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 bookmarkIdSeed="2">
  <p:sldMasterIdLst>
    <p:sldMasterId id="2147483648" r:id="rId2"/>
  </p:sldMasterIdLst>
  <p:notesMasterIdLst>
    <p:notesMasterId r:id="rId3"/>
  </p:notesMasterIdLst>
  <p:sldIdLst>
    <p:sldId id="286" r:id="rId4"/>
    <p:sldId id="426" r:id="rId5"/>
    <p:sldId id="256" r:id="rId6"/>
    <p:sldId id="428" r:id="rId7"/>
    <p:sldId id="285" r:id="rId8"/>
    <p:sldId id="424" r:id="rId9"/>
    <p:sldId id="281" r:id="rId10"/>
    <p:sldId id="280" r:id="rId11"/>
    <p:sldId id="425" r:id="rId12"/>
    <p:sldId id="278" r:id="rId13"/>
    <p:sldId id="279" r:id="rId14"/>
    <p:sldId id="509" r:id="rId15"/>
    <p:sldId id="510" r:id="rId16"/>
    <p:sldId id="511" r:id="rId17"/>
    <p:sldId id="512" r:id="rId18"/>
    <p:sldId id="513" r:id="rId19"/>
    <p:sldId id="514" r:id="rId20"/>
    <p:sldId id="515" r:id="rId21"/>
    <p:sldId id="507" r:id="rId22"/>
    <p:sldId id="508" r:id="rId23"/>
    <p:sldId id="277" r:id="rId24"/>
    <p:sldId id="358" r:id="rId25"/>
    <p:sldId id="276" r:id="rId26"/>
    <p:sldId id="429" r:id="rId27"/>
    <p:sldId id="359" r:id="rId28"/>
    <p:sldId id="275" r:id="rId29"/>
    <p:sldId id="274" r:id="rId30"/>
    <p:sldId id="273" r:id="rId31"/>
    <p:sldId id="272" r:id="rId32"/>
    <p:sldId id="360" r:id="rId33"/>
    <p:sldId id="271" r:id="rId34"/>
    <p:sldId id="351" r:id="rId35"/>
    <p:sldId id="430" r:id="rId36"/>
    <p:sldId id="270" r:id="rId37"/>
    <p:sldId id="436" r:id="rId38"/>
    <p:sldId id="362" r:id="rId39"/>
    <p:sldId id="269" r:id="rId40"/>
    <p:sldId id="287" r:id="rId41"/>
    <p:sldId id="288" r:id="rId42"/>
    <p:sldId id="435" r:id="rId43"/>
    <p:sldId id="295" r:id="rId44"/>
    <p:sldId id="298" r:id="rId45"/>
    <p:sldId id="299" r:id="rId46"/>
    <p:sldId id="300" r:id="rId47"/>
    <p:sldId id="315" r:id="rId48"/>
    <p:sldId id="516" r:id="rId49"/>
    <p:sldId id="364" r:id="rId50"/>
  </p:sldIdLst>
  <p:sldSz cx="12192000" cy="6858000"/>
  <p:notesSz cx="7103745" cy="10234295"/>
  <p:custDataLst>
    <p:tags r:id="rId51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谢 忠凯" initials="谢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fill>
          <a:solidFill>
            <a:schemeClr val="accent6">
              <a:tint val="40000"/>
            </a:schemeClr>
          </a:solidFill>
        </a:fill>
      </a:tcStyle>
    </a:band1H>
    <a:band1V>
      <a:tcStyle>
        <a:fill>
          <a:solidFill>
            <a:schemeClr val="accent6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 autoAdjust="0"/>
  </p:normalViewPr>
  <p:slideViewPr>
    <p:cSldViewPr snapToGrid="0">
      <p:cViewPr varScale="1">
        <p:scale>
          <a:sx n="78" d="100"/>
          <a:sy n="78" d="100"/>
        </p:scale>
        <p:origin x="189" y="57"/>
      </p:cViewPr>
      <p:guideLst>
        <p:guide orient="horz" pos="2187"/>
        <p:guide pos="28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5" cy="72005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tags" Target="tags/tag576.xml" /><Relationship Id="rId52" Type="http://schemas.openxmlformats.org/officeDocument/2006/relationships/presProps" Target="presProps.xml" /><Relationship Id="rId53" Type="http://schemas.openxmlformats.org/officeDocument/2006/relationships/viewProps" Target="viewProps.xml" /><Relationship Id="rId54" Type="http://schemas.openxmlformats.org/officeDocument/2006/relationships/theme" Target="theme/theme1.xml" /><Relationship Id="rId55" Type="http://schemas.openxmlformats.org/officeDocument/2006/relationships/tableStyles" Target="tableStyles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7.xml" /><Relationship Id="rId2" Type="http://schemas.openxmlformats.org/officeDocument/2006/relationships/tags" Target="../tags/tag158.xml" /><Relationship Id="rId3" Type="http://schemas.openxmlformats.org/officeDocument/2006/relationships/tags" Target="../tags/tag159.xml" /><Relationship Id="rId4" Type="http://schemas.openxmlformats.org/officeDocument/2006/relationships/tags" Target="../tags/tag160.xml" /><Relationship Id="rId5" Type="http://schemas.openxmlformats.org/officeDocument/2006/relationships/tags" Target="../tags/tag161.xml" /><Relationship Id="rId6" Type="http://schemas.openxmlformats.org/officeDocument/2006/relationships/tags" Target="../tags/tag162.xml" /><Relationship Id="rId7" Type="http://schemas.openxmlformats.org/officeDocument/2006/relationships/tags" Target="../tags/tag163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ct val="0"/>
              </a:spcBef>
              <a:spcAft>
                <a:spcPct val="0"/>
              </a:spcAft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A3BC8BB7-519F-4EEE-BAF2-694D709EF50D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18436" name="幻灯片图像占位符 3"/>
          <p:cNvSpPr>
            <a:spLocks noGrp="1" noRot="1" noChangeAspect="1" noChangeArrowheads="1"/>
          </p:cNvSpPr>
          <p:nvPr>
            <p:ph type="sldImg" idx="4294967295"/>
            <p:custDataLst>
              <p:tags r:id="rId4"/>
            </p:custDataLst>
          </p:nvPr>
        </p:nvSpPr>
        <p:spPr bwMode="auto"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6"/>
            <p:custDataLst>
              <p:tags r:id="rId5"/>
            </p:custDataLst>
          </p:nvPr>
        </p:nvSpPr>
        <p:spPr bwMode="auto">
          <a:xfrm>
            <a:off x="709613" y="4926013"/>
            <a:ext cx="5683250" cy="40290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4024313" y="9720263"/>
            <a:ext cx="3078162" cy="5143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noProof="1">
                <a:latin typeface="Calibri" panose="020f0502020204030204" pitchFamily="34" charset="0"/>
                <a:ea typeface="宋体" pitchFamily="2" charset="-122"/>
              </a:defRPr>
            </a:lvl1pPr>
          </a:lstStyle>
          <a:p>
            <a:fld id="{222AA914-CB69-419A-91FD-BE103C16D9A8}" type="slidenum">
              <a:rPr altLang="en-US"/>
              <a:t/>
            </a:fld>
            <a:endParaRPr lang="zh-CN" altLang="en-US"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16.xml" /><Relationship Id="rId4" Type="http://schemas.openxmlformats.org/officeDocument/2006/relationships/tags" Target="../tags/tag217.xml" /><Relationship Id="rId5" Type="http://schemas.openxmlformats.org/officeDocument/2006/relationships/tags" Target="../tags/tag218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0722" name="幻灯片图像占位符 1"/>
          <p:cNvSpPr>
            <a:spLocks noGrp="1" noRot="1" noChangeAspect="1" noChangeArrowheads="1" noTextEdit="1"/>
          </p:cNvSpPr>
          <p:nvPr>
            <p:ph type="sldImg" idx="4294967295"/>
            <p:custDataLst>
              <p:tags r:id="rId4"/>
            </p:custDataLst>
          </p:nvPr>
        </p:nvSpPr>
        <p:spPr>
          <a:ln>
            <a:miter lim="800000"/>
          </a:ln>
        </p:spPr>
      </p:sp>
      <p:sp>
        <p:nvSpPr>
          <p:cNvPr id="30723" name="文本占位符 2"/>
          <p:cNvSpPr>
            <a:spLocks noGrp="1" noChangeArrowheads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tags" Target="../tags/tag7.xml" /><Relationship Id="rId8" Type="http://schemas.openxmlformats.org/officeDocument/2006/relationships/image" Target="../media/image1.png" /><Relationship Id="rId9" Type="http://schemas.openxmlformats.org/officeDocument/2006/relationships/tags" Target="../tags/tag8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.xml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tags" Target="../tags/tag73.xml" /><Relationship Id="rId7" Type="http://schemas.openxmlformats.org/officeDocument/2006/relationships/tags" Target="../tags/tag74.xml" /><Relationship Id="rId8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5.xml" /><Relationship Id="rId10" Type="http://schemas.openxmlformats.org/officeDocument/2006/relationships/tags" Target="../tags/tag84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76.xml" /><Relationship Id="rId3" Type="http://schemas.openxmlformats.org/officeDocument/2006/relationships/tags" Target="../tags/tag77.xml" /><Relationship Id="rId4" Type="http://schemas.openxmlformats.org/officeDocument/2006/relationships/tags" Target="../tags/tag78.xml" /><Relationship Id="rId5" Type="http://schemas.openxmlformats.org/officeDocument/2006/relationships/tags" Target="../tags/tag79.xml" /><Relationship Id="rId6" Type="http://schemas.openxmlformats.org/officeDocument/2006/relationships/tags" Target="../tags/tag80.xml" /><Relationship Id="rId7" Type="http://schemas.openxmlformats.org/officeDocument/2006/relationships/tags" Target="../tags/tag81.xml" /><Relationship Id="rId8" Type="http://schemas.openxmlformats.org/officeDocument/2006/relationships/tags" Target="../tags/tag82.xml" /><Relationship Id="rId9" Type="http://schemas.openxmlformats.org/officeDocument/2006/relationships/tags" Target="../tags/tag83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5.xml" /><Relationship Id="rId2" Type="http://schemas.openxmlformats.org/officeDocument/2006/relationships/tags" Target="../tags/tag86.xml" /><Relationship Id="rId3" Type="http://schemas.openxmlformats.org/officeDocument/2006/relationships/tags" Target="../tags/tag87.xml" /><Relationship Id="rId4" Type="http://schemas.openxmlformats.org/officeDocument/2006/relationships/tags" Target="../tags/tag88.xml" /><Relationship Id="rId5" Type="http://schemas.openxmlformats.org/officeDocument/2006/relationships/tags" Target="../tags/tag89.xml" /><Relationship Id="rId6" Type="http://schemas.openxmlformats.org/officeDocument/2006/relationships/tags" Target="../tags/tag90.xml" /><Relationship Id="rId7" Type="http://schemas.openxmlformats.org/officeDocument/2006/relationships/tags" Target="../tags/tag91.xml" /><Relationship Id="rId8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2.xml" /><Relationship Id="rId10" Type="http://schemas.openxmlformats.org/officeDocument/2006/relationships/tags" Target="../tags/tag101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93.xml" /><Relationship Id="rId3" Type="http://schemas.openxmlformats.org/officeDocument/2006/relationships/tags" Target="../tags/tag94.xml" /><Relationship Id="rId4" Type="http://schemas.openxmlformats.org/officeDocument/2006/relationships/tags" Target="../tags/tag95.xml" /><Relationship Id="rId5" Type="http://schemas.openxmlformats.org/officeDocument/2006/relationships/tags" Target="../tags/tag96.xml" /><Relationship Id="rId6" Type="http://schemas.openxmlformats.org/officeDocument/2006/relationships/tags" Target="../tags/tag97.xml" /><Relationship Id="rId7" Type="http://schemas.openxmlformats.org/officeDocument/2006/relationships/tags" Target="../tags/tag98.xml" /><Relationship Id="rId8" Type="http://schemas.openxmlformats.org/officeDocument/2006/relationships/tags" Target="../tags/tag99.xml" /><Relationship Id="rId9" Type="http://schemas.openxmlformats.org/officeDocument/2006/relationships/tags" Target="../tags/tag100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2.xml" /><Relationship Id="rId2" Type="http://schemas.openxmlformats.org/officeDocument/2006/relationships/tags" Target="../tags/tag103.xml" /><Relationship Id="rId3" Type="http://schemas.openxmlformats.org/officeDocument/2006/relationships/tags" Target="../tags/tag104.xml" /><Relationship Id="rId4" Type="http://schemas.openxmlformats.org/officeDocument/2006/relationships/tags" Target="../tags/tag105.xml" /><Relationship Id="rId5" Type="http://schemas.openxmlformats.org/officeDocument/2006/relationships/tags" Target="../tags/tag106.xml" /><Relationship Id="rId6" Type="http://schemas.openxmlformats.org/officeDocument/2006/relationships/tags" Target="../tags/tag107.xml" /><Relationship Id="rId7" Type="http://schemas.openxmlformats.org/officeDocument/2006/relationships/tags" Target="../tags/tag108.xml" /><Relationship Id="rId8" Type="http://schemas.openxmlformats.org/officeDocument/2006/relationships/tags" Target="../tags/tag109.xml" /><Relationship Id="rId9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0.xml" /><Relationship Id="rId2" Type="http://schemas.openxmlformats.org/officeDocument/2006/relationships/tags" Target="../tags/tag111.xml" /><Relationship Id="rId3" Type="http://schemas.openxmlformats.org/officeDocument/2006/relationships/tags" Target="../tags/tag112.xml" /><Relationship Id="rId4" Type="http://schemas.openxmlformats.org/officeDocument/2006/relationships/tags" Target="../tags/tag113.xml" /><Relationship Id="rId5" Type="http://schemas.openxmlformats.org/officeDocument/2006/relationships/tags" Target="../tags/tag114.xml" /><Relationship Id="rId6" Type="http://schemas.openxmlformats.org/officeDocument/2006/relationships/tags" Target="../tags/tag115.xml" /><Relationship Id="rId7" Type="http://schemas.openxmlformats.org/officeDocument/2006/relationships/tags" Target="../tags/tag116.xml" /><Relationship Id="rId8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7.xml" /><Relationship Id="rId2" Type="http://schemas.openxmlformats.org/officeDocument/2006/relationships/tags" Target="../tags/tag118.xml" /><Relationship Id="rId3" Type="http://schemas.openxmlformats.org/officeDocument/2006/relationships/tags" Target="../tags/tag119.xml" /><Relationship Id="rId4" Type="http://schemas.openxmlformats.org/officeDocument/2006/relationships/tags" Target="../tags/tag120.xml" /><Relationship Id="rId5" Type="http://schemas.openxmlformats.org/officeDocument/2006/relationships/tags" Target="../tags/tag121.xml" /><Relationship Id="rId6" Type="http://schemas.openxmlformats.org/officeDocument/2006/relationships/tags" Target="../tags/tag122.xml" /><Relationship Id="rId7" Type="http://schemas.openxmlformats.org/officeDocument/2006/relationships/tags" Target="../tags/tag123.xml" /><Relationship Id="rId8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.xml" /><Relationship Id="rId2" Type="http://schemas.openxmlformats.org/officeDocument/2006/relationships/tags" Target="../tags/tag10.xml" /><Relationship Id="rId3" Type="http://schemas.openxmlformats.org/officeDocument/2006/relationships/tags" Target="../tags/tag11.xml" /><Relationship Id="rId4" Type="http://schemas.openxmlformats.org/officeDocument/2006/relationships/tags" Target="../tags/tag12.xml" /><Relationship Id="rId5" Type="http://schemas.openxmlformats.org/officeDocument/2006/relationships/tags" Target="../tags/tag13.xml" /><Relationship Id="rId6" Type="http://schemas.openxmlformats.org/officeDocument/2006/relationships/tags" Target="../tags/tag14.xml" /><Relationship Id="rId7" Type="http://schemas.openxmlformats.org/officeDocument/2006/relationships/tags" Target="../tags/tag15.xml" /><Relationship Id="rId8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tags" Target="../tags/tag22.xml" /><Relationship Id="rId8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.xml" /><Relationship Id="rId2" Type="http://schemas.openxmlformats.org/officeDocument/2006/relationships/tags" Target="../tags/tag24.xml" /><Relationship Id="rId3" Type="http://schemas.openxmlformats.org/officeDocument/2006/relationships/tags" Target="../tags/tag25.xml" /><Relationship Id="rId4" Type="http://schemas.openxmlformats.org/officeDocument/2006/relationships/tags" Target="../tags/tag26.xml" /><Relationship Id="rId5" Type="http://schemas.openxmlformats.org/officeDocument/2006/relationships/tags" Target="../tags/tag27.xml" /><Relationship Id="rId6" Type="http://schemas.openxmlformats.org/officeDocument/2006/relationships/tags" Target="../tags/tag28.xml" /><Relationship Id="rId7" Type="http://schemas.openxmlformats.org/officeDocument/2006/relationships/tags" Target="../tags/tag29.xml" /><Relationship Id="rId8" Type="http://schemas.openxmlformats.org/officeDocument/2006/relationships/tags" Target="../tags/tag30.xml" /><Relationship Id="rId9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.xml" /><Relationship Id="rId10" Type="http://schemas.openxmlformats.org/officeDocument/2006/relationships/tags" Target="../tags/tag40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32.xml" /><Relationship Id="rId3" Type="http://schemas.openxmlformats.org/officeDocument/2006/relationships/tags" Target="../tags/tag33.xml" /><Relationship Id="rId4" Type="http://schemas.openxmlformats.org/officeDocument/2006/relationships/tags" Target="../tags/tag34.xml" /><Relationship Id="rId5" Type="http://schemas.openxmlformats.org/officeDocument/2006/relationships/tags" Target="../tags/tag35.xml" /><Relationship Id="rId6" Type="http://schemas.openxmlformats.org/officeDocument/2006/relationships/tags" Target="../tags/tag36.xml" /><Relationship Id="rId7" Type="http://schemas.openxmlformats.org/officeDocument/2006/relationships/tags" Target="../tags/tag37.xml" /><Relationship Id="rId8" Type="http://schemas.openxmlformats.org/officeDocument/2006/relationships/tags" Target="../tags/tag38.xml" /><Relationship Id="rId9" Type="http://schemas.openxmlformats.org/officeDocument/2006/relationships/tags" Target="../tags/tag39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.xml" /><Relationship Id="rId2" Type="http://schemas.openxmlformats.org/officeDocument/2006/relationships/tags" Target="../tags/tag42.xml" /><Relationship Id="rId3" Type="http://schemas.openxmlformats.org/officeDocument/2006/relationships/tags" Target="../tags/tag43.xml" /><Relationship Id="rId4" Type="http://schemas.openxmlformats.org/officeDocument/2006/relationships/tags" Target="../tags/tag44.xml" /><Relationship Id="rId5" Type="http://schemas.openxmlformats.org/officeDocument/2006/relationships/tags" Target="../tags/tag45.xml" /><Relationship Id="rId6" Type="http://schemas.openxmlformats.org/officeDocument/2006/relationships/tags" Target="../tags/tag46.xml" /><Relationship Id="rId7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.xml" /><Relationship Id="rId2" Type="http://schemas.openxmlformats.org/officeDocument/2006/relationships/tags" Target="../tags/tag48.xml" /><Relationship Id="rId3" Type="http://schemas.openxmlformats.org/officeDocument/2006/relationships/tags" Target="../tags/tag49.xml" /><Relationship Id="rId4" Type="http://schemas.openxmlformats.org/officeDocument/2006/relationships/tags" Target="../tags/tag50.xml" /><Relationship Id="rId5" Type="http://schemas.openxmlformats.org/officeDocument/2006/relationships/tags" Target="../tags/tag51.xml" /><Relationship Id="rId6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tags" Target="../tags/tag57.xml" /><Relationship Id="rId7" Type="http://schemas.openxmlformats.org/officeDocument/2006/relationships/tags" Target="../tags/tag58.xml" /><Relationship Id="rId8" Type="http://schemas.openxmlformats.org/officeDocument/2006/relationships/tags" Target="../tags/tag59.xml" /><Relationship Id="rId9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0.xml" /><Relationship Id="rId2" Type="http://schemas.openxmlformats.org/officeDocument/2006/relationships/tags" Target="../tags/tag61.xml" /><Relationship Id="rId3" Type="http://schemas.openxmlformats.org/officeDocument/2006/relationships/tags" Target="../tags/tag62.xml" /><Relationship Id="rId4" Type="http://schemas.openxmlformats.org/officeDocument/2006/relationships/tags" Target="../tags/tag63.xml" /><Relationship Id="rId5" Type="http://schemas.openxmlformats.org/officeDocument/2006/relationships/tags" Target="../tags/tag64.xml" /><Relationship Id="rId6" Type="http://schemas.openxmlformats.org/officeDocument/2006/relationships/tags" Target="../tags/tag65.xml" /><Relationship Id="rId7" Type="http://schemas.openxmlformats.org/officeDocument/2006/relationships/tags" Target="../tags/tag66.xml" /><Relationship Id="rId8" Type="http://schemas.openxmlformats.org/officeDocument/2006/relationships/tags" Target="../tags/tag67.xml" /><Relationship Id="rId9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4" name="Freeform 6"/>
          <p:cNvSpPr/>
          <p:nvPr>
            <p:custDataLst>
              <p:tags r:id="rId2"/>
            </p:custDataLst>
          </p:nvPr>
        </p:nvSpPr>
        <p:spPr bwMode="auto">
          <a:xfrm>
            <a:off x="0" y="4324350"/>
            <a:ext cx="1744663" cy="777875"/>
          </a:xfrm>
          <a:custGeom>
            <a:gdLst>
              <a:gd name="T0" fmla="*/ 2147483646 w 372"/>
              <a:gd name="T1" fmla="*/ 2147483646 h 166"/>
              <a:gd name="T2" fmla="*/ 2147483646 w 372"/>
              <a:gd name="T3" fmla="*/ 2147483646 h 166"/>
              <a:gd name="T4" fmla="*/ 2147483646 w 372"/>
              <a:gd name="T5" fmla="*/ 2147483646 h 166"/>
              <a:gd name="T6" fmla="*/ 2147483646 w 372"/>
              <a:gd name="T7" fmla="*/ 1910390710 h 166"/>
              <a:gd name="T8" fmla="*/ 2147483646 w 372"/>
              <a:gd name="T9" fmla="*/ 1712768286 h 166"/>
              <a:gd name="T10" fmla="*/ 2147483646 w 372"/>
              <a:gd name="T11" fmla="*/ 65875703 h 166"/>
              <a:gd name="T12" fmla="*/ 2147483646 w 372"/>
              <a:gd name="T13" fmla="*/ 43917136 h 166"/>
              <a:gd name="T14" fmla="*/ 2147483646 w 372"/>
              <a:gd name="T15" fmla="*/ 0 h 166"/>
              <a:gd name="T16" fmla="*/ 0 w 372"/>
              <a:gd name="T17" fmla="*/ 0 h 166"/>
              <a:gd name="T18" fmla="*/ 0 w 372"/>
              <a:gd name="T19" fmla="*/ 2147483646 h 166"/>
              <a:gd name="T20" fmla="*/ 2147483646 w 372"/>
              <a:gd name="T21" fmla="*/ 2147483646 h 16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589213" y="4777379"/>
            <a:ext cx="8915399" cy="1126283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8C5EA-6C11-4687-98EA-F50938660998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531813" y="4529138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F7694F56-E9A4-4B56-AC82-30CB1F142B81}" type="slidenum">
              <a:rPr lang="zh-CN" altLang="en-US"/>
              <a:t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0904" y="0"/>
            <a:ext cx="12150191" cy="68580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>
  <p:cSld name="标题和描述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4" name="Freeform 11"/>
          <p:cNvSpPr/>
          <p:nvPr>
            <p:custDataLst>
              <p:tags r:id="rId2"/>
            </p:custDataLst>
          </p:nvPr>
        </p:nvSpPr>
        <p:spPr bwMode="auto">
          <a:xfrm flipV="1">
            <a:off x="-4763" y="3178175"/>
            <a:ext cx="1589088" cy="508000"/>
          </a:xfrm>
          <a:custGeom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195EF4-5B10-470E-A489-6EC5E37809D6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E8A0774B-7C2F-4C52-94E0-1F112163CB8A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>
  <p:cSld name="带描述的引言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5" name="Freeform 11"/>
          <p:cNvSpPr/>
          <p:nvPr>
            <p:custDataLst>
              <p:tags r:id="rId2"/>
            </p:custDataLst>
          </p:nvPr>
        </p:nvSpPr>
        <p:spPr bwMode="auto">
          <a:xfrm flipV="1">
            <a:off x="-4763" y="3178175"/>
            <a:ext cx="1589088" cy="508000"/>
          </a:xfrm>
          <a:custGeom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TextBox 1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466975" y="647700"/>
            <a:ext cx="609600" cy="5857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zh-CN" sz="8000">
                <a:solidFill>
                  <a:schemeClr val="accent1"/>
                </a:solidFill>
                <a:latin typeface="Arial" pitchFamily="34" charset="0"/>
                <a:ea typeface="宋体" pitchFamily="2" charset="-122"/>
              </a:rPr>
              <a:t>“</a:t>
            </a:r>
          </a:p>
        </p:txBody>
      </p:sp>
      <p:sp>
        <p:nvSpPr>
          <p:cNvPr id="7" name="TextBox 1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1114088" y="2905125"/>
            <a:ext cx="609600" cy="5842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zh-CN" sz="8000">
                <a:solidFill>
                  <a:schemeClr val="accent1"/>
                </a:solidFill>
                <a:latin typeface="Arial" pitchFamily="34" charset="0"/>
                <a:ea typeface="宋体" pitchFamily="2" charset="-122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7"/>
            </p:custDataLst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89586-008E-4AD1-A83F-02476AB75BF2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  <p:custDataLst>
              <p:tags r:id="rId10"/>
            </p:custDataLst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21AD2321-717D-4C21-8B61-3A6EA62EB31D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>
  <p:cSld name="名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5" name="Freeform 11"/>
          <p:cNvSpPr/>
          <p:nvPr>
            <p:custDataLst>
              <p:tags r:id="rId2"/>
            </p:custDataLst>
          </p:nvPr>
        </p:nvSpPr>
        <p:spPr bwMode="auto">
          <a:xfrm flipV="1">
            <a:off x="-4763" y="4911725"/>
            <a:ext cx="1589088" cy="508000"/>
          </a:xfrm>
          <a:custGeom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0E3A7-B229-48AB-A6F0-BEA096FA1F73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63BB268F-75EB-48A7-BD77-2FDBAD57E41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>
  <p:cSld name="引言名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5" name="Freeform 11"/>
          <p:cNvSpPr/>
          <p:nvPr>
            <p:custDataLst>
              <p:tags r:id="rId2"/>
            </p:custDataLst>
          </p:nvPr>
        </p:nvSpPr>
        <p:spPr bwMode="auto">
          <a:xfrm flipV="1">
            <a:off x="-4763" y="4911725"/>
            <a:ext cx="1589088" cy="508000"/>
          </a:xfrm>
          <a:custGeom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TextBox 1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466975" y="647700"/>
            <a:ext cx="609600" cy="5857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zh-CN" sz="8000">
                <a:solidFill>
                  <a:schemeClr val="accent1"/>
                </a:solidFill>
                <a:latin typeface="Arial" pitchFamily="34" charset="0"/>
                <a:ea typeface="宋体" pitchFamily="2" charset="-122"/>
              </a:rPr>
              <a:t>“</a:t>
            </a:r>
          </a:p>
        </p:txBody>
      </p:sp>
      <p:sp>
        <p:nvSpPr>
          <p:cNvPr id="7" name="TextBox 1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1114088" y="2905125"/>
            <a:ext cx="609600" cy="5842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zh-CN" sz="8000">
                <a:solidFill>
                  <a:schemeClr val="accent1"/>
                </a:solidFill>
                <a:latin typeface="Arial" pitchFamily="34" charset="0"/>
                <a:ea typeface="宋体" pitchFamily="2" charset="-122"/>
              </a:rPr>
              <a:t>”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E8BE9-EB73-451E-B193-E28855DE364A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  <p:custDataLst>
              <p:tags r:id="rId10"/>
            </p:custDataLst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CFE4B6AD-2F72-40DE-95BB-264224EFD852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>
  <p:cSld name="真或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5" name="Freeform 11"/>
          <p:cNvSpPr/>
          <p:nvPr>
            <p:custDataLst>
              <p:tags r:id="rId2"/>
            </p:custDataLst>
          </p:nvPr>
        </p:nvSpPr>
        <p:spPr bwMode="auto">
          <a:xfrm flipV="1">
            <a:off x="-4763" y="4911725"/>
            <a:ext cx="1589088" cy="508000"/>
          </a:xfrm>
          <a:custGeom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31795-E114-4DAB-BF98-EAE854BBAA60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  <p:custDataLst>
              <p:tags r:id="rId8"/>
            </p:custDataLst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FADD9C4B-FADF-4174-BCFB-3AA99A96F242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4" name="Freeform 11"/>
          <p:cNvSpPr/>
          <p:nvPr>
            <p:custDataLst>
              <p:tags r:id="rId2"/>
            </p:custDataLst>
          </p:nvPr>
        </p:nvSpPr>
        <p:spPr bwMode="auto">
          <a:xfrm flipV="1">
            <a:off x="-4763" y="714375"/>
            <a:ext cx="1589088" cy="508000"/>
          </a:xfrm>
          <a:custGeom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4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4AD5E5-11DA-4D16-A8B4-0E49F7343CB7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09C72A5-A41D-480B-9F48-F944D3169CD9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4" name="Freeform 11"/>
          <p:cNvSpPr/>
          <p:nvPr>
            <p:custDataLst>
              <p:tags r:id="rId2"/>
            </p:custDataLst>
          </p:nvPr>
        </p:nvSpPr>
        <p:spPr bwMode="auto">
          <a:xfrm flipV="1">
            <a:off x="-4763" y="714375"/>
            <a:ext cx="1589088" cy="508000"/>
          </a:xfrm>
          <a:custGeom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  <p:custDataLst>
              <p:tags r:id="rId3"/>
            </p:custDataLst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4"/>
            </p:custDataLst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301F24-911B-4186-8531-8AB145080F4A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6BD0262-BC91-41DD-A4C2-1F997391F2B4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4" name="Freeform 11"/>
          <p:cNvSpPr/>
          <p:nvPr>
            <p:custDataLst>
              <p:tags r:id="rId2"/>
            </p:custDataLst>
          </p:nvPr>
        </p:nvSpPr>
        <p:spPr bwMode="auto">
          <a:xfrm flipV="1">
            <a:off x="-4763" y="714375"/>
            <a:ext cx="1589088" cy="508000"/>
          </a:xfrm>
          <a:custGeom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57C816-DCE7-4458-89FD-260688F3A157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880EAC9B-3BE7-4178-9E16-4EF48705C807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4" name="Freeform 11"/>
          <p:cNvSpPr/>
          <p:nvPr>
            <p:custDataLst>
              <p:tags r:id="rId2"/>
            </p:custDataLst>
          </p:nvPr>
        </p:nvSpPr>
        <p:spPr bwMode="auto">
          <a:xfrm flipV="1">
            <a:off x="-4763" y="3178175"/>
            <a:ext cx="1589088" cy="508000"/>
          </a:xfrm>
          <a:custGeom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2589212" y="3530129"/>
            <a:ext cx="8915399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71478-E787-4B1E-8A5E-B0D37A07FFAA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C718CAA4-305A-4B70-9A92-58BB5A4655BB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5" name="Freeform 11"/>
          <p:cNvSpPr/>
          <p:nvPr>
            <p:custDataLst>
              <p:tags r:id="rId2"/>
            </p:custDataLst>
          </p:nvPr>
        </p:nvSpPr>
        <p:spPr bwMode="auto">
          <a:xfrm flipV="1">
            <a:off x="-4763" y="714375"/>
            <a:ext cx="1589088" cy="508000"/>
          </a:xfrm>
          <a:custGeom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79BDEE-F02F-44AD-B5BD-21DE5AA0B099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5998828-2740-46D0-A733-77E9D34E1F91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7" name="Freeform 11"/>
          <p:cNvSpPr/>
          <p:nvPr>
            <p:custDataLst>
              <p:tags r:id="rId2"/>
            </p:custDataLst>
          </p:nvPr>
        </p:nvSpPr>
        <p:spPr bwMode="auto">
          <a:xfrm flipV="1">
            <a:off x="-4763" y="714375"/>
            <a:ext cx="1589088" cy="508000"/>
          </a:xfrm>
          <a:custGeom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  <p:custDataLst>
              <p:tags r:id="rId6"/>
            </p:custDataLst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D0FEA-FD03-41EB-890B-C64E77877C68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3E246FA5-B1F5-408D-B06F-3DC54CDC3B26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Freeform 11"/>
          <p:cNvSpPr/>
          <p:nvPr>
            <p:custDataLst>
              <p:tags r:id="rId2"/>
            </p:custDataLst>
          </p:nvPr>
        </p:nvSpPr>
        <p:spPr bwMode="auto">
          <a:xfrm flipV="1">
            <a:off x="-4763" y="714375"/>
            <a:ext cx="1589088" cy="508000"/>
          </a:xfrm>
          <a:custGeom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ED0C4-BF18-4B32-BD2C-36A74AA1BEC4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88D84D2-5181-45F5-BF0E-7C31DA891C74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Freeform 11"/>
          <p:cNvSpPr/>
          <p:nvPr>
            <p:custDataLst>
              <p:tags r:id="rId2"/>
            </p:custDataLst>
          </p:nvPr>
        </p:nvSpPr>
        <p:spPr bwMode="auto">
          <a:xfrm flipV="1">
            <a:off x="-4763" y="714375"/>
            <a:ext cx="1589088" cy="508000"/>
          </a:xfrm>
          <a:custGeom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8D493-4059-45DA-AF93-8A8E3ED3037F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47A7D7C-3A9D-4344-996B-F282810708AA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5" name="Freeform 11"/>
          <p:cNvSpPr/>
          <p:nvPr>
            <p:custDataLst>
              <p:tags r:id="rId2"/>
            </p:custDataLst>
          </p:nvPr>
        </p:nvSpPr>
        <p:spPr bwMode="auto">
          <a:xfrm flipV="1">
            <a:off x="-4763" y="714375"/>
            <a:ext cx="1589088" cy="508000"/>
          </a:xfrm>
          <a:custGeom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5FA1F-6274-4F6F-853E-32928D5BA360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DAD162B-2A21-45C8-8C7A-B235269DE28C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5" name="Freeform 11"/>
          <p:cNvSpPr/>
          <p:nvPr>
            <p:custDataLst>
              <p:tags r:id="rId2"/>
            </p:custDataLst>
          </p:nvPr>
        </p:nvSpPr>
        <p:spPr bwMode="auto">
          <a:xfrm flipV="1">
            <a:off x="-4763" y="4911725"/>
            <a:ext cx="1589088" cy="508000"/>
          </a:xfrm>
          <a:custGeom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  <p:custDataLst>
              <p:tags r:id="rId4"/>
            </p:custDataLst>
          </p:nvPr>
        </p:nvSpPr>
        <p:spPr>
          <a:xfrm>
            <a:off x="2589212" y="634965"/>
            <a:ext cx="8915400" cy="3854970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49022-3947-4B86-803D-A78D56354782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7947B1E7-F4C5-4732-B49F-C75A70A4D86E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tags" Target="../tags/tag124.xml" /><Relationship Id="rId18" Type="http://schemas.openxmlformats.org/officeDocument/2006/relationships/tags" Target="../tags/tag125.xml" /><Relationship Id="rId19" Type="http://schemas.openxmlformats.org/officeDocument/2006/relationships/tags" Target="../tags/tag126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27.xml" /><Relationship Id="rId21" Type="http://schemas.openxmlformats.org/officeDocument/2006/relationships/tags" Target="../tags/tag128.xml" /><Relationship Id="rId22" Type="http://schemas.openxmlformats.org/officeDocument/2006/relationships/tags" Target="../tags/tag129.xml" /><Relationship Id="rId23" Type="http://schemas.openxmlformats.org/officeDocument/2006/relationships/tags" Target="../tags/tag130.xml" /><Relationship Id="rId24" Type="http://schemas.openxmlformats.org/officeDocument/2006/relationships/tags" Target="../tags/tag131.xml" /><Relationship Id="rId25" Type="http://schemas.openxmlformats.org/officeDocument/2006/relationships/tags" Target="../tags/tag132.xml" /><Relationship Id="rId26" Type="http://schemas.openxmlformats.org/officeDocument/2006/relationships/tags" Target="../tags/tag133.xml" /><Relationship Id="rId27" Type="http://schemas.openxmlformats.org/officeDocument/2006/relationships/tags" Target="../tags/tag134.xml" /><Relationship Id="rId28" Type="http://schemas.openxmlformats.org/officeDocument/2006/relationships/tags" Target="../tags/tag135.xml" /><Relationship Id="rId29" Type="http://schemas.openxmlformats.org/officeDocument/2006/relationships/tags" Target="../tags/tag136.xml" /><Relationship Id="rId3" Type="http://schemas.openxmlformats.org/officeDocument/2006/relationships/slideLayout" Target="../slideLayouts/slideLayout3.xml" /><Relationship Id="rId30" Type="http://schemas.openxmlformats.org/officeDocument/2006/relationships/tags" Target="../tags/tag137.xml" /><Relationship Id="rId31" Type="http://schemas.openxmlformats.org/officeDocument/2006/relationships/tags" Target="../tags/tag138.xml" /><Relationship Id="rId32" Type="http://schemas.openxmlformats.org/officeDocument/2006/relationships/tags" Target="../tags/tag139.xml" /><Relationship Id="rId33" Type="http://schemas.openxmlformats.org/officeDocument/2006/relationships/tags" Target="../tags/tag140.xml" /><Relationship Id="rId34" Type="http://schemas.openxmlformats.org/officeDocument/2006/relationships/tags" Target="../tags/tag141.xml" /><Relationship Id="rId35" Type="http://schemas.openxmlformats.org/officeDocument/2006/relationships/tags" Target="../tags/tag142.xml" /><Relationship Id="rId36" Type="http://schemas.openxmlformats.org/officeDocument/2006/relationships/tags" Target="../tags/tag143.xml" /><Relationship Id="rId37" Type="http://schemas.openxmlformats.org/officeDocument/2006/relationships/tags" Target="../tags/tag144.xml" /><Relationship Id="rId38" Type="http://schemas.openxmlformats.org/officeDocument/2006/relationships/tags" Target="../tags/tag145.xml" /><Relationship Id="rId39" Type="http://schemas.openxmlformats.org/officeDocument/2006/relationships/tags" Target="../tags/tag146.xml" /><Relationship Id="rId4" Type="http://schemas.openxmlformats.org/officeDocument/2006/relationships/slideLayout" Target="../slideLayouts/slideLayout4.xml" /><Relationship Id="rId40" Type="http://schemas.openxmlformats.org/officeDocument/2006/relationships/tags" Target="../tags/tag147.xml" /><Relationship Id="rId41" Type="http://schemas.openxmlformats.org/officeDocument/2006/relationships/tags" Target="../tags/tag148.xml" /><Relationship Id="rId42" Type="http://schemas.openxmlformats.org/officeDocument/2006/relationships/tags" Target="../tags/tag149.xml" /><Relationship Id="rId43" Type="http://schemas.openxmlformats.org/officeDocument/2006/relationships/tags" Target="../tags/tag150.xml" /><Relationship Id="rId44" Type="http://schemas.openxmlformats.org/officeDocument/2006/relationships/tags" Target="../tags/tag151.xml" /><Relationship Id="rId45" Type="http://schemas.openxmlformats.org/officeDocument/2006/relationships/tags" Target="../tags/tag152.xml" /><Relationship Id="rId46" Type="http://schemas.openxmlformats.org/officeDocument/2006/relationships/tags" Target="../tags/tag153.xml" /><Relationship Id="rId47" Type="http://schemas.openxmlformats.org/officeDocument/2006/relationships/tags" Target="../tags/tag154.xml" /><Relationship Id="rId48" Type="http://schemas.openxmlformats.org/officeDocument/2006/relationships/tags" Target="../tags/tag155.xml" /><Relationship Id="rId49" Type="http://schemas.openxmlformats.org/officeDocument/2006/relationships/tags" Target="../tags/tag156.xml" /><Relationship Id="rId5" Type="http://schemas.openxmlformats.org/officeDocument/2006/relationships/slideLayout" Target="../slideLayouts/slideLayout5.xml" /><Relationship Id="rId50" Type="http://schemas.openxmlformats.org/officeDocument/2006/relationships/image" Target="../media/image2.jpeg" /><Relationship Id="rId51" Type="http://schemas.openxmlformats.org/officeDocument/2006/relationships/theme" Target="../theme/theme1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dpi="0" rotWithShape="0">
          <a:blip r:embed="rId50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7"/>
          </p:custDataLst>
        </p:nvPr>
      </p:nvGrpSpPr>
      <p:grpSpPr>
        <a:xfrm>
          <a:off x="0" y="0"/>
          <a:ext cx="0" cy="0"/>
        </a:xfrm>
      </p:grpSpPr>
      <p:grpSp>
        <p:nvGrpSpPr>
          <p:cNvPr id="1026" name="Group 22"/>
          <p:cNvGrpSpPr/>
          <p:nvPr>
            <p:custDataLst>
              <p:tags r:id="rId18"/>
            </p:custDataLst>
          </p:nvPr>
        </p:nvGrpSpPr>
        <p:grpSpPr>
          <a:xfrm>
            <a:off x="0" y="228600"/>
            <a:ext cx="2851150" cy="6638925"/>
            <a:chOff x="2487613" y="285750"/>
            <a:chExt cx="2428875" cy="5654676"/>
          </a:xfrm>
        </p:grpSpPr>
        <p:sp>
          <p:nvSpPr>
            <p:cNvPr id="1046" name="Freeform 11"/>
            <p:cNvSpPr/>
            <p:nvPr>
              <p:custDataLst>
                <p:tags r:id="rId19"/>
              </p:custDataLst>
            </p:nvPr>
          </p:nvSpPr>
          <p:spPr bwMode="auto">
            <a:xfrm>
              <a:off x="2487613" y="2284413"/>
              <a:ext cx="85725" cy="533400"/>
            </a:xfrm>
            <a:custGeom>
              <a:gdLst>
                <a:gd name="T0" fmla="*/ 334035256 w 22"/>
                <a:gd name="T1" fmla="*/ 2092026176 h 136"/>
                <a:gd name="T2" fmla="*/ 258117975 w 22"/>
                <a:gd name="T3" fmla="*/ 1230604787 h 136"/>
                <a:gd name="T4" fmla="*/ 0 w 22"/>
                <a:gd name="T5" fmla="*/ 0 h 136"/>
                <a:gd name="T6" fmla="*/ 0 w 22"/>
                <a:gd name="T7" fmla="*/ 538388859 h 136"/>
                <a:gd name="T8" fmla="*/ 303669123 w 22"/>
                <a:gd name="T9" fmla="*/ 1907434478 h 136"/>
                <a:gd name="T10" fmla="*/ 334035256 w 22"/>
                <a:gd name="T11" fmla="*/ 2092026176 h 1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7" name="Freeform 12"/>
            <p:cNvSpPr/>
            <p:nvPr>
              <p:custDataLst>
                <p:tags r:id="rId20"/>
              </p:custDataLst>
            </p:nvPr>
          </p:nvSpPr>
          <p:spPr bwMode="auto">
            <a:xfrm>
              <a:off x="2597151" y="2779713"/>
              <a:ext cx="550863" cy="1978025"/>
            </a:xfrm>
            <a:custGeom>
              <a:gdLst>
                <a:gd name="T0" fmla="*/ 1331463414 w 140"/>
                <a:gd name="T1" fmla="*/ 2147483646 h 504"/>
                <a:gd name="T2" fmla="*/ 2147483646 w 140"/>
                <a:gd name="T3" fmla="*/ 2147483646 h 504"/>
                <a:gd name="T4" fmla="*/ 2147483646 w 140"/>
                <a:gd name="T5" fmla="*/ 2147483646 h 504"/>
                <a:gd name="T6" fmla="*/ 1470804210 w 140"/>
                <a:gd name="T7" fmla="*/ 2147483646 h 504"/>
                <a:gd name="T8" fmla="*/ 0 w 140"/>
                <a:gd name="T9" fmla="*/ 0 h 504"/>
                <a:gd name="T10" fmla="*/ 92891241 w 140"/>
                <a:gd name="T11" fmla="*/ 939577574 h 504"/>
                <a:gd name="T12" fmla="*/ 1331463414 w 140"/>
                <a:gd name="T13" fmla="*/ 2147483646 h 50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0" h="502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" name="Freeform 13"/>
            <p:cNvSpPr/>
            <p:nvPr>
              <p:custDataLst>
                <p:tags r:id="rId21"/>
              </p:custDataLst>
            </p:nvPr>
          </p:nvSpPr>
          <p:spPr bwMode="auto">
            <a:xfrm>
              <a:off x="3175001" y="4730750"/>
              <a:ext cx="519113" cy="1209675"/>
            </a:xfrm>
            <a:custGeom>
              <a:gdLst>
                <a:gd name="T0" fmla="*/ 123725864 w 132"/>
                <a:gd name="T1" fmla="*/ 339357040 h 308"/>
                <a:gd name="T2" fmla="*/ 0 w 132"/>
                <a:gd name="T3" fmla="*/ 0 h 308"/>
                <a:gd name="T4" fmla="*/ 0 w 132"/>
                <a:gd name="T5" fmla="*/ 447336244 h 308"/>
                <a:gd name="T6" fmla="*/ 1051683611 w 132"/>
                <a:gd name="T7" fmla="*/ 2147483646 h 308"/>
                <a:gd name="T8" fmla="*/ 1902309252 w 132"/>
                <a:gd name="T9" fmla="*/ 2147483646 h 308"/>
                <a:gd name="T10" fmla="*/ 2041502324 w 132"/>
                <a:gd name="T11" fmla="*/ 2147483646 h 308"/>
                <a:gd name="T12" fmla="*/ 1190876683 w 132"/>
                <a:gd name="T13" fmla="*/ 2147483646 h 308"/>
                <a:gd name="T14" fmla="*/ 123725864 w 132"/>
                <a:gd name="T15" fmla="*/ 339357040 h 30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" name="Freeform 14"/>
            <p:cNvSpPr/>
            <p:nvPr>
              <p:custDataLst>
                <p:tags r:id="rId22"/>
              </p:custDataLst>
            </p:nvPr>
          </p:nvSpPr>
          <p:spPr bwMode="auto">
            <a:xfrm>
              <a:off x="3305176" y="5630863"/>
              <a:ext cx="146050" cy="309563"/>
            </a:xfrm>
            <a:custGeom>
              <a:gdLst>
                <a:gd name="T0" fmla="*/ 436271086 w 37"/>
                <a:gd name="T1" fmla="*/ 1213028493 h 79"/>
                <a:gd name="T2" fmla="*/ 576502770 w 37"/>
                <a:gd name="T3" fmla="*/ 1213028493 h 79"/>
                <a:gd name="T4" fmla="*/ 0 w 37"/>
                <a:gd name="T5" fmla="*/ 0 h 79"/>
                <a:gd name="T6" fmla="*/ 436271086 w 37"/>
                <a:gd name="T7" fmla="*/ 1213028493 h 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" name="Freeform 15"/>
            <p:cNvSpPr/>
            <p:nvPr>
              <p:custDataLst>
                <p:tags r:id="rId23"/>
              </p:custDataLst>
            </p:nvPr>
          </p:nvSpPr>
          <p:spPr bwMode="auto">
            <a:xfrm>
              <a:off x="2573338" y="2817813"/>
              <a:ext cx="700088" cy="2835275"/>
            </a:xfrm>
            <a:custGeom>
              <a:gdLst>
                <a:gd name="T0" fmla="*/ 2147483646 w 178"/>
                <a:gd name="T1" fmla="*/ 2147483646 h 722"/>
                <a:gd name="T2" fmla="*/ 1794416005 w 178"/>
                <a:gd name="T3" fmla="*/ 2147483646 h 722"/>
                <a:gd name="T4" fmla="*/ 618763733 w 178"/>
                <a:gd name="T5" fmla="*/ 2147483646 h 722"/>
                <a:gd name="T6" fmla="*/ 185629513 w 178"/>
                <a:gd name="T7" fmla="*/ 786478582 h 722"/>
                <a:gd name="T8" fmla="*/ 0 w 178"/>
                <a:gd name="T9" fmla="*/ 0 h 722"/>
                <a:gd name="T10" fmla="*/ 510482144 w 178"/>
                <a:gd name="T11" fmla="*/ 2147483646 h 722"/>
                <a:gd name="T12" fmla="*/ 1655192887 w 178"/>
                <a:gd name="T13" fmla="*/ 2147483646 h 722"/>
                <a:gd name="T14" fmla="*/ 2147483646 w 178"/>
                <a:gd name="T15" fmla="*/ 2147483646 h 722"/>
                <a:gd name="T16" fmla="*/ 2147483646 w 178"/>
                <a:gd name="T17" fmla="*/ 2147483646 h 722"/>
                <a:gd name="T18" fmla="*/ 2147483646 w 178"/>
                <a:gd name="T19" fmla="*/ 2147483646 h 722"/>
                <a:gd name="T20" fmla="*/ 2147483646 w 178"/>
                <a:gd name="T21" fmla="*/ 2147483646 h 7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" name="Freeform 16"/>
            <p:cNvSpPr/>
            <p:nvPr>
              <p:custDataLst>
                <p:tags r:id="rId24"/>
              </p:custDataLst>
            </p:nvPr>
          </p:nvSpPr>
          <p:spPr bwMode="auto">
            <a:xfrm>
              <a:off x="2506663" y="285750"/>
              <a:ext cx="90488" cy="2493963"/>
            </a:xfrm>
            <a:custGeom>
              <a:gdLst>
                <a:gd name="T0" fmla="*/ 170263008 w 23"/>
                <a:gd name="T1" fmla="*/ 2147483646 h 635"/>
                <a:gd name="T2" fmla="*/ 185740390 w 23"/>
                <a:gd name="T3" fmla="*/ 2147483646 h 635"/>
                <a:gd name="T4" fmla="*/ 340526015 w 23"/>
                <a:gd name="T5" fmla="*/ 2147483646 h 635"/>
                <a:gd name="T6" fmla="*/ 356003398 w 23"/>
                <a:gd name="T7" fmla="*/ 2147483646 h 635"/>
                <a:gd name="T8" fmla="*/ 263131235 w 23"/>
                <a:gd name="T9" fmla="*/ 2147483646 h 635"/>
                <a:gd name="T10" fmla="*/ 77390846 w 23"/>
                <a:gd name="T11" fmla="*/ 2147483646 h 635"/>
                <a:gd name="T12" fmla="*/ 232176471 w 23"/>
                <a:gd name="T13" fmla="*/ 0 h 635"/>
                <a:gd name="T14" fmla="*/ 185740390 w 23"/>
                <a:gd name="T15" fmla="*/ 0 h 635"/>
                <a:gd name="T16" fmla="*/ 15477382 w 23"/>
                <a:gd name="T17" fmla="*/ 2147483646 h 635"/>
                <a:gd name="T18" fmla="*/ 170263008 w 23"/>
                <a:gd name="T19" fmla="*/ 2147483646 h 6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" name="Freeform 17"/>
            <p:cNvSpPr/>
            <p:nvPr>
              <p:custDataLst>
                <p:tags r:id="rId25"/>
              </p:custDataLst>
            </p:nvPr>
          </p:nvSpPr>
          <p:spPr bwMode="auto">
            <a:xfrm>
              <a:off x="2554288" y="2598738"/>
              <a:ext cx="66675" cy="420688"/>
            </a:xfrm>
            <a:custGeom>
              <a:gdLst>
                <a:gd name="T0" fmla="*/ 0 w 17"/>
                <a:gd name="T1" fmla="*/ 0 h 107"/>
                <a:gd name="T2" fmla="*/ 76911574 w 17"/>
                <a:gd name="T3" fmla="*/ 865646159 h 107"/>
                <a:gd name="T4" fmla="*/ 261503272 w 17"/>
                <a:gd name="T5" fmla="*/ 1654003676 h 107"/>
                <a:gd name="T6" fmla="*/ 169209384 w 17"/>
                <a:gd name="T7" fmla="*/ 711068875 h 107"/>
                <a:gd name="T8" fmla="*/ 153827069 w 17"/>
                <a:gd name="T9" fmla="*/ 664694903 h 107"/>
                <a:gd name="T10" fmla="*/ 0 w 17"/>
                <a:gd name="T11" fmla="*/ 0 h 10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3" name="Freeform 18"/>
            <p:cNvSpPr/>
            <p:nvPr>
              <p:custDataLst>
                <p:tags r:id="rId26"/>
              </p:custDataLst>
            </p:nvPr>
          </p:nvSpPr>
          <p:spPr bwMode="auto">
            <a:xfrm>
              <a:off x="3143251" y="4757738"/>
              <a:ext cx="161925" cy="873125"/>
            </a:xfrm>
            <a:custGeom>
              <a:gdLst>
                <a:gd name="T0" fmla="*/ 0 w 41"/>
                <a:gd name="T1" fmla="*/ 0 h 222"/>
                <a:gd name="T2" fmla="*/ 77988609 w 41"/>
                <a:gd name="T3" fmla="*/ 1438567829 h 222"/>
                <a:gd name="T4" fmla="*/ 265162061 w 41"/>
                <a:gd name="T5" fmla="*/ 2147483646 h 222"/>
                <a:gd name="T6" fmla="*/ 374342954 w 41"/>
                <a:gd name="T7" fmla="*/ 2147483646 h 222"/>
                <a:gd name="T8" fmla="*/ 639505015 w 41"/>
                <a:gd name="T9" fmla="*/ 2147483646 h 222"/>
                <a:gd name="T10" fmla="*/ 592712640 w 41"/>
                <a:gd name="T11" fmla="*/ 2147483646 h 222"/>
                <a:gd name="T12" fmla="*/ 202769594 w 41"/>
                <a:gd name="T13" fmla="*/ 1423099358 h 222"/>
                <a:gd name="T14" fmla="*/ 124780985 w 41"/>
                <a:gd name="T15" fmla="*/ 340306368 h 222"/>
                <a:gd name="T16" fmla="*/ 109184843 w 41"/>
                <a:gd name="T17" fmla="*/ 278432483 h 222"/>
                <a:gd name="T18" fmla="*/ 0 w 41"/>
                <a:gd name="T19" fmla="*/ 0 h 2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" h="221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4" name="Freeform 19"/>
            <p:cNvSpPr/>
            <p:nvPr>
              <p:custDataLst>
                <p:tags r:id="rId27"/>
              </p:custDataLst>
            </p:nvPr>
          </p:nvSpPr>
          <p:spPr bwMode="auto">
            <a:xfrm>
              <a:off x="3148013" y="1282700"/>
              <a:ext cx="1768475" cy="3448050"/>
            </a:xfrm>
            <a:custGeom>
              <a:gdLst>
                <a:gd name="T0" fmla="*/ 108112772 w 450"/>
                <a:gd name="T1" fmla="*/ 2147483646 h 878"/>
                <a:gd name="T2" fmla="*/ 772222294 w 450"/>
                <a:gd name="T3" fmla="*/ 2147483646 h 878"/>
                <a:gd name="T4" fmla="*/ 2147483646 w 450"/>
                <a:gd name="T5" fmla="*/ 2147483646 h 878"/>
                <a:gd name="T6" fmla="*/ 2147483646 w 450"/>
                <a:gd name="T7" fmla="*/ 2147483646 h 878"/>
                <a:gd name="T8" fmla="*/ 2147483646 w 450"/>
                <a:gd name="T9" fmla="*/ 1372614510 h 878"/>
                <a:gd name="T10" fmla="*/ 2147483646 w 450"/>
                <a:gd name="T11" fmla="*/ 678594305 h 878"/>
                <a:gd name="T12" fmla="*/ 2147483646 w 450"/>
                <a:gd name="T13" fmla="*/ 15421973 h 878"/>
                <a:gd name="T14" fmla="*/ 2147483646 w 450"/>
                <a:gd name="T15" fmla="*/ 0 h 878"/>
                <a:gd name="T16" fmla="*/ 2147483646 w 450"/>
                <a:gd name="T17" fmla="*/ 663172332 h 878"/>
                <a:gd name="T18" fmla="*/ 2147483646 w 450"/>
                <a:gd name="T19" fmla="*/ 1357188610 h 878"/>
                <a:gd name="T20" fmla="*/ 2147483646 w 450"/>
                <a:gd name="T21" fmla="*/ 2147483646 h 878"/>
                <a:gd name="T22" fmla="*/ 2147483646 w 450"/>
                <a:gd name="T23" fmla="*/ 2147483646 h 878"/>
                <a:gd name="T24" fmla="*/ 695002815 w 450"/>
                <a:gd name="T25" fmla="*/ 2147483646 h 878"/>
                <a:gd name="T26" fmla="*/ 0 w 450"/>
                <a:gd name="T27" fmla="*/ 2147483646 h 878"/>
                <a:gd name="T28" fmla="*/ 0 w 450"/>
                <a:gd name="T29" fmla="*/ 2147483646 h 878"/>
                <a:gd name="T30" fmla="*/ 108112772 w 450"/>
                <a:gd name="T31" fmla="*/ 2147483646 h 878"/>
                <a:gd name="T32" fmla="*/ 108112772 w 450"/>
                <a:gd name="T33" fmla="*/ 2147483646 h 87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5" name="Freeform 20"/>
            <p:cNvSpPr/>
            <p:nvPr>
              <p:custDataLst>
                <p:tags r:id="rId28"/>
              </p:custDataLst>
            </p:nvPr>
          </p:nvSpPr>
          <p:spPr bwMode="auto">
            <a:xfrm>
              <a:off x="3273426" y="5653088"/>
              <a:ext cx="138113" cy="287338"/>
            </a:xfrm>
            <a:custGeom>
              <a:gdLst>
                <a:gd name="T0" fmla="*/ 0 w 35"/>
                <a:gd name="T1" fmla="*/ 0 h 73"/>
                <a:gd name="T2" fmla="*/ 404860502 w 35"/>
                <a:gd name="T3" fmla="*/ 1131001729 h 73"/>
                <a:gd name="T4" fmla="*/ 545005736 w 35"/>
                <a:gd name="T5" fmla="*/ 1131001729 h 73"/>
                <a:gd name="T6" fmla="*/ 0 w 35"/>
                <a:gd name="T7" fmla="*/ 0 h 7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6" name="Freeform 21"/>
            <p:cNvSpPr/>
            <p:nvPr>
              <p:custDataLst>
                <p:tags r:id="rId29"/>
              </p:custDataLst>
            </p:nvPr>
          </p:nvSpPr>
          <p:spPr bwMode="auto">
            <a:xfrm>
              <a:off x="3143251" y="4656138"/>
              <a:ext cx="31750" cy="188913"/>
            </a:xfrm>
            <a:custGeom>
              <a:gdLst>
                <a:gd name="T0" fmla="*/ 110255844 w 8"/>
                <a:gd name="T1" fmla="*/ 681543004 h 48"/>
                <a:gd name="T2" fmla="*/ 126007813 w 8"/>
                <a:gd name="T3" fmla="*/ 743502533 h 48"/>
                <a:gd name="T4" fmla="*/ 126007813 w 8"/>
                <a:gd name="T5" fmla="*/ 294302840 h 48"/>
                <a:gd name="T6" fmla="*/ 15751969 w 8"/>
                <a:gd name="T7" fmla="*/ 0 h 48"/>
                <a:gd name="T8" fmla="*/ 0 w 8"/>
                <a:gd name="T9" fmla="*/ 402731031 h 48"/>
                <a:gd name="T10" fmla="*/ 110255844 w 8"/>
                <a:gd name="T11" fmla="*/ 681543004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7" name="Freeform 22"/>
            <p:cNvSpPr/>
            <p:nvPr>
              <p:custDataLst>
                <p:tags r:id="rId30"/>
              </p:custDataLst>
            </p:nvPr>
          </p:nvSpPr>
          <p:spPr bwMode="auto">
            <a:xfrm>
              <a:off x="3211513" y="5410200"/>
              <a:ext cx="203200" cy="530225"/>
            </a:xfrm>
            <a:custGeom>
              <a:gdLst>
                <a:gd name="T0" fmla="*/ 106891015 w 52"/>
                <a:gd name="T1" fmla="*/ 277669014 h 135"/>
                <a:gd name="T2" fmla="*/ 0 w 52"/>
                <a:gd name="T3" fmla="*/ 0 h 135"/>
                <a:gd name="T4" fmla="*/ 183239508 w 52"/>
                <a:gd name="T5" fmla="*/ 740445466 h 135"/>
                <a:gd name="T6" fmla="*/ 244320646 w 52"/>
                <a:gd name="T7" fmla="*/ 956412000 h 135"/>
                <a:gd name="T8" fmla="*/ 778771815 w 52"/>
                <a:gd name="T9" fmla="*/ 2082507782 h 135"/>
                <a:gd name="T10" fmla="*/ 794043077 w 52"/>
                <a:gd name="T11" fmla="*/ 2082507782 h 135"/>
                <a:gd name="T12" fmla="*/ 366482923 w 52"/>
                <a:gd name="T13" fmla="*/ 863854353 h 135"/>
                <a:gd name="T14" fmla="*/ 106891015 w 52"/>
                <a:gd name="T15" fmla="*/ 277669014 h 1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27" name="Group 9"/>
          <p:cNvGrpSpPr/>
          <p:nvPr>
            <p:custDataLst>
              <p:tags r:id="rId31"/>
            </p:custDataLst>
          </p:nvPr>
        </p:nvGrpSpPr>
        <p:grpSpPr>
          <a:xfrm>
            <a:off x="26988" y="0"/>
            <a:ext cx="2357437" cy="6853238"/>
            <a:chOff x="6627813" y="194833"/>
            <a:chExt cx="1952625" cy="5678918"/>
          </a:xfrm>
        </p:grpSpPr>
        <p:sp>
          <p:nvSpPr>
            <p:cNvPr id="1034" name="Freeform 27"/>
            <p:cNvSpPr/>
            <p:nvPr>
              <p:custDataLst>
                <p:tags r:id="rId32"/>
              </p:custDataLst>
            </p:nvPr>
          </p:nvSpPr>
          <p:spPr bwMode="auto">
            <a:xfrm>
              <a:off x="6627813" y="194833"/>
              <a:ext cx="409575" cy="3646488"/>
            </a:xfrm>
            <a:custGeom>
              <a:gdLst>
                <a:gd name="T0" fmla="*/ 110684661 w 103"/>
                <a:gd name="T1" fmla="*/ 2147483646 h 920"/>
                <a:gd name="T2" fmla="*/ 411117865 w 103"/>
                <a:gd name="T3" fmla="*/ 2147483646 h 920"/>
                <a:gd name="T4" fmla="*/ 901295634 w 103"/>
                <a:gd name="T5" fmla="*/ 2147483646 h 920"/>
                <a:gd name="T6" fmla="*/ 1597032336 w 103"/>
                <a:gd name="T7" fmla="*/ 2147483646 h 920"/>
                <a:gd name="T8" fmla="*/ 1628657093 w 103"/>
                <a:gd name="T9" fmla="*/ 2147483646 h 920"/>
                <a:gd name="T10" fmla="*/ 1565407579 w 103"/>
                <a:gd name="T11" fmla="*/ 2147483646 h 920"/>
                <a:gd name="T12" fmla="*/ 1565407579 w 103"/>
                <a:gd name="T13" fmla="*/ 2147483646 h 920"/>
                <a:gd name="T14" fmla="*/ 996169906 w 103"/>
                <a:gd name="T15" fmla="*/ 2147483646 h 920"/>
                <a:gd name="T16" fmla="*/ 474367379 w 103"/>
                <a:gd name="T17" fmla="*/ 2147483646 h 920"/>
                <a:gd name="T18" fmla="*/ 142309418 w 103"/>
                <a:gd name="T19" fmla="*/ 2147483646 h 920"/>
                <a:gd name="T20" fmla="*/ 47435147 w 103"/>
                <a:gd name="T21" fmla="*/ 1445313264 h 920"/>
                <a:gd name="T22" fmla="*/ 15810390 w 103"/>
                <a:gd name="T23" fmla="*/ 0 h 920"/>
                <a:gd name="T24" fmla="*/ 0 w 103"/>
                <a:gd name="T25" fmla="*/ 0 h 920"/>
                <a:gd name="T26" fmla="*/ 15810390 w 103"/>
                <a:gd name="T27" fmla="*/ 1445313264 h 920"/>
                <a:gd name="T28" fmla="*/ 110684661 w 103"/>
                <a:gd name="T29" fmla="*/ 2147483646 h 92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5" name="Freeform 28"/>
            <p:cNvSpPr/>
            <p:nvPr>
              <p:custDataLst>
                <p:tags r:id="rId33"/>
              </p:custDataLst>
            </p:nvPr>
          </p:nvSpPr>
          <p:spPr bwMode="auto">
            <a:xfrm>
              <a:off x="7061201" y="3771900"/>
              <a:ext cx="350838" cy="1309688"/>
            </a:xfrm>
            <a:custGeom>
              <a:gdLst>
                <a:gd name="T0" fmla="*/ 842409880 w 88"/>
                <a:gd name="T1" fmla="*/ 2147483646 h 330"/>
                <a:gd name="T2" fmla="*/ 1398719344 w 88"/>
                <a:gd name="T3" fmla="*/ 2147483646 h 330"/>
                <a:gd name="T4" fmla="*/ 1398719344 w 88"/>
                <a:gd name="T5" fmla="*/ 2147483646 h 330"/>
                <a:gd name="T6" fmla="*/ 1398719344 w 88"/>
                <a:gd name="T7" fmla="*/ 2147483646 h 330"/>
                <a:gd name="T8" fmla="*/ 985460087 w 88"/>
                <a:gd name="T9" fmla="*/ 2147483646 h 330"/>
                <a:gd name="T10" fmla="*/ 0 w 88"/>
                <a:gd name="T11" fmla="*/ 0 h 330"/>
                <a:gd name="T12" fmla="*/ 111263488 w 88"/>
                <a:gd name="T13" fmla="*/ 992310910 h 330"/>
                <a:gd name="T14" fmla="*/ 842409880 w 88"/>
                <a:gd name="T15" fmla="*/ 2147483646 h 33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6" name="Freeform 29"/>
            <p:cNvSpPr/>
            <p:nvPr>
              <p:custDataLst>
                <p:tags r:id="rId34"/>
              </p:custDataLst>
            </p:nvPr>
          </p:nvSpPr>
          <p:spPr bwMode="auto">
            <a:xfrm>
              <a:off x="7439026" y="5053013"/>
              <a:ext cx="357188" cy="820738"/>
            </a:xfrm>
            <a:custGeom>
              <a:gdLst>
                <a:gd name="T0" fmla="*/ 94507976 w 90"/>
                <a:gd name="T1" fmla="*/ 235809526 h 207"/>
                <a:gd name="T2" fmla="*/ 0 w 90"/>
                <a:gd name="T3" fmla="*/ 0 h 207"/>
                <a:gd name="T4" fmla="*/ 15751991 w 90"/>
                <a:gd name="T5" fmla="*/ 455898152 h 207"/>
                <a:gd name="T6" fmla="*/ 661543926 w 90"/>
                <a:gd name="T7" fmla="*/ 1996514571 h 207"/>
                <a:gd name="T8" fmla="*/ 1260079889 w 90"/>
                <a:gd name="T9" fmla="*/ 2147483646 h 207"/>
                <a:gd name="T10" fmla="*/ 1417591859 w 90"/>
                <a:gd name="T11" fmla="*/ 2147483646 h 207"/>
                <a:gd name="T12" fmla="*/ 787551915 w 90"/>
                <a:gd name="T13" fmla="*/ 1933630974 h 207"/>
                <a:gd name="T14" fmla="*/ 94507976 w 90"/>
                <a:gd name="T15" fmla="*/ 235809526 h 20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0" h="206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7" name="Freeform 30"/>
            <p:cNvSpPr/>
            <p:nvPr>
              <p:custDataLst>
                <p:tags r:id="rId35"/>
              </p:custDataLst>
            </p:nvPr>
          </p:nvSpPr>
          <p:spPr bwMode="auto">
            <a:xfrm>
              <a:off x="7037388" y="3811588"/>
              <a:ext cx="457200" cy="1852613"/>
            </a:xfrm>
            <a:custGeom>
              <a:gdLst>
                <a:gd name="T0" fmla="*/ 1596387350 w 115"/>
                <a:gd name="T1" fmla="*/ 2147483646 h 467"/>
                <a:gd name="T2" fmla="*/ 1232853715 w 115"/>
                <a:gd name="T3" fmla="*/ 2147483646 h 467"/>
                <a:gd name="T4" fmla="*/ 458368842 w 115"/>
                <a:gd name="T5" fmla="*/ 2147483646 h 467"/>
                <a:gd name="T6" fmla="*/ 205473631 w 115"/>
                <a:gd name="T7" fmla="*/ 834088423 h 467"/>
                <a:gd name="T8" fmla="*/ 0 w 115"/>
                <a:gd name="T9" fmla="*/ 0 h 467"/>
                <a:gd name="T10" fmla="*/ 331923224 w 115"/>
                <a:gd name="T11" fmla="*/ 2147483646 h 467"/>
                <a:gd name="T12" fmla="*/ 1090600904 w 115"/>
                <a:gd name="T13" fmla="*/ 2147483646 h 467"/>
                <a:gd name="T14" fmla="*/ 1627997760 w 115"/>
                <a:gd name="T15" fmla="*/ 2147483646 h 467"/>
                <a:gd name="T16" fmla="*/ 1817668174 w 115"/>
                <a:gd name="T17" fmla="*/ 2147483646 h 467"/>
                <a:gd name="T18" fmla="*/ 1770250570 w 115"/>
                <a:gd name="T19" fmla="*/ 2147483646 h 467"/>
                <a:gd name="T20" fmla="*/ 1596387350 w 115"/>
                <a:gd name="T21" fmla="*/ 2147483646 h 4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8" name="Freeform 31"/>
            <p:cNvSpPr/>
            <p:nvPr>
              <p:custDataLst>
                <p:tags r:id="rId36"/>
              </p:custDataLst>
            </p:nvPr>
          </p:nvSpPr>
          <p:spPr bwMode="auto">
            <a:xfrm>
              <a:off x="6992938" y="1263650"/>
              <a:ext cx="144463" cy="2508250"/>
            </a:xfrm>
            <a:custGeom>
              <a:gdLst>
                <a:gd name="T0" fmla="*/ 273753372 w 36"/>
                <a:gd name="T1" fmla="*/ 2147483646 h 633"/>
                <a:gd name="T2" fmla="*/ 209338926 w 36"/>
                <a:gd name="T3" fmla="*/ 2147483646 h 633"/>
                <a:gd name="T4" fmla="*/ 80514045 w 36"/>
                <a:gd name="T5" fmla="*/ 2147483646 h 633"/>
                <a:gd name="T6" fmla="*/ 209338926 w 36"/>
                <a:gd name="T7" fmla="*/ 2147483646 h 633"/>
                <a:gd name="T8" fmla="*/ 354267417 w 36"/>
                <a:gd name="T9" fmla="*/ 1554425528 h 633"/>
                <a:gd name="T10" fmla="*/ 579709955 w 36"/>
                <a:gd name="T11" fmla="*/ 0 h 633"/>
                <a:gd name="T12" fmla="*/ 563606343 w 36"/>
                <a:gd name="T13" fmla="*/ 0 h 633"/>
                <a:gd name="T14" fmla="*/ 322060194 w 36"/>
                <a:gd name="T15" fmla="*/ 1554425528 h 633"/>
                <a:gd name="T16" fmla="*/ 161032104 w 36"/>
                <a:gd name="T17" fmla="*/ 2147483646 h 633"/>
                <a:gd name="T18" fmla="*/ 16103612 w 36"/>
                <a:gd name="T19" fmla="*/ 2147483646 h 633"/>
                <a:gd name="T20" fmla="*/ 112721269 w 36"/>
                <a:gd name="T21" fmla="*/ 2147483646 h 633"/>
                <a:gd name="T22" fmla="*/ 257649761 w 36"/>
                <a:gd name="T23" fmla="*/ 2147483646 h 633"/>
                <a:gd name="T24" fmla="*/ 273753372 w 36"/>
                <a:gd name="T25" fmla="*/ 2147483646 h 6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9" name="Freeform 32"/>
            <p:cNvSpPr/>
            <p:nvPr>
              <p:custDataLst>
                <p:tags r:id="rId37"/>
              </p:custDataLst>
            </p:nvPr>
          </p:nvSpPr>
          <p:spPr bwMode="auto">
            <a:xfrm>
              <a:off x="7526338" y="5640388"/>
              <a:ext cx="111125" cy="233363"/>
            </a:xfrm>
            <a:custGeom>
              <a:gdLst>
                <a:gd name="T0" fmla="*/ 346523469 w 28"/>
                <a:gd name="T1" fmla="*/ 923021860 h 59"/>
                <a:gd name="T2" fmla="*/ 441027344 w 28"/>
                <a:gd name="T3" fmla="*/ 923021860 h 59"/>
                <a:gd name="T4" fmla="*/ 0 w 28"/>
                <a:gd name="T5" fmla="*/ 0 h 59"/>
                <a:gd name="T6" fmla="*/ 346523469 w 28"/>
                <a:gd name="T7" fmla="*/ 923021860 h 5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0" name="Freeform 33"/>
            <p:cNvSpPr/>
            <p:nvPr>
              <p:custDataLst>
                <p:tags r:id="rId38"/>
              </p:custDataLst>
            </p:nvPr>
          </p:nvSpPr>
          <p:spPr bwMode="auto">
            <a:xfrm>
              <a:off x="7021513" y="3598863"/>
              <a:ext cx="68263" cy="423863"/>
            </a:xfrm>
            <a:custGeom>
              <a:gdLst>
                <a:gd name="T0" fmla="*/ 64496489 w 17"/>
                <a:gd name="T1" fmla="*/ 847377402 h 107"/>
                <a:gd name="T2" fmla="*/ 274108069 w 17"/>
                <a:gd name="T3" fmla="*/ 1679063951 h 107"/>
                <a:gd name="T4" fmla="*/ 161241221 w 17"/>
                <a:gd name="T5" fmla="*/ 690456982 h 107"/>
                <a:gd name="T6" fmla="*/ 145115092 w 17"/>
                <a:gd name="T7" fmla="*/ 674762167 h 107"/>
                <a:gd name="T8" fmla="*/ 0 w 17"/>
                <a:gd name="T9" fmla="*/ 0 h 107"/>
                <a:gd name="T10" fmla="*/ 0 w 17"/>
                <a:gd name="T11" fmla="*/ 125538713 h 107"/>
                <a:gd name="T12" fmla="*/ 64496489 w 17"/>
                <a:gd name="T13" fmla="*/ 847377402 h 10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1" name="Freeform 34"/>
            <p:cNvSpPr/>
            <p:nvPr>
              <p:custDataLst>
                <p:tags r:id="rId39"/>
              </p:custDataLst>
            </p:nvPr>
          </p:nvSpPr>
          <p:spPr bwMode="auto">
            <a:xfrm>
              <a:off x="7412038" y="2801938"/>
              <a:ext cx="1168400" cy="2251075"/>
            </a:xfrm>
            <a:custGeom>
              <a:gdLst>
                <a:gd name="T0" fmla="*/ 126350140 w 294"/>
                <a:gd name="T1" fmla="*/ 2147483646 h 568"/>
                <a:gd name="T2" fmla="*/ 552784347 w 294"/>
                <a:gd name="T3" fmla="*/ 2147483646 h 568"/>
                <a:gd name="T4" fmla="*/ 1563593416 w 294"/>
                <a:gd name="T5" fmla="*/ 2147483646 h 568"/>
                <a:gd name="T6" fmla="*/ 2147483646 w 294"/>
                <a:gd name="T7" fmla="*/ 1869089766 h 568"/>
                <a:gd name="T8" fmla="*/ 2147483646 w 294"/>
                <a:gd name="T9" fmla="*/ 910983896 h 568"/>
                <a:gd name="T10" fmla="*/ 2147483646 w 294"/>
                <a:gd name="T11" fmla="*/ 439783962 h 568"/>
                <a:gd name="T12" fmla="*/ 2147483646 w 294"/>
                <a:gd name="T13" fmla="*/ 0 h 568"/>
                <a:gd name="T14" fmla="*/ 2147483646 w 294"/>
                <a:gd name="T15" fmla="*/ 0 h 568"/>
                <a:gd name="T16" fmla="*/ 2147483646 w 294"/>
                <a:gd name="T17" fmla="*/ 424077958 h 568"/>
                <a:gd name="T18" fmla="*/ 2147483646 w 294"/>
                <a:gd name="T19" fmla="*/ 879571888 h 568"/>
                <a:gd name="T20" fmla="*/ 2147483646 w 294"/>
                <a:gd name="T21" fmla="*/ 1837677758 h 568"/>
                <a:gd name="T22" fmla="*/ 1500416359 w 294"/>
                <a:gd name="T23" fmla="*/ 2147483646 h 568"/>
                <a:gd name="T24" fmla="*/ 473814019 w 294"/>
                <a:gd name="T25" fmla="*/ 2147483646 h 568"/>
                <a:gd name="T26" fmla="*/ 0 w 294"/>
                <a:gd name="T27" fmla="*/ 2147483646 h 568"/>
                <a:gd name="T28" fmla="*/ 110556869 w 294"/>
                <a:gd name="T29" fmla="*/ 2147483646 h 568"/>
                <a:gd name="T30" fmla="*/ 126350140 w 294"/>
                <a:gd name="T31" fmla="*/ 2147483646 h 56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2" name="Freeform 35"/>
            <p:cNvSpPr/>
            <p:nvPr>
              <p:custDataLst>
                <p:tags r:id="rId40"/>
              </p:custDataLst>
            </p:nvPr>
          </p:nvSpPr>
          <p:spPr bwMode="auto">
            <a:xfrm>
              <a:off x="7494588" y="5664200"/>
              <a:ext cx="100013" cy="209550"/>
            </a:xfrm>
            <a:custGeom>
              <a:gdLst>
                <a:gd name="T0" fmla="*/ 0 w 25"/>
                <a:gd name="T1" fmla="*/ 0 h 53"/>
                <a:gd name="T2" fmla="*/ 304079525 w 25"/>
                <a:gd name="T3" fmla="*/ 828513255 h 53"/>
                <a:gd name="T4" fmla="*/ 400104007 w 25"/>
                <a:gd name="T5" fmla="*/ 828513255 h 53"/>
                <a:gd name="T6" fmla="*/ 0 w 25"/>
                <a:gd name="T7" fmla="*/ 0 h 5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" h="52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" name="Freeform 36"/>
            <p:cNvSpPr/>
            <p:nvPr>
              <p:custDataLst>
                <p:tags r:id="rId41"/>
              </p:custDataLst>
            </p:nvPr>
          </p:nvSpPr>
          <p:spPr bwMode="auto">
            <a:xfrm>
              <a:off x="7412038" y="5081588"/>
              <a:ext cx="114300" cy="558800"/>
            </a:xfrm>
            <a:custGeom>
              <a:gdLst>
                <a:gd name="T0" fmla="*/ 0 w 29"/>
                <a:gd name="T1" fmla="*/ 0 h 141"/>
                <a:gd name="T2" fmla="*/ 108742655 w 29"/>
                <a:gd name="T3" fmla="*/ 1397863960 h 141"/>
                <a:gd name="T4" fmla="*/ 279621155 w 29"/>
                <a:gd name="T5" fmla="*/ 1837639560 h 141"/>
                <a:gd name="T6" fmla="*/ 450499655 w 29"/>
                <a:gd name="T7" fmla="*/ 2147483646 h 141"/>
                <a:gd name="T8" fmla="*/ 419429762 w 29"/>
                <a:gd name="T9" fmla="*/ 2120352729 h 141"/>
                <a:gd name="T10" fmla="*/ 124275631 w 29"/>
                <a:gd name="T11" fmla="*/ 345540519 h 141"/>
                <a:gd name="T12" fmla="*/ 62139786 w 29"/>
                <a:gd name="T13" fmla="*/ 172768278 h 141"/>
                <a:gd name="T14" fmla="*/ 0 w 29"/>
                <a:gd name="T15" fmla="*/ 0 h 1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" name="Freeform 37"/>
            <p:cNvSpPr/>
            <p:nvPr>
              <p:custDataLst>
                <p:tags r:id="rId42"/>
              </p:custDataLst>
            </p:nvPr>
          </p:nvSpPr>
          <p:spPr bwMode="auto">
            <a:xfrm>
              <a:off x="7412038" y="4978400"/>
              <a:ext cx="31750" cy="188913"/>
            </a:xfrm>
            <a:custGeom>
              <a:gdLst>
                <a:gd name="T0" fmla="*/ 0 w 8"/>
                <a:gd name="T1" fmla="*/ 402731031 h 48"/>
                <a:gd name="T2" fmla="*/ 63003906 w 8"/>
                <a:gd name="T3" fmla="*/ 573114814 h 48"/>
                <a:gd name="T4" fmla="*/ 126007813 w 8"/>
                <a:gd name="T5" fmla="*/ 743502533 h 48"/>
                <a:gd name="T6" fmla="*/ 110255844 w 8"/>
                <a:gd name="T7" fmla="*/ 294302840 h 48"/>
                <a:gd name="T8" fmla="*/ 0 w 8"/>
                <a:gd name="T9" fmla="*/ 0 h 48"/>
                <a:gd name="T10" fmla="*/ 0 w 8"/>
                <a:gd name="T11" fmla="*/ 61959528 h 48"/>
                <a:gd name="T12" fmla="*/ 0 w 8"/>
                <a:gd name="T13" fmla="*/ 402731031 h 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5" name="Freeform 38"/>
            <p:cNvSpPr/>
            <p:nvPr>
              <p:custDataLst>
                <p:tags r:id="rId43"/>
              </p:custDataLst>
            </p:nvPr>
          </p:nvSpPr>
          <p:spPr bwMode="auto">
            <a:xfrm>
              <a:off x="7439026" y="5434013"/>
              <a:ext cx="174625" cy="439738"/>
            </a:xfrm>
            <a:custGeom>
              <a:gdLst>
                <a:gd name="T0" fmla="*/ 173259750 w 44"/>
                <a:gd name="T1" fmla="*/ 439440880 h 111"/>
                <a:gd name="T2" fmla="*/ 0 w 44"/>
                <a:gd name="T3" fmla="*/ 0 h 111"/>
                <a:gd name="T4" fmla="*/ 173259750 w 44"/>
                <a:gd name="T5" fmla="*/ 769022530 h 111"/>
                <a:gd name="T6" fmla="*/ 220515656 w 44"/>
                <a:gd name="T7" fmla="*/ 910269545 h 111"/>
                <a:gd name="T8" fmla="*/ 614287094 w 44"/>
                <a:gd name="T9" fmla="*/ 1742067645 h 111"/>
                <a:gd name="T10" fmla="*/ 693042969 w 44"/>
                <a:gd name="T11" fmla="*/ 1742067645 h 111"/>
                <a:gd name="T12" fmla="*/ 346523469 w 44"/>
                <a:gd name="T13" fmla="*/ 816102227 h 111"/>
                <a:gd name="T14" fmla="*/ 173259750 w 44"/>
                <a:gd name="T15" fmla="*/ 439440880 h 1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4" h="110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Rectangle 6"/>
          <p:cNvSpPr/>
          <p:nvPr>
            <p:custDataLst>
              <p:tags r:id="rId44"/>
            </p:custDataLst>
          </p:nvPr>
        </p:nvSpPr>
        <p:spPr>
          <a:xfrm>
            <a:off x="0" y="0"/>
            <a:ext cx="182563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1029" name="Title Placeholder 1"/>
          <p:cNvSpPr>
            <a:spLocks noGrp="1" noChangeArrowheads="1"/>
          </p:cNvSpPr>
          <p:nvPr>
            <p:ph type="title"/>
            <p:custDataLst>
              <p:tags r:id="rId45"/>
            </p:custDataLst>
          </p:nvPr>
        </p:nvSpPr>
        <p:spPr bwMode="auto">
          <a:xfrm>
            <a:off x="2592388" y="623888"/>
            <a:ext cx="8912225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30" name="Text Placeholder 2"/>
          <p:cNvSpPr>
            <a:spLocks noGrp="1" noChangeArrowheads="1"/>
          </p:cNvSpPr>
          <p:nvPr>
            <p:ph type="body" idx="1"/>
            <p:custDataLst>
              <p:tags r:id="rId46"/>
            </p:custDataLst>
          </p:nvPr>
        </p:nvSpPr>
        <p:spPr bwMode="auto">
          <a:xfrm>
            <a:off x="2589213" y="2133600"/>
            <a:ext cx="89154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  <p:custDataLst>
              <p:tags r:id="rId47"/>
            </p:custDataLst>
          </p:nvPr>
        </p:nvSpPr>
        <p:spPr>
          <a:xfrm>
            <a:off x="10361613" y="6130925"/>
            <a:ext cx="1146175" cy="369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E62E370-A47B-42EE-B8F0-CD982C38282E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  <p:custDataLst>
              <p:tags r:id="rId48"/>
            </p:custDataLst>
          </p:nvPr>
        </p:nvSpPr>
        <p:spPr>
          <a:xfrm>
            <a:off x="2589213" y="6135688"/>
            <a:ext cx="762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49"/>
            </p:custDataLst>
          </p:nvPr>
        </p:nvSpPr>
        <p:spPr bwMode="gray">
          <a:xfrm>
            <a:off x="531813" y="787400"/>
            <a:ext cx="779462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2000">
                <a:solidFill>
                  <a:srgbClr val="FEFFFF"/>
                </a:solidFill>
              </a:defRPr>
            </a:lvl1pPr>
          </a:lstStyle>
          <a:p>
            <a:fld id="{17211F6D-7C40-4D9D-88D0-A0D1F40A49FB}" type="slidenum">
              <a:rPr lang="zh-CN" altLang="en-US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/>
  <p:timing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rgbClr val="262626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64.xml" /><Relationship Id="rId3" Type="http://schemas.openxmlformats.org/officeDocument/2006/relationships/tags" Target="../tags/tag165.xml" /><Relationship Id="rId4" Type="http://schemas.openxmlformats.org/officeDocument/2006/relationships/tags" Target="../tags/tag166.xml" /><Relationship Id="rId5" Type="http://schemas.openxmlformats.org/officeDocument/2006/relationships/image" Target="../media/image3.png" /><Relationship Id="rId6" Type="http://schemas.openxmlformats.org/officeDocument/2006/relationships/tags" Target="../tags/tag16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10.xml" /><Relationship Id="rId3" Type="http://schemas.openxmlformats.org/officeDocument/2006/relationships/tags" Target="../tags/tag211.xml" /><Relationship Id="rId4" Type="http://schemas.openxmlformats.org/officeDocument/2006/relationships/tags" Target="../tags/tag212.xml" /><Relationship Id="rId5" Type="http://schemas.openxmlformats.org/officeDocument/2006/relationships/image" Target="../media/image4.jpeg" /><Relationship Id="rId6" Type="http://schemas.openxmlformats.org/officeDocument/2006/relationships/tags" Target="../tags/tag213.xml" /><Relationship Id="rId7" Type="http://schemas.openxmlformats.org/officeDocument/2006/relationships/tags" Target="../tags/tag214.xml" /><Relationship Id="rId8" Type="http://schemas.openxmlformats.org/officeDocument/2006/relationships/tags" Target="../tags/tag215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24.xml" /><Relationship Id="rId11" Type="http://schemas.openxmlformats.org/officeDocument/2006/relationships/tags" Target="../tags/tag225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219.xml" /><Relationship Id="rId4" Type="http://schemas.openxmlformats.org/officeDocument/2006/relationships/tags" Target="../tags/tag220.xml" /><Relationship Id="rId5" Type="http://schemas.openxmlformats.org/officeDocument/2006/relationships/tags" Target="../tags/tag221.xml" /><Relationship Id="rId6" Type="http://schemas.openxmlformats.org/officeDocument/2006/relationships/image" Target="../media/image4.jpeg" /><Relationship Id="rId7" Type="http://schemas.openxmlformats.org/officeDocument/2006/relationships/tags" Target="../tags/tag222.xml" /><Relationship Id="rId8" Type="http://schemas.openxmlformats.org/officeDocument/2006/relationships/tags" Target="../tags/tag223.xml" /><Relationship Id="rId9" Type="http://schemas.openxmlformats.org/officeDocument/2006/relationships/image" Target="../media/image12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26.xml" /><Relationship Id="rId3" Type="http://schemas.openxmlformats.org/officeDocument/2006/relationships/tags" Target="../tags/tag227.xml" /><Relationship Id="rId4" Type="http://schemas.openxmlformats.org/officeDocument/2006/relationships/tags" Target="../tags/tag228.xml" /><Relationship Id="rId5" Type="http://schemas.openxmlformats.org/officeDocument/2006/relationships/tags" Target="../tags/tag229.xml" /><Relationship Id="rId6" Type="http://schemas.openxmlformats.org/officeDocument/2006/relationships/tags" Target="../tags/tag230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31.xml" /><Relationship Id="rId3" Type="http://schemas.openxmlformats.org/officeDocument/2006/relationships/tags" Target="../tags/tag232.xml" /><Relationship Id="rId4" Type="http://schemas.openxmlformats.org/officeDocument/2006/relationships/tags" Target="../tags/tag233.xml" /><Relationship Id="rId5" Type="http://schemas.openxmlformats.org/officeDocument/2006/relationships/tags" Target="../tags/tag234.xml" /><Relationship Id="rId6" Type="http://schemas.openxmlformats.org/officeDocument/2006/relationships/tags" Target="../tags/tag23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44.xml" /><Relationship Id="rId11" Type="http://schemas.openxmlformats.org/officeDocument/2006/relationships/tags" Target="../tags/tag245.xml" /><Relationship Id="rId12" Type="http://schemas.openxmlformats.org/officeDocument/2006/relationships/tags" Target="../tags/tag246.xml" /><Relationship Id="rId13" Type="http://schemas.openxmlformats.org/officeDocument/2006/relationships/tags" Target="../tags/tag247.xml" /><Relationship Id="rId14" Type="http://schemas.openxmlformats.org/officeDocument/2006/relationships/tags" Target="../tags/tag248.xml" /><Relationship Id="rId2" Type="http://schemas.openxmlformats.org/officeDocument/2006/relationships/tags" Target="../tags/tag236.xml" /><Relationship Id="rId3" Type="http://schemas.openxmlformats.org/officeDocument/2006/relationships/tags" Target="../tags/tag237.xml" /><Relationship Id="rId4" Type="http://schemas.openxmlformats.org/officeDocument/2006/relationships/tags" Target="../tags/tag238.xml" /><Relationship Id="rId5" Type="http://schemas.openxmlformats.org/officeDocument/2006/relationships/tags" Target="../tags/tag239.xml" /><Relationship Id="rId6" Type="http://schemas.openxmlformats.org/officeDocument/2006/relationships/tags" Target="../tags/tag240.xml" /><Relationship Id="rId7" Type="http://schemas.openxmlformats.org/officeDocument/2006/relationships/tags" Target="../tags/tag241.xml" /><Relationship Id="rId8" Type="http://schemas.openxmlformats.org/officeDocument/2006/relationships/tags" Target="../tags/tag242.xml" /><Relationship Id="rId9" Type="http://schemas.openxmlformats.org/officeDocument/2006/relationships/tags" Target="../tags/tag24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49.xml" /><Relationship Id="rId3" Type="http://schemas.openxmlformats.org/officeDocument/2006/relationships/tags" Target="../tags/tag250.xml" /><Relationship Id="rId4" Type="http://schemas.openxmlformats.org/officeDocument/2006/relationships/tags" Target="../tags/tag251.xml" /><Relationship Id="rId5" Type="http://schemas.openxmlformats.org/officeDocument/2006/relationships/tags" Target="../tags/tag252.xml" /><Relationship Id="rId6" Type="http://schemas.openxmlformats.org/officeDocument/2006/relationships/tags" Target="../tags/tag253.xml" /><Relationship Id="rId7" Type="http://schemas.openxmlformats.org/officeDocument/2006/relationships/tags" Target="../tags/tag25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63.xml" /><Relationship Id="rId11" Type="http://schemas.openxmlformats.org/officeDocument/2006/relationships/tags" Target="../tags/tag264.xml" /><Relationship Id="rId12" Type="http://schemas.openxmlformats.org/officeDocument/2006/relationships/tags" Target="../tags/tag265.xml" /><Relationship Id="rId13" Type="http://schemas.openxmlformats.org/officeDocument/2006/relationships/tags" Target="../tags/tag266.xml" /><Relationship Id="rId14" Type="http://schemas.openxmlformats.org/officeDocument/2006/relationships/tags" Target="../tags/tag267.xml" /><Relationship Id="rId15" Type="http://schemas.openxmlformats.org/officeDocument/2006/relationships/tags" Target="../tags/tag268.xml" /><Relationship Id="rId16" Type="http://schemas.openxmlformats.org/officeDocument/2006/relationships/tags" Target="../tags/tag269.xml" /><Relationship Id="rId17" Type="http://schemas.openxmlformats.org/officeDocument/2006/relationships/tags" Target="../tags/tag270.xml" /><Relationship Id="rId18" Type="http://schemas.openxmlformats.org/officeDocument/2006/relationships/tags" Target="../tags/tag271.xml" /><Relationship Id="rId19" Type="http://schemas.openxmlformats.org/officeDocument/2006/relationships/tags" Target="../tags/tag272.xml" /><Relationship Id="rId2" Type="http://schemas.openxmlformats.org/officeDocument/2006/relationships/tags" Target="../tags/tag255.xml" /><Relationship Id="rId20" Type="http://schemas.openxmlformats.org/officeDocument/2006/relationships/tags" Target="../tags/tag273.xml" /><Relationship Id="rId21" Type="http://schemas.openxmlformats.org/officeDocument/2006/relationships/tags" Target="../tags/tag274.xml" /><Relationship Id="rId22" Type="http://schemas.openxmlformats.org/officeDocument/2006/relationships/tags" Target="../tags/tag275.xml" /><Relationship Id="rId3" Type="http://schemas.openxmlformats.org/officeDocument/2006/relationships/tags" Target="../tags/tag256.xml" /><Relationship Id="rId4" Type="http://schemas.openxmlformats.org/officeDocument/2006/relationships/tags" Target="../tags/tag257.xml" /><Relationship Id="rId5" Type="http://schemas.openxmlformats.org/officeDocument/2006/relationships/tags" Target="../tags/tag258.xml" /><Relationship Id="rId6" Type="http://schemas.openxmlformats.org/officeDocument/2006/relationships/tags" Target="../tags/tag259.xml" /><Relationship Id="rId7" Type="http://schemas.openxmlformats.org/officeDocument/2006/relationships/tags" Target="../tags/tag260.xml" /><Relationship Id="rId8" Type="http://schemas.openxmlformats.org/officeDocument/2006/relationships/tags" Target="../tags/tag261.xml" /><Relationship Id="rId9" Type="http://schemas.openxmlformats.org/officeDocument/2006/relationships/tags" Target="../tags/tag26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76.xml" /><Relationship Id="rId3" Type="http://schemas.openxmlformats.org/officeDocument/2006/relationships/tags" Target="../tags/tag277.xml" /><Relationship Id="rId4" Type="http://schemas.openxmlformats.org/officeDocument/2006/relationships/tags" Target="../tags/tag278.xml" /><Relationship Id="rId5" Type="http://schemas.openxmlformats.org/officeDocument/2006/relationships/tags" Target="../tags/tag279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80.xml" /><Relationship Id="rId3" Type="http://schemas.openxmlformats.org/officeDocument/2006/relationships/tags" Target="../tags/tag281.xml" /><Relationship Id="rId4" Type="http://schemas.openxmlformats.org/officeDocument/2006/relationships/tags" Target="../tags/tag282.xml" /><Relationship Id="rId5" Type="http://schemas.openxmlformats.org/officeDocument/2006/relationships/tags" Target="../tags/tag283.xml" /><Relationship Id="rId6" Type="http://schemas.openxmlformats.org/officeDocument/2006/relationships/tags" Target="../tags/tag284.xml" /><Relationship Id="rId7" Type="http://schemas.openxmlformats.org/officeDocument/2006/relationships/tags" Target="../tags/tag285.xml" /><Relationship Id="rId8" Type="http://schemas.openxmlformats.org/officeDocument/2006/relationships/tags" Target="../tags/tag286.xml" /><Relationship Id="rId9" Type="http://schemas.openxmlformats.org/officeDocument/2006/relationships/tags" Target="../tags/tag28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88.xml" /><Relationship Id="rId3" Type="http://schemas.openxmlformats.org/officeDocument/2006/relationships/tags" Target="../tags/tag289.xml" /><Relationship Id="rId4" Type="http://schemas.openxmlformats.org/officeDocument/2006/relationships/image" Target="../media/image4.jpeg" /><Relationship Id="rId5" Type="http://schemas.openxmlformats.org/officeDocument/2006/relationships/tags" Target="../tags/tag290.xml" /><Relationship Id="rId6" Type="http://schemas.openxmlformats.org/officeDocument/2006/relationships/tags" Target="../tags/tag291.xml" /><Relationship Id="rId7" Type="http://schemas.openxmlformats.org/officeDocument/2006/relationships/tags" Target="../tags/tag29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8.xml" /><Relationship Id="rId3" Type="http://schemas.openxmlformats.org/officeDocument/2006/relationships/tags" Target="../tags/tag169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00.xml" /><Relationship Id="rId11" Type="http://schemas.openxmlformats.org/officeDocument/2006/relationships/tags" Target="../tags/tag301.xml" /><Relationship Id="rId12" Type="http://schemas.openxmlformats.org/officeDocument/2006/relationships/tags" Target="../tags/tag302.xml" /><Relationship Id="rId13" Type="http://schemas.openxmlformats.org/officeDocument/2006/relationships/tags" Target="../tags/tag303.xml" /><Relationship Id="rId14" Type="http://schemas.openxmlformats.org/officeDocument/2006/relationships/tags" Target="../tags/tag304.xml" /><Relationship Id="rId15" Type="http://schemas.openxmlformats.org/officeDocument/2006/relationships/tags" Target="../tags/tag305.xml" /><Relationship Id="rId2" Type="http://schemas.openxmlformats.org/officeDocument/2006/relationships/tags" Target="../tags/tag293.xml" /><Relationship Id="rId3" Type="http://schemas.openxmlformats.org/officeDocument/2006/relationships/tags" Target="../tags/tag294.xml" /><Relationship Id="rId4" Type="http://schemas.openxmlformats.org/officeDocument/2006/relationships/image" Target="../media/image4.jpeg" /><Relationship Id="rId5" Type="http://schemas.openxmlformats.org/officeDocument/2006/relationships/tags" Target="../tags/tag295.xml" /><Relationship Id="rId6" Type="http://schemas.openxmlformats.org/officeDocument/2006/relationships/tags" Target="../tags/tag296.xml" /><Relationship Id="rId7" Type="http://schemas.openxmlformats.org/officeDocument/2006/relationships/tags" Target="../tags/tag297.xml" /><Relationship Id="rId8" Type="http://schemas.openxmlformats.org/officeDocument/2006/relationships/tags" Target="../tags/tag298.xml" /><Relationship Id="rId9" Type="http://schemas.openxmlformats.org/officeDocument/2006/relationships/tags" Target="../tags/tag299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13.xml" /><Relationship Id="rId11" Type="http://schemas.openxmlformats.org/officeDocument/2006/relationships/tags" Target="../tags/tag314.xml" /><Relationship Id="rId12" Type="http://schemas.openxmlformats.org/officeDocument/2006/relationships/tags" Target="../tags/tag315.xml" /><Relationship Id="rId13" Type="http://schemas.openxmlformats.org/officeDocument/2006/relationships/tags" Target="../tags/tag316.xml" /><Relationship Id="rId2" Type="http://schemas.openxmlformats.org/officeDocument/2006/relationships/tags" Target="../tags/tag306.xml" /><Relationship Id="rId3" Type="http://schemas.openxmlformats.org/officeDocument/2006/relationships/tags" Target="../tags/tag307.xml" /><Relationship Id="rId4" Type="http://schemas.openxmlformats.org/officeDocument/2006/relationships/tags" Target="../tags/tag308.xml" /><Relationship Id="rId5" Type="http://schemas.openxmlformats.org/officeDocument/2006/relationships/image" Target="../media/image4.jpeg" /><Relationship Id="rId6" Type="http://schemas.openxmlformats.org/officeDocument/2006/relationships/tags" Target="../tags/tag309.xml" /><Relationship Id="rId7" Type="http://schemas.openxmlformats.org/officeDocument/2006/relationships/tags" Target="../tags/tag310.xml" /><Relationship Id="rId8" Type="http://schemas.openxmlformats.org/officeDocument/2006/relationships/tags" Target="../tags/tag311.xml" /><Relationship Id="rId9" Type="http://schemas.openxmlformats.org/officeDocument/2006/relationships/tags" Target="../tags/tag31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17.xml" /><Relationship Id="rId3" Type="http://schemas.openxmlformats.org/officeDocument/2006/relationships/tags" Target="../tags/tag318.xml" /><Relationship Id="rId4" Type="http://schemas.openxmlformats.org/officeDocument/2006/relationships/tags" Target="../tags/tag319.xml" /><Relationship Id="rId5" Type="http://schemas.openxmlformats.org/officeDocument/2006/relationships/tags" Target="../tags/tag320.xml" /><Relationship Id="rId6" Type="http://schemas.openxmlformats.org/officeDocument/2006/relationships/tags" Target="../tags/tag321.xml" /><Relationship Id="rId7" Type="http://schemas.openxmlformats.org/officeDocument/2006/relationships/tags" Target="../tags/tag32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30.xml" /><Relationship Id="rId11" Type="http://schemas.openxmlformats.org/officeDocument/2006/relationships/tags" Target="../tags/tag331.xml" /><Relationship Id="rId12" Type="http://schemas.openxmlformats.org/officeDocument/2006/relationships/tags" Target="../tags/tag332.xml" /><Relationship Id="rId13" Type="http://schemas.openxmlformats.org/officeDocument/2006/relationships/tags" Target="../tags/tag333.xml" /><Relationship Id="rId14" Type="http://schemas.openxmlformats.org/officeDocument/2006/relationships/tags" Target="../tags/tag334.xml" /><Relationship Id="rId15" Type="http://schemas.openxmlformats.org/officeDocument/2006/relationships/tags" Target="../tags/tag335.xml" /><Relationship Id="rId16" Type="http://schemas.openxmlformats.org/officeDocument/2006/relationships/tags" Target="../tags/tag336.xml" /><Relationship Id="rId17" Type="http://schemas.openxmlformats.org/officeDocument/2006/relationships/tags" Target="../tags/tag337.xml" /><Relationship Id="rId18" Type="http://schemas.openxmlformats.org/officeDocument/2006/relationships/tags" Target="../tags/tag338.xml" /><Relationship Id="rId19" Type="http://schemas.openxmlformats.org/officeDocument/2006/relationships/tags" Target="../tags/tag339.xml" /><Relationship Id="rId2" Type="http://schemas.openxmlformats.org/officeDocument/2006/relationships/tags" Target="../tags/tag323.xml" /><Relationship Id="rId3" Type="http://schemas.openxmlformats.org/officeDocument/2006/relationships/tags" Target="../tags/tag324.xml" /><Relationship Id="rId4" Type="http://schemas.openxmlformats.org/officeDocument/2006/relationships/tags" Target="../tags/tag325.xml" /><Relationship Id="rId5" Type="http://schemas.openxmlformats.org/officeDocument/2006/relationships/image" Target="../media/image4.jpeg" /><Relationship Id="rId6" Type="http://schemas.openxmlformats.org/officeDocument/2006/relationships/tags" Target="../tags/tag326.xml" /><Relationship Id="rId7" Type="http://schemas.openxmlformats.org/officeDocument/2006/relationships/tags" Target="../tags/tag327.xml" /><Relationship Id="rId8" Type="http://schemas.openxmlformats.org/officeDocument/2006/relationships/tags" Target="../tags/tag328.xml" /><Relationship Id="rId9" Type="http://schemas.openxmlformats.org/officeDocument/2006/relationships/tags" Target="../tags/tag329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40.xml" /><Relationship Id="rId3" Type="http://schemas.openxmlformats.org/officeDocument/2006/relationships/image" Target="../media/image13.png" /><Relationship Id="rId4" Type="http://schemas.openxmlformats.org/officeDocument/2006/relationships/tags" Target="../tags/tag341.xml" /><Relationship Id="rId5" Type="http://schemas.openxmlformats.org/officeDocument/2006/relationships/tags" Target="../tags/tag34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43.xml" /><Relationship Id="rId3" Type="http://schemas.openxmlformats.org/officeDocument/2006/relationships/tags" Target="../tags/tag344.xml" /><Relationship Id="rId4" Type="http://schemas.openxmlformats.org/officeDocument/2006/relationships/tags" Target="../tags/tag34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53.xml" /><Relationship Id="rId11" Type="http://schemas.openxmlformats.org/officeDocument/2006/relationships/tags" Target="../tags/tag354.xml" /><Relationship Id="rId2" Type="http://schemas.openxmlformats.org/officeDocument/2006/relationships/tags" Target="../tags/tag346.xml" /><Relationship Id="rId3" Type="http://schemas.openxmlformats.org/officeDocument/2006/relationships/tags" Target="../tags/tag347.xml" /><Relationship Id="rId4" Type="http://schemas.openxmlformats.org/officeDocument/2006/relationships/tags" Target="../tags/tag348.xml" /><Relationship Id="rId5" Type="http://schemas.openxmlformats.org/officeDocument/2006/relationships/image" Target="../media/image4.jpeg" /><Relationship Id="rId6" Type="http://schemas.openxmlformats.org/officeDocument/2006/relationships/tags" Target="../tags/tag349.xml" /><Relationship Id="rId7" Type="http://schemas.openxmlformats.org/officeDocument/2006/relationships/tags" Target="../tags/tag350.xml" /><Relationship Id="rId8" Type="http://schemas.openxmlformats.org/officeDocument/2006/relationships/tags" Target="../tags/tag351.xml" /><Relationship Id="rId9" Type="http://schemas.openxmlformats.org/officeDocument/2006/relationships/tags" Target="../tags/tag35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62.xml" /><Relationship Id="rId11" Type="http://schemas.openxmlformats.org/officeDocument/2006/relationships/tags" Target="../tags/tag363.xml" /><Relationship Id="rId12" Type="http://schemas.openxmlformats.org/officeDocument/2006/relationships/tags" Target="../tags/tag364.xml" /><Relationship Id="rId2" Type="http://schemas.openxmlformats.org/officeDocument/2006/relationships/tags" Target="../tags/tag355.xml" /><Relationship Id="rId3" Type="http://schemas.openxmlformats.org/officeDocument/2006/relationships/tags" Target="../tags/tag356.xml" /><Relationship Id="rId4" Type="http://schemas.openxmlformats.org/officeDocument/2006/relationships/tags" Target="../tags/tag357.xml" /><Relationship Id="rId5" Type="http://schemas.openxmlformats.org/officeDocument/2006/relationships/image" Target="../media/image4.jpeg" /><Relationship Id="rId6" Type="http://schemas.openxmlformats.org/officeDocument/2006/relationships/tags" Target="../tags/tag358.xml" /><Relationship Id="rId7" Type="http://schemas.openxmlformats.org/officeDocument/2006/relationships/tags" Target="../tags/tag359.xml" /><Relationship Id="rId8" Type="http://schemas.openxmlformats.org/officeDocument/2006/relationships/tags" Target="../tags/tag360.xml" /><Relationship Id="rId9" Type="http://schemas.openxmlformats.org/officeDocument/2006/relationships/tags" Target="../tags/tag361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72.xml" /><Relationship Id="rId11" Type="http://schemas.openxmlformats.org/officeDocument/2006/relationships/tags" Target="../tags/tag373.xml" /><Relationship Id="rId12" Type="http://schemas.openxmlformats.org/officeDocument/2006/relationships/tags" Target="../tags/tag374.xml" /><Relationship Id="rId2" Type="http://schemas.openxmlformats.org/officeDocument/2006/relationships/tags" Target="../tags/tag365.xml" /><Relationship Id="rId3" Type="http://schemas.openxmlformats.org/officeDocument/2006/relationships/tags" Target="../tags/tag366.xml" /><Relationship Id="rId4" Type="http://schemas.openxmlformats.org/officeDocument/2006/relationships/tags" Target="../tags/tag367.xml" /><Relationship Id="rId5" Type="http://schemas.openxmlformats.org/officeDocument/2006/relationships/image" Target="../media/image4.jpeg" /><Relationship Id="rId6" Type="http://schemas.openxmlformats.org/officeDocument/2006/relationships/tags" Target="../tags/tag368.xml" /><Relationship Id="rId7" Type="http://schemas.openxmlformats.org/officeDocument/2006/relationships/tags" Target="../tags/tag369.xml" /><Relationship Id="rId8" Type="http://schemas.openxmlformats.org/officeDocument/2006/relationships/tags" Target="../tags/tag370.xml" /><Relationship Id="rId9" Type="http://schemas.openxmlformats.org/officeDocument/2006/relationships/tags" Target="../tags/tag371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75.xml" /><Relationship Id="rId3" Type="http://schemas.openxmlformats.org/officeDocument/2006/relationships/tags" Target="../tags/tag376.xml" /><Relationship Id="rId4" Type="http://schemas.openxmlformats.org/officeDocument/2006/relationships/tags" Target="../tags/tag377.xml" /><Relationship Id="rId5" Type="http://schemas.openxmlformats.org/officeDocument/2006/relationships/image" Target="../media/image4.jpeg" /><Relationship Id="rId6" Type="http://schemas.openxmlformats.org/officeDocument/2006/relationships/tags" Target="../tags/tag378.xml" /><Relationship Id="rId7" Type="http://schemas.openxmlformats.org/officeDocument/2006/relationships/tags" Target="../tags/tag379.xml" /><Relationship Id="rId8" Type="http://schemas.openxmlformats.org/officeDocument/2006/relationships/tags" Target="../tags/tag380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70.xml" /><Relationship Id="rId3" Type="http://schemas.openxmlformats.org/officeDocument/2006/relationships/tags" Target="../tags/tag171.xml" /><Relationship Id="rId4" Type="http://schemas.openxmlformats.org/officeDocument/2006/relationships/tags" Target="../tags/tag172.xml" /><Relationship Id="rId5" Type="http://schemas.openxmlformats.org/officeDocument/2006/relationships/image" Target="../media/image4.jpeg" /><Relationship Id="rId6" Type="http://schemas.openxmlformats.org/officeDocument/2006/relationships/tags" Target="../tags/tag173.xml" /><Relationship Id="rId7" Type="http://schemas.openxmlformats.org/officeDocument/2006/relationships/tags" Target="../tags/tag174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88.xml" /><Relationship Id="rId11" Type="http://schemas.openxmlformats.org/officeDocument/2006/relationships/tags" Target="../tags/tag389.xml" /><Relationship Id="rId12" Type="http://schemas.openxmlformats.org/officeDocument/2006/relationships/tags" Target="../tags/tag390.xml" /><Relationship Id="rId13" Type="http://schemas.openxmlformats.org/officeDocument/2006/relationships/tags" Target="../tags/tag391.xml" /><Relationship Id="rId14" Type="http://schemas.openxmlformats.org/officeDocument/2006/relationships/tags" Target="../tags/tag392.xml" /><Relationship Id="rId15" Type="http://schemas.openxmlformats.org/officeDocument/2006/relationships/tags" Target="../tags/tag393.xml" /><Relationship Id="rId16" Type="http://schemas.openxmlformats.org/officeDocument/2006/relationships/tags" Target="../tags/tag394.xml" /><Relationship Id="rId17" Type="http://schemas.openxmlformats.org/officeDocument/2006/relationships/tags" Target="../tags/tag395.xml" /><Relationship Id="rId18" Type="http://schemas.openxmlformats.org/officeDocument/2006/relationships/tags" Target="../tags/tag396.xml" /><Relationship Id="rId19" Type="http://schemas.openxmlformats.org/officeDocument/2006/relationships/tags" Target="../tags/tag397.xml" /><Relationship Id="rId2" Type="http://schemas.openxmlformats.org/officeDocument/2006/relationships/tags" Target="../tags/tag381.xml" /><Relationship Id="rId20" Type="http://schemas.openxmlformats.org/officeDocument/2006/relationships/tags" Target="../tags/tag398.xml" /><Relationship Id="rId21" Type="http://schemas.openxmlformats.org/officeDocument/2006/relationships/tags" Target="../tags/tag399.xml" /><Relationship Id="rId22" Type="http://schemas.openxmlformats.org/officeDocument/2006/relationships/tags" Target="../tags/tag400.xml" /><Relationship Id="rId23" Type="http://schemas.openxmlformats.org/officeDocument/2006/relationships/tags" Target="../tags/tag401.xml" /><Relationship Id="rId24" Type="http://schemas.openxmlformats.org/officeDocument/2006/relationships/tags" Target="../tags/tag402.xml" /><Relationship Id="rId25" Type="http://schemas.openxmlformats.org/officeDocument/2006/relationships/tags" Target="../tags/tag403.xml" /><Relationship Id="rId26" Type="http://schemas.openxmlformats.org/officeDocument/2006/relationships/tags" Target="../tags/tag404.xml" /><Relationship Id="rId27" Type="http://schemas.openxmlformats.org/officeDocument/2006/relationships/tags" Target="../tags/tag405.xml" /><Relationship Id="rId28" Type="http://schemas.openxmlformats.org/officeDocument/2006/relationships/tags" Target="../tags/tag406.xml" /><Relationship Id="rId29" Type="http://schemas.openxmlformats.org/officeDocument/2006/relationships/tags" Target="../tags/tag407.xml" /><Relationship Id="rId3" Type="http://schemas.openxmlformats.org/officeDocument/2006/relationships/tags" Target="../tags/tag382.xml" /><Relationship Id="rId30" Type="http://schemas.openxmlformats.org/officeDocument/2006/relationships/tags" Target="../tags/tag408.xml" /><Relationship Id="rId31" Type="http://schemas.openxmlformats.org/officeDocument/2006/relationships/tags" Target="../tags/tag409.xml" /><Relationship Id="rId4" Type="http://schemas.openxmlformats.org/officeDocument/2006/relationships/image" Target="../media/image6.png" /><Relationship Id="rId5" Type="http://schemas.openxmlformats.org/officeDocument/2006/relationships/tags" Target="../tags/tag383.xml" /><Relationship Id="rId6" Type="http://schemas.openxmlformats.org/officeDocument/2006/relationships/tags" Target="../tags/tag384.xml" /><Relationship Id="rId7" Type="http://schemas.openxmlformats.org/officeDocument/2006/relationships/tags" Target="../tags/tag385.xml" /><Relationship Id="rId8" Type="http://schemas.openxmlformats.org/officeDocument/2006/relationships/tags" Target="../tags/tag386.xml" /><Relationship Id="rId9" Type="http://schemas.openxmlformats.org/officeDocument/2006/relationships/tags" Target="../tags/tag38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417.xml" /><Relationship Id="rId11" Type="http://schemas.openxmlformats.org/officeDocument/2006/relationships/tags" Target="../tags/tag418.xml" /><Relationship Id="rId12" Type="http://schemas.openxmlformats.org/officeDocument/2006/relationships/tags" Target="../tags/tag419.xml" /><Relationship Id="rId13" Type="http://schemas.openxmlformats.org/officeDocument/2006/relationships/tags" Target="../tags/tag420.xml" /><Relationship Id="rId14" Type="http://schemas.openxmlformats.org/officeDocument/2006/relationships/tags" Target="../tags/tag421.xml" /><Relationship Id="rId15" Type="http://schemas.openxmlformats.org/officeDocument/2006/relationships/tags" Target="../tags/tag422.xml" /><Relationship Id="rId16" Type="http://schemas.openxmlformats.org/officeDocument/2006/relationships/tags" Target="../tags/tag423.xml" /><Relationship Id="rId17" Type="http://schemas.openxmlformats.org/officeDocument/2006/relationships/tags" Target="../tags/tag424.xml" /><Relationship Id="rId2" Type="http://schemas.openxmlformats.org/officeDocument/2006/relationships/tags" Target="../tags/tag410.xml" /><Relationship Id="rId3" Type="http://schemas.openxmlformats.org/officeDocument/2006/relationships/tags" Target="../tags/tag411.xml" /><Relationship Id="rId4" Type="http://schemas.openxmlformats.org/officeDocument/2006/relationships/tags" Target="../tags/tag412.xml" /><Relationship Id="rId5" Type="http://schemas.openxmlformats.org/officeDocument/2006/relationships/image" Target="../media/image4.jpeg" /><Relationship Id="rId6" Type="http://schemas.openxmlformats.org/officeDocument/2006/relationships/tags" Target="../tags/tag413.xml" /><Relationship Id="rId7" Type="http://schemas.openxmlformats.org/officeDocument/2006/relationships/tags" Target="../tags/tag414.xml" /><Relationship Id="rId8" Type="http://schemas.openxmlformats.org/officeDocument/2006/relationships/tags" Target="../tags/tag415.xml" /><Relationship Id="rId9" Type="http://schemas.openxmlformats.org/officeDocument/2006/relationships/tags" Target="../tags/tag416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25.xml" /><Relationship Id="rId3" Type="http://schemas.openxmlformats.org/officeDocument/2006/relationships/tags" Target="../tags/tag426.xml" /><Relationship Id="rId4" Type="http://schemas.openxmlformats.org/officeDocument/2006/relationships/tags" Target="../tags/tag427.xml" /><Relationship Id="rId5" Type="http://schemas.openxmlformats.org/officeDocument/2006/relationships/image" Target="../media/image14.png" /><Relationship Id="rId6" Type="http://schemas.openxmlformats.org/officeDocument/2006/relationships/tags" Target="../tags/tag428.xml" /><Relationship Id="rId7" Type="http://schemas.openxmlformats.org/officeDocument/2006/relationships/tags" Target="../tags/tag429.xml" /><Relationship Id="rId8" Type="http://schemas.openxmlformats.org/officeDocument/2006/relationships/tags" Target="../tags/tag430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31.xml" /><Relationship Id="rId3" Type="http://schemas.openxmlformats.org/officeDocument/2006/relationships/image" Target="../media/image15.png" /><Relationship Id="rId4" Type="http://schemas.openxmlformats.org/officeDocument/2006/relationships/tags" Target="../tags/tag43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440.xml" /><Relationship Id="rId2" Type="http://schemas.openxmlformats.org/officeDocument/2006/relationships/tags" Target="../tags/tag433.xml" /><Relationship Id="rId3" Type="http://schemas.openxmlformats.org/officeDocument/2006/relationships/tags" Target="../tags/tag434.xml" /><Relationship Id="rId4" Type="http://schemas.openxmlformats.org/officeDocument/2006/relationships/tags" Target="../tags/tag435.xml" /><Relationship Id="rId5" Type="http://schemas.openxmlformats.org/officeDocument/2006/relationships/image" Target="../media/image4.jpeg" /><Relationship Id="rId6" Type="http://schemas.openxmlformats.org/officeDocument/2006/relationships/tags" Target="../tags/tag436.xml" /><Relationship Id="rId7" Type="http://schemas.openxmlformats.org/officeDocument/2006/relationships/tags" Target="../tags/tag437.xml" /><Relationship Id="rId8" Type="http://schemas.openxmlformats.org/officeDocument/2006/relationships/tags" Target="../tags/tag438.xml" /><Relationship Id="rId9" Type="http://schemas.openxmlformats.org/officeDocument/2006/relationships/tags" Target="../tags/tag439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41.xml" /><Relationship Id="rId3" Type="http://schemas.openxmlformats.org/officeDocument/2006/relationships/tags" Target="../tags/tag442.xml" /><Relationship Id="rId4" Type="http://schemas.openxmlformats.org/officeDocument/2006/relationships/tags" Target="../tags/tag443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444.xml" /><Relationship Id="rId3" Type="http://schemas.openxmlformats.org/officeDocument/2006/relationships/tags" Target="../tags/tag445.xml" /><Relationship Id="rId4" Type="http://schemas.openxmlformats.org/officeDocument/2006/relationships/tags" Target="../tags/tag446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454.xml" /><Relationship Id="rId11" Type="http://schemas.openxmlformats.org/officeDocument/2006/relationships/tags" Target="../tags/tag455.xml" /><Relationship Id="rId12" Type="http://schemas.openxmlformats.org/officeDocument/2006/relationships/tags" Target="../tags/tag456.xml" /><Relationship Id="rId2" Type="http://schemas.openxmlformats.org/officeDocument/2006/relationships/tags" Target="../tags/tag447.xml" /><Relationship Id="rId3" Type="http://schemas.openxmlformats.org/officeDocument/2006/relationships/tags" Target="../tags/tag448.xml" /><Relationship Id="rId4" Type="http://schemas.openxmlformats.org/officeDocument/2006/relationships/tags" Target="../tags/tag449.xml" /><Relationship Id="rId5" Type="http://schemas.openxmlformats.org/officeDocument/2006/relationships/image" Target="../media/image4.jpeg" /><Relationship Id="rId6" Type="http://schemas.openxmlformats.org/officeDocument/2006/relationships/tags" Target="../tags/tag450.xml" /><Relationship Id="rId7" Type="http://schemas.openxmlformats.org/officeDocument/2006/relationships/tags" Target="../tags/tag451.xml" /><Relationship Id="rId8" Type="http://schemas.openxmlformats.org/officeDocument/2006/relationships/tags" Target="../tags/tag452.xml" /><Relationship Id="rId9" Type="http://schemas.openxmlformats.org/officeDocument/2006/relationships/tags" Target="../tags/tag453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457.xml" /><Relationship Id="rId3" Type="http://schemas.openxmlformats.org/officeDocument/2006/relationships/tags" Target="../tags/tag458.xml" /><Relationship Id="rId4" Type="http://schemas.openxmlformats.org/officeDocument/2006/relationships/tags" Target="../tags/tag459.xml" /><Relationship Id="rId5" Type="http://schemas.openxmlformats.org/officeDocument/2006/relationships/image" Target="../media/image4.jpeg" /><Relationship Id="rId6" Type="http://schemas.openxmlformats.org/officeDocument/2006/relationships/tags" Target="../tags/tag460.xml" /><Relationship Id="rId7" Type="http://schemas.openxmlformats.org/officeDocument/2006/relationships/tags" Target="../tags/tag461.xml" /><Relationship Id="rId8" Type="http://schemas.openxmlformats.org/officeDocument/2006/relationships/tags" Target="../tags/tag462.xml" /><Relationship Id="rId9" Type="http://schemas.openxmlformats.org/officeDocument/2006/relationships/tags" Target="../tags/tag463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470.xml" /><Relationship Id="rId11" Type="http://schemas.openxmlformats.org/officeDocument/2006/relationships/tags" Target="../tags/tag471.xml" /><Relationship Id="rId12" Type="http://schemas.openxmlformats.org/officeDocument/2006/relationships/tags" Target="../tags/tag472.xml" /><Relationship Id="rId13" Type="http://schemas.openxmlformats.org/officeDocument/2006/relationships/tags" Target="../tags/tag473.xml" /><Relationship Id="rId14" Type="http://schemas.openxmlformats.org/officeDocument/2006/relationships/tags" Target="../tags/tag474.xml" /><Relationship Id="rId15" Type="http://schemas.openxmlformats.org/officeDocument/2006/relationships/tags" Target="../tags/tag475.xml" /><Relationship Id="rId16" Type="http://schemas.openxmlformats.org/officeDocument/2006/relationships/tags" Target="../tags/tag476.xml" /><Relationship Id="rId17" Type="http://schemas.openxmlformats.org/officeDocument/2006/relationships/tags" Target="../tags/tag477.xml" /><Relationship Id="rId18" Type="http://schemas.openxmlformats.org/officeDocument/2006/relationships/tags" Target="../tags/tag478.xml" /><Relationship Id="rId19" Type="http://schemas.openxmlformats.org/officeDocument/2006/relationships/tags" Target="../tags/tag479.xml" /><Relationship Id="rId2" Type="http://schemas.openxmlformats.org/officeDocument/2006/relationships/tags" Target="../tags/tag464.xml" /><Relationship Id="rId20" Type="http://schemas.openxmlformats.org/officeDocument/2006/relationships/tags" Target="../tags/tag480.xml" /><Relationship Id="rId21" Type="http://schemas.openxmlformats.org/officeDocument/2006/relationships/tags" Target="../tags/tag481.xml" /><Relationship Id="rId22" Type="http://schemas.openxmlformats.org/officeDocument/2006/relationships/tags" Target="../tags/tag482.xml" /><Relationship Id="rId23" Type="http://schemas.openxmlformats.org/officeDocument/2006/relationships/tags" Target="../tags/tag483.xml" /><Relationship Id="rId24" Type="http://schemas.openxmlformats.org/officeDocument/2006/relationships/tags" Target="../tags/tag484.xml" /><Relationship Id="rId3" Type="http://schemas.openxmlformats.org/officeDocument/2006/relationships/tags" Target="../tags/tag465.xml" /><Relationship Id="rId4" Type="http://schemas.openxmlformats.org/officeDocument/2006/relationships/tags" Target="../tags/tag466.xml" /><Relationship Id="rId5" Type="http://schemas.openxmlformats.org/officeDocument/2006/relationships/image" Target="../media/image4.jpeg" /><Relationship Id="rId6" Type="http://schemas.openxmlformats.org/officeDocument/2006/relationships/tags" Target="../tags/tag467.xml" /><Relationship Id="rId7" Type="http://schemas.openxmlformats.org/officeDocument/2006/relationships/tags" Target="../tags/tag468.xml" /><Relationship Id="rId8" Type="http://schemas.openxmlformats.org/officeDocument/2006/relationships/tags" Target="../tags/tag469.xml" /><Relationship Id="rId9" Type="http://schemas.openxmlformats.org/officeDocument/2006/relationships/slide" Target="slide1.xml" TargetMode="Interna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5.xml" /><Relationship Id="rId3" Type="http://schemas.openxmlformats.org/officeDocument/2006/relationships/tags" Target="../tags/tag176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93.xml" /><Relationship Id="rId11" Type="http://schemas.openxmlformats.org/officeDocument/2006/relationships/tags" Target="../tags/tag494.xml" /><Relationship Id="rId12" Type="http://schemas.openxmlformats.org/officeDocument/2006/relationships/tags" Target="../tags/tag495.xml" /><Relationship Id="rId13" Type="http://schemas.openxmlformats.org/officeDocument/2006/relationships/tags" Target="../tags/tag496.xml" /><Relationship Id="rId14" Type="http://schemas.openxmlformats.org/officeDocument/2006/relationships/tags" Target="../tags/tag497.xml" /><Relationship Id="rId15" Type="http://schemas.openxmlformats.org/officeDocument/2006/relationships/tags" Target="../tags/tag498.xml" /><Relationship Id="rId16" Type="http://schemas.openxmlformats.org/officeDocument/2006/relationships/tags" Target="../tags/tag499.xml" /><Relationship Id="rId17" Type="http://schemas.openxmlformats.org/officeDocument/2006/relationships/tags" Target="../tags/tag500.xml" /><Relationship Id="rId18" Type="http://schemas.openxmlformats.org/officeDocument/2006/relationships/tags" Target="../tags/tag501.xml" /><Relationship Id="rId19" Type="http://schemas.openxmlformats.org/officeDocument/2006/relationships/tags" Target="../tags/tag502.xml" /><Relationship Id="rId2" Type="http://schemas.openxmlformats.org/officeDocument/2006/relationships/tags" Target="../tags/tag485.xml" /><Relationship Id="rId20" Type="http://schemas.openxmlformats.org/officeDocument/2006/relationships/tags" Target="../tags/tag503.xml" /><Relationship Id="rId21" Type="http://schemas.openxmlformats.org/officeDocument/2006/relationships/tags" Target="../tags/tag504.xml" /><Relationship Id="rId22" Type="http://schemas.openxmlformats.org/officeDocument/2006/relationships/tags" Target="../tags/tag505.xml" /><Relationship Id="rId23" Type="http://schemas.openxmlformats.org/officeDocument/2006/relationships/tags" Target="../tags/tag506.xml" /><Relationship Id="rId24" Type="http://schemas.openxmlformats.org/officeDocument/2006/relationships/tags" Target="../tags/tag507.xml" /><Relationship Id="rId25" Type="http://schemas.openxmlformats.org/officeDocument/2006/relationships/tags" Target="../tags/tag508.xml" /><Relationship Id="rId26" Type="http://schemas.openxmlformats.org/officeDocument/2006/relationships/tags" Target="../tags/tag509.xml" /><Relationship Id="rId27" Type="http://schemas.openxmlformats.org/officeDocument/2006/relationships/tags" Target="../tags/tag510.xml" /><Relationship Id="rId28" Type="http://schemas.openxmlformats.org/officeDocument/2006/relationships/tags" Target="../tags/tag511.xml" /><Relationship Id="rId29" Type="http://schemas.openxmlformats.org/officeDocument/2006/relationships/tags" Target="../tags/tag512.xml" /><Relationship Id="rId3" Type="http://schemas.openxmlformats.org/officeDocument/2006/relationships/tags" Target="../tags/tag486.xml" /><Relationship Id="rId30" Type="http://schemas.openxmlformats.org/officeDocument/2006/relationships/tags" Target="../tags/tag513.xml" /><Relationship Id="rId31" Type="http://schemas.openxmlformats.org/officeDocument/2006/relationships/tags" Target="../tags/tag514.xml" /><Relationship Id="rId4" Type="http://schemas.openxmlformats.org/officeDocument/2006/relationships/tags" Target="../tags/tag487.xml" /><Relationship Id="rId5" Type="http://schemas.openxmlformats.org/officeDocument/2006/relationships/tags" Target="../tags/tag488.xml" /><Relationship Id="rId6" Type="http://schemas.openxmlformats.org/officeDocument/2006/relationships/tags" Target="../tags/tag489.xml" /><Relationship Id="rId7" Type="http://schemas.openxmlformats.org/officeDocument/2006/relationships/tags" Target="../tags/tag490.xml" /><Relationship Id="rId8" Type="http://schemas.openxmlformats.org/officeDocument/2006/relationships/tags" Target="../tags/tag491.xml" /><Relationship Id="rId9" Type="http://schemas.openxmlformats.org/officeDocument/2006/relationships/tags" Target="../tags/tag492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17.jpeg" /><Relationship Id="rId11" Type="http://schemas.openxmlformats.org/officeDocument/2006/relationships/tags" Target="../tags/tag521.xml" /><Relationship Id="rId12" Type="http://schemas.openxmlformats.org/officeDocument/2006/relationships/tags" Target="../tags/tag522.xml" /><Relationship Id="rId13" Type="http://schemas.openxmlformats.org/officeDocument/2006/relationships/image" Target="../media/image18.jpeg" /><Relationship Id="rId14" Type="http://schemas.openxmlformats.org/officeDocument/2006/relationships/tags" Target="../tags/tag523.xml" /><Relationship Id="rId15" Type="http://schemas.openxmlformats.org/officeDocument/2006/relationships/tags" Target="../tags/tag524.xml" /><Relationship Id="rId16" Type="http://schemas.openxmlformats.org/officeDocument/2006/relationships/slide" Target="slide39.xml" TargetMode="Internal" /><Relationship Id="rId17" Type="http://schemas.openxmlformats.org/officeDocument/2006/relationships/image" Target="../media/image19.jpeg" /><Relationship Id="rId18" Type="http://schemas.openxmlformats.org/officeDocument/2006/relationships/tags" Target="../tags/tag525.xml" /><Relationship Id="rId19" Type="http://schemas.openxmlformats.org/officeDocument/2006/relationships/tags" Target="../tags/tag526.xml" /><Relationship Id="rId2" Type="http://schemas.openxmlformats.org/officeDocument/2006/relationships/tags" Target="../tags/tag515.xml" /><Relationship Id="rId3" Type="http://schemas.openxmlformats.org/officeDocument/2006/relationships/tags" Target="../tags/tag516.xml" /><Relationship Id="rId4" Type="http://schemas.openxmlformats.org/officeDocument/2006/relationships/tags" Target="../tags/tag517.xml" /><Relationship Id="rId5" Type="http://schemas.openxmlformats.org/officeDocument/2006/relationships/image" Target="../media/image4.jpeg" /><Relationship Id="rId6" Type="http://schemas.openxmlformats.org/officeDocument/2006/relationships/tags" Target="../tags/tag518.xml" /><Relationship Id="rId7" Type="http://schemas.openxmlformats.org/officeDocument/2006/relationships/image" Target="../media/image16.jpeg" /><Relationship Id="rId8" Type="http://schemas.openxmlformats.org/officeDocument/2006/relationships/tags" Target="../tags/tag519.xml" /><Relationship Id="rId9" Type="http://schemas.openxmlformats.org/officeDocument/2006/relationships/tags" Target="../tags/tag520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534.xml" /><Relationship Id="rId11" Type="http://schemas.openxmlformats.org/officeDocument/2006/relationships/tags" Target="../tags/tag535.xml" /><Relationship Id="rId2" Type="http://schemas.openxmlformats.org/officeDocument/2006/relationships/tags" Target="../tags/tag527.xml" /><Relationship Id="rId3" Type="http://schemas.openxmlformats.org/officeDocument/2006/relationships/tags" Target="../tags/tag528.xml" /><Relationship Id="rId4" Type="http://schemas.openxmlformats.org/officeDocument/2006/relationships/tags" Target="../tags/tag529.xml" /><Relationship Id="rId5" Type="http://schemas.openxmlformats.org/officeDocument/2006/relationships/image" Target="../media/image4.jpeg" /><Relationship Id="rId6" Type="http://schemas.openxmlformats.org/officeDocument/2006/relationships/tags" Target="../tags/tag530.xml" /><Relationship Id="rId7" Type="http://schemas.openxmlformats.org/officeDocument/2006/relationships/tags" Target="../tags/tag531.xml" /><Relationship Id="rId8" Type="http://schemas.openxmlformats.org/officeDocument/2006/relationships/tags" Target="../tags/tag532.xml" /><Relationship Id="rId9" Type="http://schemas.openxmlformats.org/officeDocument/2006/relationships/tags" Target="../tags/tag533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543.xml" /><Relationship Id="rId2" Type="http://schemas.openxmlformats.org/officeDocument/2006/relationships/tags" Target="../tags/tag536.xml" /><Relationship Id="rId3" Type="http://schemas.openxmlformats.org/officeDocument/2006/relationships/tags" Target="../tags/tag537.xml" /><Relationship Id="rId4" Type="http://schemas.openxmlformats.org/officeDocument/2006/relationships/tags" Target="../tags/tag538.xml" /><Relationship Id="rId5" Type="http://schemas.openxmlformats.org/officeDocument/2006/relationships/image" Target="../media/image4.jpeg" /><Relationship Id="rId6" Type="http://schemas.openxmlformats.org/officeDocument/2006/relationships/tags" Target="../tags/tag539.xml" /><Relationship Id="rId7" Type="http://schemas.openxmlformats.org/officeDocument/2006/relationships/tags" Target="../tags/tag540.xml" /><Relationship Id="rId8" Type="http://schemas.openxmlformats.org/officeDocument/2006/relationships/tags" Target="../tags/tag541.xml" /><Relationship Id="rId9" Type="http://schemas.openxmlformats.org/officeDocument/2006/relationships/tags" Target="../tags/tag542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51.xml" /><Relationship Id="rId11" Type="http://schemas.openxmlformats.org/officeDocument/2006/relationships/tags" Target="../tags/tag552.xml" /><Relationship Id="rId12" Type="http://schemas.openxmlformats.org/officeDocument/2006/relationships/tags" Target="../tags/tag553.xml" /><Relationship Id="rId2" Type="http://schemas.openxmlformats.org/officeDocument/2006/relationships/tags" Target="../tags/tag544.xml" /><Relationship Id="rId3" Type="http://schemas.openxmlformats.org/officeDocument/2006/relationships/tags" Target="../tags/tag545.xml" /><Relationship Id="rId4" Type="http://schemas.openxmlformats.org/officeDocument/2006/relationships/image" Target="../media/image4.jpeg" /><Relationship Id="rId5" Type="http://schemas.openxmlformats.org/officeDocument/2006/relationships/tags" Target="../tags/tag546.xml" /><Relationship Id="rId6" Type="http://schemas.openxmlformats.org/officeDocument/2006/relationships/tags" Target="../tags/tag547.xml" /><Relationship Id="rId7" Type="http://schemas.openxmlformats.org/officeDocument/2006/relationships/tags" Target="../tags/tag548.xml" /><Relationship Id="rId8" Type="http://schemas.openxmlformats.org/officeDocument/2006/relationships/tags" Target="../tags/tag549.xml" /><Relationship Id="rId9" Type="http://schemas.openxmlformats.org/officeDocument/2006/relationships/tags" Target="../tags/tag550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61.xml" /><Relationship Id="rId11" Type="http://schemas.openxmlformats.org/officeDocument/2006/relationships/tags" Target="../tags/tag562.xml" /><Relationship Id="rId2" Type="http://schemas.openxmlformats.org/officeDocument/2006/relationships/tags" Target="../tags/tag554.xml" /><Relationship Id="rId3" Type="http://schemas.openxmlformats.org/officeDocument/2006/relationships/tags" Target="../tags/tag555.xml" /><Relationship Id="rId4" Type="http://schemas.openxmlformats.org/officeDocument/2006/relationships/image" Target="../media/image4.jpeg" /><Relationship Id="rId5" Type="http://schemas.openxmlformats.org/officeDocument/2006/relationships/tags" Target="../tags/tag556.xml" /><Relationship Id="rId6" Type="http://schemas.openxmlformats.org/officeDocument/2006/relationships/tags" Target="../tags/tag557.xml" /><Relationship Id="rId7" Type="http://schemas.openxmlformats.org/officeDocument/2006/relationships/tags" Target="../tags/tag558.xml" /><Relationship Id="rId8" Type="http://schemas.openxmlformats.org/officeDocument/2006/relationships/tags" Target="../tags/tag559.xml" /><Relationship Id="rId9" Type="http://schemas.openxmlformats.org/officeDocument/2006/relationships/tags" Target="../tags/tag560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63.xml" /><Relationship Id="rId3" Type="http://schemas.openxmlformats.org/officeDocument/2006/relationships/tags" Target="../tags/tag564.xml" /><Relationship Id="rId4" Type="http://schemas.openxmlformats.org/officeDocument/2006/relationships/tags" Target="../tags/tag565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20.png" /><Relationship Id="rId11" Type="http://schemas.openxmlformats.org/officeDocument/2006/relationships/tags" Target="../tags/tag574.xml" /><Relationship Id="rId12" Type="http://schemas.openxmlformats.org/officeDocument/2006/relationships/image" Target="../media/image21.png" /><Relationship Id="rId13" Type="http://schemas.openxmlformats.org/officeDocument/2006/relationships/tags" Target="../tags/tag575.xml" /><Relationship Id="rId2" Type="http://schemas.openxmlformats.org/officeDocument/2006/relationships/tags" Target="../tags/tag566.xml" /><Relationship Id="rId3" Type="http://schemas.openxmlformats.org/officeDocument/2006/relationships/tags" Target="../tags/tag567.xml" /><Relationship Id="rId4" Type="http://schemas.openxmlformats.org/officeDocument/2006/relationships/tags" Target="../tags/tag568.xml" /><Relationship Id="rId5" Type="http://schemas.openxmlformats.org/officeDocument/2006/relationships/tags" Target="../tags/tag569.xml" /><Relationship Id="rId6" Type="http://schemas.openxmlformats.org/officeDocument/2006/relationships/tags" Target="../tags/tag570.xml" /><Relationship Id="rId7" Type="http://schemas.openxmlformats.org/officeDocument/2006/relationships/tags" Target="../tags/tag571.xml" /><Relationship Id="rId8" Type="http://schemas.openxmlformats.org/officeDocument/2006/relationships/tags" Target="../tags/tag572.xml" /><Relationship Id="rId9" Type="http://schemas.openxmlformats.org/officeDocument/2006/relationships/tags" Target="../tags/tag57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77.xml" /><Relationship Id="rId3" Type="http://schemas.openxmlformats.org/officeDocument/2006/relationships/tags" Target="../tags/tag178.xml" /><Relationship Id="rId4" Type="http://schemas.openxmlformats.org/officeDocument/2006/relationships/tags" Target="../tags/tag179.xml" /><Relationship Id="rId5" Type="http://schemas.openxmlformats.org/officeDocument/2006/relationships/image" Target="../media/image4.jpeg" /><Relationship Id="rId6" Type="http://schemas.openxmlformats.org/officeDocument/2006/relationships/tags" Target="../tags/tag180.xml" /><Relationship Id="rId7" Type="http://schemas.openxmlformats.org/officeDocument/2006/relationships/tags" Target="../tags/tag181.xml" /><Relationship Id="rId8" Type="http://schemas.openxmlformats.org/officeDocument/2006/relationships/tags" Target="../tags/tag18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83.xml" /><Relationship Id="rId3" Type="http://schemas.openxmlformats.org/officeDocument/2006/relationships/tags" Target="../tags/tag18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6.png" /><Relationship Id="rId11" Type="http://schemas.openxmlformats.org/officeDocument/2006/relationships/tags" Target="../tags/tag191.xml" /><Relationship Id="rId12" Type="http://schemas.openxmlformats.org/officeDocument/2006/relationships/tags" Target="../tags/tag192.xml" /><Relationship Id="rId13" Type="http://schemas.openxmlformats.org/officeDocument/2006/relationships/tags" Target="../tags/tag193.xml" /><Relationship Id="rId14" Type="http://schemas.openxmlformats.org/officeDocument/2006/relationships/tags" Target="../tags/tag194.xml" /><Relationship Id="rId15" Type="http://schemas.openxmlformats.org/officeDocument/2006/relationships/image" Target="../media/image7.png" /><Relationship Id="rId16" Type="http://schemas.openxmlformats.org/officeDocument/2006/relationships/tags" Target="../tags/tag195.xml" /><Relationship Id="rId17" Type="http://schemas.openxmlformats.org/officeDocument/2006/relationships/image" Target="../media/image8.png" /><Relationship Id="rId18" Type="http://schemas.openxmlformats.org/officeDocument/2006/relationships/tags" Target="../tags/tag196.xml" /><Relationship Id="rId19" Type="http://schemas.openxmlformats.org/officeDocument/2006/relationships/image" Target="../media/image9.png" /><Relationship Id="rId2" Type="http://schemas.openxmlformats.org/officeDocument/2006/relationships/tags" Target="../tags/tag185.xml" /><Relationship Id="rId20" Type="http://schemas.openxmlformats.org/officeDocument/2006/relationships/tags" Target="../tags/tag197.xml" /><Relationship Id="rId21" Type="http://schemas.openxmlformats.org/officeDocument/2006/relationships/image" Target="../media/image10.png" /><Relationship Id="rId22" Type="http://schemas.openxmlformats.org/officeDocument/2006/relationships/tags" Target="../tags/tag198.xml" /><Relationship Id="rId23" Type="http://schemas.openxmlformats.org/officeDocument/2006/relationships/image" Target="../media/image11.png" /><Relationship Id="rId24" Type="http://schemas.openxmlformats.org/officeDocument/2006/relationships/tags" Target="../tags/tag199.xml" /><Relationship Id="rId3" Type="http://schemas.openxmlformats.org/officeDocument/2006/relationships/tags" Target="../tags/tag186.xml" /><Relationship Id="rId4" Type="http://schemas.openxmlformats.org/officeDocument/2006/relationships/tags" Target="../tags/tag187.xml" /><Relationship Id="rId5" Type="http://schemas.openxmlformats.org/officeDocument/2006/relationships/image" Target="../media/image4.jpeg" /><Relationship Id="rId6" Type="http://schemas.openxmlformats.org/officeDocument/2006/relationships/tags" Target="../tags/tag188.xml" /><Relationship Id="rId7" Type="http://schemas.openxmlformats.org/officeDocument/2006/relationships/tags" Target="../tags/tag189.xml" /><Relationship Id="rId8" Type="http://schemas.openxmlformats.org/officeDocument/2006/relationships/tags" Target="../tags/tag190.xml" /><Relationship Id="rId9" Type="http://schemas.openxmlformats.org/officeDocument/2006/relationships/image" Target="../media/image5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00.xml" /><Relationship Id="rId3" Type="http://schemas.openxmlformats.org/officeDocument/2006/relationships/tags" Target="../tags/tag201.xml" /><Relationship Id="rId4" Type="http://schemas.openxmlformats.org/officeDocument/2006/relationships/tags" Target="../tags/tag202.xml" /><Relationship Id="rId5" Type="http://schemas.openxmlformats.org/officeDocument/2006/relationships/image" Target="../media/image4.jpeg" /><Relationship Id="rId6" Type="http://schemas.openxmlformats.org/officeDocument/2006/relationships/tags" Target="../tags/tag203.xml" /><Relationship Id="rId7" Type="http://schemas.openxmlformats.org/officeDocument/2006/relationships/tags" Target="../tags/tag204.xml" /><Relationship Id="rId8" Type="http://schemas.openxmlformats.org/officeDocument/2006/relationships/tags" Target="../tags/tag205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06.xml" /><Relationship Id="rId3" Type="http://schemas.openxmlformats.org/officeDocument/2006/relationships/tags" Target="../tags/tag207.xml" /><Relationship Id="rId4" Type="http://schemas.openxmlformats.org/officeDocument/2006/relationships/tags" Target="../tags/tag208.xml" /><Relationship Id="rId5" Type="http://schemas.openxmlformats.org/officeDocument/2006/relationships/tags" Target="../tags/tag209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0482" name="文本框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983663" y="384175"/>
            <a:ext cx="1784350" cy="538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72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望</a:t>
            </a:r>
            <a:r>
              <a:rPr lang="zh-CN" altLang="en-US" sz="72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岳</a:t>
            </a:r>
            <a:endParaRPr lang="en-US" altLang="zh-CN" sz="72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32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——</a:t>
            </a:r>
            <a:r>
              <a:rPr lang="zh-CN" altLang="en-US" sz="32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杜甫</a:t>
            </a:r>
          </a:p>
        </p:txBody>
      </p:sp>
      <p:sp>
        <p:nvSpPr>
          <p:cNvPr id="20483" name="文本框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516688" y="1298575"/>
            <a:ext cx="2155825" cy="489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岱宗</a:t>
            </a:r>
            <a:r>
              <a:rPr lang="zh-CN" altLang="en-US" sz="32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夫如何？齐鲁青未了。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造化钟神秀，阴阳割昏晓。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荡胸生曾云，决眦入归鸟。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会当凌绝顶，一览众山小</a:t>
            </a:r>
            <a:r>
              <a:rPr lang="zh-CN" altLang="en-US" sz="320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。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57200" y="1597025"/>
            <a:ext cx="5478463" cy="3778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1746" name="标题 1"/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6386" name="副标题 2"/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/>
          </a:p>
        </p:txBody>
      </p:sp>
      <p:pic>
        <p:nvPicPr>
          <p:cNvPr id="31748" name="图片 3" descr="20089994841580_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5791"/>
          <a:stretch>
            <a:fillRect/>
          </a:stretch>
        </p:blipFill>
        <p:spPr bwMode="auto">
          <a:xfrm>
            <a:off x="0" y="4763"/>
            <a:ext cx="12206288" cy="687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1" name="文本框 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862580" y="1473200"/>
            <a:ext cx="7527290" cy="255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《小石潭记》</a:t>
            </a:r>
            <a:r>
              <a:rPr lang="zh-CN" altLang="en-US" sz="320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（唐朝柳宗元）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《岳阳楼记》</a:t>
            </a:r>
            <a:r>
              <a:rPr lang="zh-CN" altLang="en-US" sz="320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（宋朝范仲淹）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《醉翁亭记》</a:t>
            </a:r>
            <a:r>
              <a:rPr lang="zh-CN" altLang="en-US" sz="320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（宋朝欧阳修）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《桃花源记》</a:t>
            </a:r>
            <a:r>
              <a:rPr lang="zh-CN" altLang="en-US" sz="320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（东晋陶渊明）</a:t>
            </a:r>
            <a:endParaRPr lang="en-US" altLang="zh-CN" sz="320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32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核舟记</a:t>
            </a:r>
            <a:r>
              <a:rPr lang="en-US" altLang="zh-CN" sz="32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320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（明朝魏学洢）</a:t>
            </a:r>
          </a:p>
        </p:txBody>
      </p:sp>
      <p:sp>
        <p:nvSpPr>
          <p:cNvPr id="10" name="线形标注 1 9"/>
          <p:cNvSpPr/>
          <p:nvPr>
            <p:custDataLst>
              <p:tags r:id="rId8"/>
            </p:custDataLst>
          </p:nvPr>
        </p:nvSpPr>
        <p:spPr>
          <a:xfrm>
            <a:off x="2870199" y="4175125"/>
            <a:ext cx="7519593" cy="2295525"/>
          </a:xfrm>
          <a:prstGeom prst="borderCallout1">
            <a:avLst>
              <a:gd name="adj1" fmla="val 51080"/>
              <a:gd name="adj2" fmla="val -72"/>
              <a:gd name="adj3" fmla="val -10424"/>
              <a:gd name="adj4" fmla="val -16198"/>
            </a:avLst>
          </a:prstGeom>
          <a:solidFill>
            <a:schemeClr val="tx2">
              <a:lumMod val="20000"/>
              <a:lumOff val="80000"/>
            </a:schemeClr>
          </a:solidFill>
          <a:ln w="28575" cmpd="thickThin">
            <a:solidFill>
              <a:schemeClr val="tx2">
                <a:lumMod val="20000"/>
                <a:lumOff val="8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charset="-122"/>
              </a:rPr>
              <a:t>①碑记：</a:t>
            </a:r>
            <a:r>
              <a:rPr lang="zh-CN" altLang="en-US" sz="2400" noProof="1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charset="-122"/>
              </a:rPr>
              <a:t>古代一种刻在石碑上记叙人物生平事迹的文体。</a:t>
            </a:r>
            <a:r>
              <a:rPr lang="zh-CN" altLang="en-US" sz="2400" b="1" noProof="1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charset="-122"/>
              </a:rPr>
              <a:t>②</a:t>
            </a:r>
            <a:r>
              <a:rPr lang="zh-CN" altLang="en-US" sz="2400" b="1" noProof="1">
                <a:solidFill>
                  <a:srgbClr val="FF0000"/>
                </a:solidFill>
                <a:latin typeface="微软雅黑" panose="020b0503020204020204" charset="-122"/>
                <a:ea typeface="微软雅黑" charset="-122"/>
              </a:rPr>
              <a:t>游记</a:t>
            </a:r>
            <a:r>
              <a:rPr lang="zh-CN" altLang="en-US" sz="2400" b="1" noProof="1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charset="-122"/>
              </a:rPr>
              <a:t>：</a:t>
            </a:r>
            <a:r>
              <a:rPr lang="zh-CN" altLang="en-US" sz="2400" noProof="1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charset="-122"/>
              </a:rPr>
              <a:t>是一种描写旅行见闻的散文体裁。</a:t>
            </a:r>
          </a:p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charset="-122"/>
              </a:rPr>
              <a:t>③杂记：</a:t>
            </a:r>
            <a:r>
              <a:rPr lang="zh-CN" altLang="en-US" sz="2400" noProof="1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charset="-122"/>
              </a:rPr>
              <a:t>是古代因事见义,杂写所见所闻不多加议论的散 文体裁。</a:t>
            </a: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9698" name="标题 1"/>
          <p:cNvSpPr>
            <a:spLocks noGrp="1" noChangeArrowheads="1"/>
          </p:cNvSpPr>
          <p:nvPr>
            <p:ph type="ctrTitle"/>
            <p:custDataLst>
              <p:tags r:id="rId4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4338" name="副标题 2"/>
          <p:cNvSpPr>
            <a:spLocks noGrp="1" noChangeArrowheads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/>
          </a:p>
        </p:txBody>
      </p:sp>
      <p:pic>
        <p:nvPicPr>
          <p:cNvPr id="29700" name="图片 3" descr="20089994841580_2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5322"/>
          <a:stretch>
            <a:fillRect/>
          </a:stretch>
        </p:blipFill>
        <p:spPr bwMode="auto">
          <a:xfrm>
            <a:off x="12700" y="0"/>
            <a:ext cx="12206288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文本框 4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25438" y="203200"/>
            <a:ext cx="42164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44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作者简介：</a:t>
            </a:r>
          </a:p>
        </p:txBody>
      </p:sp>
      <p:pic>
        <p:nvPicPr>
          <p:cNvPr id="14341" name="图片 6" descr="姚鼐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9"/>
          <a:srcRect b="10796"/>
          <a:stretch>
            <a:fillRect/>
          </a:stretch>
        </p:blipFill>
        <p:spPr bwMode="auto">
          <a:xfrm>
            <a:off x="7784983" y="372946"/>
            <a:ext cx="4160837" cy="6238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436563" y="973886"/>
            <a:ext cx="6977062" cy="568091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defRPr/>
            </a:pPr>
            <a:r>
              <a:rPr lang="zh-CN" altLang="en-US" sz="2400" b="1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charset="-122"/>
              </a:rPr>
              <a:t>桐城派：</a:t>
            </a:r>
            <a:r>
              <a:rPr lang="zh-CN" altLang="en-US" sz="24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charset="-122"/>
              </a:rPr>
              <a:t>中国清代散文流派。提出“义法”，所谓“义”，即</a:t>
            </a:r>
            <a:r>
              <a:rPr lang="zh-CN" altLang="en-US" sz="2400" b="1" noProof="1">
                <a:solidFill>
                  <a:srgbClr val="FF0000"/>
                </a:solidFill>
                <a:latin typeface="微软雅黑" panose="020b0503020204020204" charset="-122"/>
                <a:ea typeface="微软雅黑" charset="-122"/>
              </a:rPr>
              <a:t>言有物</a:t>
            </a:r>
            <a:r>
              <a:rPr lang="zh-CN" altLang="en-US" sz="24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charset="-122"/>
              </a:rPr>
              <a:t>，指文章的内容；“法”，即</a:t>
            </a:r>
            <a:r>
              <a:rPr lang="zh-CN" altLang="en-US" sz="2400" b="1" noProof="1">
                <a:solidFill>
                  <a:srgbClr val="FF0000"/>
                </a:solidFill>
                <a:latin typeface="微软雅黑" panose="020b0503020204020204" charset="-122"/>
                <a:ea typeface="微软雅黑" charset="-122"/>
              </a:rPr>
              <a:t>言有序</a:t>
            </a:r>
            <a:r>
              <a:rPr lang="zh-CN" altLang="en-US" sz="24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charset="-122"/>
              </a:rPr>
              <a:t>，指文章的形式。他要求文章</a:t>
            </a:r>
            <a:r>
              <a:rPr lang="zh-CN" altLang="en-US" sz="2400" b="1" noProof="1">
                <a:solidFill>
                  <a:srgbClr val="FF0000"/>
                </a:solidFill>
                <a:latin typeface="微软雅黑" panose="020b0503020204020204" charset="-122"/>
                <a:ea typeface="微软雅黑" charset="-122"/>
              </a:rPr>
              <a:t>内容和形式统一</a:t>
            </a:r>
            <a:r>
              <a:rPr lang="zh-CN" altLang="en-US" sz="24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charset="-122"/>
              </a:rPr>
              <a:t>，古文当以“雅洁”为尚，反对冗辞。</a:t>
            </a:r>
            <a:endParaRPr lang="zh-CN" altLang="en-US" sz="2400" b="1" noProof="1">
              <a:latin typeface="微软雅黑" panose="020b0503020204020204" charset="-122"/>
              <a:ea typeface="微软雅黑" charset="-122"/>
            </a:endParaRPr>
          </a:p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defRPr/>
            </a:pPr>
            <a:r>
              <a:rPr lang="zh-CN" altLang="en-US" sz="2400" b="1" noProof="1">
                <a:latin typeface="微软雅黑" panose="020b0503020204020204" charset="-122"/>
                <a:ea typeface="微软雅黑" charset="-122"/>
              </a:rPr>
              <a:t>姚鼐（1731-1815），</a:t>
            </a:r>
            <a:r>
              <a:rPr lang="zh-CN" altLang="en-US" sz="2400" noProof="1">
                <a:latin typeface="微软雅黑" panose="020b0503020204020204" charset="-122"/>
                <a:ea typeface="微软雅黑" charset="-122"/>
              </a:rPr>
              <a:t>字姬传，一字梦谷。他有室名惜抱轩，学者称他为惜抱先生。乾隆二十八年（1765）中进士，历任山东、湖南副考官。《四库全书》馆开，任纂修员。不久，请病假辞官还乡，先后主讲梅花、钟山、紫阳等书院，达四十余年。</a:t>
            </a:r>
            <a:r>
              <a:rPr lang="zh-CN" altLang="en-US" sz="24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charset="-122"/>
                <a:sym typeface="+mn-ea"/>
              </a:rPr>
              <a:t>著有</a:t>
            </a:r>
            <a:r>
              <a:rPr lang="zh-CN" altLang="en-US" sz="2400" b="1" noProof="1">
                <a:solidFill>
                  <a:srgbClr val="FF0000"/>
                </a:solidFill>
                <a:latin typeface="微软雅黑" panose="020b0503020204020204" charset="-122"/>
                <a:ea typeface="微软雅黑" charset="-122"/>
                <a:sym typeface="+mn-ea"/>
              </a:rPr>
              <a:t>《惜抱轩全集》</a:t>
            </a:r>
            <a:r>
              <a:rPr lang="zh-CN" altLang="en-US" sz="24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charset="-122"/>
                <a:sym typeface="+mn-ea"/>
              </a:rPr>
              <a:t>等</a:t>
            </a:r>
            <a:endParaRPr lang="zh-CN" altLang="en-US" sz="2400" b="1" noProof="1">
              <a:latin typeface="微软雅黑" panose="020b0503020204020204" charset="-122"/>
              <a:ea typeface="微软雅黑" charset="-122"/>
            </a:endParaRPr>
          </a:p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noProof="1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charset="-122"/>
              </a:rPr>
              <a:t>他提出文章要</a:t>
            </a:r>
            <a:r>
              <a:rPr lang="zh-CN" altLang="en-US" sz="2400" b="1" noProof="1">
                <a:solidFill>
                  <a:srgbClr val="FF0000"/>
                </a:solidFill>
                <a:latin typeface="微软雅黑" panose="020b0503020204020204" charset="-122"/>
                <a:ea typeface="微软雅黑" charset="-122"/>
              </a:rPr>
              <a:t>义理、考据、词章</a:t>
            </a:r>
            <a:r>
              <a:rPr lang="zh-CN" altLang="en-US" sz="2400" noProof="1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charset="-122"/>
              </a:rPr>
              <a:t>三者并重。在学习方法上，主张多读多做，要从摹仿到自我脱化。</a:t>
            </a: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9330" name="文本框 99329"/>
          <p:cNvSpPr txBox="1"/>
          <p:nvPr>
            <p:custDataLst>
              <p:tags r:id="rId3"/>
            </p:custDataLst>
          </p:nvPr>
        </p:nvSpPr>
        <p:spPr>
          <a:xfrm>
            <a:off x="560388" y="160338"/>
            <a:ext cx="3130550" cy="479425"/>
          </a:xfrm>
          <a:prstGeom prst="rect">
            <a:avLst/>
          </a:prstGeom>
          <a:noFill/>
          <a:ln w="9525">
            <a:noFill/>
          </a:ln>
        </p:spPr>
        <p:txBody>
          <a:bodyPr lIns="114106" tIns="57054" rIns="114106" bIns="57054">
            <a:spAutoFit/>
          </a:bodyPr>
          <a:lstStyle/>
          <a:p>
            <a:pPr defTabSz="570230">
              <a:spcBef>
                <a:spcPct val="50000"/>
              </a:spcBef>
            </a:pPr>
            <a:r>
              <a:rPr lang="en-US" altLang="zh-CN" sz="2400" b="1">
                <a:latin typeface="Arial" pitchFamily="34" charset="0"/>
                <a:ea typeface="宋体" pitchFamily="2" charset="-122"/>
              </a:rPr>
              <a:t>【</a:t>
            </a:r>
            <a:r>
              <a:rPr lang="zh-CN" altLang="en-US" sz="2400" b="1">
                <a:latin typeface="Arial" pitchFamily="34" charset="0"/>
                <a:ea typeface="宋体" pitchFamily="2" charset="-122"/>
              </a:rPr>
              <a:t>课文解读</a:t>
            </a:r>
            <a:r>
              <a:rPr lang="en-US" altLang="zh-CN" sz="2400" b="1">
                <a:latin typeface="Arial" pitchFamily="34" charset="0"/>
                <a:ea typeface="宋体" pitchFamily="2" charset="-122"/>
              </a:rPr>
              <a:t>】</a:t>
            </a:r>
            <a:endParaRPr lang="en-US" altLang="zh-CN" sz="2400" b="1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99331" name="文本框 99330"/>
          <p:cNvSpPr txBox="1"/>
          <p:nvPr>
            <p:custDataLst>
              <p:tags r:id="rId4"/>
            </p:custDataLst>
          </p:nvPr>
        </p:nvSpPr>
        <p:spPr>
          <a:xfrm>
            <a:off x="468313" y="1633538"/>
            <a:ext cx="10848975" cy="1225550"/>
          </a:xfrm>
          <a:prstGeom prst="rect">
            <a:avLst/>
          </a:prstGeom>
          <a:noFill/>
          <a:ln w="9525">
            <a:noFill/>
          </a:ln>
        </p:spPr>
        <p:txBody>
          <a:bodyPr lIns="114106" tIns="57054" rIns="114106" bIns="57054">
            <a:spAutoFit/>
          </a:bodyPr>
          <a:lstStyle/>
          <a:p>
            <a:pPr defTabSz="570230">
              <a:lnSpc>
                <a:spcPct val="130000"/>
              </a:lnSpc>
            </a:pPr>
            <a:r>
              <a:rPr lang="zh-CN" altLang="en-US">
                <a:latin typeface="黑体" pitchFamily="49" charset="-122"/>
                <a:ea typeface="黑体" pitchFamily="49" charset="-122"/>
              </a:rPr>
              <a:t>   ①泰山之</a:t>
            </a:r>
            <a:r>
              <a:rPr lang="zh-CN" altLang="en-US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阳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，汶水西流；其</a:t>
            </a:r>
            <a:r>
              <a:rPr lang="zh-CN" altLang="en-US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阴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，济水东流。阳谷皆入汶，阴谷皆入济。</a:t>
            </a:r>
            <a:r>
              <a:rPr lang="zh-CN" altLang="en-US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当</a:t>
            </a:r>
            <a:r>
              <a:rPr lang="zh-CN" altLang="en-US" u="sng">
                <a:latin typeface="黑体" pitchFamily="49" charset="-122"/>
                <a:ea typeface="黑体" pitchFamily="49" charset="-122"/>
              </a:rPr>
              <a:t>其南北分</a:t>
            </a:r>
            <a:r>
              <a:rPr lang="zh-CN" altLang="en-US" u="sng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者</a:t>
            </a:r>
            <a:r>
              <a:rPr lang="zh-CN" altLang="en-US" u="sng">
                <a:latin typeface="黑体" pitchFamily="49" charset="-122"/>
                <a:ea typeface="黑体" pitchFamily="49" charset="-122"/>
              </a:rPr>
              <a:t>，古长城</a:t>
            </a:r>
            <a:r>
              <a:rPr lang="zh-CN" altLang="en-US" b="1" u="sng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也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。最高日观峰，在长城南十五里。</a:t>
            </a:r>
          </a:p>
        </p:txBody>
      </p:sp>
      <p:sp>
        <p:nvSpPr>
          <p:cNvPr id="99334" name="文本框 99333"/>
          <p:cNvSpPr txBox="1"/>
          <p:nvPr>
            <p:custDataLst>
              <p:tags r:id="rId5"/>
            </p:custDataLst>
          </p:nvPr>
        </p:nvSpPr>
        <p:spPr>
          <a:xfrm>
            <a:off x="584200" y="3492500"/>
            <a:ext cx="11150600" cy="2227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b="1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解读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】</a:t>
            </a:r>
          </a:p>
          <a:p>
            <a:r>
              <a:rPr lang="zh-CN" altLang="en-US">
                <a:latin typeface="黑体" pitchFamily="49" charset="-122"/>
                <a:ea typeface="黑体" pitchFamily="49" charset="-122"/>
              </a:rPr>
              <a:t>　　</a:t>
            </a:r>
            <a:r>
              <a:rPr lang="zh-CN" altLang="en-US" b="1" u="sng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第一段，总写泰山的地理形势，点出泰山及其最高峰</a:t>
            </a:r>
            <a:r>
              <a:rPr lang="en-US" altLang="zh-CN" b="1" u="sng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u="sng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日观峰的位置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。先写汶水和济水的分流，是“</a:t>
            </a:r>
            <a:r>
              <a:rPr lang="zh-CN" altLang="en-US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面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”；再引出两水的分界线</a:t>
            </a:r>
            <a:r>
              <a:rPr lang="en-US" altLang="zh-CN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古长城，是“</a:t>
            </a:r>
            <a:r>
              <a:rPr lang="zh-CN" altLang="en-US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线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”；然后以古长城作为参照物，点明泰山最高峰</a:t>
            </a:r>
            <a:r>
              <a:rPr lang="en-US" altLang="zh-CN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日观峰的位置，是“</a:t>
            </a:r>
            <a:r>
              <a:rPr lang="zh-CN" altLang="en-US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点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”。为下文叙述登山路线和观日出作好铺垫。</a:t>
            </a:r>
          </a:p>
        </p:txBody>
      </p:sp>
      <p:sp>
        <p:nvSpPr>
          <p:cNvPr id="99335" name="文本框 99334"/>
          <p:cNvSpPr txBox="1"/>
          <p:nvPr>
            <p:custDataLst>
              <p:tags r:id="rId6"/>
            </p:custDataLst>
          </p:nvPr>
        </p:nvSpPr>
        <p:spPr>
          <a:xfrm>
            <a:off x="558800" y="838200"/>
            <a:ext cx="110363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阅读思考</a:t>
            </a:r>
            <a:r>
              <a:rPr lang="en-US" altLang="zh-CN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：解释重点词语，口译句子，概括段意。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" dur="500"/>
                                        <p:tgtEl>
                                          <p:spTgt spid="99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93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93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93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354" name="文本框 100353"/>
          <p:cNvSpPr txBox="1"/>
          <p:nvPr>
            <p:custDataLst>
              <p:tags r:id="rId3"/>
            </p:custDataLst>
          </p:nvPr>
        </p:nvSpPr>
        <p:spPr>
          <a:xfrm>
            <a:off x="560388" y="160338"/>
            <a:ext cx="3130550" cy="479425"/>
          </a:xfrm>
          <a:prstGeom prst="rect">
            <a:avLst/>
          </a:prstGeom>
          <a:noFill/>
          <a:ln w="9525">
            <a:noFill/>
          </a:ln>
        </p:spPr>
        <p:txBody>
          <a:bodyPr lIns="114106" tIns="57054" rIns="114106" bIns="57054">
            <a:spAutoFit/>
          </a:bodyPr>
          <a:lstStyle/>
          <a:p>
            <a:pPr defTabSz="570230">
              <a:spcBef>
                <a:spcPct val="50000"/>
              </a:spcBef>
            </a:pPr>
            <a:r>
              <a:rPr lang="en-US" altLang="zh-CN" sz="2400" b="1">
                <a:latin typeface="Arial" pitchFamily="34" charset="0"/>
                <a:ea typeface="宋体" pitchFamily="2" charset="-122"/>
              </a:rPr>
              <a:t>【</a:t>
            </a:r>
            <a:r>
              <a:rPr lang="zh-CN" altLang="en-US" sz="2400" b="1">
                <a:latin typeface="Arial" pitchFamily="34" charset="0"/>
                <a:ea typeface="宋体" pitchFamily="2" charset="-122"/>
              </a:rPr>
              <a:t>课文解读</a:t>
            </a:r>
            <a:r>
              <a:rPr lang="en-US" altLang="zh-CN" sz="2400" b="1">
                <a:latin typeface="Arial" pitchFamily="34" charset="0"/>
                <a:ea typeface="宋体" pitchFamily="2" charset="-122"/>
              </a:rPr>
              <a:t>】</a:t>
            </a:r>
            <a:endParaRPr lang="en-US" altLang="zh-CN" sz="2400" b="1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100355" name="文本框 100354"/>
          <p:cNvSpPr txBox="1"/>
          <p:nvPr>
            <p:custDataLst>
              <p:tags r:id="rId4"/>
            </p:custDataLst>
          </p:nvPr>
        </p:nvSpPr>
        <p:spPr>
          <a:xfrm>
            <a:off x="595313" y="1189038"/>
            <a:ext cx="11166475" cy="3957637"/>
          </a:xfrm>
          <a:prstGeom prst="rect">
            <a:avLst/>
          </a:prstGeom>
          <a:noFill/>
          <a:ln w="9525">
            <a:noFill/>
          </a:ln>
        </p:spPr>
        <p:txBody>
          <a:bodyPr lIns="114106" tIns="57054" rIns="114106" bIns="57054">
            <a:spAutoFit/>
          </a:bodyPr>
          <a:lstStyle/>
          <a:p>
            <a:pPr defTabSz="570230"/>
            <a:r>
              <a:rPr lang="zh-CN" altLang="en-US">
                <a:latin typeface="黑体" pitchFamily="49" charset="-122"/>
                <a:ea typeface="黑体" pitchFamily="49" charset="-122"/>
              </a:rPr>
              <a:t>   ②余</a:t>
            </a:r>
            <a:r>
              <a:rPr lang="zh-CN" altLang="en-US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以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乾隆三十九年十二月，自京师乘风雪，历齐河、长清，穿泰山西北谷，越长城之限，</a:t>
            </a:r>
            <a:r>
              <a:rPr lang="zh-CN" altLang="en-US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至于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泰安。</a:t>
            </a:r>
            <a:r>
              <a:rPr lang="zh-CN" altLang="en-US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是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月丁未，与知府朱孝纯子颖由南麓登。四十五里，道皆砌石为</a:t>
            </a:r>
            <a:r>
              <a:rPr lang="zh-CN" altLang="en-US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磴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，其级七千有余。泰山正南面有三谷。中谷绕泰安城下，郦道元所谓环水也。余始</a:t>
            </a:r>
            <a:r>
              <a:rPr lang="zh-CN" altLang="en-US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循</a:t>
            </a:r>
            <a:r>
              <a:rPr lang="zh-CN" altLang="en-US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以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入，道少半，越中岭，复循西谷，</a:t>
            </a:r>
            <a:r>
              <a:rPr lang="zh-CN" altLang="en-US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遂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至其巅。古时登山，循东谷入，道有天门。</a:t>
            </a:r>
            <a:r>
              <a:rPr lang="zh-CN" altLang="en-US" u="sng">
                <a:latin typeface="黑体" pitchFamily="49" charset="-122"/>
                <a:ea typeface="黑体" pitchFamily="49" charset="-122"/>
              </a:rPr>
              <a:t>东谷者，古</a:t>
            </a:r>
            <a:r>
              <a:rPr lang="zh-CN" altLang="en-US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谓</a:t>
            </a:r>
            <a:r>
              <a:rPr lang="zh-CN" altLang="en-US" u="sng">
                <a:latin typeface="黑体" pitchFamily="49" charset="-122"/>
                <a:ea typeface="黑体" pitchFamily="49" charset="-122"/>
              </a:rPr>
              <a:t>之天门溪水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，余所不</a:t>
            </a:r>
            <a:r>
              <a:rPr lang="zh-CN" altLang="en-US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至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也。今所经中岭及山巅，</a:t>
            </a:r>
            <a:r>
              <a:rPr lang="zh-CN" altLang="en-US" u="sng">
                <a:latin typeface="黑体" pitchFamily="49" charset="-122"/>
                <a:ea typeface="黑体" pitchFamily="49" charset="-122"/>
              </a:rPr>
              <a:t>崖</a:t>
            </a:r>
            <a:r>
              <a:rPr lang="zh-CN" altLang="en-US" u="sng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限</a:t>
            </a:r>
            <a:r>
              <a:rPr lang="zh-CN" altLang="en-US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当</a:t>
            </a:r>
            <a:r>
              <a:rPr lang="zh-CN" altLang="en-US" u="sng">
                <a:latin typeface="黑体" pitchFamily="49" charset="-122"/>
                <a:ea typeface="黑体" pitchFamily="49" charset="-122"/>
              </a:rPr>
              <a:t>道者，世皆谓之天门云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。道中迷雾冰滑，</a:t>
            </a:r>
            <a:r>
              <a:rPr lang="zh-CN" altLang="en-US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磴</a:t>
            </a:r>
            <a:r>
              <a:rPr lang="en-US" altLang="zh-CN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err="1">
                <a:latin typeface="楷体" panose="02010609060101010101" pitchFamily="49" charset="-122"/>
                <a:ea typeface="楷体" panose="02010609060101010101" pitchFamily="49" charset="-122"/>
              </a:rPr>
              <a:t>dèng</a:t>
            </a:r>
            <a:r>
              <a:rPr lang="en-US" altLang="zh-CN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几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不可登。及</a:t>
            </a:r>
            <a:r>
              <a:rPr lang="zh-CN" altLang="en-US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既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上，苍山</a:t>
            </a:r>
            <a:r>
              <a:rPr lang="zh-CN" altLang="en-US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负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雪，明</a:t>
            </a:r>
            <a:r>
              <a:rPr lang="zh-CN" altLang="en-US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烛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天南；望晚日照城郭，汶水、徂徕</a:t>
            </a:r>
            <a:r>
              <a:rPr lang="en-US" altLang="zh-CN">
                <a:latin typeface="黑体" pitchFamily="49" charset="-122"/>
                <a:ea typeface="黑体" pitchFamily="49" charset="-122"/>
              </a:rPr>
              <a:t>(cú lái)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如画，而半山</a:t>
            </a:r>
            <a:r>
              <a:rPr lang="zh-CN" altLang="en-US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居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雾若带然。</a:t>
            </a:r>
          </a:p>
        </p:txBody>
      </p:sp>
      <p:sp>
        <p:nvSpPr>
          <p:cNvPr id="100358" name="文本框 100357"/>
          <p:cNvSpPr txBox="1"/>
          <p:nvPr>
            <p:custDataLst>
              <p:tags r:id="rId5"/>
            </p:custDataLst>
          </p:nvPr>
        </p:nvSpPr>
        <p:spPr>
          <a:xfrm>
            <a:off x="711200" y="5270500"/>
            <a:ext cx="108712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latin typeface="黑体" pitchFamily="49" charset="-122"/>
                <a:ea typeface="黑体" pitchFamily="49" charset="-122"/>
              </a:rPr>
              <a:t> 【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解析</a:t>
            </a:r>
            <a:r>
              <a:rPr lang="en-US" altLang="zh-CN"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第二段，记述登山经过，着力叙写登山的艰难和到达山顶后所见的景象。</a:t>
            </a:r>
          </a:p>
        </p:txBody>
      </p:sp>
      <p:sp>
        <p:nvSpPr>
          <p:cNvPr id="100361" name="文本框 100360"/>
          <p:cNvSpPr txBox="1"/>
          <p:nvPr>
            <p:custDataLst>
              <p:tags r:id="rId6"/>
            </p:custDataLst>
          </p:nvPr>
        </p:nvSpPr>
        <p:spPr>
          <a:xfrm>
            <a:off x="660400" y="698500"/>
            <a:ext cx="110363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阅读思考</a:t>
            </a:r>
            <a:r>
              <a:rPr lang="en-US" altLang="zh-CN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：解释重点词语，口译句子，概括段意。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3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1378" name="文本框 101377"/>
          <p:cNvSpPr txBox="1"/>
          <p:nvPr>
            <p:custDataLst>
              <p:tags r:id="rId3"/>
            </p:custDataLst>
          </p:nvPr>
        </p:nvSpPr>
        <p:spPr>
          <a:xfrm>
            <a:off x="560388" y="160338"/>
            <a:ext cx="3130550" cy="479425"/>
          </a:xfrm>
          <a:prstGeom prst="rect">
            <a:avLst/>
          </a:prstGeom>
          <a:noFill/>
          <a:ln w="9525">
            <a:noFill/>
          </a:ln>
        </p:spPr>
        <p:txBody>
          <a:bodyPr lIns="114106" tIns="57054" rIns="114106" bIns="57054">
            <a:spAutoFit/>
          </a:bodyPr>
          <a:lstStyle/>
          <a:p>
            <a:pPr defTabSz="570230">
              <a:spcBef>
                <a:spcPct val="50000"/>
              </a:spcBef>
            </a:pPr>
            <a:r>
              <a:rPr lang="en-US" altLang="zh-CN" sz="2400" b="1">
                <a:latin typeface="Arial" pitchFamily="34" charset="0"/>
                <a:ea typeface="宋体" pitchFamily="2" charset="-122"/>
              </a:rPr>
              <a:t>【</a:t>
            </a:r>
            <a:r>
              <a:rPr lang="zh-CN" altLang="en-US" sz="2400" b="1">
                <a:latin typeface="Arial" pitchFamily="34" charset="0"/>
                <a:ea typeface="宋体" pitchFamily="2" charset="-122"/>
              </a:rPr>
              <a:t>课文解读</a:t>
            </a:r>
            <a:r>
              <a:rPr lang="en-US" altLang="zh-CN" sz="2400" b="1">
                <a:latin typeface="Arial" pitchFamily="34" charset="0"/>
                <a:ea typeface="宋体" pitchFamily="2" charset="-122"/>
              </a:rPr>
              <a:t>】</a:t>
            </a:r>
            <a:endParaRPr lang="en-US" altLang="zh-CN" sz="2400" b="1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101379" name="文本框 101378"/>
          <p:cNvSpPr txBox="1"/>
          <p:nvPr>
            <p:custDataLst>
              <p:tags r:id="rId4"/>
            </p:custDataLst>
          </p:nvPr>
        </p:nvSpPr>
        <p:spPr>
          <a:xfrm>
            <a:off x="506413" y="757238"/>
            <a:ext cx="11166475" cy="541337"/>
          </a:xfrm>
          <a:prstGeom prst="rect">
            <a:avLst/>
          </a:prstGeom>
          <a:noFill/>
          <a:ln w="9525">
            <a:noFill/>
          </a:ln>
        </p:spPr>
        <p:txBody>
          <a:bodyPr lIns="114106" tIns="57054" rIns="114106" bIns="57054">
            <a:spAutoFit/>
          </a:bodyPr>
          <a:lstStyle/>
          <a:p>
            <a:pPr defTabSz="570230"/>
            <a:r>
              <a:rPr lang="zh-CN" altLang="en-US">
                <a:latin typeface="黑体" pitchFamily="49" charset="-122"/>
                <a:ea typeface="黑体" pitchFamily="49" charset="-122"/>
              </a:rPr>
              <a:t>   </a:t>
            </a:r>
          </a:p>
        </p:txBody>
      </p:sp>
      <p:sp>
        <p:nvSpPr>
          <p:cNvPr id="101382" name="文本框 101381"/>
          <p:cNvSpPr txBox="1"/>
          <p:nvPr>
            <p:custDataLst>
              <p:tags r:id="rId5"/>
            </p:custDataLst>
          </p:nvPr>
        </p:nvSpPr>
        <p:spPr>
          <a:xfrm>
            <a:off x="749300" y="889000"/>
            <a:ext cx="106045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1383" name="矩形 101382"/>
          <p:cNvSpPr/>
          <p:nvPr>
            <p:custDataLst>
              <p:tags r:id="rId6"/>
            </p:custDataLst>
          </p:nvPr>
        </p:nvSpPr>
        <p:spPr>
          <a:xfrm>
            <a:off x="682625" y="808038"/>
            <a:ext cx="1084897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SzTx/>
            </a:pPr>
            <a:r>
              <a:rPr lang="zh-CN" altLang="en-US" sz="2400" b="1">
                <a:latin typeface="Times New Roman" panose="02020603050405020304" pitchFamily="18" charset="0"/>
                <a:ea typeface="宋体" pitchFamily="2" charset="-122"/>
              </a:rPr>
              <a:t>    </a:t>
            </a:r>
            <a:r>
              <a:rPr lang="zh-CN" altLang="en-US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阅读思考</a:t>
            </a:r>
            <a:r>
              <a:rPr lang="en-US" altLang="zh-CN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：游记散文重在记叙有条理。说说第二段作者登山的路线是怎样的？写景有何特点？</a:t>
            </a:r>
          </a:p>
        </p:txBody>
      </p:sp>
      <p:sp>
        <p:nvSpPr>
          <p:cNvPr id="101384" name="文本框 101383"/>
          <p:cNvSpPr txBox="1"/>
          <p:nvPr>
            <p:custDataLst>
              <p:tags r:id="rId7"/>
            </p:custDataLst>
          </p:nvPr>
        </p:nvSpPr>
        <p:spPr>
          <a:xfrm>
            <a:off x="711200" y="2019300"/>
            <a:ext cx="10490200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路线：</a:t>
            </a:r>
          </a:p>
          <a:p>
            <a:pPr>
              <a:spcBef>
                <a:spcPct val="50000"/>
              </a:spcBef>
            </a:pPr>
            <a:r>
              <a:rPr lang="zh-CN" altLang="en-US" b="1">
                <a:latin typeface="黑体" pitchFamily="49" charset="-122"/>
                <a:ea typeface="黑体" pitchFamily="49" charset="-122"/>
              </a:rPr>
              <a:t>  京师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泰安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南麓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中谷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中岭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西谷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山巅</a:t>
            </a:r>
          </a:p>
        </p:txBody>
      </p:sp>
      <p:sp>
        <p:nvSpPr>
          <p:cNvPr id="101386" name="文本框 101385"/>
          <p:cNvSpPr txBox="1"/>
          <p:nvPr>
            <p:custDataLst>
              <p:tags r:id="rId8"/>
            </p:custDataLst>
          </p:nvPr>
        </p:nvSpPr>
        <p:spPr>
          <a:xfrm>
            <a:off x="685800" y="3187700"/>
            <a:ext cx="103759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     至于     由      偱      越     复偱    遂至</a:t>
            </a:r>
          </a:p>
        </p:txBody>
      </p:sp>
      <p:sp>
        <p:nvSpPr>
          <p:cNvPr id="101387" name="文本框 101386"/>
          <p:cNvSpPr txBox="1"/>
          <p:nvPr>
            <p:custDataLst>
              <p:tags r:id="rId9"/>
            </p:custDataLst>
          </p:nvPr>
        </p:nvSpPr>
        <p:spPr>
          <a:xfrm>
            <a:off x="749300" y="3835400"/>
            <a:ext cx="10591800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写景：</a:t>
            </a:r>
          </a:p>
        </p:txBody>
      </p:sp>
      <p:sp>
        <p:nvSpPr>
          <p:cNvPr id="101389" name="左大括号 101388"/>
          <p:cNvSpPr/>
          <p:nvPr>
            <p:custDataLst>
              <p:tags r:id="rId10"/>
            </p:custDataLst>
          </p:nvPr>
        </p:nvSpPr>
        <p:spPr>
          <a:xfrm>
            <a:off x="2311400" y="4229100"/>
            <a:ext cx="76200" cy="1524000"/>
          </a:xfrm>
          <a:prstGeom prst="leftBrace">
            <a:avLst>
              <a:gd name="adj1" fmla="val 166666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1390" name="矩形 101389"/>
          <p:cNvSpPr/>
          <p:nvPr>
            <p:custDataLst>
              <p:tags r:id="rId11"/>
            </p:custDataLst>
          </p:nvPr>
        </p:nvSpPr>
        <p:spPr>
          <a:xfrm>
            <a:off x="2616200" y="4076700"/>
            <a:ext cx="60737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SzTx/>
            </a:pPr>
            <a:r>
              <a:rPr lang="zh-CN" altLang="en-US" b="1">
                <a:latin typeface="Times New Roman" panose="02020603050405020304" pitchFamily="18" charset="0"/>
                <a:ea typeface="黑体" pitchFamily="49" charset="-122"/>
              </a:rPr>
              <a:t>苍山负雪，明烛天南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黑体" pitchFamily="49" charset="-122"/>
              </a:rPr>
              <a:t>（壮观）</a:t>
            </a:r>
          </a:p>
        </p:txBody>
      </p:sp>
      <p:sp>
        <p:nvSpPr>
          <p:cNvPr id="101391" name="矩形 101390"/>
          <p:cNvSpPr/>
          <p:nvPr>
            <p:custDataLst>
              <p:tags r:id="rId12"/>
            </p:custDataLst>
          </p:nvPr>
        </p:nvSpPr>
        <p:spPr>
          <a:xfrm>
            <a:off x="2540000" y="4686300"/>
            <a:ext cx="60483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SzTx/>
            </a:pPr>
            <a:r>
              <a:rPr lang="zh-CN" altLang="en-US" b="1">
                <a:latin typeface="Times New Roman" panose="02020603050405020304" pitchFamily="18" charset="0"/>
                <a:ea typeface="黑体" pitchFamily="49" charset="-122"/>
              </a:rPr>
              <a:t> 晚日照城，汶水、徂徕如画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黑体" pitchFamily="49" charset="-122"/>
              </a:rPr>
              <a:t>（雄浑）</a:t>
            </a:r>
          </a:p>
        </p:txBody>
      </p:sp>
      <p:sp>
        <p:nvSpPr>
          <p:cNvPr id="101393" name="矩形 101392"/>
          <p:cNvSpPr/>
          <p:nvPr>
            <p:custDataLst>
              <p:tags r:id="rId13"/>
            </p:custDataLst>
          </p:nvPr>
        </p:nvSpPr>
        <p:spPr>
          <a:xfrm>
            <a:off x="2616200" y="5321300"/>
            <a:ext cx="52609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SzTx/>
            </a:pPr>
            <a:r>
              <a:rPr lang="zh-CN" altLang="en-US" b="1">
                <a:latin typeface="Times New Roman" panose="02020603050405020304" pitchFamily="18" charset="0"/>
                <a:ea typeface="黑体" pitchFamily="49" charset="-122"/>
              </a:rPr>
              <a:t>半山居雾若带然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黑体" pitchFamily="49" charset="-122"/>
              </a:rPr>
              <a:t>（高峻）</a:t>
            </a:r>
          </a:p>
        </p:txBody>
      </p:sp>
      <p:sp>
        <p:nvSpPr>
          <p:cNvPr id="101394" name="文本框 101393"/>
          <p:cNvSpPr txBox="1"/>
          <p:nvPr>
            <p:custDataLst>
              <p:tags r:id="rId14"/>
            </p:custDataLst>
          </p:nvPr>
        </p:nvSpPr>
        <p:spPr>
          <a:xfrm>
            <a:off x="1892300" y="2019300"/>
            <a:ext cx="6896100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（由远及近、由下而上）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1013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1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1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1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1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1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1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1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1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1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1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1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1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1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1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1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1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1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6" grpId="0"/>
      <p:bldP spid="101390" grpId="1" build="p"/>
      <p:bldP spid="101391" grpId="2" build="p"/>
      <p:bldP spid="101393" grpId="3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2402" name="文本框 102401"/>
          <p:cNvSpPr txBox="1"/>
          <p:nvPr>
            <p:custDataLst>
              <p:tags r:id="rId3"/>
            </p:custDataLst>
          </p:nvPr>
        </p:nvSpPr>
        <p:spPr>
          <a:xfrm>
            <a:off x="560388" y="160338"/>
            <a:ext cx="3130550" cy="479425"/>
          </a:xfrm>
          <a:prstGeom prst="rect">
            <a:avLst/>
          </a:prstGeom>
          <a:noFill/>
          <a:ln w="9525">
            <a:noFill/>
          </a:ln>
        </p:spPr>
        <p:txBody>
          <a:bodyPr lIns="114106" tIns="57054" rIns="114106" bIns="57054">
            <a:spAutoFit/>
          </a:bodyPr>
          <a:lstStyle/>
          <a:p>
            <a:pPr defTabSz="570230">
              <a:spcBef>
                <a:spcPct val="50000"/>
              </a:spcBef>
            </a:pPr>
            <a:r>
              <a:rPr lang="en-US" altLang="zh-CN" sz="2400" b="1">
                <a:latin typeface="Arial" pitchFamily="34" charset="0"/>
                <a:ea typeface="宋体" pitchFamily="2" charset="-122"/>
              </a:rPr>
              <a:t>【</a:t>
            </a:r>
            <a:r>
              <a:rPr lang="zh-CN" altLang="en-US" sz="2400" b="1">
                <a:latin typeface="Arial" pitchFamily="34" charset="0"/>
                <a:ea typeface="宋体" pitchFamily="2" charset="-122"/>
              </a:rPr>
              <a:t>课文解读</a:t>
            </a:r>
            <a:r>
              <a:rPr lang="en-US" altLang="zh-CN" sz="2400" b="1">
                <a:latin typeface="Arial" pitchFamily="34" charset="0"/>
                <a:ea typeface="宋体" pitchFamily="2" charset="-122"/>
              </a:rPr>
              <a:t>】</a:t>
            </a:r>
            <a:endParaRPr lang="en-US" altLang="zh-CN" sz="2400" b="1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102403" name="文本框 102402"/>
          <p:cNvSpPr txBox="1"/>
          <p:nvPr>
            <p:custDataLst>
              <p:tags r:id="rId4"/>
            </p:custDataLst>
          </p:nvPr>
        </p:nvSpPr>
        <p:spPr>
          <a:xfrm>
            <a:off x="557213" y="1049338"/>
            <a:ext cx="11166475" cy="2566987"/>
          </a:xfrm>
          <a:prstGeom prst="rect">
            <a:avLst/>
          </a:prstGeom>
          <a:noFill/>
          <a:ln w="9525">
            <a:noFill/>
          </a:ln>
        </p:spPr>
        <p:txBody>
          <a:bodyPr lIns="114106" tIns="57054" rIns="114106" bIns="57054">
            <a:spAutoFit/>
          </a:bodyPr>
          <a:lstStyle/>
          <a:p>
            <a:pPr defTabSz="570230">
              <a:lnSpc>
                <a:spcPct val="115000"/>
              </a:lnSpc>
            </a:pPr>
            <a:r>
              <a:rPr lang="zh-CN" altLang="en-US">
                <a:latin typeface="黑体" pitchFamily="49" charset="-122"/>
                <a:ea typeface="黑体" pitchFamily="49" charset="-122"/>
              </a:rPr>
              <a:t>   ③戊申</a:t>
            </a:r>
            <a:r>
              <a:rPr lang="zh-CN" altLang="en-US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晦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，五鼓，与子颍坐日观亭，待日出。大风扬积雪击面。亭东自足下皆云</a:t>
            </a:r>
            <a:r>
              <a:rPr lang="zh-CN" altLang="en-US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漫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稍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见云中白若摴</a:t>
            </a:r>
            <a:r>
              <a:rPr lang="en-US" altLang="zh-CN">
                <a:latin typeface="黑体" pitchFamily="49" charset="-122"/>
                <a:ea typeface="黑体" pitchFamily="49" charset="-122"/>
              </a:rPr>
              <a:t>(chū)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蒱</a:t>
            </a:r>
            <a:r>
              <a:rPr lang="en-US" altLang="zh-CN">
                <a:latin typeface="黑体" pitchFamily="49" charset="-122"/>
                <a:ea typeface="黑体" pitchFamily="49" charset="-122"/>
              </a:rPr>
              <a:t>(pú)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，数十立者，山也。极天云一线异色，</a:t>
            </a:r>
            <a:r>
              <a:rPr lang="zh-CN" altLang="en-US" u="sng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须臾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成五</a:t>
            </a:r>
            <a:r>
              <a:rPr lang="zh-CN" altLang="en-US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采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。日上，正赤如丹，下有红光，动摇</a:t>
            </a:r>
            <a:r>
              <a:rPr lang="zh-CN" altLang="en-US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承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之。</a:t>
            </a:r>
            <a:r>
              <a:rPr lang="zh-CN" altLang="en-US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或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曰，此东海也。回视日观以西峰，</a:t>
            </a:r>
            <a:r>
              <a:rPr lang="zh-CN" altLang="en-US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或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得日或否，绛皓驳色，而皆若偻（</a:t>
            </a:r>
            <a:r>
              <a:rPr lang="zh-CN" altLang="en-US">
                <a:solidFill>
                  <a:srgbClr val="333333"/>
                </a:solidFill>
                <a:latin typeface="Arial" pitchFamily="34" charset="0"/>
                <a:ea typeface="黑体" pitchFamily="49" charset="-122"/>
              </a:rPr>
              <a:t> </a:t>
            </a:r>
            <a:r>
              <a:rPr lang="en-US" altLang="zh-CN" err="1">
                <a:solidFill>
                  <a:srgbClr val="333333"/>
                </a:solidFill>
                <a:latin typeface="Arial" pitchFamily="34" charset="0"/>
                <a:ea typeface="黑体" pitchFamily="49" charset="-122"/>
              </a:rPr>
              <a:t>lǚ</a:t>
            </a:r>
            <a:r>
              <a:rPr lang="en-US" altLang="zh-CN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）。</a:t>
            </a:r>
          </a:p>
        </p:txBody>
      </p:sp>
      <p:sp>
        <p:nvSpPr>
          <p:cNvPr id="102404" name="文本框 102403"/>
          <p:cNvSpPr txBox="1"/>
          <p:nvPr>
            <p:custDataLst>
              <p:tags r:id="rId5"/>
            </p:custDataLst>
          </p:nvPr>
        </p:nvSpPr>
        <p:spPr>
          <a:xfrm>
            <a:off x="482600" y="4635500"/>
            <a:ext cx="108712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latin typeface="黑体" pitchFamily="49" charset="-122"/>
                <a:ea typeface="黑体" pitchFamily="49" charset="-122"/>
              </a:rPr>
              <a:t> 【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解析</a:t>
            </a:r>
            <a:r>
              <a:rPr lang="en-US" altLang="zh-CN"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第三段，集中描写泰山日出的动人景象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。作者按照时间顺序依次写了</a:t>
            </a:r>
            <a:r>
              <a:rPr lang="zh-CN" altLang="en-US" b="1" u="sng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日出前、日出时和日出后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的不同景色，展示给读者一幅泰山日出迅速变化的画面。</a:t>
            </a:r>
            <a:endParaRPr lang="zh-CN" altLang="en-US" b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2406" name="文本框 102405"/>
          <p:cNvSpPr txBox="1"/>
          <p:nvPr>
            <p:custDataLst>
              <p:tags r:id="rId6"/>
            </p:custDataLst>
          </p:nvPr>
        </p:nvSpPr>
        <p:spPr>
          <a:xfrm>
            <a:off x="2717800" y="355600"/>
            <a:ext cx="8915400" cy="528638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农历初一为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朔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，十五为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望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，十六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既望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，最后一日为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晦日</a:t>
            </a:r>
          </a:p>
        </p:txBody>
      </p:sp>
      <p:sp>
        <p:nvSpPr>
          <p:cNvPr id="102407" name="文本框 102406"/>
          <p:cNvSpPr txBox="1"/>
          <p:nvPr>
            <p:custDataLst>
              <p:tags r:id="rId7"/>
            </p:custDataLst>
          </p:nvPr>
        </p:nvSpPr>
        <p:spPr>
          <a:xfrm>
            <a:off x="482600" y="3759200"/>
            <a:ext cx="110363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阅读思考</a:t>
            </a:r>
            <a:r>
              <a:rPr lang="en-US" altLang="zh-CN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：解释重点词语口译句子，作者是按什么顺序写日出的？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4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4" grpId="0"/>
      <p:bldP spid="10240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5474" name="文本框 105473"/>
          <p:cNvSpPr txBox="1"/>
          <p:nvPr>
            <p:custDataLst>
              <p:tags r:id="rId3"/>
            </p:custDataLst>
          </p:nvPr>
        </p:nvSpPr>
        <p:spPr>
          <a:xfrm>
            <a:off x="560388" y="160338"/>
            <a:ext cx="3130550" cy="479425"/>
          </a:xfrm>
          <a:prstGeom prst="rect">
            <a:avLst/>
          </a:prstGeom>
          <a:noFill/>
          <a:ln w="9525">
            <a:noFill/>
          </a:ln>
        </p:spPr>
        <p:txBody>
          <a:bodyPr lIns="114106" tIns="57054" rIns="114106" bIns="57054">
            <a:spAutoFit/>
          </a:bodyPr>
          <a:lstStyle/>
          <a:p>
            <a:pPr defTabSz="570230">
              <a:spcBef>
                <a:spcPct val="50000"/>
              </a:spcBef>
            </a:pPr>
            <a:r>
              <a:rPr lang="en-US" altLang="zh-CN" sz="2400" b="1">
                <a:latin typeface="Arial" pitchFamily="34" charset="0"/>
                <a:ea typeface="宋体" pitchFamily="2" charset="-122"/>
              </a:rPr>
              <a:t>【</a:t>
            </a:r>
            <a:r>
              <a:rPr lang="zh-CN" altLang="en-US" sz="2400" b="1">
                <a:latin typeface="Arial" pitchFamily="34" charset="0"/>
                <a:ea typeface="宋体" pitchFamily="2" charset="-122"/>
              </a:rPr>
              <a:t>课文解读</a:t>
            </a:r>
            <a:r>
              <a:rPr lang="en-US" altLang="zh-CN" sz="2400" b="1">
                <a:latin typeface="Arial" pitchFamily="34" charset="0"/>
                <a:ea typeface="宋体" pitchFamily="2" charset="-122"/>
              </a:rPr>
              <a:t>】</a:t>
            </a:r>
            <a:endParaRPr lang="en-US" altLang="zh-CN" sz="2400" b="1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105479" name="矩形 105478"/>
          <p:cNvSpPr/>
          <p:nvPr>
            <p:custDataLst>
              <p:tags r:id="rId4"/>
            </p:custDataLst>
          </p:nvPr>
        </p:nvSpPr>
        <p:spPr>
          <a:xfrm>
            <a:off x="1346200" y="2349500"/>
            <a:ext cx="13112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SzTx/>
            </a:pP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黑体" pitchFamily="49" charset="-122"/>
                <a:hlinkClick action="ppaction://noaction"/>
              </a:rPr>
              <a:t>日出前</a:t>
            </a:r>
          </a:p>
        </p:txBody>
      </p:sp>
      <p:sp>
        <p:nvSpPr>
          <p:cNvPr id="105480" name="左大括号 105479"/>
          <p:cNvSpPr/>
          <p:nvPr>
            <p:custDataLst>
              <p:tags r:id="rId5"/>
            </p:custDataLst>
          </p:nvPr>
        </p:nvSpPr>
        <p:spPr>
          <a:xfrm>
            <a:off x="2768600" y="1892300"/>
            <a:ext cx="152400" cy="1143000"/>
          </a:xfrm>
          <a:prstGeom prst="leftBrace">
            <a:avLst>
              <a:gd name="adj1" fmla="val 625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buSzTx/>
            </a:pPr>
            <a:endParaRPr lang="zh-CN" altLang="en-US" b="1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05481" name="矩形 105480"/>
          <p:cNvSpPr/>
          <p:nvPr>
            <p:custDataLst>
              <p:tags r:id="rId6"/>
            </p:custDataLst>
          </p:nvPr>
        </p:nvSpPr>
        <p:spPr>
          <a:xfrm>
            <a:off x="3035300" y="1714500"/>
            <a:ext cx="34448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SzTx/>
            </a:pPr>
            <a:r>
              <a:rPr lang="zh-CN" altLang="en-US" b="1">
                <a:latin typeface="Times New Roman" panose="02020603050405020304" pitchFamily="18" charset="0"/>
                <a:ea typeface="宋体" pitchFamily="2" charset="-122"/>
              </a:rPr>
              <a:t>大风扬积</a:t>
            </a:r>
            <a:r>
              <a:rPr lang="zh-CN" altLang="en-US" b="1" u="sng">
                <a:latin typeface="Times New Roman" panose="02020603050405020304" pitchFamily="18" charset="0"/>
                <a:ea typeface="宋体" pitchFamily="2" charset="-122"/>
              </a:rPr>
              <a:t>雪</a:t>
            </a:r>
            <a:r>
              <a:rPr lang="zh-CN" altLang="en-US" b="1">
                <a:latin typeface="Times New Roman" panose="02020603050405020304" pitchFamily="18" charset="0"/>
                <a:ea typeface="宋体" pitchFamily="2" charset="-122"/>
              </a:rPr>
              <a:t>击面</a:t>
            </a:r>
          </a:p>
        </p:txBody>
      </p:sp>
      <p:sp>
        <p:nvSpPr>
          <p:cNvPr id="105482" name="矩形 105481"/>
          <p:cNvSpPr/>
          <p:nvPr>
            <p:custDataLst>
              <p:tags r:id="rId7"/>
            </p:custDataLst>
          </p:nvPr>
        </p:nvSpPr>
        <p:spPr>
          <a:xfrm>
            <a:off x="3073400" y="2171700"/>
            <a:ext cx="30638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SzTx/>
            </a:pPr>
            <a:r>
              <a:rPr lang="zh-CN" altLang="en-US" b="1">
                <a:latin typeface="Times New Roman" panose="02020603050405020304" pitchFamily="18" charset="0"/>
                <a:ea typeface="宋体" pitchFamily="2" charset="-122"/>
              </a:rPr>
              <a:t>亭东自足下皆云漫</a:t>
            </a:r>
          </a:p>
        </p:txBody>
      </p:sp>
      <p:sp>
        <p:nvSpPr>
          <p:cNvPr id="105483" name="矩形 105482"/>
          <p:cNvSpPr/>
          <p:nvPr>
            <p:custDataLst>
              <p:tags r:id="rId8"/>
            </p:custDataLst>
          </p:nvPr>
        </p:nvSpPr>
        <p:spPr>
          <a:xfrm>
            <a:off x="2997200" y="2616200"/>
            <a:ext cx="51212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SzTx/>
            </a:pPr>
            <a:r>
              <a:rPr lang="zh-CN" altLang="en-US" b="1">
                <a:latin typeface="Times New Roman" panose="02020603050405020304" pitchFamily="18" charset="0"/>
                <a:ea typeface="宋体" pitchFamily="2" charset="-122"/>
              </a:rPr>
              <a:t>云中白若樗蒲数十列者，山也</a:t>
            </a:r>
          </a:p>
        </p:txBody>
      </p:sp>
      <p:sp>
        <p:nvSpPr>
          <p:cNvPr id="105484" name="矩形 105483"/>
          <p:cNvSpPr/>
          <p:nvPr>
            <p:custDataLst>
              <p:tags r:id="rId9"/>
            </p:custDataLst>
          </p:nvPr>
        </p:nvSpPr>
        <p:spPr>
          <a:xfrm>
            <a:off x="1358900" y="3644900"/>
            <a:ext cx="13874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SzTx/>
            </a:pP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黑体" pitchFamily="49" charset="-122"/>
                <a:hlinkClick action="ppaction://noaction"/>
              </a:rPr>
              <a:t>日出时</a:t>
            </a:r>
          </a:p>
        </p:txBody>
      </p:sp>
      <p:sp>
        <p:nvSpPr>
          <p:cNvPr id="105485" name="左大括号 105484"/>
          <p:cNvSpPr/>
          <p:nvPr>
            <p:custDataLst>
              <p:tags r:id="rId10"/>
            </p:custDataLst>
          </p:nvPr>
        </p:nvSpPr>
        <p:spPr>
          <a:xfrm>
            <a:off x="2781300" y="3263900"/>
            <a:ext cx="127000" cy="1193800"/>
          </a:xfrm>
          <a:prstGeom prst="leftBrace">
            <a:avLst>
              <a:gd name="adj1" fmla="val 7833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buSzTx/>
            </a:pPr>
            <a:endParaRPr lang="zh-CN" altLang="en-US" b="1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05486" name="矩形 105485"/>
          <p:cNvSpPr/>
          <p:nvPr>
            <p:custDataLst>
              <p:tags r:id="rId11"/>
            </p:custDataLst>
          </p:nvPr>
        </p:nvSpPr>
        <p:spPr>
          <a:xfrm>
            <a:off x="3086100" y="3098800"/>
            <a:ext cx="40544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SzTx/>
            </a:pPr>
            <a:r>
              <a:rPr lang="zh-CN" altLang="en-US" b="1">
                <a:latin typeface="Times New Roman" panose="02020603050405020304" pitchFamily="18" charset="0"/>
                <a:ea typeface="宋体" pitchFamily="2" charset="-122"/>
              </a:rPr>
              <a:t>极天云一线异色</a:t>
            </a:r>
          </a:p>
        </p:txBody>
      </p:sp>
      <p:sp>
        <p:nvSpPr>
          <p:cNvPr id="105487" name="矩形 105486"/>
          <p:cNvSpPr/>
          <p:nvPr>
            <p:custDataLst>
              <p:tags r:id="rId12"/>
            </p:custDataLst>
          </p:nvPr>
        </p:nvSpPr>
        <p:spPr>
          <a:xfrm>
            <a:off x="3073400" y="3556000"/>
            <a:ext cx="31400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SzTx/>
            </a:pPr>
            <a:r>
              <a:rPr lang="zh-CN" altLang="en-US" b="1">
                <a:latin typeface="Times New Roman" panose="02020603050405020304" pitchFamily="18" charset="0"/>
                <a:ea typeface="宋体" pitchFamily="2" charset="-122"/>
              </a:rPr>
              <a:t>须臾成五采</a:t>
            </a:r>
          </a:p>
        </p:txBody>
      </p:sp>
      <p:sp>
        <p:nvSpPr>
          <p:cNvPr id="105488" name="矩形 105487"/>
          <p:cNvSpPr/>
          <p:nvPr>
            <p:custDataLst>
              <p:tags r:id="rId13"/>
            </p:custDataLst>
          </p:nvPr>
        </p:nvSpPr>
        <p:spPr>
          <a:xfrm>
            <a:off x="3060700" y="4000500"/>
            <a:ext cx="5943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SzTx/>
            </a:pPr>
            <a:r>
              <a:rPr lang="zh-CN" altLang="en-US" b="1">
                <a:latin typeface="Times New Roman" panose="02020603050405020304" pitchFamily="18" charset="0"/>
                <a:ea typeface="宋体" pitchFamily="2" charset="-122"/>
              </a:rPr>
              <a:t>日上，正赤如丹，下有红光动摇承之</a:t>
            </a:r>
            <a:endParaRPr lang="zh-CN" altLang="en-US" b="1">
              <a:latin typeface="Times New Roman" panose="02020603050405020304" pitchFamily="18" charset="0"/>
              <a:ea typeface="宋体" pitchFamily="2" charset="-122"/>
              <a:hlinkClick action="ppaction://noaction"/>
            </a:endParaRPr>
          </a:p>
        </p:txBody>
      </p:sp>
      <p:sp>
        <p:nvSpPr>
          <p:cNvPr id="105489" name="矩形 105488"/>
          <p:cNvSpPr/>
          <p:nvPr>
            <p:custDataLst>
              <p:tags r:id="rId14"/>
            </p:custDataLst>
          </p:nvPr>
        </p:nvSpPr>
        <p:spPr>
          <a:xfrm>
            <a:off x="1333500" y="5003800"/>
            <a:ext cx="13112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SzTx/>
            </a:pP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黑体" pitchFamily="49" charset="-122"/>
                <a:hlinkClick action="ppaction://noaction"/>
              </a:rPr>
              <a:t>日出后</a:t>
            </a:r>
          </a:p>
        </p:txBody>
      </p:sp>
      <p:sp>
        <p:nvSpPr>
          <p:cNvPr id="105490" name="左大括号 105489"/>
          <p:cNvSpPr/>
          <p:nvPr>
            <p:custDataLst>
              <p:tags r:id="rId15"/>
            </p:custDataLst>
          </p:nvPr>
        </p:nvSpPr>
        <p:spPr>
          <a:xfrm>
            <a:off x="2806700" y="4597400"/>
            <a:ext cx="114300" cy="1270000"/>
          </a:xfrm>
          <a:prstGeom prst="leftBrace">
            <a:avLst>
              <a:gd name="adj1" fmla="val 9259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buSzTx/>
            </a:pPr>
            <a:endParaRPr lang="zh-CN" altLang="en-US" b="1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05491" name="矩形 105490"/>
          <p:cNvSpPr/>
          <p:nvPr>
            <p:custDataLst>
              <p:tags r:id="rId16"/>
            </p:custDataLst>
          </p:nvPr>
        </p:nvSpPr>
        <p:spPr>
          <a:xfrm>
            <a:off x="3060700" y="4483100"/>
            <a:ext cx="39020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SzTx/>
            </a:pPr>
            <a:r>
              <a:rPr lang="zh-CN" altLang="en-US" b="1">
                <a:latin typeface="Times New Roman" panose="02020603050405020304" pitchFamily="18" charset="0"/>
                <a:ea typeface="宋体" pitchFamily="2" charset="-122"/>
              </a:rPr>
              <a:t>回观日观以西峰</a:t>
            </a:r>
          </a:p>
        </p:txBody>
      </p:sp>
      <p:sp>
        <p:nvSpPr>
          <p:cNvPr id="105492" name="矩形 105491"/>
          <p:cNvSpPr/>
          <p:nvPr>
            <p:custDataLst>
              <p:tags r:id="rId17"/>
            </p:custDataLst>
          </p:nvPr>
        </p:nvSpPr>
        <p:spPr>
          <a:xfrm>
            <a:off x="3086100" y="4991100"/>
            <a:ext cx="45116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SzTx/>
            </a:pPr>
            <a:r>
              <a:rPr lang="zh-CN" altLang="en-US" b="1">
                <a:latin typeface="Times New Roman" panose="02020603050405020304" pitchFamily="18" charset="0"/>
                <a:ea typeface="宋体" pitchFamily="2" charset="-122"/>
              </a:rPr>
              <a:t>或得日，或否，绛皓驳色</a:t>
            </a:r>
          </a:p>
        </p:txBody>
      </p:sp>
      <p:sp>
        <p:nvSpPr>
          <p:cNvPr id="105493" name="矩形 105492"/>
          <p:cNvSpPr/>
          <p:nvPr>
            <p:custDataLst>
              <p:tags r:id="rId18"/>
            </p:custDataLst>
          </p:nvPr>
        </p:nvSpPr>
        <p:spPr>
          <a:xfrm>
            <a:off x="3048000" y="5435600"/>
            <a:ext cx="44354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SzTx/>
            </a:pPr>
            <a:r>
              <a:rPr lang="zh-CN" altLang="en-US" b="1">
                <a:latin typeface="Times New Roman" panose="02020603050405020304" pitchFamily="18" charset="0"/>
                <a:ea typeface="宋体" pitchFamily="2" charset="-122"/>
              </a:rPr>
              <a:t>而皆若偻</a:t>
            </a:r>
          </a:p>
        </p:txBody>
      </p:sp>
      <p:sp>
        <p:nvSpPr>
          <p:cNvPr id="105494" name="右大括号 105493"/>
          <p:cNvSpPr/>
          <p:nvPr>
            <p:custDataLst>
              <p:tags r:id="rId19"/>
            </p:custDataLst>
          </p:nvPr>
        </p:nvSpPr>
        <p:spPr>
          <a:xfrm>
            <a:off x="8991600" y="2019300"/>
            <a:ext cx="152400" cy="4000500"/>
          </a:xfrm>
          <a:prstGeom prst="rightBrace">
            <a:avLst>
              <a:gd name="adj1" fmla="val 21875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5495" name="矩形 105494"/>
          <p:cNvSpPr/>
          <p:nvPr>
            <p:custDataLst>
              <p:tags r:id="rId20"/>
            </p:custDataLst>
          </p:nvPr>
        </p:nvSpPr>
        <p:spPr>
          <a:xfrm>
            <a:off x="9359900" y="1663700"/>
            <a:ext cx="611188" cy="444023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algn="ctr">
              <a:buSzTx/>
            </a:pPr>
            <a:r>
              <a:rPr lang="zh-CN" altLang="en-US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动静结合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— </a:t>
            </a:r>
            <a:r>
              <a:rPr lang="zh-CN" altLang="en-US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拟人比喻</a:t>
            </a:r>
          </a:p>
        </p:txBody>
      </p:sp>
      <p:sp>
        <p:nvSpPr>
          <p:cNvPr id="105496" name="矩形 105495"/>
          <p:cNvSpPr/>
          <p:nvPr>
            <p:custDataLst>
              <p:tags r:id="rId21"/>
            </p:custDataLst>
          </p:nvPr>
        </p:nvSpPr>
        <p:spPr>
          <a:xfrm>
            <a:off x="530225" y="731838"/>
            <a:ext cx="1084897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SzTx/>
            </a:pPr>
            <a:r>
              <a:rPr lang="zh-CN" altLang="en-US" sz="2400" b="1">
                <a:latin typeface="Times New Roman" panose="02020603050405020304" pitchFamily="18" charset="0"/>
                <a:ea typeface="宋体" pitchFamily="2" charset="-122"/>
              </a:rPr>
              <a:t>    </a:t>
            </a:r>
            <a:r>
              <a:rPr lang="zh-CN" altLang="en-US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阅读思考</a:t>
            </a:r>
            <a:r>
              <a:rPr lang="en-US" altLang="zh-CN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：写景要抓住景物的特点，作者是如何描写泰山日出的壮丽景象的？</a:t>
            </a:r>
          </a:p>
        </p:txBody>
      </p:sp>
      <p:sp>
        <p:nvSpPr>
          <p:cNvPr id="105497" name="矩形 105496"/>
          <p:cNvSpPr/>
          <p:nvPr>
            <p:custDataLst>
              <p:tags r:id="rId22"/>
            </p:custDataLst>
          </p:nvPr>
        </p:nvSpPr>
        <p:spPr>
          <a:xfrm>
            <a:off x="10045700" y="1676400"/>
            <a:ext cx="611188" cy="444023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algn="ctr">
              <a:buSzTx/>
            </a:pPr>
            <a:r>
              <a:rPr lang="zh-CN" altLang="en-US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色彩点染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— </a:t>
            </a:r>
            <a:r>
              <a:rPr lang="zh-CN" altLang="en-US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绚丽壮美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5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5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5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5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5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5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5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5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5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5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5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5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5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5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5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05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05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2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105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9" grpId="0"/>
      <p:bldP spid="105480" grpId="1"/>
      <p:bldP spid="105481" grpId="2"/>
      <p:bldP spid="105482" grpId="3"/>
      <p:bldP spid="105483" grpId="4"/>
      <p:bldP spid="105484" grpId="5"/>
      <p:bldP spid="105485" grpId="6"/>
      <p:bldP spid="105486" grpId="7"/>
      <p:bldP spid="105487" grpId="8"/>
      <p:bldP spid="105488" grpId="9"/>
      <p:bldP spid="105489" grpId="10"/>
      <p:bldP spid="105490" grpId="11"/>
      <p:bldP spid="105491" grpId="12"/>
      <p:bldP spid="105492" grpId="13"/>
      <p:bldP spid="105493" grpId="14"/>
      <p:bldP spid="105495" grpId="15"/>
      <p:bldP spid="105497" grpId="16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4450" name="文本框 104449"/>
          <p:cNvSpPr txBox="1"/>
          <p:nvPr>
            <p:custDataLst>
              <p:tags r:id="rId3"/>
            </p:custDataLst>
          </p:nvPr>
        </p:nvSpPr>
        <p:spPr>
          <a:xfrm>
            <a:off x="560388" y="160338"/>
            <a:ext cx="3130550" cy="479425"/>
          </a:xfrm>
          <a:prstGeom prst="rect">
            <a:avLst/>
          </a:prstGeom>
          <a:noFill/>
          <a:ln w="9525">
            <a:noFill/>
          </a:ln>
        </p:spPr>
        <p:txBody>
          <a:bodyPr lIns="114106" tIns="57054" rIns="114106" bIns="57054">
            <a:spAutoFit/>
          </a:bodyPr>
          <a:lstStyle/>
          <a:p>
            <a:pPr defTabSz="570230">
              <a:spcBef>
                <a:spcPct val="50000"/>
              </a:spcBef>
            </a:pPr>
            <a:r>
              <a:rPr lang="en-US" altLang="zh-CN" sz="2400" b="1">
                <a:latin typeface="Arial" pitchFamily="34" charset="0"/>
                <a:ea typeface="宋体" pitchFamily="2" charset="-122"/>
              </a:rPr>
              <a:t>【</a:t>
            </a:r>
            <a:r>
              <a:rPr lang="zh-CN" altLang="en-US" sz="2400" b="1">
                <a:latin typeface="Arial" pitchFamily="34" charset="0"/>
                <a:ea typeface="宋体" pitchFamily="2" charset="-122"/>
              </a:rPr>
              <a:t>课文解读</a:t>
            </a:r>
            <a:r>
              <a:rPr lang="en-US" altLang="zh-CN" sz="2400" b="1">
                <a:latin typeface="Arial" pitchFamily="34" charset="0"/>
                <a:ea typeface="宋体" pitchFamily="2" charset="-122"/>
              </a:rPr>
              <a:t>】</a:t>
            </a:r>
            <a:endParaRPr lang="en-US" altLang="zh-CN" sz="2400" b="1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104451" name="文本框 104450"/>
          <p:cNvSpPr txBox="1"/>
          <p:nvPr>
            <p:custDataLst>
              <p:tags r:id="rId4"/>
            </p:custDataLst>
          </p:nvPr>
        </p:nvSpPr>
        <p:spPr>
          <a:xfrm>
            <a:off x="557213" y="858838"/>
            <a:ext cx="10848975" cy="3040062"/>
          </a:xfrm>
          <a:prstGeom prst="rect">
            <a:avLst/>
          </a:prstGeom>
          <a:noFill/>
          <a:ln w="9525">
            <a:noFill/>
          </a:ln>
        </p:spPr>
        <p:txBody>
          <a:bodyPr lIns="114106" tIns="57054" rIns="114106" bIns="57054">
            <a:spAutoFit/>
          </a:bodyPr>
          <a:lstStyle/>
          <a:p>
            <a:pPr defTabSz="570230"/>
            <a:r>
              <a:rPr lang="zh-CN" altLang="en-US">
                <a:latin typeface="黑体" pitchFamily="49" charset="-122"/>
                <a:ea typeface="黑体" pitchFamily="49" charset="-122"/>
              </a:rPr>
              <a:t>   ④亭西有岱祠，又有碧霞元君祠；皇帝行宫在碧霞元君祠东。</a:t>
            </a:r>
            <a:r>
              <a:rPr lang="zh-CN" altLang="en-US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是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日，观道中石刻，自唐</a:t>
            </a:r>
            <a:r>
              <a:rPr lang="zh-CN" altLang="en-US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显庆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以来，其远古刻尽</a:t>
            </a:r>
            <a:r>
              <a:rPr lang="zh-CN" altLang="en-US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漫失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。僻不当道者，皆</a:t>
            </a:r>
            <a:r>
              <a:rPr lang="zh-CN" altLang="en-US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不及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往。</a:t>
            </a:r>
          </a:p>
          <a:p>
            <a:pPr defTabSz="570230"/>
            <a:r>
              <a:rPr lang="zh-CN" altLang="en-US">
                <a:latin typeface="黑体" pitchFamily="49" charset="-122"/>
                <a:ea typeface="黑体" pitchFamily="49" charset="-122"/>
              </a:rPr>
              <a:t>　 ⑤山多石，少土；石苍黑色，多平方，少圜</a:t>
            </a:r>
            <a:r>
              <a:rPr lang="en-US" altLang="zh-CN">
                <a:latin typeface="黑体" pitchFamily="49" charset="-122"/>
                <a:ea typeface="黑体" pitchFamily="49" charset="-122"/>
              </a:rPr>
              <a:t>(yuán)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。少杂树，多松，生石罅，皆平顶。冰雪，无瀑水，无鸟兽音迹。至日观数里内无树，而雪与人膝齐。</a:t>
            </a:r>
          </a:p>
          <a:p>
            <a:pPr defTabSz="570230">
              <a:lnSpc>
                <a:spcPct val="85000"/>
              </a:lnSpc>
            </a:pPr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4452" name="文本框 104451"/>
          <p:cNvSpPr txBox="1"/>
          <p:nvPr>
            <p:custDataLst>
              <p:tags r:id="rId5"/>
            </p:custDataLst>
          </p:nvPr>
        </p:nvSpPr>
        <p:spPr>
          <a:xfrm>
            <a:off x="533400" y="3746500"/>
            <a:ext cx="11150600" cy="2227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b="1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解读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】</a:t>
            </a:r>
          </a:p>
          <a:p>
            <a:r>
              <a:rPr lang="zh-CN" altLang="en-US">
                <a:latin typeface="黑体" pitchFamily="49" charset="-122"/>
                <a:ea typeface="黑体" pitchFamily="49" charset="-122"/>
              </a:rPr>
              <a:t>　　</a:t>
            </a:r>
            <a:r>
              <a:rPr lang="zh-CN" altLang="en-US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第四段，介绍泰山的人文景观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。先以日观峰为参照物写其周围的高山建筑群，再写返回途中所见道中石刻，表现了泰山的古老风貌。</a:t>
            </a:r>
          </a:p>
          <a:p>
            <a:r>
              <a:rPr lang="zh-CN" altLang="en-US">
                <a:latin typeface="黑体" pitchFamily="49" charset="-122"/>
                <a:ea typeface="黑体" pitchFamily="49" charset="-122"/>
              </a:rPr>
              <a:t>　　</a:t>
            </a:r>
            <a:r>
              <a:rPr lang="zh-CN" altLang="en-US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第五段，介绍泰山的自然景观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。这是作者游山之后对泰山的总体印象。以“雪与人膝齐”结束，给读者留下想像的余地。 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" dur="500"/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4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4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4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4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4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4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7522" name="文本框 107521"/>
          <p:cNvSpPr txBox="1"/>
          <p:nvPr>
            <p:custDataLst>
              <p:tags r:id="rId3"/>
            </p:custDataLst>
          </p:nvPr>
        </p:nvSpPr>
        <p:spPr>
          <a:xfrm>
            <a:off x="560388" y="160338"/>
            <a:ext cx="3130550" cy="479425"/>
          </a:xfrm>
          <a:prstGeom prst="rect">
            <a:avLst/>
          </a:prstGeom>
          <a:noFill/>
          <a:ln w="9525">
            <a:noFill/>
          </a:ln>
        </p:spPr>
        <p:txBody>
          <a:bodyPr lIns="114106" tIns="57054" rIns="114106" bIns="57054">
            <a:spAutoFit/>
          </a:bodyPr>
          <a:lstStyle/>
          <a:p>
            <a:pPr defTabSz="570230">
              <a:spcBef>
                <a:spcPct val="50000"/>
              </a:spcBef>
            </a:pPr>
            <a:r>
              <a:rPr lang="en-US" altLang="zh-CN" sz="2400" b="1">
                <a:latin typeface="Arial" pitchFamily="34" charset="0"/>
                <a:ea typeface="宋体" pitchFamily="2" charset="-122"/>
              </a:rPr>
              <a:t>【</a:t>
            </a:r>
            <a:r>
              <a:rPr lang="zh-CN" altLang="en-US" sz="2400" b="1">
                <a:latin typeface="Arial" pitchFamily="34" charset="0"/>
                <a:ea typeface="宋体" pitchFamily="2" charset="-122"/>
              </a:rPr>
              <a:t>课文小结</a:t>
            </a:r>
            <a:r>
              <a:rPr lang="en-US" altLang="zh-CN" sz="2400" b="1">
                <a:latin typeface="Arial" pitchFamily="34" charset="0"/>
                <a:ea typeface="宋体" pitchFamily="2" charset="-122"/>
              </a:rPr>
              <a:t>】</a:t>
            </a:r>
            <a:endParaRPr lang="en-US" altLang="zh-CN" sz="2400" b="1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107534" name="文本框 107533"/>
          <p:cNvSpPr txBox="1"/>
          <p:nvPr>
            <p:custDataLst>
              <p:tags r:id="rId4"/>
            </p:custDataLst>
          </p:nvPr>
        </p:nvSpPr>
        <p:spPr>
          <a:xfrm>
            <a:off x="762000" y="889000"/>
            <a:ext cx="3530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36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行文思路</a:t>
            </a:r>
            <a:r>
              <a:rPr lang="en-US" altLang="zh-CN" sz="36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</a:p>
        </p:txBody>
      </p:sp>
      <p:sp>
        <p:nvSpPr>
          <p:cNvPr id="107535" name="矩形 107534"/>
          <p:cNvSpPr/>
          <p:nvPr>
            <p:custDataLst>
              <p:tags r:id="rId5"/>
            </p:custDataLst>
          </p:nvPr>
        </p:nvSpPr>
        <p:spPr>
          <a:xfrm>
            <a:off x="4813300" y="292100"/>
            <a:ext cx="7772400" cy="2895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85750" lvl="0" indent="-285750" algn="l" defTabSz="1141730" rtl="0" eaLnBrk="1" fontAlgn="base" latinLnBrk="0" hangingPunct="1">
              <a:lnSpc>
                <a:spcPct val="90000"/>
              </a:lnSpc>
              <a:spcBef>
                <a:spcPts val="1250"/>
              </a:spcBef>
              <a:spcAft>
                <a:spcPct val="0"/>
              </a:spcAft>
              <a:buFont typeface="Arial" pitchFamily="34" charset="0"/>
              <a:buChar char="•"/>
              <a:defRPr sz="350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855980" lvl="1" indent="-285750" algn="l" defTabSz="1141730" rtl="0" eaLnBrk="1" fontAlgn="base" latinLnBrk="0" hangingPunct="1">
              <a:lnSpc>
                <a:spcPct val="90000"/>
              </a:lnSpc>
              <a:spcBef>
                <a:spcPts val="625"/>
              </a:spcBef>
              <a:spcAft>
                <a:spcPct val="0"/>
              </a:spcAft>
              <a:buFont typeface="Arial" pitchFamily="34" charset="0"/>
              <a:buChar char="•"/>
              <a:defRPr sz="30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427480" lvl="2" indent="-285750" algn="l" defTabSz="1141730" rtl="0" eaLnBrk="1" fontAlgn="base" latinLnBrk="0" hangingPunct="1">
              <a:lnSpc>
                <a:spcPct val="90000"/>
              </a:lnSpc>
              <a:spcBef>
                <a:spcPts val="625"/>
              </a:spcBef>
              <a:spcAft>
                <a:spcPct val="0"/>
              </a:spcAft>
              <a:buFont typeface="Arial" pitchFamily="34" charset="0"/>
              <a:buChar char="•"/>
              <a:defRPr sz="25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997075" lvl="3" indent="-285750" algn="l" defTabSz="1141730" rtl="0" eaLnBrk="1" fontAlgn="base" latinLnBrk="0" hangingPunct="1">
              <a:lnSpc>
                <a:spcPct val="90000"/>
              </a:lnSpc>
              <a:spcBef>
                <a:spcPts val="625"/>
              </a:spcBef>
              <a:spcAft>
                <a:spcPct val="0"/>
              </a:spcAft>
              <a:buFont typeface="Arial" pitchFamily="34" charset="0"/>
              <a:buChar char="•"/>
              <a:defRPr sz="22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567305" lvl="4" indent="-284480" algn="l" defTabSz="1141730" rtl="0" eaLnBrk="1" fontAlgn="base" latinLnBrk="0" hangingPunct="1">
              <a:lnSpc>
                <a:spcPct val="90000"/>
              </a:lnSpc>
              <a:spcBef>
                <a:spcPts val="625"/>
              </a:spcBef>
              <a:spcAft>
                <a:spcPct val="0"/>
              </a:spcAft>
              <a:buFont typeface="Arial" pitchFamily="34" charset="0"/>
              <a:buChar char="•"/>
              <a:defRPr sz="22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</a:lstStyle>
          <a:p>
            <a:pPr lvl="0">
              <a:buNone/>
            </a:pPr>
            <a:endParaRPr lang="zh-CN" altLang="en-US"/>
          </a:p>
        </p:txBody>
      </p:sp>
      <p:sp>
        <p:nvSpPr>
          <p:cNvPr id="107536" name="文本框 107535"/>
          <p:cNvSpPr txBox="1"/>
          <p:nvPr>
            <p:custDataLst>
              <p:tags r:id="rId6"/>
            </p:custDataLst>
          </p:nvPr>
        </p:nvSpPr>
        <p:spPr>
          <a:xfrm>
            <a:off x="939800" y="1790700"/>
            <a:ext cx="3873500" cy="3084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黑体" pitchFamily="49" charset="-122"/>
                <a:ea typeface="黑体" pitchFamily="49" charset="-122"/>
              </a:rPr>
              <a:t>一、交待泰山位置</a:t>
            </a:r>
          </a:p>
          <a:p>
            <a:pPr>
              <a:spcBef>
                <a:spcPct val="50000"/>
              </a:spcBef>
            </a:pPr>
            <a:r>
              <a:rPr lang="zh-CN" altLang="en-US" b="1">
                <a:latin typeface="黑体" pitchFamily="49" charset="-122"/>
                <a:ea typeface="黑体" pitchFamily="49" charset="-122"/>
              </a:rPr>
              <a:t>二、记述登山过程</a:t>
            </a:r>
          </a:p>
          <a:p>
            <a:pPr>
              <a:spcBef>
                <a:spcPct val="50000"/>
              </a:spcBef>
            </a:pPr>
            <a:r>
              <a:rPr lang="zh-CN" altLang="en-US" b="1">
                <a:latin typeface="黑体" pitchFamily="49" charset="-122"/>
                <a:ea typeface="黑体" pitchFamily="49" charset="-122"/>
              </a:rPr>
              <a:t>三、描绘日出美景</a:t>
            </a:r>
          </a:p>
          <a:p>
            <a:pPr>
              <a:spcBef>
                <a:spcPct val="50000"/>
              </a:spcBef>
            </a:pPr>
            <a:r>
              <a:rPr lang="zh-CN" altLang="en-US" b="1">
                <a:latin typeface="黑体" pitchFamily="49" charset="-122"/>
                <a:ea typeface="黑体" pitchFamily="49" charset="-122"/>
              </a:rPr>
              <a:t>四、返记人文景观</a:t>
            </a:r>
          </a:p>
          <a:p>
            <a:pPr>
              <a:spcBef>
                <a:spcPct val="50000"/>
              </a:spcBef>
            </a:pPr>
            <a:r>
              <a:rPr lang="zh-CN" altLang="en-US" b="1">
                <a:latin typeface="黑体" pitchFamily="49" charset="-122"/>
                <a:ea typeface="黑体" pitchFamily="49" charset="-122"/>
              </a:rPr>
              <a:t>五、补写自然景观</a:t>
            </a:r>
          </a:p>
        </p:txBody>
      </p:sp>
      <p:sp>
        <p:nvSpPr>
          <p:cNvPr id="107538" name="文本框 107537"/>
          <p:cNvSpPr txBox="1"/>
          <p:nvPr>
            <p:custDataLst>
              <p:tags r:id="rId7"/>
            </p:custDataLst>
          </p:nvPr>
        </p:nvSpPr>
        <p:spPr>
          <a:xfrm>
            <a:off x="5168900" y="939800"/>
            <a:ext cx="3530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36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写作特色</a:t>
            </a:r>
            <a:r>
              <a:rPr lang="en-US" altLang="zh-CN" sz="36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</a:p>
        </p:txBody>
      </p:sp>
      <p:sp>
        <p:nvSpPr>
          <p:cNvPr id="107539" name="文本框 107538"/>
          <p:cNvSpPr txBox="1"/>
          <p:nvPr>
            <p:custDataLst>
              <p:tags r:id="rId8"/>
            </p:custDataLst>
          </p:nvPr>
        </p:nvSpPr>
        <p:spPr>
          <a:xfrm>
            <a:off x="5054600" y="1778000"/>
            <a:ext cx="6426200" cy="2443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章法严明、剪裁得当。</a:t>
            </a:r>
            <a:endParaRPr lang="zh-CN" altLang="en-US"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b="1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、善于抓住景物特征，巧妙进行烘托。</a:t>
            </a:r>
          </a:p>
          <a:p>
            <a:pPr>
              <a:spcBef>
                <a:spcPct val="50000"/>
              </a:spcBef>
            </a:pPr>
            <a:r>
              <a:rPr lang="en-US" altLang="zh-CN" b="1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、用笔简洁，词语精当。</a:t>
            </a:r>
          </a:p>
          <a:p>
            <a:pPr>
              <a:spcBef>
                <a:spcPct val="50000"/>
              </a:spcBef>
            </a:pPr>
            <a:r>
              <a:rPr lang="en-US" altLang="zh-CN" b="1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、句式多变，用词灵活传神。</a:t>
            </a:r>
          </a:p>
        </p:txBody>
      </p:sp>
      <p:sp>
        <p:nvSpPr>
          <p:cNvPr id="107540" name="矩形 107539"/>
          <p:cNvSpPr/>
          <p:nvPr>
            <p:custDataLst>
              <p:tags r:id="rId9"/>
            </p:custDataLst>
          </p:nvPr>
        </p:nvSpPr>
        <p:spPr>
          <a:xfrm>
            <a:off x="4586288" y="4302125"/>
            <a:ext cx="7035800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SzTx/>
            </a:pPr>
            <a:r>
              <a:rPr lang="zh-CN" altLang="en-US">
                <a:latin typeface="Times New Roman" panose="02020603050405020304" pitchFamily="18" charset="0"/>
                <a:ea typeface="宋体" pitchFamily="2" charset="-122"/>
              </a:rPr>
              <a:t>       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宋体" pitchFamily="2" charset="-122"/>
              </a:rPr>
              <a:t>本文无论从清晰的思路，还是简洁明净的语言，亦或是色彩鲜明、生动的描景，都可见桐城派古文家锤炼语言的功力，很值得我们借鉴。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7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107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7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7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7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7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7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7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7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7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7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7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7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7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7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7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7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36" grpId="0"/>
      <p:bldP spid="107538" grpId="1"/>
      <p:bldP spid="107540" grpId="2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2226" name="标题 1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52227" name="内容占位符 3" descr="20089994841580_2"/>
          <p:cNvPicPr>
            <a:picLocks noGrp="1" noChangeAspect="1" noChangeArrowheads="1"/>
          </p:cNvPicPr>
          <p:nvPr>
            <p:ph idx="1"/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1588" y="-19050"/>
            <a:ext cx="12195176" cy="6896100"/>
          </a:xfrm>
        </p:spPr>
      </p:pic>
      <p:sp>
        <p:nvSpPr>
          <p:cNvPr id="52228" name="标题 94209"/>
          <p:cNvSpPr>
            <a:spLocks noGrp="1" noChangeArrowheads="1"/>
          </p:cNvSpPr>
          <p:nvPr>
            <p:custDataLst>
              <p:tags r:id="rId6"/>
            </p:custDataLst>
          </p:nvPr>
        </p:nvSpPr>
        <p:spPr bwMode="auto">
          <a:xfrm>
            <a:off x="457200" y="635000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44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全文共五段，每一段的要点是什么</a:t>
            </a:r>
            <a:r>
              <a:rPr lang="zh-CN" altLang="en-US" sz="44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？</a:t>
            </a:r>
          </a:p>
        </p:txBody>
      </p:sp>
      <p:sp>
        <p:nvSpPr>
          <p:cNvPr id="94211" name="文本占位符 94210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762000" y="2333625"/>
            <a:ext cx="10742613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800" b="1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charset="-122"/>
              </a:rPr>
              <a:t>第一段：</a:t>
            </a:r>
            <a:r>
              <a:rPr lang="zh-CN" altLang="en-US" sz="28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charset="-122"/>
              </a:rPr>
              <a:t>总写泰山的地理形势，点出泰山及其最高峰</a:t>
            </a:r>
            <a:r>
              <a:rPr lang="en-US" altLang="zh-CN" sz="28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charset="-122"/>
              </a:rPr>
              <a:t>——</a:t>
            </a:r>
            <a:r>
              <a:rPr lang="zh-CN" altLang="en-US" sz="28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charset="-122"/>
              </a:rPr>
              <a:t>日观峰的位置。</a:t>
            </a:r>
          </a:p>
          <a:p>
            <a:pPr>
              <a:defRPr/>
            </a:pPr>
            <a:r>
              <a:rPr lang="zh-CN" altLang="en-US" sz="2800" b="1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charset="-122"/>
              </a:rPr>
              <a:t>第二段：</a:t>
            </a:r>
            <a:r>
              <a:rPr lang="zh-CN" altLang="en-US" sz="28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charset="-122"/>
              </a:rPr>
              <a:t>记述登山经过，着力叙写登山的艰难和到达山巅后所见到的景象。</a:t>
            </a:r>
          </a:p>
          <a:p>
            <a:pPr>
              <a:defRPr/>
            </a:pPr>
            <a:r>
              <a:rPr lang="zh-CN" altLang="en-US" sz="2800" b="1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charset="-122"/>
              </a:rPr>
              <a:t>第三段：</a:t>
            </a:r>
            <a:r>
              <a:rPr lang="zh-CN" altLang="en-US" sz="28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charset="-122"/>
              </a:rPr>
              <a:t>集中描写泰山日出后的景象。</a:t>
            </a:r>
          </a:p>
          <a:p>
            <a:pPr>
              <a:defRPr/>
            </a:pPr>
            <a:r>
              <a:rPr lang="zh-CN" altLang="en-US" sz="2800" b="1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charset="-122"/>
              </a:rPr>
              <a:t>第四段：</a:t>
            </a:r>
            <a:r>
              <a:rPr lang="zh-CN" altLang="en-US" sz="28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charset="-122"/>
              </a:rPr>
              <a:t>介绍泰山的人文景观。</a:t>
            </a:r>
          </a:p>
          <a:p>
            <a:pPr>
              <a:defRPr/>
            </a:pPr>
            <a:r>
              <a:rPr lang="zh-CN" altLang="en-US" sz="2800" b="1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charset="-122"/>
              </a:rPr>
              <a:t>第五段：</a:t>
            </a:r>
            <a:r>
              <a:rPr lang="zh-CN" altLang="en-US" sz="28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charset="-122"/>
              </a:rPr>
              <a:t>介绍泰山的自然景观。</a:t>
            </a:r>
            <a:endParaRPr lang="zh-CN" altLang="en-US" noProof="1">
              <a:solidFill>
                <a:schemeClr val="accent5">
                  <a:lumMod val="50000"/>
                </a:schemeClr>
              </a:solidFill>
              <a:latin typeface="微软雅黑" panose="020b0503020204020204" charset="-122"/>
              <a:ea typeface="微软雅黑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146" name="Rectangle 7"/>
          <p:cNvSpPr/>
          <p:nvPr>
            <p:custDataLst>
              <p:tags r:id="rId3"/>
            </p:custDataLst>
          </p:nvPr>
        </p:nvSpPr>
        <p:spPr>
          <a:xfrm>
            <a:off x="1738313" y="1052513"/>
            <a:ext cx="8786812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628650"/>
            <a:r>
              <a:rPr lang="zh-CN" altLang="en-US" sz="3600" b="1">
                <a:solidFill>
                  <a:srgbClr val="FF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教学目标 ：</a:t>
            </a:r>
          </a:p>
          <a:p>
            <a:pPr indent="628650"/>
            <a:endParaRPr lang="zh-CN" altLang="en-US" sz="3600" b="1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628650"/>
            <a:r>
              <a:rPr lang="en-US" altLang="zh-CN" sz="36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36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、积累</a:t>
            </a:r>
            <a:r>
              <a:rPr lang="zh-CN" altLang="en-US" sz="3600" b="1">
                <a:solidFill>
                  <a:srgbClr val="0000FF"/>
                </a:solidFill>
                <a:ea typeface="隶书" panose="02010509060101010101" pitchFamily="49" charset="-122"/>
              </a:rPr>
              <a:t>“</a:t>
            </a:r>
            <a:r>
              <a:rPr lang="zh-CN" altLang="en-US" sz="36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阴、阳、始、循</a:t>
            </a:r>
            <a:r>
              <a:rPr lang="zh-CN" altLang="en-US" sz="3600" b="1">
                <a:solidFill>
                  <a:srgbClr val="0000FF"/>
                </a:solidFill>
                <a:ea typeface="隶书" panose="02010509060101010101" pitchFamily="49" charset="-122"/>
              </a:rPr>
              <a:t>”</a:t>
            </a:r>
            <a:r>
              <a:rPr lang="zh-CN" altLang="en-US" sz="36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等文言词语，学习翻译文言文。</a:t>
            </a:r>
          </a:p>
          <a:p>
            <a:pPr indent="628650"/>
            <a:r>
              <a:rPr lang="en-US" altLang="zh-CN" sz="36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36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、理清本文思路，体会写景特点。</a:t>
            </a:r>
          </a:p>
          <a:p>
            <a:pPr indent="628650"/>
            <a:r>
              <a:rPr lang="en-US" altLang="zh-CN" sz="36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36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、体会本文条理清晰，章法严明，剪裁得当的写法。</a:t>
            </a:r>
            <a:endParaRPr lang="en-US" altLang="zh-CN" sz="3600" b="1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628650"/>
            <a:r>
              <a:rPr lang="en-US" altLang="zh-CN" sz="36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  <a:r>
              <a:rPr lang="zh-CN" altLang="en-US" sz="36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、领悟登山活动的生活、审美价值。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3250" name="标题 1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53251" name="内容占位符 3" descr="20089994841580_2"/>
          <p:cNvPicPr>
            <a:picLocks noGrp="1" noChangeAspect="1" noChangeArrowheads="1"/>
          </p:cNvPicPr>
          <p:nvPr>
            <p:ph idx="1"/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88900" y="-58738"/>
            <a:ext cx="12196763" cy="6897688"/>
          </a:xfrm>
        </p:spPr>
      </p:pic>
      <p:sp>
        <p:nvSpPr>
          <p:cNvPr id="53252" name="标题 95233"/>
          <p:cNvSpPr>
            <a:spLocks noGrp="1" noChangeArrowheads="1"/>
          </p:cNvSpPr>
          <p:nvPr>
            <p:custDataLst>
              <p:tags r:id="rId6"/>
            </p:custDataLst>
          </p:nvPr>
        </p:nvSpPr>
        <p:spPr bwMode="auto">
          <a:xfrm>
            <a:off x="495300" y="95250"/>
            <a:ext cx="2360613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dist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6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思路</a:t>
            </a:r>
            <a:r>
              <a:rPr lang="zh-CN" altLang="en-US" sz="72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：</a:t>
            </a:r>
          </a:p>
        </p:txBody>
      </p:sp>
      <p:sp>
        <p:nvSpPr>
          <p:cNvPr id="95236" name="矩形 95235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692400" y="1905000"/>
            <a:ext cx="862013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chemeClr val="folHlink"/>
              </a:buClr>
              <a:buFont typeface="Wingdings" panose="05000000000000000000" pitchFamily="2" charset="2"/>
              <a:buChar char="k"/>
            </a:pPr>
            <a:r>
              <a:rPr lang="zh-CN" altLang="en-US" sz="44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交待泰山位置</a:t>
            </a:r>
          </a:p>
        </p:txBody>
      </p:sp>
      <p:sp>
        <p:nvSpPr>
          <p:cNvPr id="95237" name="矩形 95236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200525" y="1905000"/>
            <a:ext cx="862013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chemeClr val="folHlink"/>
              </a:buClr>
              <a:buFont typeface="Wingdings" panose="05000000000000000000" pitchFamily="2" charset="2"/>
              <a:buChar char="k"/>
            </a:pPr>
            <a:r>
              <a:rPr lang="zh-CN" altLang="en-US" sz="44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记述登山过程</a:t>
            </a:r>
          </a:p>
        </p:txBody>
      </p:sp>
      <p:sp>
        <p:nvSpPr>
          <p:cNvPr id="95239" name="矩形 95238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816600" y="1905000"/>
            <a:ext cx="862013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chemeClr val="folHlink"/>
              </a:buClr>
              <a:buFont typeface="Wingdings" panose="05000000000000000000" pitchFamily="2" charset="2"/>
              <a:buChar char="k"/>
            </a:pPr>
            <a:r>
              <a:rPr lang="zh-CN" altLang="en-US" sz="44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描绘日出美景</a:t>
            </a:r>
          </a:p>
        </p:txBody>
      </p:sp>
      <p:sp>
        <p:nvSpPr>
          <p:cNvPr id="95241" name="矩形 95240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296150" y="1905000"/>
            <a:ext cx="862013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chemeClr val="folHlink"/>
              </a:buClr>
              <a:buFont typeface="Wingdings" panose="05000000000000000000" pitchFamily="2" charset="2"/>
              <a:buChar char="k"/>
            </a:pPr>
            <a:r>
              <a:rPr lang="zh-CN" altLang="en-US" sz="44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返记人文景观</a:t>
            </a:r>
          </a:p>
        </p:txBody>
      </p:sp>
      <p:sp>
        <p:nvSpPr>
          <p:cNvPr id="95243" name="矩形 9524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8772525" y="1905000"/>
            <a:ext cx="862013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chemeClr val="folHlink"/>
              </a:buClr>
              <a:buFont typeface="Wingdings" panose="05000000000000000000" pitchFamily="2" charset="2"/>
              <a:buChar char="k"/>
            </a:pPr>
            <a:r>
              <a:rPr lang="zh-CN" altLang="en-US" sz="44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补写自然景观</a:t>
            </a:r>
          </a:p>
        </p:txBody>
      </p:sp>
      <p:sp>
        <p:nvSpPr>
          <p:cNvPr id="3" name="右箭头 2"/>
          <p:cNvSpPr/>
          <p:nvPr>
            <p:custDataLst>
              <p:tags r:id="rId12"/>
            </p:custDataLst>
          </p:nvPr>
        </p:nvSpPr>
        <p:spPr>
          <a:xfrm>
            <a:off x="3582988" y="3800475"/>
            <a:ext cx="736600" cy="457200"/>
          </a:xfrm>
          <a:prstGeom prst="right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右箭头 4"/>
          <p:cNvSpPr/>
          <p:nvPr>
            <p:custDataLst>
              <p:tags r:id="rId13"/>
            </p:custDataLst>
          </p:nvPr>
        </p:nvSpPr>
        <p:spPr>
          <a:xfrm>
            <a:off x="5246688" y="3886200"/>
            <a:ext cx="7366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右箭头 5"/>
          <p:cNvSpPr/>
          <p:nvPr>
            <p:custDataLst>
              <p:tags r:id="rId14"/>
            </p:custDataLst>
          </p:nvPr>
        </p:nvSpPr>
        <p:spPr>
          <a:xfrm>
            <a:off x="6678613" y="3927475"/>
            <a:ext cx="7366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右箭头 6"/>
          <p:cNvSpPr/>
          <p:nvPr>
            <p:custDataLst>
              <p:tags r:id="rId15"/>
            </p:custDataLst>
          </p:nvPr>
        </p:nvSpPr>
        <p:spPr>
          <a:xfrm>
            <a:off x="8158163" y="3927475"/>
            <a:ext cx="7366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95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5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5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95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6" grpId="0"/>
      <p:bldP spid="95237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2770" name="标题 1"/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7410" name="副标题 2"/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/>
          </a:p>
        </p:txBody>
      </p:sp>
      <p:pic>
        <p:nvPicPr>
          <p:cNvPr id="32772" name="图片 3" descr="20089994841580_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5905"/>
          <a:stretch>
            <a:fillRect/>
          </a:stretch>
        </p:blipFill>
        <p:spPr bwMode="auto">
          <a:xfrm>
            <a:off x="-14288" y="0"/>
            <a:ext cx="12206288" cy="683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3" name="文本框 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17525" y="287338"/>
            <a:ext cx="450373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分析理解第一自然段：</a:t>
            </a:r>
          </a:p>
        </p:txBody>
      </p:sp>
      <p:sp>
        <p:nvSpPr>
          <p:cNvPr id="33798" name="文本框 5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87388" y="1350963"/>
            <a:ext cx="10650537" cy="12303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Aft>
                <a:spcPts val="1200"/>
              </a:spcAft>
              <a:defRPr/>
            </a:pP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泰山之阳，汶水西流；其阴，济水东流。</a:t>
            </a:r>
          </a:p>
          <a:p>
            <a:pPr eaLnBrk="1" hangingPunct="1">
              <a:defRPr/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阳：泰山南面；   西、东：向西，向东，名词作状语；阴：泰山背面。（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注：山南水北为阳，山北水南为阴。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）</a:t>
            </a:r>
          </a:p>
        </p:txBody>
      </p:sp>
      <p:sp>
        <p:nvSpPr>
          <p:cNvPr id="7" name="文本框 6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171575" y="2738438"/>
            <a:ext cx="87963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</a:rPr>
              <a:t>泰山的南面，汶河向西流去；泰山的北面，济水向东流去。</a:t>
            </a:r>
          </a:p>
        </p:txBody>
      </p:sp>
      <p:sp>
        <p:nvSpPr>
          <p:cNvPr id="33800" name="文本框 7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87388" y="3279775"/>
            <a:ext cx="7788275" cy="457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阳谷皆入汶，阴谷皆入济。</a:t>
            </a:r>
            <a:endParaRPr lang="zh-CN" altLang="en-US" sz="2000" b="1">
              <a:solidFill>
                <a:srgbClr val="C00000"/>
              </a:solidFill>
              <a:latin typeface="微软雅黑" panose="020b0503020204020204" charset="-122"/>
              <a:ea typeface="微软雅黑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173163" y="3878263"/>
            <a:ext cx="9496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南面向阳山谷中的水流进汶河，北面背阴山谷中的水流进济水。</a:t>
            </a:r>
          </a:p>
        </p:txBody>
      </p:sp>
      <p:sp>
        <p:nvSpPr>
          <p:cNvPr id="33802" name="文本框 9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87388" y="4457700"/>
            <a:ext cx="8804275" cy="92233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Aft>
                <a:spcPts val="1200"/>
              </a:spcAft>
              <a:defRPr/>
            </a:pP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当其南北分者，古长城也。最高日观峰，在长城南十五里。</a:t>
            </a:r>
          </a:p>
          <a:p>
            <a:pPr eaLnBrk="1" hangingPunct="1">
              <a:defRPr/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当：在，介词； 分：分界。</a:t>
            </a:r>
          </a:p>
        </p:txBody>
      </p:sp>
      <p:sp>
        <p:nvSpPr>
          <p:cNvPr id="11" name="文本框 10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171575" y="5546725"/>
            <a:ext cx="94980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正在南北山谷分界的地方，是古长城。最高的日观峰位于长城南十五里的地方。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1"/>
      <p:bldP spid="11" grpId="2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3123686" y="970280"/>
            <a:ext cx="60387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ea typeface="微软雅黑" charset="-122"/>
              </a:rPr>
              <a:t>文化常识：关于“阴”和“阳”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3421324" y="2314039"/>
            <a:ext cx="5627549" cy="4616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口诀：</a:t>
            </a:r>
            <a:r>
              <a:rPr lang="zh-CN" altLang="en-US" sz="2400">
                <a:latin typeface="微软雅黑" panose="020b0503020204020204" charset="-122"/>
                <a:ea typeface="微软雅黑" charset="-122"/>
              </a:rPr>
              <a:t>山南水北为阳        山北水南为阴</a:t>
            </a: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2544517" y="3185085"/>
            <a:ext cx="8597814" cy="98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zh-CN" altLang="en-US" sz="2400">
                <a:latin typeface="微软雅黑" panose="020b0503020204020204" charset="-122"/>
                <a:ea typeface="微软雅黑" charset="-122"/>
              </a:rPr>
              <a:t>尝试说出这些地名的由来：</a:t>
            </a:r>
            <a:endParaRPr lang="en-US" altLang="zh-CN" sz="2400">
              <a:latin typeface="微软雅黑" panose="020b0503020204020204" charset="-122"/>
              <a:ea typeface="微软雅黑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charset="-122"/>
              </a:rPr>
              <a:t>                     衡阳  湘阴  淮阴  汉阴  </a:t>
            </a: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760220" y="5495925"/>
            <a:ext cx="82423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淮阴</a:t>
            </a:r>
            <a:r>
              <a:rPr lang="zh-CN" altLang="en-US" sz="2400">
                <a:latin typeface="微软雅黑" panose="020b0503020204020204" charset="-122"/>
                <a:ea typeface="微软雅黑" charset="-122"/>
              </a:rPr>
              <a:t>（淮河之南）   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汉阴</a:t>
            </a:r>
            <a:r>
              <a:rPr lang="zh-CN" altLang="en-US" sz="2400">
                <a:latin typeface="微软雅黑" panose="020b0503020204020204" charset="-122"/>
                <a:ea typeface="微软雅黑" charset="-122"/>
              </a:rPr>
              <a:t>（汉江之南）</a:t>
            </a: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1483307" y="4734600"/>
            <a:ext cx="9974529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charset="-122"/>
              </a:rPr>
              <a:t>  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衡阳</a:t>
            </a:r>
            <a:r>
              <a:rPr lang="zh-CN" altLang="en-US" sz="2400">
                <a:latin typeface="微软雅黑" panose="020b0503020204020204" charset="-122"/>
                <a:ea typeface="微软雅黑" charset="-122"/>
              </a:rPr>
              <a:t>（南岳衡山之南）  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湘阴</a:t>
            </a:r>
            <a:r>
              <a:rPr lang="zh-CN" altLang="en-US" sz="2400">
                <a:latin typeface="微软雅黑" panose="020b0503020204020204" charset="-122"/>
                <a:ea typeface="微软雅黑" charset="-122"/>
              </a:rPr>
              <a:t>（湘江之南）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1"/>
      <p:bldP spid="6" grpId="2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3794" name="标题 1"/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8434" name="副标题 2"/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/>
          </a:p>
        </p:txBody>
      </p:sp>
      <p:pic>
        <p:nvPicPr>
          <p:cNvPr id="33796" name="图片 3" descr="20089994841580_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0" r="1703" b="5411"/>
          <a:stretch>
            <a:fillRect/>
          </a:stretch>
        </p:blipFill>
        <p:spPr bwMode="auto">
          <a:xfrm>
            <a:off x="-27819" y="-4763"/>
            <a:ext cx="12206288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7" name="文本框 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73931" y="3673785"/>
            <a:ext cx="3487738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泰山的地理形势：</a:t>
            </a:r>
          </a:p>
        </p:txBody>
      </p:sp>
      <p:sp>
        <p:nvSpPr>
          <p:cNvPr id="6" name="文本框 5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040769" y="4694548"/>
            <a:ext cx="62706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面</a:t>
            </a:r>
          </a:p>
        </p:txBody>
      </p:sp>
      <p:sp>
        <p:nvSpPr>
          <p:cNvPr id="7" name="文本框 6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037469" y="5270810"/>
            <a:ext cx="31242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汶水和济水的分流</a:t>
            </a:r>
          </a:p>
        </p:txBody>
      </p:sp>
      <p:sp>
        <p:nvSpPr>
          <p:cNvPr id="8" name="右箭头 7"/>
          <p:cNvSpPr/>
          <p:nvPr>
            <p:custDataLst>
              <p:tags r:id="rId10"/>
            </p:custDataLst>
          </p:nvPr>
        </p:nvSpPr>
        <p:spPr>
          <a:xfrm>
            <a:off x="3393106" y="4733929"/>
            <a:ext cx="1338262" cy="3635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/>
          </a:p>
        </p:txBody>
      </p:sp>
      <p:sp>
        <p:nvSpPr>
          <p:cNvPr id="9" name="文本框 8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055431" y="4694548"/>
            <a:ext cx="6270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线</a:t>
            </a:r>
          </a:p>
        </p:txBody>
      </p:sp>
      <p:sp>
        <p:nvSpPr>
          <p:cNvPr id="10" name="文本框 9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725231" y="5270810"/>
            <a:ext cx="15652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古长城</a:t>
            </a:r>
          </a:p>
        </p:txBody>
      </p:sp>
      <p:sp>
        <p:nvSpPr>
          <p:cNvPr id="11" name="右箭头 10"/>
          <p:cNvSpPr/>
          <p:nvPr>
            <p:custDataLst>
              <p:tags r:id="rId13"/>
            </p:custDataLst>
          </p:nvPr>
        </p:nvSpPr>
        <p:spPr>
          <a:xfrm>
            <a:off x="5719763" y="4767572"/>
            <a:ext cx="1336675" cy="363538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/>
          </a:p>
        </p:txBody>
      </p:sp>
      <p:sp>
        <p:nvSpPr>
          <p:cNvPr id="12" name="文本框 11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365574" y="4693927"/>
            <a:ext cx="6270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点</a:t>
            </a:r>
          </a:p>
        </p:txBody>
      </p:sp>
      <p:sp>
        <p:nvSpPr>
          <p:cNvPr id="13" name="文本框 12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980238" y="5266047"/>
            <a:ext cx="12954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日观峰</a:t>
            </a:r>
          </a:p>
        </p:txBody>
      </p:sp>
      <p:sp>
        <p:nvSpPr>
          <p:cNvPr id="14" name="文本框 13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8275638" y="5266047"/>
            <a:ext cx="3924300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（为下文叙述登山路线和观日出作好了铺垫）</a:t>
            </a:r>
          </a:p>
        </p:txBody>
      </p:sp>
      <p:sp>
        <p:nvSpPr>
          <p:cNvPr id="33807" name="矩形 1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980281" y="941388"/>
            <a:ext cx="10815638" cy="5842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标出本段中的表方位和地点的词，并列出本段的思维导图。</a:t>
            </a:r>
          </a:p>
        </p:txBody>
      </p:sp>
      <p:sp>
        <p:nvSpPr>
          <p:cNvPr id="2" name="矩形 1"/>
          <p:cNvSpPr/>
          <p:nvPr>
            <p:custDataLst>
              <p:tags r:id="rId18"/>
            </p:custDataLst>
          </p:nvPr>
        </p:nvSpPr>
        <p:spPr>
          <a:xfrm>
            <a:off x="3404325" y="2176006"/>
            <a:ext cx="642175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表方位</a:t>
            </a:r>
            <a:r>
              <a:rPr lang="en-US" altLang="zh-CN" sz="2400" b="1">
                <a:latin typeface="微软雅黑" panose="020b0503020204020204" charset="-122"/>
                <a:ea typeface="微软雅黑" charset="-122"/>
              </a:rPr>
              <a:t>:</a:t>
            </a:r>
            <a:r>
              <a:rPr lang="en-US" altLang="zh-CN" sz="2400">
                <a:latin typeface="微软雅黑" panose="020b0503020204020204" charset="-122"/>
                <a:ea typeface="微软雅黑" charset="-122"/>
                <a:sym typeface="+mn-ea"/>
              </a:rPr>
              <a:t>“</a:t>
            </a:r>
            <a:r>
              <a:rPr lang="zh-CN" altLang="zh-CN" sz="2400">
                <a:latin typeface="微软雅黑" panose="020b0503020204020204" charset="-122"/>
                <a:ea typeface="微软雅黑" charset="-122"/>
                <a:sym typeface="+mn-ea"/>
              </a:rPr>
              <a:t>阳</a:t>
            </a:r>
            <a:r>
              <a:rPr lang="en-US" altLang="zh-CN" sz="2400">
                <a:latin typeface="微软雅黑" panose="020b0503020204020204" charset="-122"/>
                <a:ea typeface="微软雅黑" charset="-122"/>
                <a:sym typeface="+mn-ea"/>
              </a:rPr>
              <a:t>”“</a:t>
            </a:r>
            <a:r>
              <a:rPr lang="zh-CN" altLang="zh-CN" sz="2400">
                <a:latin typeface="微软雅黑" panose="020b0503020204020204" charset="-122"/>
                <a:ea typeface="微软雅黑" charset="-122"/>
                <a:sym typeface="+mn-ea"/>
              </a:rPr>
              <a:t>西</a:t>
            </a:r>
            <a:r>
              <a:rPr lang="en-US" altLang="zh-CN" sz="2400">
                <a:latin typeface="微软雅黑" panose="020b0503020204020204" charset="-122"/>
                <a:ea typeface="微软雅黑" charset="-122"/>
                <a:sym typeface="+mn-ea"/>
              </a:rPr>
              <a:t>”</a:t>
            </a:r>
            <a:r>
              <a:rPr lang="zh-CN" altLang="zh-CN" sz="2400">
                <a:latin typeface="微软雅黑" panose="020b0503020204020204" charset="-122"/>
                <a:ea typeface="微软雅黑" charset="-122"/>
              </a:rPr>
              <a:t>“阴”</a:t>
            </a:r>
            <a:r>
              <a:rPr lang="en-US" altLang="zh-CN" sz="2400">
                <a:latin typeface="微软雅黑" panose="020b0503020204020204" charset="-122"/>
                <a:ea typeface="微软雅黑" charset="-122"/>
              </a:rPr>
              <a:t>  “</a:t>
            </a:r>
            <a:r>
              <a:rPr lang="zh-CN" altLang="zh-CN" sz="2400">
                <a:latin typeface="微软雅黑" panose="020b0503020204020204" charset="-122"/>
                <a:ea typeface="微软雅黑" charset="-122"/>
              </a:rPr>
              <a:t>东</a:t>
            </a:r>
            <a:r>
              <a:rPr lang="en-US" altLang="zh-CN" sz="2400">
                <a:latin typeface="微软雅黑" panose="020b0503020204020204" charset="-122"/>
                <a:ea typeface="微软雅黑" charset="-122"/>
              </a:rPr>
              <a:t>”  “</a:t>
            </a:r>
            <a:r>
              <a:rPr lang="zh-CN" altLang="zh-CN" sz="2400">
                <a:latin typeface="微软雅黑" panose="020b0503020204020204" charset="-122"/>
                <a:ea typeface="微软雅黑" charset="-122"/>
              </a:rPr>
              <a:t>南北</a:t>
            </a:r>
            <a:r>
              <a:rPr lang="en-US" altLang="zh-CN" sz="2400">
                <a:latin typeface="微软雅黑" panose="020b0503020204020204" charset="-122"/>
                <a:ea typeface="微软雅黑" charset="-122"/>
              </a:rPr>
              <a:t>”</a:t>
            </a:r>
            <a:endParaRPr lang="zh-CN" altLang="en-US" sz="2400">
              <a:latin typeface="微软雅黑" panose="020b0503020204020204" charset="-122"/>
              <a:ea typeface="微软雅黑" charset="-122"/>
            </a:endParaRPr>
          </a:p>
        </p:txBody>
      </p:sp>
      <p:sp>
        <p:nvSpPr>
          <p:cNvPr id="3" name="矩形 2"/>
          <p:cNvSpPr/>
          <p:nvPr>
            <p:custDataLst>
              <p:tags r:id="rId19"/>
            </p:custDataLst>
          </p:nvPr>
        </p:nvSpPr>
        <p:spPr>
          <a:xfrm>
            <a:off x="3436811" y="2711787"/>
            <a:ext cx="82445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表地点：</a:t>
            </a:r>
            <a:r>
              <a:rPr lang="en-US" altLang="zh-CN" sz="2400">
                <a:latin typeface="微软雅黑" panose="020b0503020204020204" charset="-122"/>
                <a:ea typeface="微软雅黑" charset="-122"/>
              </a:rPr>
              <a:t>“</a:t>
            </a:r>
            <a:r>
              <a:rPr lang="zh-CN" altLang="zh-CN" sz="2400">
                <a:latin typeface="微软雅黑" panose="020b0503020204020204" charset="-122"/>
                <a:ea typeface="微软雅黑" charset="-122"/>
              </a:rPr>
              <a:t>汶水</a:t>
            </a:r>
            <a:r>
              <a:rPr lang="en-US" altLang="zh-CN" sz="2400">
                <a:latin typeface="微软雅黑" panose="020b0503020204020204" charset="-122"/>
                <a:ea typeface="微软雅黑" charset="-122"/>
              </a:rPr>
              <a:t>” “</a:t>
            </a:r>
            <a:r>
              <a:rPr lang="zh-CN" altLang="zh-CN" sz="2400">
                <a:latin typeface="微软雅黑" panose="020b0503020204020204" charset="-122"/>
                <a:ea typeface="微软雅黑" charset="-122"/>
              </a:rPr>
              <a:t>济水</a:t>
            </a:r>
            <a:r>
              <a:rPr lang="en-US" altLang="zh-CN" sz="2400">
                <a:latin typeface="微软雅黑" panose="020b0503020204020204" charset="-122"/>
                <a:ea typeface="微软雅黑" charset="-122"/>
              </a:rPr>
              <a:t>” “</a:t>
            </a:r>
            <a:r>
              <a:rPr lang="zh-CN" altLang="zh-CN" sz="2400">
                <a:latin typeface="微软雅黑" panose="020b0503020204020204" charset="-122"/>
                <a:ea typeface="微软雅黑" charset="-122"/>
              </a:rPr>
              <a:t>谷</a:t>
            </a:r>
            <a:r>
              <a:rPr lang="en-US" altLang="zh-CN" sz="2400">
                <a:latin typeface="微软雅黑" panose="020b0503020204020204" charset="-122"/>
                <a:ea typeface="微软雅黑" charset="-122"/>
              </a:rPr>
              <a:t>” “</a:t>
            </a:r>
            <a:r>
              <a:rPr lang="zh-CN" altLang="zh-CN" sz="2400">
                <a:latin typeface="微软雅黑" panose="020b0503020204020204" charset="-122"/>
                <a:ea typeface="微软雅黑" charset="-122"/>
              </a:rPr>
              <a:t>古长城</a:t>
            </a:r>
            <a:r>
              <a:rPr lang="en-US" altLang="zh-CN" sz="2400">
                <a:latin typeface="微软雅黑" panose="020b0503020204020204" charset="-122"/>
                <a:ea typeface="微软雅黑" charset="-122"/>
              </a:rPr>
              <a:t>” “</a:t>
            </a:r>
            <a:r>
              <a:rPr lang="zh-CN" altLang="zh-CN" sz="2400">
                <a:latin typeface="微软雅黑" panose="020b0503020204020204" charset="-122"/>
                <a:ea typeface="微软雅黑" charset="-122"/>
              </a:rPr>
              <a:t>日观峰</a:t>
            </a:r>
            <a:r>
              <a:rPr lang="en-US" altLang="zh-CN" sz="2400">
                <a:latin typeface="微软雅黑" panose="020b0503020204020204" charset="-122"/>
                <a:ea typeface="微软雅黑" charset="-122"/>
              </a:rPr>
              <a:t>”</a:t>
            </a:r>
            <a:endParaRPr lang="zh-CN" altLang="en-US" sz="2400">
              <a:latin typeface="微软雅黑" panose="020b0503020204020204" charset="-122"/>
              <a:ea typeface="微软雅黑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1"/>
      <p:bldP spid="9" grpId="2"/>
      <p:bldP spid="10" grpId="3"/>
      <p:bldP spid="12" grpId="4"/>
      <p:bldP spid="13" grpId="5"/>
      <p:bldP spid="14" grpId="6"/>
      <p:bldP spid="2" grpId="7"/>
      <p:bldP spid="3" grpId="8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3249" name="图片 1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70038" y="92075"/>
            <a:ext cx="9004300" cy="667385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53250" name="文本框 299010"/>
          <p:cNvSpPr/>
          <p:nvPr>
            <p:custDataLst>
              <p:tags r:id="rId5"/>
            </p:custDataLst>
          </p:nvPr>
        </p:nvSpPr>
        <p:spPr>
          <a:xfrm>
            <a:off x="4581525" y="404812"/>
            <a:ext cx="5407025" cy="7067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玉皇顶上的日观峰</a:t>
            </a: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37160" y="1264205"/>
            <a:ext cx="11955779" cy="20313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charset="-122"/>
              </a:rPr>
              <a:t>思考：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charset="-122"/>
              </a:rPr>
              <a:t>这篇文章的题目叫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charset="-122"/>
              </a:rPr>
              <a:t>《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charset="-122"/>
              </a:rPr>
              <a:t>登泰山记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charset="-122"/>
              </a:rPr>
              <a:t>》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charset="-122"/>
              </a:rPr>
              <a:t>，显然是一篇游记，作者开篇却为什么从“泰山的地理环境”写起呢？而最后一句“最高日观峰，在长城南十五里”，作者为什么要单独描写最高的日观峰？</a:t>
            </a:r>
          </a:p>
          <a:p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441960" y="3562471"/>
            <a:ext cx="11338560" cy="3154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</a:pPr>
            <a:r>
              <a:rPr lang="en-US" altLang="zh-CN" sz="2800" kern="100">
                <a:effectLst/>
                <a:latin typeface="等线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zh-CN" sz="2800" kern="100">
                <a:effectLst/>
                <a:latin typeface="等线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开篇从泰山的地理位置及周围的山川形势入笔，山南汶水西流，山北济水东流，突出了泰山水绕山流，山水相映的特点；同时把山、水和长城置于广阔的天地之中，</a:t>
            </a:r>
            <a:r>
              <a:rPr lang="zh-CN" altLang="zh-CN" sz="2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烘托出了泰山高大雄伟的气势。还为下文的展开做铺垫。</a:t>
            </a:r>
            <a:endParaRPr lang="zh-CN" altLang="zh-CN" sz="2000" kern="100">
              <a:solidFill>
                <a:srgbClr val="FF0000"/>
              </a:solidFill>
              <a:effectLst/>
              <a:latin typeface="等线" panose="02010600030101010101" pitchFamily="2" charset="-122"/>
              <a:ea typeface="等线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</a:pPr>
            <a:r>
              <a:rPr lang="en-US" altLang="zh-CN" sz="2800" kern="100">
                <a:effectLst/>
                <a:latin typeface="仿宋" panose="02010609060101010101" pitchFamily="49" charset="-122"/>
                <a:ea typeface="等线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kern="100">
                <a:effectLst/>
                <a:latin typeface="等线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日观峰是以古长城为参照来写的，高高耸立的日观峰</a:t>
            </a:r>
            <a:r>
              <a:rPr lang="zh-CN" altLang="zh-CN" sz="2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突出了山势的高峻挺拔，又为下面叙述登山线路和观日出埋下伏笔。</a:t>
            </a:r>
            <a:endParaRPr lang="zh-CN" altLang="zh-CN" sz="2000" kern="100">
              <a:solidFill>
                <a:srgbClr val="FF0000"/>
              </a:solidFill>
              <a:effectLst/>
              <a:latin typeface="等线" panose="02010600030101010101" pitchFamily="2" charset="-122"/>
              <a:ea typeface="等线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4818" name="标题 1"/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9458" name="副标题 2"/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/>
          </a:p>
        </p:txBody>
      </p:sp>
      <p:pic>
        <p:nvPicPr>
          <p:cNvPr id="34820" name="图片 3" descr="20089994841580_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0" r="1703" b="5411"/>
          <a:stretch>
            <a:fillRect/>
          </a:stretch>
        </p:blipFill>
        <p:spPr bwMode="auto">
          <a:xfrm>
            <a:off x="0" y="-4763"/>
            <a:ext cx="12206288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文本框 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17525" y="287338"/>
            <a:ext cx="45037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分析理解第二自然段：</a:t>
            </a:r>
          </a:p>
        </p:txBody>
      </p:sp>
      <p:sp>
        <p:nvSpPr>
          <p:cNvPr id="35846" name="文本框 5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201738" y="1216025"/>
            <a:ext cx="10650537" cy="121475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ts val="1200"/>
              </a:spcBef>
              <a:spcAft>
                <a:spcPts val="600"/>
              </a:spcAft>
              <a:defRPr/>
            </a:pP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余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以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乾隆三十九年十二月，自京师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乘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（chéng）风雪，历齐河、长清，穿泰山西北谷，越长城之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限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至于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泰安。</a:t>
            </a:r>
          </a:p>
          <a:p>
            <a:pPr eaLnBrk="1" hangingPunct="1">
              <a:defRPr/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以：在；  乘：趁，冒着；限：门槛，界限；至于：到达。</a:t>
            </a:r>
          </a:p>
        </p:txBody>
      </p:sp>
      <p:sp>
        <p:nvSpPr>
          <p:cNvPr id="7" name="文本框 6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201738" y="2693988"/>
            <a:ext cx="1030287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我在乾隆三十九年十二月从京城里出发，冒着风雪，经过齐河县、长清县，穿越泰山西北的山谷，跨过长城的界限，到达泰安。</a:t>
            </a:r>
          </a:p>
        </p:txBody>
      </p:sp>
      <p:sp>
        <p:nvSpPr>
          <p:cNvPr id="35848" name="文本框 7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279525" y="3805238"/>
            <a:ext cx="10650538" cy="8461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是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月丁未，与知府朱孝纯子颖由南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麓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登。</a:t>
            </a:r>
          </a:p>
          <a:p>
            <a:pPr eaLnBrk="1" hangingPunct="1">
              <a:defRPr/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是：这； 麓：山脚。</a:t>
            </a:r>
          </a:p>
        </p:txBody>
      </p:sp>
      <p:sp>
        <p:nvSpPr>
          <p:cNvPr id="9" name="文本框 8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279525" y="5027613"/>
            <a:ext cx="10302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这月丁未日，我和泰安知府朱孝纯从南边的山脚登山。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5842" name="标题 1"/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>
              <a:latin typeface="微软雅黑" panose="020b0503020204020204" charset="-122"/>
              <a:ea typeface="微软雅黑" charset="-122"/>
            </a:endParaRPr>
          </a:p>
        </p:txBody>
      </p:sp>
      <p:sp>
        <p:nvSpPr>
          <p:cNvPr id="20482" name="副标题 2"/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>
              <a:latin typeface="微软雅黑" panose="020b0503020204020204" charset="-122"/>
              <a:ea typeface="微软雅黑" charset="-122"/>
            </a:endParaRPr>
          </a:p>
        </p:txBody>
      </p:sp>
      <p:pic>
        <p:nvPicPr>
          <p:cNvPr id="35844" name="图片 3" descr="20089994841580_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0" r="1703" b="5070"/>
          <a:stretch>
            <a:fillRect/>
          </a:stretch>
        </p:blipFill>
        <p:spPr bwMode="auto">
          <a:xfrm>
            <a:off x="-6350" y="-6350"/>
            <a:ext cx="12206288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9" name="文本框 7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176338" y="1049338"/>
            <a:ext cx="10650537" cy="8461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四十五里，道皆砌石为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磴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，其级七千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有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余。</a:t>
            </a:r>
          </a:p>
          <a:p>
            <a:pPr eaLnBrk="1" hangingPunct="1">
              <a:defRPr/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蹬：台阶，石阶；有：通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“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又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”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。</a:t>
            </a:r>
          </a:p>
        </p:txBody>
      </p:sp>
      <p:sp>
        <p:nvSpPr>
          <p:cNvPr id="9" name="文本框 8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176338" y="2063750"/>
            <a:ext cx="10302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行走四十五里远，道路都是石板砌成的台阶，共有七千多级。</a:t>
            </a:r>
          </a:p>
        </p:txBody>
      </p:sp>
      <p:sp>
        <p:nvSpPr>
          <p:cNvPr id="36871" name="文本框 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176338" y="2579688"/>
            <a:ext cx="10650537" cy="457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泰山正南面有三谷，中谷绕泰安城下，郦道元所谓环水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charset="-122"/>
              </a:rPr>
              <a:t>也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。</a:t>
            </a:r>
            <a:endParaRPr lang="zh-CN" altLang="en-US" sz="2000" b="1">
              <a:solidFill>
                <a:srgbClr val="C00000"/>
              </a:solidFill>
              <a:latin typeface="微软雅黑" panose="020b0503020204020204" charset="-122"/>
              <a:ea typeface="微软雅黑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201738" y="3221038"/>
            <a:ext cx="103028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泰山正南面有三条山谷，当中那条山谷的水环绕泰安城，这就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是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郦道元书中所说的环水。</a:t>
            </a:r>
          </a:p>
        </p:txBody>
      </p:sp>
      <p:sp>
        <p:nvSpPr>
          <p:cNvPr id="36873" name="文本框 6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227138" y="4197350"/>
            <a:ext cx="10650537" cy="115411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余始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循（省“之”，指中谷）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以入，道少半，越中岭，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复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循西谷，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遂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至其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巅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。</a:t>
            </a:r>
          </a:p>
          <a:p>
            <a:pPr eaLnBrk="1" hangingPunct="1">
              <a:defRPr/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循：沿着，顺着；少：少于，形容词做动词；复：再；遂：相当于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“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而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”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，就，表顺承，连词；巅：顶峰。</a:t>
            </a:r>
          </a:p>
        </p:txBody>
      </p:sp>
      <p:sp>
        <p:nvSpPr>
          <p:cNvPr id="10" name="文本框 9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227138" y="5508625"/>
            <a:ext cx="103028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我开始沿着中间这条山谷往里走。道路不到一半，翻过中岭，再沿着西边的那条山谷走，就到了泰山的顶峰。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1"/>
      <p:bldP spid="10" grpId="2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866" name="标题 1"/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>
              <a:latin typeface="微软雅黑" panose="020b0503020204020204" charset="-122"/>
              <a:ea typeface="微软雅黑" charset="-122"/>
            </a:endParaRPr>
          </a:p>
        </p:txBody>
      </p:sp>
      <p:sp>
        <p:nvSpPr>
          <p:cNvPr id="21506" name="副标题 2"/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>
              <a:latin typeface="微软雅黑" panose="020b0503020204020204" charset="-122"/>
              <a:ea typeface="微软雅黑" charset="-122"/>
            </a:endParaRPr>
          </a:p>
        </p:txBody>
      </p:sp>
      <p:pic>
        <p:nvPicPr>
          <p:cNvPr id="36868" name="图片 3" descr="20089994841580_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0" r="1703" b="5283"/>
          <a:stretch>
            <a:fillRect/>
          </a:stretch>
        </p:blipFill>
        <p:spPr bwMode="auto">
          <a:xfrm>
            <a:off x="-6350" y="-6350"/>
            <a:ext cx="12206288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3" name="文本框 7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176338" y="1238250"/>
            <a:ext cx="10650537" cy="457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古时登山，循东谷入，道有天门。东谷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charset="-122"/>
              </a:rPr>
              <a:t>者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，古谓之天门溪水，余所不至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charset="-122"/>
              </a:rPr>
              <a:t>也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。</a:t>
            </a:r>
            <a:endParaRPr lang="zh-CN" altLang="en-US" sz="2000" b="1">
              <a:solidFill>
                <a:srgbClr val="C00000"/>
              </a:solidFill>
              <a:latin typeface="微软雅黑" panose="020b0503020204020204" charset="-122"/>
              <a:ea typeface="微软雅黑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116013" y="1866900"/>
            <a:ext cx="10942637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古时候登泰山，沿着东边的山谷进入，道路中有座天门。东边的山谷，古时候称它为“天门溪水”，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是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我没有到过的。</a:t>
            </a:r>
          </a:p>
        </p:txBody>
      </p:sp>
      <p:sp>
        <p:nvSpPr>
          <p:cNvPr id="37895" name="文本框 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116013" y="2946400"/>
            <a:ext cx="10650537" cy="8318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今所经中岭及山巅崖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限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当道者，世皆谓之天门云。</a:t>
            </a:r>
          </a:p>
          <a:p>
            <a:pPr eaLnBrk="1" hangingPunct="1"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限：像门槛一样，名词作状语；云：句末助词，无实际意义。</a:t>
            </a:r>
          </a:p>
        </p:txBody>
      </p:sp>
      <p:sp>
        <p:nvSpPr>
          <p:cNvPr id="6" name="文本框 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249363" y="5673725"/>
            <a:ext cx="109426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一路上大雾迷漫、冰冻溜滑，石板石阶几乎无法攀登。</a:t>
            </a:r>
          </a:p>
        </p:txBody>
      </p:sp>
      <p:sp>
        <p:nvSpPr>
          <p:cNvPr id="37897" name="文本框 6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116013" y="4638675"/>
            <a:ext cx="10650537" cy="8318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道中迷雾冰滑，磴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几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不可登。</a:t>
            </a:r>
          </a:p>
          <a:p>
            <a:pPr eaLnBrk="1" hangingPunct="1"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几：几乎。</a:t>
            </a:r>
          </a:p>
        </p:txBody>
      </p:sp>
      <p:sp>
        <p:nvSpPr>
          <p:cNvPr id="9" name="文本框 8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249363" y="3954463"/>
            <a:ext cx="109426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现在经过的中岭和山顶像门槛一样阻挡道路的山崖，世人都称它为“天门”。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1"/>
      <p:bldP spid="9" grpId="2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7890" name="标题 1"/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2530" name="副标题 2"/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/>
          </a:p>
        </p:txBody>
      </p:sp>
      <p:pic>
        <p:nvPicPr>
          <p:cNvPr id="37892" name="图片 3" descr="20089994841580_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0" r="1703" b="5205"/>
          <a:stretch>
            <a:fillRect/>
          </a:stretch>
        </p:blipFill>
        <p:spPr bwMode="auto">
          <a:xfrm>
            <a:off x="-14288" y="3175"/>
            <a:ext cx="12206288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7" name="文本框 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20049" y="1674760"/>
            <a:ext cx="11620500" cy="1276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及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既上，苍山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负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雪，明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烛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天南，望晚日照城廓，汶水、徂徕如画，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charset="-122"/>
              </a:rPr>
              <a:t>而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半山</a:t>
            </a:r>
            <a:r>
              <a:rPr lang="zh-CN" altLang="en-US" sz="2400" b="1" u="sng">
                <a:latin typeface="微软雅黑" panose="020b0503020204020204" charset="-122"/>
                <a:ea typeface="微软雅黑" charset="-122"/>
              </a:rPr>
              <a:t>居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雾若带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然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。</a:t>
            </a:r>
          </a:p>
          <a:p>
            <a:pPr eaLnBrk="1" hangingPunct="1"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及：等到；负：背，覆盖；烛：照，名词作动词；而：表顺承；居：停留；</a:t>
            </a:r>
          </a:p>
          <a:p>
            <a:pPr eaLnBrk="1" hangingPunct="1"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然：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.......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的样子</a:t>
            </a:r>
          </a:p>
        </p:txBody>
      </p:sp>
      <p:sp>
        <p:nvSpPr>
          <p:cNvPr id="6" name="文本框 5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16743" y="3511706"/>
            <a:ext cx="10944225" cy="1689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等到已经登上山顶，只见深青色的山被白雪覆盖，明亮的雪光照耀着南边的天空。远望夕阳映照着泰安城，汶水、徂徕山就像是一幅美丽的山水画，停留在半山腰处的云雾，又像是一条舞动的飘带似的。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9458" name="标题 1"/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074" name="副标题 2"/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/>
          </a:p>
        </p:txBody>
      </p:sp>
      <p:pic>
        <p:nvPicPr>
          <p:cNvPr id="19460" name="图片 3" descr="20089994841580_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6" t="2202" r="1703" b="5412"/>
          <a:stretch>
            <a:fillRect/>
          </a:stretch>
        </p:blipFill>
        <p:spPr bwMode="auto">
          <a:xfrm>
            <a:off x="0" y="-42958"/>
            <a:ext cx="122062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文本框 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341688" y="1933575"/>
            <a:ext cx="67119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96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登泰山记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48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     </a:t>
            </a:r>
            <a:r>
              <a:rPr lang="zh-CN" altLang="en-US" sz="48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清·姚鼐</a:t>
            </a: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" name="文本框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880360" y="806418"/>
            <a:ext cx="5897880" cy="581057"/>
          </a:xfrm>
          <a:prstGeom prst="rect">
            <a:avLst/>
          </a:prstGeom>
          <a:blipFill dpi="0" rotWithShape="1">
            <a:blip r:embed="rId4"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</a:rPr>
              <a:t>找出作者登泰山的经过，并绘制成线索图。</a:t>
            </a:r>
          </a:p>
        </p:txBody>
      </p:sp>
      <p:sp>
        <p:nvSpPr>
          <p:cNvPr id="8" name="文本框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03555" y="571818"/>
            <a:ext cx="108426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40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问题：</a:t>
            </a:r>
          </a:p>
        </p:txBody>
      </p: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503555" y="1895793"/>
            <a:ext cx="10690225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600"/>
              </a:spcAft>
            </a:pPr>
            <a:r>
              <a:rPr lang="zh-CN" altLang="zh-CN" sz="2400" kern="100">
                <a:effectLst/>
                <a:latin typeface="微软雅黑" panose="020b0503020204020204" charset="-122"/>
                <a:ea typeface="微软雅黑" charset="-122"/>
                <a:cs typeface="Times New Roman" panose="02020603050405020304" pitchFamily="18" charset="0"/>
              </a:rPr>
              <a:t>先写从</a:t>
            </a:r>
            <a:r>
              <a:rPr lang="zh-CN" altLang="zh-CN" sz="2400" u="sng" kern="100">
                <a:effectLst/>
                <a:latin typeface="微软雅黑" panose="020b0503020204020204" charset="-122"/>
                <a:ea typeface="微软雅黑" charset="-122"/>
                <a:cs typeface="Times New Roman" panose="02020603050405020304" pitchFamily="18" charset="0"/>
              </a:rPr>
              <a:t> </a:t>
            </a:r>
            <a:r>
              <a:rPr lang="en-US" altLang="zh-CN" sz="2400" u="sng" kern="100">
                <a:effectLst/>
                <a:latin typeface="微软雅黑" panose="020b0503020204020204" charset="-122"/>
                <a:ea typeface="微软雅黑" charset="-122"/>
                <a:cs typeface="Times New Roman" panose="02020603050405020304" pitchFamily="18" charset="0"/>
              </a:rPr>
              <a:t>    </a:t>
            </a:r>
            <a:r>
              <a:rPr lang="zh-CN" altLang="zh-CN" sz="2400" kern="100">
                <a:effectLst/>
                <a:latin typeface="微软雅黑" panose="020b0503020204020204" charset="-122"/>
                <a:ea typeface="微软雅黑" charset="-122"/>
                <a:cs typeface="Times New Roman" panose="02020603050405020304" pitchFamily="18" charset="0"/>
              </a:rPr>
              <a:t>到</a:t>
            </a:r>
            <a:r>
              <a:rPr lang="zh-CN" altLang="zh-CN" sz="2400" u="sng" kern="100">
                <a:effectLst/>
                <a:latin typeface="微软雅黑" panose="020b0503020204020204" charset="-122"/>
                <a:ea typeface="微软雅黑" charset="-122"/>
                <a:cs typeface="Times New Roman" panose="02020603050405020304" pitchFamily="18" charset="0"/>
              </a:rPr>
              <a:t> </a:t>
            </a:r>
            <a:r>
              <a:rPr lang="en-US" altLang="zh-CN" sz="2400" u="sng" kern="100">
                <a:effectLst/>
                <a:latin typeface="微软雅黑" panose="020b0503020204020204" charset="-122"/>
                <a:ea typeface="微软雅黑" charset="-122"/>
                <a:cs typeface="Times New Roman" panose="02020603050405020304" pitchFamily="18" charset="0"/>
              </a:rPr>
              <a:t>     </a:t>
            </a:r>
            <a:r>
              <a:rPr lang="zh-CN" altLang="zh-CN" sz="2400" kern="100">
                <a:effectLst/>
                <a:latin typeface="微软雅黑" panose="020b0503020204020204" charset="-122"/>
                <a:ea typeface="微软雅黑" charset="-122"/>
                <a:cs typeface="Times New Roman" panose="02020603050405020304" pitchFamily="18" charset="0"/>
              </a:rPr>
              <a:t>，再写从</a:t>
            </a:r>
            <a:r>
              <a:rPr lang="zh-CN" altLang="zh-CN" sz="2400" u="sng" kern="100">
                <a:effectLst/>
                <a:latin typeface="微软雅黑" panose="020b0503020204020204" charset="-122"/>
                <a:ea typeface="微软雅黑" charset="-122"/>
                <a:cs typeface="Times New Roman" panose="02020603050405020304" pitchFamily="18" charset="0"/>
              </a:rPr>
              <a:t> </a:t>
            </a:r>
            <a:r>
              <a:rPr lang="en-US" altLang="zh-CN" sz="2400" u="sng" kern="100">
                <a:effectLst/>
                <a:latin typeface="微软雅黑" panose="020b0503020204020204" charset="-122"/>
                <a:ea typeface="微软雅黑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>
                <a:effectLst/>
                <a:latin typeface="微软雅黑" panose="020b0503020204020204" charset="-122"/>
                <a:ea typeface="微软雅黑" charset="-122"/>
                <a:cs typeface="Times New Roman" panose="02020603050405020304" pitchFamily="18" charset="0"/>
              </a:rPr>
              <a:t>到</a:t>
            </a:r>
            <a:r>
              <a:rPr lang="zh-CN" altLang="zh-CN" sz="2400" u="sng" kern="100">
                <a:effectLst/>
                <a:latin typeface="微软雅黑" panose="020b0503020204020204" charset="-122"/>
                <a:ea typeface="微软雅黑" charset="-122"/>
                <a:cs typeface="Times New Roman" panose="02020603050405020304" pitchFamily="18" charset="0"/>
              </a:rPr>
              <a:t> </a:t>
            </a:r>
            <a:r>
              <a:rPr lang="en-US" altLang="zh-CN" sz="2400" u="sng" kern="100">
                <a:effectLst/>
                <a:latin typeface="微软雅黑" panose="020b0503020204020204" charset="-122"/>
                <a:ea typeface="微软雅黑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>
                <a:effectLst/>
                <a:latin typeface="微软雅黑" panose="020b0503020204020204" charset="-122"/>
                <a:ea typeface="微软雅黑" charset="-122"/>
                <a:cs typeface="Times New Roman" panose="02020603050405020304" pitchFamily="18" charset="0"/>
              </a:rPr>
              <a:t>，路程有</a:t>
            </a:r>
            <a:r>
              <a:rPr lang="zh-CN" altLang="zh-CN" sz="2400" u="sng" kern="100">
                <a:effectLst/>
                <a:latin typeface="微软雅黑" panose="020b0503020204020204" charset="-122"/>
                <a:ea typeface="微软雅黑" charset="-122"/>
                <a:cs typeface="Times New Roman" panose="02020603050405020304" pitchFamily="18" charset="0"/>
              </a:rPr>
              <a:t> </a:t>
            </a:r>
            <a:r>
              <a:rPr lang="en-US" altLang="zh-CN" sz="2400" u="sng" kern="100">
                <a:effectLst/>
                <a:latin typeface="微软雅黑" panose="020b0503020204020204" charset="-122"/>
                <a:ea typeface="微软雅黑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>
                <a:effectLst/>
                <a:latin typeface="微软雅黑" panose="020b0503020204020204" charset="-122"/>
                <a:ea typeface="微软雅黑" charset="-122"/>
                <a:cs typeface="Times New Roman" panose="02020603050405020304" pitchFamily="18" charset="0"/>
              </a:rPr>
              <a:t>，石级有</a:t>
            </a:r>
            <a:r>
              <a:rPr lang="zh-CN" altLang="zh-CN" sz="2400" u="sng" kern="100">
                <a:effectLst/>
                <a:latin typeface="微软雅黑" panose="020b0503020204020204" charset="-122"/>
                <a:ea typeface="微软雅黑" charset="-122"/>
                <a:cs typeface="Times New Roman" panose="02020603050405020304" pitchFamily="18" charset="0"/>
              </a:rPr>
              <a:t> </a:t>
            </a:r>
            <a:r>
              <a:rPr lang="en-US" altLang="zh-CN" sz="2400" u="sng" kern="100">
                <a:effectLst/>
                <a:latin typeface="微软雅黑" panose="020b0503020204020204" charset="-122"/>
                <a:ea typeface="微软雅黑" charset="-122"/>
                <a:cs typeface="Times New Roman" panose="02020603050405020304" pitchFamily="18" charset="0"/>
              </a:rPr>
              <a:t>        </a:t>
            </a:r>
            <a:r>
              <a:rPr lang="zh-CN" altLang="zh-CN" sz="2400" kern="100">
                <a:effectLst/>
                <a:latin typeface="微软雅黑" panose="020b0503020204020204" charset="-122"/>
                <a:ea typeface="微软雅黑" charset="-122"/>
                <a:cs typeface="Times New Roman" panose="02020603050405020304" pitchFamily="18" charset="0"/>
              </a:rPr>
              <a:t>，路线是从</a:t>
            </a:r>
            <a:r>
              <a:rPr lang="zh-CN" altLang="zh-CN" sz="2400" u="sng" kern="100">
                <a:effectLst/>
                <a:latin typeface="微软雅黑" panose="020b0503020204020204" charset="-122"/>
                <a:ea typeface="微软雅黑" charset="-122"/>
                <a:cs typeface="Times New Roman" panose="02020603050405020304" pitchFamily="18" charset="0"/>
              </a:rPr>
              <a:t> </a:t>
            </a:r>
            <a:r>
              <a:rPr lang="en-US" altLang="zh-CN" sz="2400" u="sng" kern="100">
                <a:effectLst/>
                <a:latin typeface="微软雅黑" panose="020b0503020204020204" charset="-122"/>
                <a:ea typeface="微软雅黑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>
                <a:effectLst/>
                <a:latin typeface="微软雅黑" panose="020b0503020204020204" charset="-122"/>
                <a:ea typeface="微软雅黑" charset="-122"/>
                <a:cs typeface="Times New Roman" panose="02020603050405020304" pitchFamily="18" charset="0"/>
              </a:rPr>
              <a:t>到</a:t>
            </a:r>
            <a:r>
              <a:rPr lang="zh-CN" altLang="zh-CN" sz="2400" u="sng" kern="100">
                <a:effectLst/>
                <a:latin typeface="微软雅黑" panose="020b0503020204020204" charset="-122"/>
                <a:ea typeface="微软雅黑" charset="-122"/>
                <a:cs typeface="Times New Roman" panose="02020603050405020304" pitchFamily="18" charset="0"/>
              </a:rPr>
              <a:t> </a:t>
            </a:r>
            <a:r>
              <a:rPr lang="en-US" altLang="zh-CN" sz="2400" u="sng" kern="100">
                <a:effectLst/>
                <a:latin typeface="微软雅黑" panose="020b0503020204020204" charset="-122"/>
                <a:ea typeface="微软雅黑" charset="-122"/>
                <a:cs typeface="Times New Roman" panose="02020603050405020304" pitchFamily="18" charset="0"/>
              </a:rPr>
              <a:t>       </a:t>
            </a:r>
            <a:r>
              <a:rPr lang="zh-CN" altLang="zh-CN" sz="2400" kern="100">
                <a:effectLst/>
                <a:latin typeface="微软雅黑" panose="020b0503020204020204" charset="-122"/>
                <a:ea typeface="微软雅黑" charset="-122"/>
                <a:cs typeface="Times New Roman" panose="02020603050405020304" pitchFamily="18" charset="0"/>
              </a:rPr>
              <a:t>再到</a:t>
            </a:r>
            <a:r>
              <a:rPr lang="zh-CN" altLang="zh-CN" sz="2400" u="sng" kern="100">
                <a:effectLst/>
                <a:latin typeface="微软雅黑" panose="020b0503020204020204" charset="-122"/>
                <a:ea typeface="微软雅黑" charset="-122"/>
                <a:cs typeface="Times New Roman" panose="02020603050405020304" pitchFamily="18" charset="0"/>
              </a:rPr>
              <a:t> </a:t>
            </a:r>
            <a:r>
              <a:rPr lang="en-US" altLang="zh-CN" sz="2400" u="sng" kern="100">
                <a:effectLst/>
                <a:latin typeface="微软雅黑" panose="020b0503020204020204" charset="-122"/>
                <a:ea typeface="微软雅黑" charset="-122"/>
                <a:cs typeface="Times New Roman" panose="02020603050405020304" pitchFamily="18" charset="0"/>
              </a:rPr>
              <a:t>        </a:t>
            </a:r>
            <a:r>
              <a:rPr lang="zh-CN" altLang="zh-CN" sz="2400" kern="100">
                <a:effectLst/>
                <a:latin typeface="微软雅黑" panose="020b0503020204020204" charset="-122"/>
                <a:ea typeface="微软雅黑" charset="-122"/>
                <a:cs typeface="Times New Roman" panose="02020603050405020304" pitchFamily="18" charset="0"/>
              </a:rPr>
              <a:t>，最后看到了</a:t>
            </a:r>
            <a:r>
              <a:rPr lang="zh-CN" altLang="en-US" sz="2400" kern="100">
                <a:effectLst/>
                <a:latin typeface="微软雅黑" panose="020b0503020204020204" charset="-122"/>
                <a:ea typeface="微软雅黑" charset="-122"/>
                <a:cs typeface="Times New Roman" panose="02020603050405020304" pitchFamily="18" charset="0"/>
              </a:rPr>
              <a:t>哪</a:t>
            </a:r>
            <a:r>
              <a:rPr lang="zh-CN" altLang="zh-CN" sz="2400" kern="100">
                <a:effectLst/>
                <a:latin typeface="微软雅黑" panose="020b0503020204020204" charset="-122"/>
                <a:ea typeface="微软雅黑" charset="-122"/>
                <a:cs typeface="Times New Roman" panose="02020603050405020304" pitchFamily="18" charset="0"/>
              </a:rPr>
              <a:t>些景色？</a:t>
            </a:r>
            <a:endParaRPr lang="zh-CN" altLang="zh-CN" kern="100">
              <a:effectLst/>
              <a:latin typeface="微软雅黑" panose="020b0503020204020204" charset="-122"/>
              <a:ea typeface="微软雅黑" charset="-122"/>
              <a:cs typeface="Times New Roman" panose="02020603050405020304" pitchFamily="18" charset="0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180465" y="5700395"/>
            <a:ext cx="11017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微软雅黑" panose="020b0503020204020204" charset="-122"/>
                <a:ea typeface="微软雅黑" charset="-122"/>
              </a:rPr>
              <a:t>京师</a:t>
            </a:r>
          </a:p>
        </p:txBody>
      </p:sp>
      <p:sp>
        <p:nvSpPr>
          <p:cNvPr id="14" name="Text Box 4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244340" y="5836920"/>
            <a:ext cx="1295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latin typeface="微软雅黑" panose="020b0503020204020204" charset="-122"/>
                <a:ea typeface="微软雅黑" charset="-122"/>
              </a:rPr>
              <a:t>泰安</a:t>
            </a:r>
          </a:p>
        </p:txBody>
      </p:sp>
      <p:sp>
        <p:nvSpPr>
          <p:cNvPr id="15" name="Text Box 5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225540" y="5684520"/>
            <a:ext cx="2362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latin typeface="微软雅黑" panose="020b0503020204020204" charset="-122"/>
                <a:ea typeface="微软雅黑" charset="-122"/>
              </a:rPr>
              <a:t>南麓</a:t>
            </a:r>
          </a:p>
        </p:txBody>
      </p:sp>
      <p:sp>
        <p:nvSpPr>
          <p:cNvPr id="16" name="Text Box 6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758940" y="4922520"/>
            <a:ext cx="11017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微软雅黑" panose="020b0503020204020204" charset="-122"/>
                <a:ea typeface="微软雅黑" charset="-122"/>
              </a:rPr>
              <a:t>中谷</a:t>
            </a:r>
          </a:p>
        </p:txBody>
      </p:sp>
      <p:sp>
        <p:nvSpPr>
          <p:cNvPr id="17" name="Text Box 7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444740" y="3855720"/>
            <a:ext cx="24320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latin typeface="微软雅黑" panose="020b0503020204020204" charset="-122"/>
                <a:ea typeface="微软雅黑" charset="-122"/>
              </a:rPr>
              <a:t>中岭</a:t>
            </a:r>
            <a:r>
              <a:rPr lang="en-US" altLang="zh-CN" sz="3600" b="1">
                <a:latin typeface="微软雅黑" panose="020b0503020204020204" charset="-122"/>
                <a:ea typeface="微软雅黑" charset="-122"/>
              </a:rPr>
              <a:t>(</a:t>
            </a:r>
            <a:r>
              <a:rPr lang="zh-CN" altLang="en-US" sz="3600" b="1">
                <a:latin typeface="微软雅黑" panose="020b0503020204020204" charset="-122"/>
                <a:ea typeface="微软雅黑" charset="-122"/>
              </a:rPr>
              <a:t>天门</a:t>
            </a:r>
            <a:r>
              <a:rPr lang="en-US" altLang="zh-CN" sz="3600" b="1">
                <a:latin typeface="微软雅黑" panose="020b0503020204020204" charset="-122"/>
                <a:ea typeface="微软雅黑" charset="-122"/>
              </a:rPr>
              <a:t>)</a:t>
            </a:r>
          </a:p>
        </p:txBody>
      </p:sp>
      <p:sp>
        <p:nvSpPr>
          <p:cNvPr id="18" name="Text Box 8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8282940" y="2788920"/>
            <a:ext cx="11017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微软雅黑" panose="020b0503020204020204" charset="-122"/>
                <a:ea typeface="微软雅黑" charset="-122"/>
              </a:rPr>
              <a:t>西谷</a:t>
            </a:r>
          </a:p>
        </p:txBody>
      </p:sp>
      <p:sp>
        <p:nvSpPr>
          <p:cNvPr id="19" name="Text Box 9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0168255" y="2438393"/>
            <a:ext cx="11017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微软雅黑" panose="020b0503020204020204" charset="-122"/>
                <a:ea typeface="微软雅黑" charset="-122"/>
              </a:rPr>
              <a:t>山巅</a:t>
            </a:r>
          </a:p>
        </p:txBody>
      </p:sp>
      <p:sp>
        <p:nvSpPr>
          <p:cNvPr id="20" name="Text Box 10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866265" y="5781358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>
              <a:latin typeface="微软雅黑" panose="020b0503020204020204" charset="-122"/>
              <a:ea typeface="微软雅黑" charset="-122"/>
            </a:endParaRPr>
          </a:p>
        </p:txBody>
      </p:sp>
      <p:sp>
        <p:nvSpPr>
          <p:cNvPr id="21" name="Line 11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>
            <a:off x="2034540" y="6217920"/>
            <a:ext cx="2209800" cy="0"/>
          </a:xfrm>
          <a:prstGeom prst="line">
            <a:avLst/>
          </a:prstGeom>
          <a:noFill/>
          <a:ln w="34925">
            <a:solidFill>
              <a:schemeClr val="bg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latin typeface="微软雅黑" panose="020b0503020204020204" charset="-122"/>
              <a:ea typeface="微软雅黑" charset="-122"/>
            </a:endParaRPr>
          </a:p>
        </p:txBody>
      </p:sp>
      <p:sp>
        <p:nvSpPr>
          <p:cNvPr id="22" name="Text Box 12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248908" y="5760720"/>
            <a:ext cx="180049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charset="-122"/>
              </a:rPr>
              <a:t>乘、历、穿、越</a:t>
            </a:r>
          </a:p>
        </p:txBody>
      </p:sp>
      <p:sp>
        <p:nvSpPr>
          <p:cNvPr id="23" name="Text Box 13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3565525" y="55832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24" name="Line 14"/>
          <p:cNvSpPr>
            <a:spLocks noChangeShapeType="1"/>
          </p:cNvSpPr>
          <p:nvPr>
            <p:custDataLst>
              <p:tags r:id="rId18"/>
            </p:custDataLst>
          </p:nvPr>
        </p:nvSpPr>
        <p:spPr bwMode="auto">
          <a:xfrm>
            <a:off x="5234940" y="6217920"/>
            <a:ext cx="1066800" cy="0"/>
          </a:xfrm>
          <a:prstGeom prst="line">
            <a:avLst/>
          </a:prstGeom>
          <a:noFill/>
          <a:ln w="41275">
            <a:solidFill>
              <a:schemeClr val="bg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latin typeface="微软雅黑" panose="020b0503020204020204" charset="-122"/>
              <a:ea typeface="微软雅黑" charset="-122"/>
            </a:endParaRPr>
          </a:p>
        </p:txBody>
      </p:sp>
      <p:sp>
        <p:nvSpPr>
          <p:cNvPr id="25" name="Text Box 15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463540" y="5760720"/>
            <a:ext cx="41549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charset="-122"/>
              </a:rPr>
              <a:t>由</a:t>
            </a:r>
          </a:p>
        </p:txBody>
      </p:sp>
      <p:sp>
        <p:nvSpPr>
          <p:cNvPr id="26" name="Text Box 16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4810125" y="5059363"/>
            <a:ext cx="549275" cy="9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endParaRPr lang="zh-CN" altLang="zh-CN"/>
          </a:p>
        </p:txBody>
      </p:sp>
      <p:sp>
        <p:nvSpPr>
          <p:cNvPr id="27" name="Text Box 17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6377940" y="5227320"/>
            <a:ext cx="77787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charset="-122"/>
              </a:rPr>
              <a:t>循</a:t>
            </a:r>
          </a:p>
        </p:txBody>
      </p:sp>
      <p:sp>
        <p:nvSpPr>
          <p:cNvPr id="28" name="Line 18"/>
          <p:cNvSpPr>
            <a:spLocks noChangeShapeType="1"/>
          </p:cNvSpPr>
          <p:nvPr>
            <p:custDataLst>
              <p:tags r:id="rId22"/>
            </p:custDataLst>
          </p:nvPr>
        </p:nvSpPr>
        <p:spPr bwMode="auto">
          <a:xfrm flipH="1">
            <a:off x="8968739" y="2788920"/>
            <a:ext cx="1273909" cy="76200"/>
          </a:xfrm>
          <a:prstGeom prst="line">
            <a:avLst/>
          </a:prstGeom>
          <a:noFill/>
          <a:ln w="34925">
            <a:solidFill>
              <a:schemeClr val="bg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latin typeface="微软雅黑" panose="020b0503020204020204" charset="-122"/>
              <a:ea typeface="微软雅黑" charset="-122"/>
            </a:endParaRPr>
          </a:p>
        </p:txBody>
      </p:sp>
      <p:sp>
        <p:nvSpPr>
          <p:cNvPr id="29" name="Line 19"/>
          <p:cNvSpPr>
            <a:spLocks noChangeShapeType="1"/>
          </p:cNvSpPr>
          <p:nvPr>
            <p:custDataLst>
              <p:tags r:id="rId23"/>
            </p:custDataLst>
          </p:nvPr>
        </p:nvSpPr>
        <p:spPr bwMode="auto">
          <a:xfrm flipH="1">
            <a:off x="7444740" y="4389120"/>
            <a:ext cx="609600" cy="609600"/>
          </a:xfrm>
          <a:prstGeom prst="line">
            <a:avLst/>
          </a:prstGeom>
          <a:noFill/>
          <a:ln w="41275">
            <a:solidFill>
              <a:schemeClr val="bg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latin typeface="微软雅黑" panose="020b0503020204020204" charset="-122"/>
              <a:ea typeface="微软雅黑" charset="-122"/>
            </a:endParaRPr>
          </a:p>
        </p:txBody>
      </p:sp>
      <p:sp>
        <p:nvSpPr>
          <p:cNvPr id="30" name="Line 20"/>
          <p:cNvSpPr>
            <a:spLocks noChangeShapeType="1"/>
          </p:cNvSpPr>
          <p:nvPr>
            <p:custDataLst>
              <p:tags r:id="rId24"/>
            </p:custDataLst>
          </p:nvPr>
        </p:nvSpPr>
        <p:spPr bwMode="auto">
          <a:xfrm flipH="1">
            <a:off x="6682740" y="5455920"/>
            <a:ext cx="457200" cy="457200"/>
          </a:xfrm>
          <a:prstGeom prst="line">
            <a:avLst/>
          </a:prstGeom>
          <a:noFill/>
          <a:ln w="41275">
            <a:solidFill>
              <a:schemeClr val="bg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latin typeface="微软雅黑" panose="020b0503020204020204" charset="-122"/>
              <a:ea typeface="微软雅黑" charset="-122"/>
            </a:endParaRPr>
          </a:p>
        </p:txBody>
      </p:sp>
      <p:sp>
        <p:nvSpPr>
          <p:cNvPr id="31" name="Text Box 21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7216140" y="4312920"/>
            <a:ext cx="41549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charset="-122"/>
              </a:rPr>
              <a:t>越</a:t>
            </a:r>
          </a:p>
        </p:txBody>
      </p:sp>
      <p:sp>
        <p:nvSpPr>
          <p:cNvPr id="32" name="Text Box 22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7749540" y="3322320"/>
            <a:ext cx="6463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charset="-122"/>
              </a:rPr>
              <a:t>复循</a:t>
            </a:r>
          </a:p>
        </p:txBody>
      </p:sp>
      <p:sp>
        <p:nvSpPr>
          <p:cNvPr id="33" name="Text Box 23"/>
          <p:cNvSpPr txBox="1"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9099600" y="2476647"/>
            <a:ext cx="6463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charset="-122"/>
              </a:rPr>
              <a:t>遂至</a:t>
            </a:r>
          </a:p>
        </p:txBody>
      </p:sp>
      <p:sp>
        <p:nvSpPr>
          <p:cNvPr id="34" name="Line 24"/>
          <p:cNvSpPr>
            <a:spLocks noChangeShapeType="1"/>
          </p:cNvSpPr>
          <p:nvPr>
            <p:custDataLst>
              <p:tags r:id="rId28"/>
            </p:custDataLst>
          </p:nvPr>
        </p:nvSpPr>
        <p:spPr bwMode="auto">
          <a:xfrm flipH="1">
            <a:off x="8206740" y="3398520"/>
            <a:ext cx="533400" cy="533400"/>
          </a:xfrm>
          <a:prstGeom prst="line">
            <a:avLst/>
          </a:prstGeom>
          <a:noFill/>
          <a:ln w="41275">
            <a:solidFill>
              <a:schemeClr val="bg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latin typeface="微软雅黑" panose="020b0503020204020204" charset="-122"/>
              <a:ea typeface="微软雅黑" charset="-122"/>
            </a:endParaRPr>
          </a:p>
        </p:txBody>
      </p:sp>
      <p:sp>
        <p:nvSpPr>
          <p:cNvPr id="35" name="Text Box 25"/>
          <p:cNvSpPr txBox="1"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1127125" y="8588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>
              <a:solidFill>
                <a:srgbClr val="FF3300"/>
              </a:solidFill>
            </a:endParaRPr>
          </a:p>
        </p:txBody>
      </p:sp>
      <p:sp>
        <p:nvSpPr>
          <p:cNvPr id="36" name="Text Box 26"/>
          <p:cNvSpPr txBox="1"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746125" y="7826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>
              <a:solidFill>
                <a:srgbClr val="FF3300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31"/>
            </p:custDataLst>
          </p:nvPr>
        </p:nvSpPr>
        <p:spPr>
          <a:xfrm>
            <a:off x="10043135" y="3143071"/>
            <a:ext cx="23012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charset="-122"/>
              </a:rPr>
              <a:t>苍山负雪   </a:t>
            </a:r>
            <a:endParaRPr lang="en-US" altLang="zh-CN" sz="2400">
              <a:solidFill>
                <a:srgbClr val="FF0000"/>
              </a:solidFill>
              <a:latin typeface="微软雅黑" panose="020b0503020204020204" charset="-122"/>
              <a:ea typeface="微软雅黑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charset="-122"/>
              </a:rPr>
              <a:t>晚日照城郭  </a:t>
            </a:r>
            <a:endParaRPr lang="en-US" altLang="zh-CN" sz="2400">
              <a:solidFill>
                <a:srgbClr val="FF0000"/>
              </a:solidFill>
              <a:latin typeface="微软雅黑" panose="020b0503020204020204" charset="-122"/>
              <a:ea typeface="微软雅黑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charset="-122"/>
              </a:rPr>
              <a:t>半山居雾若带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7" presetClass="entr" presetSubtype="1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7" presetClass="entr" presetSubtype="1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17" presetClass="entr" presetSubtype="1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9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17" presetClass="entr" presetSubtype="1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9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ntr" presetSubtype="0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1"/>
      <p:bldP spid="13" grpId="2"/>
      <p:bldP spid="14" grpId="3"/>
      <p:bldP spid="15" grpId="4"/>
      <p:bldP spid="16" grpId="5"/>
      <p:bldP spid="17" grpId="6"/>
      <p:bldP spid="18" grpId="7"/>
      <p:bldP spid="19" grpId="8"/>
      <p:bldP spid="22" grpId="9"/>
      <p:bldP spid="25" grpId="10"/>
      <p:bldP spid="27" grpId="11"/>
      <p:bldP spid="31" grpId="12"/>
      <p:bldP spid="32" grpId="13"/>
      <p:bldP spid="33" grpId="14"/>
      <p:bldP spid="4" grpId="15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8914" name="标题 1"/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3554" name="副标题 2"/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/>
          </a:p>
        </p:txBody>
      </p:sp>
      <p:pic>
        <p:nvPicPr>
          <p:cNvPr id="38916" name="图片 3" descr="20089994841580_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5174"/>
          <a:stretch>
            <a:fillRect/>
          </a:stretch>
        </p:blipFill>
        <p:spPr bwMode="auto">
          <a:xfrm>
            <a:off x="-7938" y="-4763"/>
            <a:ext cx="12206288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文本占位符 34818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1016000" y="527050"/>
            <a:ext cx="8382000" cy="14112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None/>
              <a:defRPr/>
            </a:pPr>
            <a:r>
              <a:rPr lang="zh-CN" altLang="en-US" sz="2800" noProof="1">
                <a:latin typeface="华文隶书" panose="02010800040101010101" pitchFamily="2" charset="-122"/>
                <a:ea typeface="华文隶书" panose="02010800040101010101" pitchFamily="2" charset="-122"/>
              </a:rPr>
              <a:t>登山时间、地点：</a:t>
            </a:r>
          </a:p>
          <a:p>
            <a:pPr>
              <a:buFont typeface="Arial" pitchFamily="34" charset="0"/>
              <a:buNone/>
              <a:defRPr/>
            </a:pPr>
            <a:r>
              <a:rPr lang="zh-CN" sz="2800" noProof="1">
                <a:solidFill>
                  <a:srgbClr val="FF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乾隆三十九年十二月    京师</a:t>
            </a:r>
            <a:r>
              <a:rPr lang="en-US" altLang="zh-CN" sz="2800" noProof="1">
                <a:solidFill>
                  <a:srgbClr val="FF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——</a:t>
            </a:r>
            <a:r>
              <a:rPr lang="zh-CN" altLang="en-US" sz="2800" noProof="1">
                <a:solidFill>
                  <a:srgbClr val="FF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泰安</a:t>
            </a:r>
            <a:r>
              <a:rPr lang="zh-CN" altLang="en-US" sz="28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</a:p>
        </p:txBody>
      </p:sp>
      <p:sp>
        <p:nvSpPr>
          <p:cNvPr id="5" name="文本占位符 34818"/>
          <p:cNvSpPr>
            <a:spLocks noGrp="1" noChangeArrowheads="1"/>
          </p:cNvSpPr>
          <p:nvPr>
            <p:custDataLst>
              <p:tags r:id="rId8"/>
            </p:custDataLst>
          </p:nvPr>
        </p:nvSpPr>
        <p:spPr bwMode="auto">
          <a:xfrm>
            <a:off x="1016000" y="2274888"/>
            <a:ext cx="8382000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zh-CN" altLang="en-US" sz="2800" b="1">
                <a:solidFill>
                  <a:srgbClr val="FF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由南麓</a:t>
            </a:r>
            <a:r>
              <a:rPr lang="en-US" altLang="zh-CN" sz="2800" b="1">
                <a:solidFill>
                  <a:srgbClr val="FF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—</a:t>
            </a:r>
            <a:r>
              <a:rPr lang="zh-CN" altLang="en-US" sz="2800" b="1">
                <a:solidFill>
                  <a:srgbClr val="FF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入中谷</a:t>
            </a:r>
            <a:r>
              <a:rPr lang="en-US" altLang="zh-CN" sz="2800" b="1">
                <a:solidFill>
                  <a:srgbClr val="FF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—</a:t>
            </a:r>
            <a:r>
              <a:rPr lang="zh-CN" altLang="en-US" sz="2800" b="1">
                <a:solidFill>
                  <a:srgbClr val="FF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越中岭</a:t>
            </a:r>
            <a:r>
              <a:rPr lang="en-US" altLang="zh-CN" sz="2800" b="1">
                <a:solidFill>
                  <a:srgbClr val="FF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—</a:t>
            </a:r>
            <a:r>
              <a:rPr lang="zh-CN" altLang="en-US" sz="2800" b="1">
                <a:solidFill>
                  <a:srgbClr val="FF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循西谷</a:t>
            </a:r>
            <a:r>
              <a:rPr lang="en-US" altLang="zh-CN" sz="2800" b="1">
                <a:solidFill>
                  <a:srgbClr val="FF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—</a:t>
            </a:r>
            <a:r>
              <a:rPr lang="zh-CN" altLang="en-US" sz="2800" b="1">
                <a:solidFill>
                  <a:srgbClr val="FF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至山巅</a:t>
            </a:r>
          </a:p>
        </p:txBody>
      </p:sp>
      <p:sp>
        <p:nvSpPr>
          <p:cNvPr id="38919" name="文本框 5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117600" y="2992438"/>
            <a:ext cx="498792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山巅景色：</a:t>
            </a:r>
          </a:p>
        </p:txBody>
      </p:sp>
      <p:sp>
        <p:nvSpPr>
          <p:cNvPr id="34822" name="矩形 34821"/>
          <p:cNvSpPr/>
          <p:nvPr>
            <p:custDataLst>
              <p:tags r:id="rId10"/>
            </p:custDataLst>
          </p:nvPr>
        </p:nvSpPr>
        <p:spPr>
          <a:xfrm>
            <a:off x="1016000" y="3454400"/>
            <a:ext cx="4679950" cy="2266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fontAlgn="auto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苍山负雪，明烛天南         </a:t>
            </a:r>
          </a:p>
          <a:p>
            <a:pPr eaLnBrk="1" fontAlgn="auto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晚日照城，汶水、徂徕如画</a:t>
            </a:r>
          </a:p>
          <a:p>
            <a:pPr eaLnBrk="1" fontAlgn="auto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半山居雾若带然</a:t>
            </a:r>
          </a:p>
        </p:txBody>
      </p:sp>
      <p:sp>
        <p:nvSpPr>
          <p:cNvPr id="9" name="右大括号 8"/>
          <p:cNvSpPr/>
          <p:nvPr>
            <p:custDataLst>
              <p:tags r:id="rId11"/>
            </p:custDataLst>
          </p:nvPr>
        </p:nvSpPr>
        <p:spPr>
          <a:xfrm>
            <a:off x="6105525" y="3830638"/>
            <a:ext cx="515938" cy="1778000"/>
          </a:xfrm>
          <a:prstGeom prst="rightBrace">
            <a:avLst>
              <a:gd name="adj1" fmla="val 8333"/>
              <a:gd name="adj2" fmla="val 50017"/>
            </a:avLst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/>
          </a:p>
        </p:txBody>
      </p:sp>
      <p:sp>
        <p:nvSpPr>
          <p:cNvPr id="23561" name="文本框 9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553075" y="3881438"/>
            <a:ext cx="487363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上                 下</a:t>
            </a:r>
          </a:p>
        </p:txBody>
      </p:sp>
      <p:cxnSp>
        <p:nvCxnSpPr>
          <p:cNvPr id="11" name="直接箭头连接符 10"/>
          <p:cNvCxnSpPr/>
          <p:nvPr>
            <p:custDataLst>
              <p:tags r:id="rId13"/>
            </p:custDataLst>
          </p:nvPr>
        </p:nvCxnSpPr>
        <p:spPr>
          <a:xfrm flipH="1">
            <a:off x="5794375" y="4165600"/>
            <a:ext cx="4763" cy="8445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63" name="文本框 11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026275" y="3830638"/>
            <a:ext cx="487363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远                 近</a:t>
            </a:r>
          </a:p>
        </p:txBody>
      </p:sp>
      <p:cxnSp>
        <p:nvCxnSpPr>
          <p:cNvPr id="13" name="直接箭头连接符 12"/>
          <p:cNvCxnSpPr/>
          <p:nvPr>
            <p:custDataLst>
              <p:tags r:id="rId15"/>
            </p:custDataLst>
          </p:nvPr>
        </p:nvCxnSpPr>
        <p:spPr>
          <a:xfrm flipH="1">
            <a:off x="7267575" y="4165600"/>
            <a:ext cx="4763" cy="8445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流程图: 资料带 13"/>
          <p:cNvSpPr/>
          <p:nvPr>
            <p:custDataLst>
              <p:tags r:id="rId16"/>
            </p:custDataLst>
          </p:nvPr>
        </p:nvSpPr>
        <p:spPr>
          <a:xfrm>
            <a:off x="7920038" y="3881438"/>
            <a:ext cx="3614737" cy="1262062"/>
          </a:xfrm>
          <a:prstGeom prst="flowChartPunchedTap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noProof="1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高峻、雄浑、壮阔</a:t>
            </a:r>
          </a:p>
        </p:txBody>
      </p:sp>
      <p:sp>
        <p:nvSpPr>
          <p:cNvPr id="38927" name="文本框 1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1016000" y="1692275"/>
            <a:ext cx="4687888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登山路线：</a:t>
            </a:r>
            <a:endParaRPr lang="zh-CN" altLang="en-US" sz="2800">
              <a:solidFill>
                <a:schemeClr val="tx1"/>
              </a:solidFill>
              <a:latin typeface="Calibri" panose="020f0502020204030204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2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/>
      <p:bldP spid="5" grpId="1"/>
      <p:bldP spid="34822" grpId="2"/>
      <p:bldP spid="23561" grpId="3"/>
      <p:bldP spid="23563" grpId="4"/>
      <p:bldP spid="14" grpId="5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9938" name="标题 1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9939" name="内容占位符 2"/>
          <p:cNvSpPr>
            <a:spLocks noGrp="1" noChangeArrowheads="1"/>
          </p:cNvSpPr>
          <p:nvPr>
            <p:ph idx="1"/>
            <p:custDataLst>
              <p:tags r:id="rId4"/>
            </p:custDataLst>
          </p:nvPr>
        </p:nvSpPr>
        <p:spPr>
          <a:xfrm>
            <a:off x="2589213" y="2133600"/>
            <a:ext cx="8915400" cy="3778250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39940" name="图片 3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1" name="矩形 4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1633" y="1326803"/>
            <a:ext cx="11388407" cy="13849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作者在描写泰山景色时有“苍山负雪，明烛天南”“半山居雾若带然”的描写，“苍山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负</a:t>
            </a:r>
            <a:r>
              <a:rPr lang="zh-CN" altLang="en-US" sz="28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雪”可否 换成“苍山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被</a:t>
            </a:r>
            <a:r>
              <a:rPr lang="zh-CN" altLang="en-US" sz="28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雪”？“明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烛</a:t>
            </a:r>
            <a:r>
              <a:rPr lang="zh-CN" altLang="en-US" sz="28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天南”可否换成“烛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照</a:t>
            </a:r>
            <a:r>
              <a:rPr lang="zh-CN" altLang="en-US" sz="28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天南”“ 半山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居</a:t>
            </a:r>
            <a:r>
              <a:rPr lang="zh-CN" altLang="en-US" sz="28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雾”能否换成“半山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有</a:t>
            </a:r>
            <a:r>
              <a:rPr lang="zh-CN" altLang="en-US" sz="28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雾”呢，为什么？ </a:t>
            </a:r>
          </a:p>
        </p:txBody>
      </p:sp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441960" y="3429000"/>
            <a:ext cx="11308080" cy="3014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>
              <a:lnSpc>
                <a:spcPts val="4560"/>
              </a:lnSpc>
            </a:pPr>
            <a:r>
              <a:rPr lang="en-US" altLang="zh-CN" sz="280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2800">
                <a:latin typeface="仿宋" panose="02010609060101010101" pitchFamily="49" charset="-122"/>
                <a:ea typeface="仿宋" panose="02010609060101010101" pitchFamily="49" charset="-122"/>
              </a:rPr>
              <a:t>不能更换，在这里使用了动静结合、拟人、比喻手法：“负”字以动写静，显出雪的厚度，又以拟人手法，使雪山奕奕传神。“烛”字名词活用为动词，显出雪光的亮度，写出日光和雪光相映的奇景。“居雾”以静写动，写出雾的轻，呈停聚不动的状态。“若带”以小喻大，写出云雾的具体形状，烘托出泰山的高峻雄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9393" name="图片 3"/>
          <p:cNvPicPr/>
          <p:nvPr>
            <p:custDataLst>
              <p:tags r:id="rId4"/>
            </p:custDataLst>
          </p:nvPr>
        </p:nvPicPr>
        <p:blipFill>
          <a:blip r:embed="rId3"/>
          <a:srcRect b="4921"/>
          <a:stretch>
            <a:fillRect/>
          </a:stretch>
        </p:blipFill>
        <p:spPr>
          <a:xfrm>
            <a:off x="1593850" y="19050"/>
            <a:ext cx="9004300" cy="67691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0962" name="标题 1"/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4578" name="副标题 2"/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/>
          </a:p>
        </p:txBody>
      </p:sp>
      <p:pic>
        <p:nvPicPr>
          <p:cNvPr id="40964" name="图片 3" descr="20089994841580_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0" r="1703" b="5283"/>
          <a:stretch>
            <a:fillRect/>
          </a:stretch>
        </p:blipFill>
        <p:spPr bwMode="auto">
          <a:xfrm>
            <a:off x="-14288" y="0"/>
            <a:ext cx="12206288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5" name="文本框 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85066" y="1153716"/>
            <a:ext cx="10650537" cy="83026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2400">
                <a:latin typeface="微软雅黑" panose="020b0503020204020204" charset="-122"/>
                <a:ea typeface="微软雅黑" charset="-122"/>
              </a:rPr>
              <a:t> 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戊申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晦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，五鼓，与子颖坐（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charset="-122"/>
              </a:rPr>
              <a:t>省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charset="-122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charset="-122"/>
              </a:rPr>
              <a:t>于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charset="-122"/>
              </a:rPr>
              <a:t>”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charset="-122"/>
              </a:rPr>
              <a:t>在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）日观亭，待日出。</a:t>
            </a:r>
          </a:p>
          <a:p>
            <a:pPr eaLnBrk="1" hangingPunct="1"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晦：阴历每月的最后一天；五鼓：五更；</a:t>
            </a:r>
          </a:p>
        </p:txBody>
      </p:sp>
      <p:sp>
        <p:nvSpPr>
          <p:cNvPr id="40966" name="文本框 5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17525" y="287338"/>
            <a:ext cx="45037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分析理解第三自然段：</a:t>
            </a:r>
          </a:p>
        </p:txBody>
      </p:sp>
      <p:sp>
        <p:nvSpPr>
          <p:cNvPr id="7" name="文本框 6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47419" y="2177247"/>
            <a:ext cx="10942638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戊申日正是十二月的最后一天，五更时，我和朱孝纯坐在日观亭上，等着看日出。</a:t>
            </a:r>
          </a:p>
        </p:txBody>
      </p:sp>
      <p:sp>
        <p:nvSpPr>
          <p:cNvPr id="11" name="文本框 10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499746" y="3472478"/>
            <a:ext cx="4613254" cy="2431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宋体" pitchFamily="2" charset="-122"/>
              </a:rPr>
              <a:t>文化常识      </a:t>
            </a:r>
            <a:endParaRPr lang="en-US" altLang="zh-CN" sz="3200">
              <a:solidFill>
                <a:schemeClr val="tx1"/>
              </a:solidFill>
              <a:latin typeface="华文隶书" panose="02010800040101010101" pitchFamily="2" charset="-122"/>
              <a:ea typeface="华文隶书" panose="02010800040101010101" pitchFamily="2" charset="-122"/>
              <a:sym typeface="宋体" pitchFamily="2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40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宋体" pitchFamily="2" charset="-122"/>
              </a:rPr>
              <a:t>	 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朔：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阴历每月第一天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      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晦：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阴历每月最后一天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      望：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阴历每月十五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      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既望：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阴历每月十六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宋体" pitchFamily="2" charset="-122"/>
              </a:rPr>
              <a:t>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6561" name="文本框 1"/>
          <p:cNvSpPr/>
          <p:nvPr>
            <p:custDataLst>
              <p:tags r:id="rId3"/>
            </p:custDataLst>
          </p:nvPr>
        </p:nvSpPr>
        <p:spPr>
          <a:xfrm>
            <a:off x="1654175" y="79375"/>
            <a:ext cx="8882062" cy="50774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五鼓：古代以打更击鼓报时，一夜分为五更，每更一个时辰（两小时），又把每更分为五点。每更里的每点只占24分钟。晚七点起更。</a:t>
            </a:r>
          </a:p>
          <a:p>
            <a:pPr lvl="0"/>
            <a:endParaRPr lang="zh-CN" altLang="en-US" sz="3600" b="1">
              <a:solidFill>
                <a:srgbClr val="2125E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en-US" sz="3600" b="1">
              <a:solidFill>
                <a:srgbClr val="2125E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en-US" sz="3600" b="1">
              <a:solidFill>
                <a:srgbClr val="2125E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en-US" sz="3600" b="1">
              <a:solidFill>
                <a:srgbClr val="2125E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“五鼓”相当于五点钟。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534795" y="2568575"/>
          <a:ext cx="8905240" cy="1143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1765"/>
                <a:gridCol w="1496060"/>
                <a:gridCol w="1475740"/>
                <a:gridCol w="1464945"/>
                <a:gridCol w="1581150"/>
                <a:gridCol w="1465580"/>
              </a:tblGrid>
              <a:tr h="3810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b="1">
                          <a:solidFill>
                            <a:srgbClr val="646464"/>
                          </a:solidFill>
                        </a:rPr>
                        <a:t>时间</a:t>
                      </a:r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rgbClr val="646464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19:00-21:00</a:t>
                      </a:r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b="1">
                          <a:solidFill>
                            <a:srgbClr val="40404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21:00-23:00</a:t>
                      </a:r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b="1">
                          <a:solidFill>
                            <a:srgbClr val="40404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23:00-1:00</a:t>
                      </a:r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b="1">
                          <a:solidFill>
                            <a:srgbClr val="40404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1:00-3:00</a:t>
                      </a:r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b="1">
                          <a:solidFill>
                            <a:srgbClr val="40404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3:00-5:00</a:t>
                      </a:r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3810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b="1">
                          <a:solidFill>
                            <a:srgbClr val="646464"/>
                          </a:solidFill>
                        </a:rPr>
                        <a:t>时辰</a:t>
                      </a:r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b="1">
                          <a:solidFill>
                            <a:srgbClr val="40404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戌时</a:t>
                      </a:r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b="1">
                          <a:solidFill>
                            <a:srgbClr val="40404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亥时</a:t>
                      </a:r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b="1">
                          <a:solidFill>
                            <a:srgbClr val="40404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子时</a:t>
                      </a:r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b="1">
                          <a:solidFill>
                            <a:srgbClr val="40404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丑时</a:t>
                      </a:r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b="1">
                          <a:solidFill>
                            <a:srgbClr val="40404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寅时</a:t>
                      </a:r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3810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b="1">
                          <a:solidFill>
                            <a:srgbClr val="646464"/>
                          </a:solidFill>
                        </a:rPr>
                        <a:t>更点</a:t>
                      </a:r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b="1">
                          <a:solidFill>
                            <a:srgbClr val="40404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一更</a:t>
                      </a:r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b="1">
                          <a:solidFill>
                            <a:srgbClr val="40404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二更</a:t>
                      </a:r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b="1">
                          <a:solidFill>
                            <a:srgbClr val="40404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三更</a:t>
                      </a:r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b="1">
                          <a:solidFill>
                            <a:srgbClr val="40404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四更</a:t>
                      </a:r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b="1">
                          <a:solidFill>
                            <a:srgbClr val="40404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五更</a:t>
                      </a:r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4766233" y="258215"/>
            <a:ext cx="24400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 charset="-122"/>
              </a:rPr>
              <a:t>关于干支纪年</a:t>
            </a: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182880" y="856357"/>
            <a:ext cx="11826240" cy="56311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charset="-122"/>
              </a:rPr>
              <a:t>天干：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charset="-122"/>
              </a:rPr>
              <a:t>甲、乙、丙、丁、戊、已、庚、辛、壬、癸</a:t>
            </a:r>
          </a:p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charset="-122"/>
              </a:rPr>
              <a:t>地支：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charset="-122"/>
              </a:rPr>
              <a:t>子、丑、寅、卯、辰、巳、午、未、申、酉、戌、亥</a:t>
            </a:r>
          </a:p>
          <a:p>
            <a:r>
              <a:rPr lang="zh-CN" altLang="en-US" sz="2400">
                <a:latin typeface="微软雅黑" panose="020b0503020204020204" charset="-122"/>
                <a:ea typeface="微软雅黑" charset="-122"/>
              </a:rPr>
              <a:t>干支两字相配，六十年周而复始，用以纪年。也可以用来纪日。</a:t>
            </a:r>
          </a:p>
          <a:p>
            <a:r>
              <a:rPr lang="zh-CN" altLang="en-US" sz="2400">
                <a:latin typeface="微软雅黑" panose="020b0503020204020204" charset="-122"/>
                <a:ea typeface="微软雅黑" charset="-122"/>
              </a:rPr>
              <a:t>纪年，例如，丁卯三月；纪日，例如，是月丁未。例如本段的戊申也是纪日。</a:t>
            </a:r>
          </a:p>
          <a:p>
            <a:r>
              <a:rPr lang="zh-CN" altLang="en-US" sz="2400">
                <a:latin typeface="微软雅黑" panose="020b0503020204020204" charset="-122"/>
                <a:ea typeface="微软雅黑" charset="-122"/>
              </a:rPr>
              <a:t>年号与干支可以兼用，例如：元丰七年六月丁丑。</a:t>
            </a:r>
          </a:p>
          <a:p>
            <a:r>
              <a:rPr lang="zh-CN" altLang="en-US" sz="2400">
                <a:latin typeface="微软雅黑" panose="020b0503020204020204" charset="-122"/>
                <a:ea typeface="微软雅黑" charset="-122"/>
              </a:rPr>
              <a:t>简便的干支纪年推算法</a:t>
            </a:r>
          </a:p>
          <a:p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     公元年</a:t>
            </a:r>
            <a:r>
              <a:rPr lang="en-US" altLang="zh-CN" sz="2400" b="1">
                <a:latin typeface="微软雅黑" panose="020b0503020204020204" charset="-122"/>
                <a:ea typeface="微软雅黑" charset="-122"/>
              </a:rPr>
              <a:t>÷10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，余数</a:t>
            </a:r>
            <a:r>
              <a:rPr lang="en-US" altLang="zh-CN" sz="2400" b="1">
                <a:latin typeface="微软雅黑" panose="020b0503020204020204" charset="-122"/>
                <a:ea typeface="微软雅黑" charset="-122"/>
              </a:rPr>
              <a:t>-3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，得数为天干；</a:t>
            </a:r>
          </a:p>
          <a:p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     公元年</a:t>
            </a:r>
            <a:r>
              <a:rPr lang="en-US" altLang="zh-CN" sz="2400" b="1">
                <a:latin typeface="微软雅黑" panose="020b0503020204020204" charset="-122"/>
                <a:ea typeface="微软雅黑" charset="-122"/>
              </a:rPr>
              <a:t>÷12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，余数</a:t>
            </a:r>
            <a:r>
              <a:rPr lang="en-US" altLang="zh-CN" sz="2400" b="1">
                <a:latin typeface="微软雅黑" panose="020b0503020204020204" charset="-122"/>
                <a:ea typeface="微软雅黑" charset="-122"/>
              </a:rPr>
              <a:t>-3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，得数为地支。</a:t>
            </a:r>
          </a:p>
          <a:p>
            <a:r>
              <a:rPr lang="zh-CN" altLang="en-US" sz="2400">
                <a:latin typeface="微软雅黑" panose="020b0503020204020204" charset="-122"/>
                <a:ea typeface="微软雅黑" charset="-122"/>
              </a:rPr>
              <a:t>     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例如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1999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年，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1999÷10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，余数为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9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9-3=6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，天干为已；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1999÷12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，余数为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7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7-3=4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，地支为卯，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1999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年就是已卯年。</a:t>
            </a:r>
          </a:p>
          <a:p>
            <a:r>
              <a:rPr lang="zh-CN" altLang="en-US" sz="2400">
                <a:latin typeface="微软雅黑" panose="020b0503020204020204" charset="-122"/>
                <a:ea typeface="微软雅黑" charset="-122"/>
              </a:rPr>
              <a:t>     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如果余数小于</a:t>
            </a:r>
            <a:r>
              <a:rPr lang="en-US" altLang="zh-CN" sz="2400" b="1">
                <a:latin typeface="微软雅黑" panose="020b0503020204020204" charset="-122"/>
                <a:ea typeface="微软雅黑" charset="-122"/>
              </a:rPr>
              <a:t>3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，加上一个除数再减</a:t>
            </a:r>
            <a:r>
              <a:rPr lang="en-US" altLang="zh-CN" sz="2400" b="1">
                <a:latin typeface="微软雅黑" panose="020b0503020204020204" charset="-122"/>
                <a:ea typeface="微软雅黑" charset="-122"/>
              </a:rPr>
              <a:t>3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。 </a:t>
            </a:r>
            <a:r>
              <a:rPr lang="zh-CN" altLang="en-US" sz="2400">
                <a:latin typeface="微软雅黑" panose="020b0503020204020204" charset="-122"/>
                <a:ea typeface="微软雅黑" charset="-122"/>
              </a:rPr>
              <a:t>例如</a:t>
            </a:r>
            <a:r>
              <a:rPr lang="en-US" altLang="zh-CN" sz="2400">
                <a:latin typeface="微软雅黑" panose="020b0503020204020204" charset="-122"/>
                <a:ea typeface="微软雅黑" charset="-122"/>
              </a:rPr>
              <a:t>2001</a:t>
            </a:r>
            <a:r>
              <a:rPr lang="zh-CN" altLang="en-US" sz="2400">
                <a:latin typeface="微软雅黑" panose="020b0503020204020204" charset="-122"/>
                <a:ea typeface="微软雅黑" charset="-122"/>
              </a:rPr>
              <a:t>年，</a:t>
            </a:r>
            <a:r>
              <a:rPr lang="en-US" altLang="zh-CN" sz="2400">
                <a:latin typeface="微软雅黑" panose="020b0503020204020204" charset="-122"/>
                <a:ea typeface="微软雅黑" charset="-122"/>
              </a:rPr>
              <a:t>2001÷10</a:t>
            </a:r>
            <a:r>
              <a:rPr lang="zh-CN" altLang="en-US" sz="2400">
                <a:latin typeface="微软雅黑" panose="020b0503020204020204" charset="-122"/>
                <a:ea typeface="微软雅黑" charset="-122"/>
              </a:rPr>
              <a:t>，余数是</a:t>
            </a:r>
            <a:r>
              <a:rPr lang="en-US" altLang="zh-CN" sz="2400">
                <a:latin typeface="微软雅黑" panose="020b0503020204020204" charset="-122"/>
                <a:ea typeface="微软雅黑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charset="-122"/>
              </a:rPr>
              <a:t>，加上</a:t>
            </a:r>
            <a:r>
              <a:rPr lang="en-US" altLang="zh-CN" sz="2400">
                <a:latin typeface="微软雅黑" panose="020b0503020204020204" charset="-122"/>
                <a:ea typeface="微软雅黑" charset="-122"/>
              </a:rPr>
              <a:t>10</a:t>
            </a:r>
            <a:r>
              <a:rPr lang="zh-CN" altLang="en-US" sz="2400">
                <a:latin typeface="微软雅黑" panose="020b0503020204020204" charset="-122"/>
                <a:ea typeface="微软雅黑" charset="-122"/>
              </a:rPr>
              <a:t>等于</a:t>
            </a:r>
            <a:r>
              <a:rPr lang="en-US" altLang="zh-CN" sz="2400">
                <a:latin typeface="微软雅黑" panose="020b0503020204020204" charset="-122"/>
                <a:ea typeface="微软雅黑" charset="-122"/>
              </a:rPr>
              <a:t>11</a:t>
            </a:r>
            <a:r>
              <a:rPr lang="zh-CN" altLang="en-US" sz="2400">
                <a:latin typeface="微软雅黑" panose="020b0503020204020204" charset="-122"/>
                <a:ea typeface="微软雅黑" charset="-122"/>
              </a:rPr>
              <a:t>，</a:t>
            </a:r>
            <a:r>
              <a:rPr lang="en-US" altLang="zh-CN" sz="2400">
                <a:latin typeface="微软雅黑" panose="020b0503020204020204" charset="-122"/>
                <a:ea typeface="微软雅黑" charset="-122"/>
              </a:rPr>
              <a:t>11-3=8</a:t>
            </a:r>
            <a:r>
              <a:rPr lang="zh-CN" altLang="en-US" sz="2400">
                <a:latin typeface="微软雅黑" panose="020b0503020204020204" charset="-122"/>
                <a:ea typeface="微软雅黑" charset="-122"/>
              </a:rPr>
              <a:t>，天干为辛；</a:t>
            </a:r>
            <a:r>
              <a:rPr lang="en-US" altLang="zh-CN" sz="2400">
                <a:latin typeface="微软雅黑" panose="020b0503020204020204" charset="-122"/>
                <a:ea typeface="微软雅黑" charset="-122"/>
              </a:rPr>
              <a:t>2001÷12</a:t>
            </a:r>
            <a:r>
              <a:rPr lang="zh-CN" altLang="en-US" sz="2400">
                <a:latin typeface="微软雅黑" panose="020b0503020204020204" charset="-122"/>
                <a:ea typeface="微软雅黑" charset="-122"/>
              </a:rPr>
              <a:t>，余数是</a:t>
            </a:r>
            <a:r>
              <a:rPr lang="en-US" altLang="zh-CN" sz="2400">
                <a:latin typeface="微软雅黑" panose="020b0503020204020204" charset="-122"/>
                <a:ea typeface="微软雅黑" charset="-122"/>
              </a:rPr>
              <a:t>9</a:t>
            </a:r>
            <a:r>
              <a:rPr lang="zh-CN" altLang="en-US" sz="2400">
                <a:latin typeface="微软雅黑" panose="020b0503020204020204" charset="-122"/>
                <a:ea typeface="微软雅黑" charset="-122"/>
              </a:rPr>
              <a:t>，</a:t>
            </a:r>
            <a:r>
              <a:rPr lang="en-US" altLang="zh-CN" sz="2400">
                <a:latin typeface="微软雅黑" panose="020b0503020204020204" charset="-122"/>
                <a:ea typeface="微软雅黑" charset="-122"/>
              </a:rPr>
              <a:t>9-3=6</a:t>
            </a:r>
            <a:r>
              <a:rPr lang="zh-CN" altLang="en-US" sz="2400">
                <a:latin typeface="微软雅黑" panose="020b0503020204020204" charset="-122"/>
                <a:ea typeface="微软雅黑" charset="-122"/>
              </a:rPr>
              <a:t>，地支为巳，</a:t>
            </a:r>
            <a:r>
              <a:rPr lang="en-US" altLang="zh-CN" sz="2400">
                <a:latin typeface="微软雅黑" panose="020b0503020204020204" charset="-122"/>
                <a:ea typeface="微软雅黑" charset="-122"/>
              </a:rPr>
              <a:t>2001</a:t>
            </a:r>
            <a:r>
              <a:rPr lang="zh-CN" altLang="en-US" sz="2400">
                <a:latin typeface="微软雅黑" panose="020b0503020204020204" charset="-122"/>
                <a:ea typeface="微软雅黑" charset="-122"/>
              </a:rPr>
              <a:t>年就是辛巳年。</a:t>
            </a:r>
          </a:p>
          <a:p>
            <a:r>
              <a:rPr lang="zh-CN" altLang="en-US" sz="2400">
                <a:latin typeface="微软雅黑" panose="020b0503020204020204" charset="-122"/>
                <a:ea typeface="微软雅黑" charset="-122"/>
              </a:rPr>
              <a:t>     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如果余数</a:t>
            </a:r>
            <a:r>
              <a:rPr lang="en-US" altLang="zh-CN" sz="2400" b="1">
                <a:latin typeface="微软雅黑" panose="020b0503020204020204" charset="-122"/>
                <a:ea typeface="微软雅黑" charset="-122"/>
              </a:rPr>
              <a:t>-3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得</a:t>
            </a:r>
            <a:r>
              <a:rPr lang="en-US" altLang="zh-CN" sz="2400" b="1">
                <a:latin typeface="微软雅黑" panose="020b0503020204020204" charset="-122"/>
                <a:ea typeface="微软雅黑" charset="-122"/>
              </a:rPr>
              <a:t>0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，就是天干或地支的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charset="-122"/>
              </a:rPr>
              <a:t>最末一位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。</a:t>
            </a:r>
            <a:r>
              <a:rPr lang="zh-CN" altLang="en-US" sz="2400">
                <a:latin typeface="微软雅黑" panose="020b0503020204020204" charset="-122"/>
                <a:ea typeface="微软雅黑" charset="-122"/>
              </a:rPr>
              <a:t>例如</a:t>
            </a:r>
            <a:r>
              <a:rPr lang="en-US" altLang="zh-CN" sz="2400">
                <a:latin typeface="微软雅黑" panose="020b0503020204020204" charset="-122"/>
                <a:ea typeface="微软雅黑" charset="-122"/>
              </a:rPr>
              <a:t>1995</a:t>
            </a:r>
            <a:r>
              <a:rPr lang="zh-CN" altLang="en-US" sz="2400">
                <a:latin typeface="微软雅黑" panose="020b0503020204020204" charset="-122"/>
                <a:ea typeface="微软雅黑" charset="-122"/>
              </a:rPr>
              <a:t>年，</a:t>
            </a:r>
            <a:r>
              <a:rPr lang="en-US" altLang="zh-CN" sz="2400">
                <a:latin typeface="微软雅黑" panose="020b0503020204020204" charset="-122"/>
                <a:ea typeface="微软雅黑" charset="-122"/>
              </a:rPr>
              <a:t>1995÷10</a:t>
            </a:r>
            <a:r>
              <a:rPr lang="zh-CN" altLang="en-US" sz="2400">
                <a:latin typeface="微软雅黑" panose="020b0503020204020204" charset="-122"/>
                <a:ea typeface="微软雅黑" charset="-122"/>
              </a:rPr>
              <a:t>，余数为</a:t>
            </a:r>
            <a:r>
              <a:rPr lang="en-US" altLang="zh-CN" sz="2400">
                <a:latin typeface="微软雅黑" panose="020b0503020204020204" charset="-122"/>
                <a:ea typeface="微软雅黑" charset="-122"/>
              </a:rPr>
              <a:t>5</a:t>
            </a:r>
            <a:r>
              <a:rPr lang="zh-CN" altLang="en-US" sz="2400">
                <a:latin typeface="微软雅黑" panose="020b0503020204020204" charset="-122"/>
                <a:ea typeface="微软雅黑" charset="-122"/>
              </a:rPr>
              <a:t>，</a:t>
            </a:r>
            <a:r>
              <a:rPr lang="en-US" altLang="zh-CN" sz="2400">
                <a:latin typeface="微软雅黑" panose="020b0503020204020204" charset="-122"/>
                <a:ea typeface="微软雅黑" charset="-122"/>
              </a:rPr>
              <a:t>5-3=2</a:t>
            </a:r>
            <a:r>
              <a:rPr lang="zh-CN" altLang="en-US" sz="2400">
                <a:latin typeface="微软雅黑" panose="020b0503020204020204" charset="-122"/>
                <a:ea typeface="微软雅黑" charset="-122"/>
              </a:rPr>
              <a:t>，天干为乙；</a:t>
            </a:r>
            <a:r>
              <a:rPr lang="en-US" altLang="zh-CN" sz="2400">
                <a:latin typeface="微软雅黑" panose="020b0503020204020204" charset="-122"/>
                <a:ea typeface="微软雅黑" charset="-122"/>
              </a:rPr>
              <a:t>1995÷12</a:t>
            </a:r>
            <a:r>
              <a:rPr lang="zh-CN" altLang="en-US" sz="2400">
                <a:latin typeface="微软雅黑" panose="020b0503020204020204" charset="-122"/>
                <a:ea typeface="微软雅黑" charset="-122"/>
              </a:rPr>
              <a:t>，余数为</a:t>
            </a:r>
            <a:r>
              <a:rPr lang="en-US" altLang="zh-CN" sz="2400">
                <a:latin typeface="微软雅黑" panose="020b0503020204020204" charset="-122"/>
                <a:ea typeface="微软雅黑" charset="-122"/>
              </a:rPr>
              <a:t>3</a:t>
            </a:r>
            <a:r>
              <a:rPr lang="zh-CN" altLang="en-US" sz="2400">
                <a:latin typeface="微软雅黑" panose="020b0503020204020204" charset="-122"/>
                <a:ea typeface="微软雅黑" charset="-122"/>
              </a:rPr>
              <a:t>，</a:t>
            </a:r>
            <a:r>
              <a:rPr lang="en-US" altLang="zh-CN" sz="2400">
                <a:latin typeface="微软雅黑" panose="020b0503020204020204" charset="-122"/>
                <a:ea typeface="微软雅黑" charset="-122"/>
              </a:rPr>
              <a:t>3-3=0</a:t>
            </a:r>
            <a:r>
              <a:rPr lang="zh-CN" altLang="en-US" sz="2400">
                <a:latin typeface="微软雅黑" panose="020b0503020204020204" charset="-122"/>
                <a:ea typeface="微软雅黑" charset="-122"/>
              </a:rPr>
              <a:t>，地支为亥，</a:t>
            </a:r>
            <a:r>
              <a:rPr lang="en-US" altLang="zh-CN" sz="2400">
                <a:latin typeface="微软雅黑" panose="020b0503020204020204" charset="-122"/>
                <a:ea typeface="微软雅黑" charset="-122"/>
              </a:rPr>
              <a:t>1995</a:t>
            </a:r>
            <a:r>
              <a:rPr lang="zh-CN" altLang="en-US" sz="2400">
                <a:latin typeface="微软雅黑" panose="020b0503020204020204" charset="-122"/>
                <a:ea typeface="微软雅黑" charset="-122"/>
              </a:rPr>
              <a:t>年就是乙亥年。</a:t>
            </a:r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1986" name="标题 1"/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>
              <a:latin typeface="微软雅黑" panose="020b0503020204020204" charset="-122"/>
              <a:ea typeface="微软雅黑" charset="-122"/>
            </a:endParaRPr>
          </a:p>
        </p:txBody>
      </p:sp>
      <p:sp>
        <p:nvSpPr>
          <p:cNvPr id="25602" name="副标题 2"/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>
              <a:latin typeface="微软雅黑" panose="020b0503020204020204" charset="-122"/>
              <a:ea typeface="微软雅黑" charset="-122"/>
            </a:endParaRPr>
          </a:p>
        </p:txBody>
      </p:sp>
      <p:pic>
        <p:nvPicPr>
          <p:cNvPr id="41988" name="图片 3" descr="20089994841580_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0" r="1703" b="5919"/>
          <a:stretch>
            <a:fillRect/>
          </a:stretch>
        </p:blipFill>
        <p:spPr bwMode="auto">
          <a:xfrm>
            <a:off x="0" y="-6350"/>
            <a:ext cx="12206288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9" name="文本框 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69938" y="736600"/>
            <a:ext cx="10650537" cy="118903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大风扬积雪击面，亭东自足下皆云漫。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稍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见云中白若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摴蒱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数十立者，山也。</a:t>
            </a:r>
          </a:p>
          <a:p>
            <a:pPr eaLnBrk="1" hangingPunct="1"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稍：古今异义词，古：渐渐。今：稍微，略微；摴蒱：这里指博戏用的赌具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“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五木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”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。</a:t>
            </a:r>
            <a:endParaRPr lang="zh-CN" altLang="en-US" sz="2400">
              <a:solidFill>
                <a:srgbClr val="C00000"/>
              </a:solidFill>
              <a:latin typeface="微软雅黑" panose="020b0503020204020204" charset="-122"/>
              <a:ea typeface="微软雅黑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03275" y="2125663"/>
            <a:ext cx="109442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这时大风扬起的积雪扑面打来。日观亭东面从脚底往下一片云雾迷漫，依稀可见云中几十个小白点像“五木”一样立在那里，都是远山。</a:t>
            </a:r>
          </a:p>
        </p:txBody>
      </p:sp>
      <p:sp>
        <p:nvSpPr>
          <p:cNvPr id="41991" name="文本框 5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69938" y="3130550"/>
            <a:ext cx="10652125" cy="8302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极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天云一线异色，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须臾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成五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采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。</a:t>
            </a:r>
          </a:p>
          <a:p>
            <a:pPr eaLnBrk="1" hangingPunct="1"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极：尽头；须臾：片刻，一会儿；采：同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“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彩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”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。</a:t>
            </a:r>
          </a:p>
        </p:txBody>
      </p:sp>
      <p:sp>
        <p:nvSpPr>
          <p:cNvPr id="7" name="文本框 6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03275" y="4176713"/>
            <a:ext cx="10944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天边云彩上有一线奇异的颜色，一会儿又变成五颜六色。</a:t>
            </a:r>
          </a:p>
        </p:txBody>
      </p:sp>
      <p:sp>
        <p:nvSpPr>
          <p:cNvPr id="41993" name="文本框 7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803275" y="4851400"/>
            <a:ext cx="10652125" cy="8302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日上，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charset="-122"/>
              </a:rPr>
              <a:t>正赤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如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charset="-122"/>
              </a:rPr>
              <a:t>丹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，下有红光动摇承之，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或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曰：此东海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charset="-122"/>
              </a:rPr>
              <a:t>也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。</a:t>
            </a:r>
          </a:p>
          <a:p>
            <a:pPr eaLnBrk="1" hangingPunct="1"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正赤：大红色；丹：朱砂；或：有人。</a:t>
            </a:r>
          </a:p>
        </p:txBody>
      </p:sp>
      <p:sp>
        <p:nvSpPr>
          <p:cNvPr id="11" name="文本框 10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803275" y="5854700"/>
            <a:ext cx="109442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太阳升起来了，纯正的红色象朱砂一样，下面有红光晃动摇荡着托着它，有人说，那就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是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东海。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1"/>
      <p:bldP spid="11" grpId="2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3010" name="标题 1"/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6626" name="副标题 2"/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/>
          </a:p>
        </p:txBody>
      </p:sp>
      <p:pic>
        <p:nvPicPr>
          <p:cNvPr id="43012" name="图片 3" descr="20089994841580_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5132"/>
          <a:stretch>
            <a:fillRect/>
          </a:stretch>
        </p:blipFill>
        <p:spPr bwMode="auto">
          <a:xfrm>
            <a:off x="-1588" y="-9525"/>
            <a:ext cx="12206288" cy="686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3" name="文本框 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54075" y="1985963"/>
            <a:ext cx="10650538" cy="82994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回视日观以西峰，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或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得日或否，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绛皓驳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色，而皆若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charset="-122"/>
              </a:rPr>
              <a:t>偻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。</a:t>
            </a:r>
          </a:p>
          <a:p>
            <a:pPr eaLnBrk="1" hangingPunct="1"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或：有的；绛：大红色；皓：白色；驳：杂；偻：脊背弯曲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/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鞠躬，致敬。</a:t>
            </a:r>
            <a:endParaRPr lang="zh-CN" altLang="en-US" sz="2400">
              <a:solidFill>
                <a:srgbClr val="C00000"/>
              </a:solidFill>
              <a:latin typeface="微软雅黑" panose="020b0503020204020204" charset="-122"/>
              <a:ea typeface="微软雅黑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008063" y="3279775"/>
            <a:ext cx="109426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回首观望日观峰以西的山峰，有的被日光照着，有的没有，紫红、淡白，各种深浅不同的颜色，又都像弯腰曲背的样子。</a:t>
            </a:r>
          </a:p>
        </p:txBody>
      </p:sp>
      <p:sp>
        <p:nvSpPr>
          <p:cNvPr id="43015" name="文本框 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089025" y="4533900"/>
            <a:ext cx="10013950" cy="1077913"/>
          </a:xfrm>
          <a:prstGeom prst="rect">
            <a:avLst/>
          </a:prstGeom>
          <a:gradFill rotWithShape="1">
            <a:gsLst>
              <a:gs pos="0">
                <a:srgbClr val="F7FAFD"/>
              </a:gs>
              <a:gs pos="74001">
                <a:srgbClr val="B5D2EC"/>
              </a:gs>
              <a:gs pos="83000">
                <a:srgbClr val="B5D2EC"/>
              </a:gs>
              <a:gs pos="100000">
                <a:srgbClr val="CEE1F2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本自然段段主要写了什么？文章通过写泰山顶上的日出是按照什么顺序写景物变化的？描写了怎样的胜景？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3015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4034" name="标题 1"/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>
              <a:latin typeface="微软雅黑" panose="020b0503020204020204" charset="-122"/>
              <a:ea typeface="微软雅黑" charset="-122"/>
            </a:endParaRPr>
          </a:p>
        </p:txBody>
      </p:sp>
      <p:sp>
        <p:nvSpPr>
          <p:cNvPr id="27650" name="副标题 2"/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>
              <a:latin typeface="微软雅黑" panose="020b0503020204020204" charset="-122"/>
              <a:ea typeface="微软雅黑" charset="-122"/>
            </a:endParaRPr>
          </a:p>
        </p:txBody>
      </p:sp>
      <p:pic>
        <p:nvPicPr>
          <p:cNvPr id="44036" name="图片 3" descr="20089994841580_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 bwMode="auto">
          <a:xfrm>
            <a:off x="-3175" y="6350"/>
            <a:ext cx="12198350" cy="689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文本框 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254125" y="1458913"/>
            <a:ext cx="1177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hlinkClick action="ppaction://hlinkshowjump?jump=nextslide"/>
              </a:rPr>
              <a:t>日出前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charset="-122"/>
            </a:endParaRPr>
          </a:p>
        </p:txBody>
      </p:sp>
      <p:sp>
        <p:nvSpPr>
          <p:cNvPr id="44038" name="文本框 6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143000" y="3144838"/>
            <a:ext cx="12017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hlinkClick r:id="rId9" action="ppaction://hlinksldjump"/>
              </a:rPr>
              <a:t>日正出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charset="-122"/>
            </a:endParaRPr>
          </a:p>
        </p:txBody>
      </p:sp>
      <p:sp>
        <p:nvSpPr>
          <p:cNvPr id="44039" name="文本框 7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143000" y="5006975"/>
            <a:ext cx="1462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hlinkClick r:id="rId9" action="ppaction://hlinksldjump"/>
              </a:rPr>
              <a:t>日出后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charset="-122"/>
            </a:endParaRPr>
          </a:p>
        </p:txBody>
      </p:sp>
      <p:sp>
        <p:nvSpPr>
          <p:cNvPr id="9" name="左大括号 8"/>
          <p:cNvSpPr/>
          <p:nvPr>
            <p:custDataLst>
              <p:tags r:id="rId11"/>
            </p:custDataLst>
          </p:nvPr>
        </p:nvSpPr>
        <p:spPr>
          <a:xfrm>
            <a:off x="2432050" y="1006475"/>
            <a:ext cx="547688" cy="1423988"/>
          </a:xfrm>
          <a:prstGeom prst="leftBrac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微软雅黑" panose="020b0503020204020204" charset="-122"/>
              <a:ea typeface="微软雅黑" charset="-122"/>
            </a:endParaRPr>
          </a:p>
        </p:txBody>
      </p:sp>
      <p:sp>
        <p:nvSpPr>
          <p:cNvPr id="27656" name="文本框 38915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979738" y="798513"/>
            <a:ext cx="34448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</a:rPr>
              <a:t>大风扬积雪击面</a:t>
            </a:r>
          </a:p>
        </p:txBody>
      </p:sp>
      <p:sp>
        <p:nvSpPr>
          <p:cNvPr id="27657" name="文本框 38916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979738" y="1397000"/>
            <a:ext cx="30638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</a:rPr>
              <a:t>亭东自足下皆云漫</a:t>
            </a:r>
          </a:p>
        </p:txBody>
      </p:sp>
      <p:sp>
        <p:nvSpPr>
          <p:cNvPr id="27658" name="文本框 38917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979738" y="2057400"/>
            <a:ext cx="51212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</a:rPr>
              <a:t>云中白若樗蒲数十列者，山也</a:t>
            </a:r>
          </a:p>
        </p:txBody>
      </p:sp>
      <p:sp>
        <p:nvSpPr>
          <p:cNvPr id="10" name="左大括号 9"/>
          <p:cNvSpPr/>
          <p:nvPr>
            <p:custDataLst>
              <p:tags r:id="rId15"/>
            </p:custDataLst>
          </p:nvPr>
        </p:nvSpPr>
        <p:spPr>
          <a:xfrm>
            <a:off x="2432050" y="2717800"/>
            <a:ext cx="547688" cy="1422400"/>
          </a:xfrm>
          <a:prstGeom prst="leftBrac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微软雅黑" panose="020b0503020204020204" charset="-122"/>
              <a:ea typeface="微软雅黑" charset="-122"/>
            </a:endParaRPr>
          </a:p>
        </p:txBody>
      </p:sp>
      <p:sp>
        <p:nvSpPr>
          <p:cNvPr id="27660" name="文本框 38920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3098800" y="2627313"/>
            <a:ext cx="40544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</a:rPr>
              <a:t>极天云一线异色</a:t>
            </a:r>
          </a:p>
        </p:txBody>
      </p:sp>
      <p:sp>
        <p:nvSpPr>
          <p:cNvPr id="27661" name="文本框 38921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3022600" y="3144838"/>
            <a:ext cx="31400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</a:rPr>
              <a:t>须臾成五采</a:t>
            </a:r>
          </a:p>
        </p:txBody>
      </p:sp>
      <p:sp>
        <p:nvSpPr>
          <p:cNvPr id="27662" name="文本框 38922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3022600" y="3717925"/>
            <a:ext cx="5943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</a:rPr>
              <a:t>日上，正赤如丹，下有红光动摇承之</a:t>
            </a:r>
            <a:endParaRPr lang="en-US" altLang="zh-CN" sz="2800">
              <a:solidFill>
                <a:schemeClr val="tx1"/>
              </a:solidFill>
              <a:latin typeface="微软雅黑" panose="020b0503020204020204" charset="-122"/>
              <a:ea typeface="微软雅黑" charset="-122"/>
            </a:endParaRPr>
          </a:p>
        </p:txBody>
      </p:sp>
      <p:sp>
        <p:nvSpPr>
          <p:cNvPr id="11" name="左大括号 10"/>
          <p:cNvSpPr/>
          <p:nvPr>
            <p:custDataLst>
              <p:tags r:id="rId19"/>
            </p:custDataLst>
          </p:nvPr>
        </p:nvSpPr>
        <p:spPr>
          <a:xfrm>
            <a:off x="2474913" y="4524375"/>
            <a:ext cx="547687" cy="1355725"/>
          </a:xfrm>
          <a:prstGeom prst="leftBrac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微软雅黑" panose="020b0503020204020204" charset="-122"/>
              <a:ea typeface="微软雅黑" charset="-122"/>
            </a:endParaRPr>
          </a:p>
        </p:txBody>
      </p:sp>
      <p:sp>
        <p:nvSpPr>
          <p:cNvPr id="27664" name="文本框 38927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3098800" y="5556250"/>
            <a:ext cx="44354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</a:rPr>
              <a:t>而皆若偻</a:t>
            </a:r>
          </a:p>
        </p:txBody>
      </p:sp>
      <p:sp>
        <p:nvSpPr>
          <p:cNvPr id="27665" name="文本框 11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3098800" y="4332288"/>
            <a:ext cx="39020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</a:rPr>
              <a:t>回观日观以西峰</a:t>
            </a:r>
          </a:p>
        </p:txBody>
      </p:sp>
      <p:sp>
        <p:nvSpPr>
          <p:cNvPr id="27666" name="文本框 12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3060700" y="4849813"/>
            <a:ext cx="45116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</a:rPr>
              <a:t>或得日，或否，绛皓驳色</a:t>
            </a:r>
          </a:p>
        </p:txBody>
      </p:sp>
      <p:sp>
        <p:nvSpPr>
          <p:cNvPr id="27667" name="文本框 13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10213142" y="1122363"/>
            <a:ext cx="677108" cy="526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rgbClr val="002060"/>
                </a:solidFill>
                <a:latin typeface="微软雅黑" panose="020b0503020204020204" charset="-122"/>
                <a:ea typeface="微软雅黑" charset="-122"/>
              </a:rPr>
              <a:t>色彩点染</a:t>
            </a:r>
            <a:r>
              <a:rPr lang="en-US" altLang="zh-CN" sz="3200">
                <a:solidFill>
                  <a:srgbClr val="002060"/>
                </a:solidFill>
                <a:latin typeface="微软雅黑" panose="020b0503020204020204" charset="-122"/>
                <a:ea typeface="微软雅黑" charset="-122"/>
              </a:rPr>
              <a:t>——</a:t>
            </a:r>
            <a:r>
              <a:rPr lang="zh-CN" altLang="en-US" sz="3200">
                <a:solidFill>
                  <a:srgbClr val="002060"/>
                </a:solidFill>
                <a:latin typeface="微软雅黑" panose="020b0503020204020204" charset="-122"/>
                <a:ea typeface="微软雅黑" charset="-122"/>
              </a:rPr>
              <a:t>绚丽壮美</a:t>
            </a:r>
          </a:p>
        </p:txBody>
      </p:sp>
      <p:sp>
        <p:nvSpPr>
          <p:cNvPr id="15" name="右大括号 14"/>
          <p:cNvSpPr/>
          <p:nvPr>
            <p:custDataLst>
              <p:tags r:id="rId24"/>
            </p:custDataLst>
          </p:nvPr>
        </p:nvSpPr>
        <p:spPr>
          <a:xfrm>
            <a:off x="8658225" y="990600"/>
            <a:ext cx="1222375" cy="4926013"/>
          </a:xfrm>
          <a:prstGeom prst="rightBrac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微软雅黑" panose="020b0503020204020204" charset="-122"/>
              <a:ea typeface="微软雅黑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8" presetClass="entr" presetSubtype="16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6" dur="20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6" grpId="0"/>
      <p:bldP spid="27657" grpId="1"/>
      <p:bldP spid="27658" grpId="2"/>
      <p:bldP spid="27660" grpId="3"/>
      <p:bldP spid="27661" grpId="4"/>
      <p:bldP spid="27662" grpId="5"/>
      <p:bldP spid="27664" grpId="6"/>
      <p:bldP spid="27665" grpId="7"/>
      <p:bldP spid="27666" grpId="8"/>
      <p:bldP spid="27667" grpId="9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194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524000" y="428625"/>
            <a:ext cx="9001125" cy="5715000"/>
          </a:xfrm>
        </p:spPr>
        <p:txBody>
          <a:bodyPr wrap="square" lIns="91440" tIns="45720" rIns="91440" bIns="45720" anchor="t"/>
          <a:lstStyle/>
          <a:p>
            <a:pPr>
              <a:lnSpc>
                <a:spcPct val="200000"/>
              </a:lnSpc>
              <a:spcBef>
                <a:spcPct val="0"/>
              </a:spcBef>
            </a:pPr>
            <a:r>
              <a:rPr lang="zh-CN" altLang="en-US" sz="2800" b="1" u="sng">
                <a:latin typeface="黑体" pitchFamily="49" charset="-122"/>
                <a:ea typeface="黑体" pitchFamily="49" charset="-122"/>
              </a:rPr>
              <a:t>注意标注、掌握下列词语的读音、词义</a:t>
            </a:r>
            <a:endParaRPr lang="en-US" altLang="zh-CN" sz="2800" b="1" u="sng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姚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鼐：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nài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       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汶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水：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wèn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济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水：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jǐ 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jì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）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子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颍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yǐng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砌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石：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qì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qiè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）为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磴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dèng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  </a:t>
            </a:r>
          </a:p>
          <a:p>
            <a:pPr>
              <a:lnSpc>
                <a:spcPct val="200000"/>
              </a:lnSpc>
              <a:spcBef>
                <a:spcPct val="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徂徕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cú  lái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   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戊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申：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wù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       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樗蒲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chū  pú </a:t>
            </a:r>
          </a:p>
          <a:p>
            <a:pPr>
              <a:lnSpc>
                <a:spcPct val="200000"/>
              </a:lnSpc>
              <a:spcBef>
                <a:spcPct val="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绛皓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jiàng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hào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少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圜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yuán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huán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）石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罅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xià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 </a:t>
            </a:r>
          </a:p>
          <a:p>
            <a:pPr>
              <a:lnSpc>
                <a:spcPct val="200000"/>
              </a:lnSpc>
              <a:spcBef>
                <a:spcPct val="0"/>
              </a:spcBef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若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偻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lǚ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lóu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） 须臾：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xūyú      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人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膝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xī 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39266" name="文本框 139265"/>
          <p:cNvSpPr txBox="1"/>
          <p:nvPr>
            <p:custDataLst>
              <p:tags r:id="rId3"/>
            </p:custDataLst>
          </p:nvPr>
        </p:nvSpPr>
        <p:spPr>
          <a:xfrm>
            <a:off x="3143722" y="189557"/>
            <a:ext cx="1219389" cy="6940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920" b="1">
                <a:solidFill>
                  <a:srgbClr val="0000FF"/>
                </a:solidFill>
                <a:latin typeface="Times New Roman" panose="02020603050405020304" pitchFamily="18" charset="0"/>
              </a:rPr>
              <a:t>五鼓</a:t>
            </a:r>
          </a:p>
        </p:txBody>
      </p:sp>
      <p:sp>
        <p:nvSpPr>
          <p:cNvPr id="139267" name="文本框 139266"/>
          <p:cNvSpPr txBox="1"/>
          <p:nvPr>
            <p:custDataLst>
              <p:tags r:id="rId4"/>
            </p:custDataLst>
          </p:nvPr>
        </p:nvSpPr>
        <p:spPr>
          <a:xfrm>
            <a:off x="4555497" y="0"/>
            <a:ext cx="2729865" cy="52959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50" b="1">
                <a:latin typeface="Times New Roman" panose="02020603050405020304" pitchFamily="18" charset="0"/>
                <a:ea typeface="黑体" pitchFamily="49" charset="-122"/>
              </a:rPr>
              <a:t>大风扬积雪击面</a:t>
            </a:r>
          </a:p>
        </p:txBody>
      </p:sp>
      <p:sp>
        <p:nvSpPr>
          <p:cNvPr id="139268" name="文本框 139267"/>
          <p:cNvSpPr txBox="1"/>
          <p:nvPr>
            <p:custDataLst>
              <p:tags r:id="rId5"/>
            </p:custDataLst>
          </p:nvPr>
        </p:nvSpPr>
        <p:spPr>
          <a:xfrm>
            <a:off x="4620569" y="621012"/>
            <a:ext cx="2221230" cy="5848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10">
                <a:latin typeface="Times New Roman" panose="02020603050405020304" pitchFamily="18" charset="0"/>
                <a:ea typeface="黑体" pitchFamily="49" charset="-122"/>
              </a:rPr>
              <a:t>足下皆云漫</a:t>
            </a:r>
          </a:p>
        </p:txBody>
      </p:sp>
      <p:sp>
        <p:nvSpPr>
          <p:cNvPr id="139269" name="文本框 139268"/>
          <p:cNvSpPr txBox="1"/>
          <p:nvPr>
            <p:custDataLst>
              <p:tags r:id="rId6"/>
            </p:custDataLst>
          </p:nvPr>
        </p:nvSpPr>
        <p:spPr>
          <a:xfrm>
            <a:off x="3529908" y="1773913"/>
            <a:ext cx="683260" cy="6940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920" b="1">
                <a:solidFill>
                  <a:srgbClr val="0000FF"/>
                </a:solidFill>
                <a:latin typeface="Times New Roman" panose="02020603050405020304" pitchFamily="18" charset="0"/>
              </a:rPr>
              <a:t>稍</a:t>
            </a:r>
          </a:p>
        </p:txBody>
      </p:sp>
      <p:sp>
        <p:nvSpPr>
          <p:cNvPr id="139270" name="文本框 139269"/>
          <p:cNvSpPr txBox="1"/>
          <p:nvPr>
            <p:custDataLst>
              <p:tags r:id="rId7"/>
            </p:custDataLst>
          </p:nvPr>
        </p:nvSpPr>
        <p:spPr>
          <a:xfrm>
            <a:off x="4684225" y="1483920"/>
            <a:ext cx="2436495" cy="5848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10" b="1">
                <a:latin typeface="黑体" pitchFamily="49" charset="-122"/>
                <a:ea typeface="黑体" pitchFamily="49" charset="-122"/>
              </a:rPr>
              <a:t>山</a:t>
            </a:r>
            <a:r>
              <a:rPr lang="en-US" altLang="zh-CN" sz="3210" b="1"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en-US" sz="3210" b="1">
                <a:latin typeface="黑体" pitchFamily="49" charset="-122"/>
                <a:ea typeface="黑体" pitchFamily="49" charset="-122"/>
              </a:rPr>
              <a:t>白若樗蒲</a:t>
            </a:r>
          </a:p>
        </p:txBody>
      </p:sp>
      <p:sp>
        <p:nvSpPr>
          <p:cNvPr id="139271" name="文本框 139270"/>
          <p:cNvSpPr txBox="1"/>
          <p:nvPr>
            <p:custDataLst>
              <p:tags r:id="rId8"/>
            </p:custDataLst>
          </p:nvPr>
        </p:nvSpPr>
        <p:spPr>
          <a:xfrm>
            <a:off x="4684225" y="2205368"/>
            <a:ext cx="2436495" cy="5848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10" b="1">
                <a:latin typeface="黑体" pitchFamily="49" charset="-122"/>
                <a:ea typeface="黑体" pitchFamily="49" charset="-122"/>
              </a:rPr>
              <a:t>云</a:t>
            </a:r>
            <a:r>
              <a:rPr lang="en-US" altLang="zh-CN" sz="3210" b="1"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en-US" sz="3210" b="1">
                <a:latin typeface="黑体" pitchFamily="49" charset="-122"/>
                <a:ea typeface="黑体" pitchFamily="49" charset="-122"/>
              </a:rPr>
              <a:t>一线异彩</a:t>
            </a:r>
          </a:p>
        </p:txBody>
      </p:sp>
      <p:sp>
        <p:nvSpPr>
          <p:cNvPr id="139272" name="文本框 139271"/>
          <p:cNvSpPr txBox="1"/>
          <p:nvPr>
            <p:custDataLst>
              <p:tags r:id="rId9"/>
            </p:custDataLst>
          </p:nvPr>
        </p:nvSpPr>
        <p:spPr>
          <a:xfrm>
            <a:off x="3208794" y="3017351"/>
            <a:ext cx="1183640" cy="6940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920" b="1">
                <a:solidFill>
                  <a:srgbClr val="0000FF"/>
                </a:solidFill>
                <a:latin typeface="Times New Roman" panose="02020603050405020304" pitchFamily="18" charset="0"/>
              </a:rPr>
              <a:t>须臾</a:t>
            </a:r>
          </a:p>
        </p:txBody>
      </p:sp>
      <p:sp>
        <p:nvSpPr>
          <p:cNvPr id="139273" name="文本框 139272"/>
          <p:cNvSpPr txBox="1"/>
          <p:nvPr>
            <p:custDataLst>
              <p:tags r:id="rId10"/>
            </p:custDataLst>
          </p:nvPr>
        </p:nvSpPr>
        <p:spPr>
          <a:xfrm>
            <a:off x="4620569" y="3141836"/>
            <a:ext cx="1002030" cy="5848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10" b="1">
                <a:latin typeface="Times New Roman" panose="02020603050405020304" pitchFamily="18" charset="0"/>
                <a:ea typeface="黑体" pitchFamily="49" charset="-122"/>
              </a:rPr>
              <a:t>五彩</a:t>
            </a:r>
          </a:p>
        </p:txBody>
      </p:sp>
      <p:sp>
        <p:nvSpPr>
          <p:cNvPr id="139274" name="文本框 139273"/>
          <p:cNvSpPr txBox="1"/>
          <p:nvPr>
            <p:custDataLst>
              <p:tags r:id="rId11"/>
            </p:custDataLst>
          </p:nvPr>
        </p:nvSpPr>
        <p:spPr>
          <a:xfrm>
            <a:off x="3143722" y="4149034"/>
            <a:ext cx="1183640" cy="6940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920" b="1">
                <a:solidFill>
                  <a:srgbClr val="0000FF"/>
                </a:solidFill>
                <a:latin typeface="Times New Roman" panose="02020603050405020304" pitchFamily="18" charset="0"/>
              </a:rPr>
              <a:t>日上</a:t>
            </a:r>
          </a:p>
        </p:txBody>
      </p:sp>
      <p:sp>
        <p:nvSpPr>
          <p:cNvPr id="139275" name="文本框 139274"/>
          <p:cNvSpPr txBox="1"/>
          <p:nvPr>
            <p:custDataLst>
              <p:tags r:id="rId12"/>
            </p:custDataLst>
          </p:nvPr>
        </p:nvSpPr>
        <p:spPr>
          <a:xfrm>
            <a:off x="4747883" y="3860455"/>
            <a:ext cx="2436495" cy="5848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10" b="1">
                <a:latin typeface="黑体" pitchFamily="49" charset="-122"/>
                <a:ea typeface="黑体" pitchFamily="49" charset="-122"/>
              </a:rPr>
              <a:t>日</a:t>
            </a:r>
            <a:r>
              <a:rPr lang="en-US" altLang="zh-CN" sz="3210" b="1"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en-US" sz="3210" b="1">
                <a:latin typeface="黑体" pitchFamily="49" charset="-122"/>
                <a:ea typeface="黑体" pitchFamily="49" charset="-122"/>
              </a:rPr>
              <a:t>正赤如丹</a:t>
            </a:r>
          </a:p>
        </p:txBody>
      </p:sp>
      <p:sp>
        <p:nvSpPr>
          <p:cNvPr id="139276" name="文本框 139275"/>
          <p:cNvSpPr txBox="1"/>
          <p:nvPr>
            <p:custDataLst>
              <p:tags r:id="rId13"/>
            </p:custDataLst>
          </p:nvPr>
        </p:nvSpPr>
        <p:spPr>
          <a:xfrm>
            <a:off x="4747883" y="4581903"/>
            <a:ext cx="2436495" cy="5848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10" b="1">
                <a:latin typeface="黑体" pitchFamily="49" charset="-122"/>
                <a:ea typeface="黑体" pitchFamily="49" charset="-122"/>
              </a:rPr>
              <a:t>海</a:t>
            </a:r>
            <a:r>
              <a:rPr lang="en-US" altLang="zh-CN" sz="3210" b="1"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en-US" sz="3210" b="1">
                <a:latin typeface="黑体" pitchFamily="49" charset="-122"/>
                <a:ea typeface="黑体" pitchFamily="49" charset="-122"/>
              </a:rPr>
              <a:t>动摇承之</a:t>
            </a:r>
          </a:p>
        </p:txBody>
      </p:sp>
      <p:sp>
        <p:nvSpPr>
          <p:cNvPr id="139277" name="文本框 139276"/>
          <p:cNvSpPr txBox="1"/>
          <p:nvPr>
            <p:custDataLst>
              <p:tags r:id="rId14"/>
            </p:custDataLst>
          </p:nvPr>
        </p:nvSpPr>
        <p:spPr>
          <a:xfrm>
            <a:off x="3143722" y="5589101"/>
            <a:ext cx="1183640" cy="6940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920" b="1">
                <a:solidFill>
                  <a:srgbClr val="0000FF"/>
                </a:solidFill>
                <a:latin typeface="Times New Roman" panose="02020603050405020304" pitchFamily="18" charset="0"/>
              </a:rPr>
              <a:t>回视</a:t>
            </a:r>
          </a:p>
        </p:txBody>
      </p:sp>
      <p:sp>
        <p:nvSpPr>
          <p:cNvPr id="139278" name="文本框 139277"/>
          <p:cNvSpPr txBox="1"/>
          <p:nvPr>
            <p:custDataLst>
              <p:tags r:id="rId15"/>
            </p:custDataLst>
          </p:nvPr>
        </p:nvSpPr>
        <p:spPr>
          <a:xfrm>
            <a:off x="4747883" y="5444811"/>
            <a:ext cx="2436495" cy="5848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10" b="1">
                <a:latin typeface="黑体" pitchFamily="49" charset="-122"/>
                <a:ea typeface="黑体" pitchFamily="49" charset="-122"/>
              </a:rPr>
              <a:t>色</a:t>
            </a:r>
            <a:r>
              <a:rPr lang="en-US" altLang="zh-CN" sz="3210" b="1"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en-US" sz="3210" b="1">
                <a:latin typeface="黑体" pitchFamily="49" charset="-122"/>
                <a:ea typeface="黑体" pitchFamily="49" charset="-122"/>
              </a:rPr>
              <a:t>绛皓驳色</a:t>
            </a:r>
          </a:p>
        </p:txBody>
      </p:sp>
      <p:sp>
        <p:nvSpPr>
          <p:cNvPr id="139279" name="文本框 139278"/>
          <p:cNvSpPr txBox="1"/>
          <p:nvPr>
            <p:custDataLst>
              <p:tags r:id="rId16"/>
            </p:custDataLst>
          </p:nvPr>
        </p:nvSpPr>
        <p:spPr>
          <a:xfrm>
            <a:off x="4747883" y="6217185"/>
            <a:ext cx="2436495" cy="5848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10" b="1">
                <a:latin typeface="黑体" pitchFamily="49" charset="-122"/>
                <a:ea typeface="黑体" pitchFamily="49" charset="-122"/>
              </a:rPr>
              <a:t>山</a:t>
            </a:r>
            <a:r>
              <a:rPr lang="en-US" altLang="zh-CN" sz="3210" b="1"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en-US" sz="3210" b="1">
                <a:latin typeface="黑体" pitchFamily="49" charset="-122"/>
                <a:ea typeface="黑体" pitchFamily="49" charset="-122"/>
              </a:rPr>
              <a:t>而皆若偻</a:t>
            </a:r>
          </a:p>
        </p:txBody>
      </p:sp>
      <p:sp>
        <p:nvSpPr>
          <p:cNvPr id="139280" name="直接连接符 139279"/>
          <p:cNvSpPr/>
          <p:nvPr>
            <p:custDataLst>
              <p:tags r:id="rId17"/>
            </p:custDataLst>
          </p:nvPr>
        </p:nvSpPr>
        <p:spPr>
          <a:xfrm flipV="1">
            <a:off x="4170724" y="333847"/>
            <a:ext cx="513501" cy="21502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 sz="100"/>
          </a:p>
        </p:txBody>
      </p:sp>
      <p:sp>
        <p:nvSpPr>
          <p:cNvPr id="139281" name="直接连接符 139280"/>
          <p:cNvSpPr/>
          <p:nvPr>
            <p:custDataLst>
              <p:tags r:id="rId18"/>
            </p:custDataLst>
          </p:nvPr>
        </p:nvSpPr>
        <p:spPr>
          <a:xfrm>
            <a:off x="4170724" y="621012"/>
            <a:ext cx="449844" cy="287164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 sz="100"/>
          </a:p>
        </p:txBody>
      </p:sp>
      <p:sp>
        <p:nvSpPr>
          <p:cNvPr id="139282" name="直接连接符 139281"/>
          <p:cNvSpPr/>
          <p:nvPr>
            <p:custDataLst>
              <p:tags r:id="rId19"/>
            </p:custDataLst>
          </p:nvPr>
        </p:nvSpPr>
        <p:spPr>
          <a:xfrm flipV="1">
            <a:off x="4235796" y="1916789"/>
            <a:ext cx="512087" cy="288579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 sz="100"/>
          </a:p>
        </p:txBody>
      </p:sp>
      <p:sp>
        <p:nvSpPr>
          <p:cNvPr id="139283" name="直接连接符 139282"/>
          <p:cNvSpPr/>
          <p:nvPr>
            <p:custDataLst>
              <p:tags r:id="rId20"/>
            </p:custDataLst>
          </p:nvPr>
        </p:nvSpPr>
        <p:spPr>
          <a:xfrm>
            <a:off x="4235796" y="2205368"/>
            <a:ext cx="512087" cy="360724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 sz="100"/>
          </a:p>
        </p:txBody>
      </p:sp>
      <p:sp>
        <p:nvSpPr>
          <p:cNvPr id="139284" name="直接连接符 139283"/>
          <p:cNvSpPr/>
          <p:nvPr>
            <p:custDataLst>
              <p:tags r:id="rId21"/>
            </p:custDataLst>
          </p:nvPr>
        </p:nvSpPr>
        <p:spPr>
          <a:xfrm>
            <a:off x="4235796" y="3501145"/>
            <a:ext cx="448429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 sz="100"/>
          </a:p>
        </p:txBody>
      </p:sp>
      <p:sp>
        <p:nvSpPr>
          <p:cNvPr id="139285" name="直接连接符 139284"/>
          <p:cNvSpPr/>
          <p:nvPr>
            <p:custDataLst>
              <p:tags r:id="rId22"/>
            </p:custDataLst>
          </p:nvPr>
        </p:nvSpPr>
        <p:spPr>
          <a:xfrm flipV="1">
            <a:off x="4491839" y="4221178"/>
            <a:ext cx="449844" cy="287165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 sz="100"/>
          </a:p>
        </p:txBody>
      </p:sp>
      <p:sp>
        <p:nvSpPr>
          <p:cNvPr id="139286" name="直接连接符 139285"/>
          <p:cNvSpPr/>
          <p:nvPr>
            <p:custDataLst>
              <p:tags r:id="rId23"/>
            </p:custDataLst>
          </p:nvPr>
        </p:nvSpPr>
        <p:spPr>
          <a:xfrm>
            <a:off x="4491839" y="4652633"/>
            <a:ext cx="321116" cy="360724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 sz="100"/>
          </a:p>
        </p:txBody>
      </p:sp>
      <p:sp>
        <p:nvSpPr>
          <p:cNvPr id="139287" name="直接连接符 139286"/>
          <p:cNvSpPr/>
          <p:nvPr>
            <p:custDataLst>
              <p:tags r:id="rId24"/>
            </p:custDataLst>
          </p:nvPr>
        </p:nvSpPr>
        <p:spPr>
          <a:xfrm flipV="1">
            <a:off x="4428182" y="5733390"/>
            <a:ext cx="448429" cy="216434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 sz="100"/>
          </a:p>
        </p:txBody>
      </p:sp>
      <p:sp>
        <p:nvSpPr>
          <p:cNvPr id="139288" name="直接连接符 139287"/>
          <p:cNvSpPr/>
          <p:nvPr>
            <p:custDataLst>
              <p:tags r:id="rId25"/>
            </p:custDataLst>
          </p:nvPr>
        </p:nvSpPr>
        <p:spPr>
          <a:xfrm>
            <a:off x="4428182" y="6021970"/>
            <a:ext cx="448429" cy="575743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 sz="100"/>
          </a:p>
        </p:txBody>
      </p:sp>
      <p:sp>
        <p:nvSpPr>
          <p:cNvPr id="139289" name="直接连接符 139288"/>
          <p:cNvSpPr/>
          <p:nvPr>
            <p:custDataLst>
              <p:tags r:id="rId26"/>
            </p:custDataLst>
          </p:nvPr>
        </p:nvSpPr>
        <p:spPr>
          <a:xfrm flipH="1">
            <a:off x="3849609" y="2492532"/>
            <a:ext cx="0" cy="720034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 sz="100"/>
          </a:p>
        </p:txBody>
      </p:sp>
      <p:sp>
        <p:nvSpPr>
          <p:cNvPr id="139290" name="直接连接符 139289"/>
          <p:cNvSpPr/>
          <p:nvPr>
            <p:custDataLst>
              <p:tags r:id="rId27"/>
            </p:custDataLst>
          </p:nvPr>
        </p:nvSpPr>
        <p:spPr>
          <a:xfrm flipH="1">
            <a:off x="3849609" y="3789724"/>
            <a:ext cx="0" cy="575743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 sz="100"/>
          </a:p>
        </p:txBody>
      </p:sp>
      <p:sp>
        <p:nvSpPr>
          <p:cNvPr id="139291" name="直接连接符 139290"/>
          <p:cNvSpPr/>
          <p:nvPr>
            <p:custDataLst>
              <p:tags r:id="rId28"/>
            </p:custDataLst>
          </p:nvPr>
        </p:nvSpPr>
        <p:spPr>
          <a:xfrm flipH="1">
            <a:off x="3785952" y="4941212"/>
            <a:ext cx="0" cy="792178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 sz="100"/>
          </a:p>
        </p:txBody>
      </p:sp>
      <p:sp>
        <p:nvSpPr>
          <p:cNvPr id="139292" name="直接连接符 139291"/>
          <p:cNvSpPr/>
          <p:nvPr>
            <p:custDataLst>
              <p:tags r:id="rId29"/>
            </p:custDataLst>
          </p:nvPr>
        </p:nvSpPr>
        <p:spPr>
          <a:xfrm flipH="1">
            <a:off x="3849609" y="981735"/>
            <a:ext cx="0" cy="792178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 sz="100"/>
          </a:p>
        </p:txBody>
      </p:sp>
      <p:sp>
        <p:nvSpPr>
          <p:cNvPr id="139293" name="文本框 139292"/>
          <p:cNvSpPr txBox="1"/>
          <p:nvPr>
            <p:custDataLst>
              <p:tags r:id="rId30"/>
            </p:custDataLst>
          </p:nvPr>
        </p:nvSpPr>
        <p:spPr>
          <a:xfrm>
            <a:off x="8516388" y="1844644"/>
            <a:ext cx="309880" cy="4203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sz="2140">
              <a:latin typeface="Times New Roman" panose="02020603050405020304" pitchFamily="18" charset="0"/>
            </a:endParaRPr>
          </a:p>
        </p:txBody>
      </p:sp>
      <p:sp>
        <p:nvSpPr>
          <p:cNvPr id="139294" name="文本框 139293"/>
          <p:cNvSpPr txBox="1"/>
          <p:nvPr>
            <p:custDataLst>
              <p:tags r:id="rId31"/>
            </p:custDataLst>
          </p:nvPr>
        </p:nvSpPr>
        <p:spPr>
          <a:xfrm>
            <a:off x="7923336" y="548866"/>
            <a:ext cx="1637030" cy="491236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9445" b="1">
                <a:solidFill>
                  <a:srgbClr val="FF3300"/>
                </a:solidFill>
                <a:latin typeface="Times New Roman" panose="02020603050405020304" pitchFamily="18" charset="0"/>
              </a:rPr>
              <a:t>泰山日出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39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9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9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139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16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9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9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9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1000"/>
                                        <p:tgtEl>
                                          <p:spTgt spid="139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3" presetClass="entr" presetSubtype="16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9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9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3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9" presetClass="entr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0" dur="1000"/>
                                        <p:tgtEl>
                                          <p:spTgt spid="139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3" presetClass="entr" presetSubtype="16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9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9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3" presetClass="entr" presetSubtype="16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39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39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6" grpId="0"/>
      <p:bldP spid="139267" grpId="1"/>
      <p:bldP spid="139268" grpId="2"/>
      <p:bldP spid="139269" grpId="3"/>
      <p:bldP spid="139270" grpId="4"/>
      <p:bldP spid="139271" grpId="5"/>
      <p:bldP spid="139272" grpId="6"/>
      <p:bldP spid="139273" grpId="7"/>
      <p:bldP spid="139274" grpId="8"/>
      <p:bldP spid="139275" grpId="9"/>
      <p:bldP spid="139276" grpId="10"/>
      <p:bldP spid="139277" grpId="11"/>
      <p:bldP spid="139278" grpId="12"/>
      <p:bldP spid="139279" grpId="13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5058" name="标题 1"/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8674" name="副标题 2"/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/>
          </a:p>
        </p:txBody>
      </p:sp>
      <p:pic>
        <p:nvPicPr>
          <p:cNvPr id="45060" name="图片 3" descr="20089994841580_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 bwMode="auto">
          <a:xfrm>
            <a:off x="-15875" y="-15875"/>
            <a:ext cx="12196763" cy="689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图片 8" descr="17987199_17987199_1359985595468_mthumb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7450" y="614680"/>
            <a:ext cx="4912995" cy="2783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2" name="文本框 7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187450" y="92710"/>
            <a:ext cx="13766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  <a:hlinkClick action="ppaction://hlinkshowjump?jump=previousslide"/>
              </a:rPr>
              <a:t>日出前</a:t>
            </a:r>
            <a:endParaRPr lang="zh-CN" altLang="en-US" sz="2800" b="1">
              <a:solidFill>
                <a:schemeClr val="tx1"/>
              </a:solidFill>
              <a:latin typeface="Calibri" panose="020f0502020204030204" pitchFamily="34" charset="0"/>
              <a:ea typeface="宋体" pitchFamily="2" charset="-122"/>
            </a:endParaRPr>
          </a:p>
        </p:txBody>
      </p:sp>
      <p:pic>
        <p:nvPicPr>
          <p:cNvPr id="46085" name="图片 10" descr="79ce0997f6581f7a6f22eb7b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51625" y="614680"/>
            <a:ext cx="4497070" cy="299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7" name="文本框 8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164705" y="92393"/>
            <a:ext cx="152876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rPr>
              <a:t>日正出</a:t>
            </a:r>
          </a:p>
        </p:txBody>
      </p:sp>
      <p:pic>
        <p:nvPicPr>
          <p:cNvPr id="46086" name="图片 6" descr="1f53347fe110da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7450" y="3502025"/>
            <a:ext cx="4912995" cy="337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8" name="文本框 9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0" y="3608705"/>
            <a:ext cx="118808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  <a:hlinkClick r:id="rId16" action="ppaction://hlinksldjump"/>
              </a:rPr>
              <a:t>日已出</a:t>
            </a:r>
            <a:endParaRPr lang="zh-CN" altLang="en-US">
              <a:solidFill>
                <a:schemeClr val="tx1"/>
              </a:solidFill>
              <a:latin typeface="Calibri" panose="020f0502020204030204" pitchFamily="34" charset="0"/>
              <a:ea typeface="宋体" pitchFamily="2" charset="-122"/>
            </a:endParaRPr>
          </a:p>
        </p:txBody>
      </p:sp>
      <p:pic>
        <p:nvPicPr>
          <p:cNvPr id="47109" name="图片 6" descr="47853a02gc502f8ebca8c&amp;690"/>
          <p:cNvPicPr>
            <a:picLocks noChangeAspect="1" noChangeArrowheads="1"/>
          </p:cNvPicPr>
          <p:nvPr>
            <p:custDataLst>
              <p:tags r:id="rId18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35725" y="3879215"/>
            <a:ext cx="4712335" cy="2620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0" name="文本框 7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11281410" y="3608705"/>
            <a:ext cx="89979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  <a:hlinkClick r:id="rId16" action="ppaction://hlinksldjump"/>
              </a:rPr>
              <a:t>日出后</a:t>
            </a:r>
            <a:endParaRPr lang="zh-CN" altLang="en-US" sz="2800" b="1">
              <a:solidFill>
                <a:schemeClr val="tx1"/>
              </a:solidFill>
              <a:latin typeface="Calibri" panose="020f0502020204030204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8130" name="标题 1"/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>
              <a:latin typeface="微软雅黑" panose="020b0503020204020204" charset="-122"/>
              <a:ea typeface="微软雅黑" charset="-122"/>
            </a:endParaRPr>
          </a:p>
        </p:txBody>
      </p:sp>
      <p:sp>
        <p:nvSpPr>
          <p:cNvPr id="31746" name="副标题 2"/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>
              <a:latin typeface="微软雅黑" panose="020b0503020204020204" charset="-122"/>
              <a:ea typeface="微软雅黑" charset="-122"/>
            </a:endParaRPr>
          </a:p>
        </p:txBody>
      </p:sp>
      <p:pic>
        <p:nvPicPr>
          <p:cNvPr id="48132" name="图片 3" descr="20089994841580_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 bwMode="auto">
          <a:xfrm>
            <a:off x="-3175" y="-34925"/>
            <a:ext cx="12198350" cy="689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3" name="文本框 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17525" y="287338"/>
            <a:ext cx="45037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分析理解第四自然段：</a:t>
            </a:r>
          </a:p>
        </p:txBody>
      </p:sp>
      <p:sp>
        <p:nvSpPr>
          <p:cNvPr id="48134" name="文本框 6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54075" y="2049463"/>
            <a:ext cx="10650538" cy="457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2400">
                <a:latin typeface="微软雅黑" panose="020b0503020204020204" charset="-122"/>
                <a:ea typeface="微软雅黑" charset="-122"/>
              </a:rPr>
              <a:t> 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亭西有岱祠，又有碧霞元君祠。皇帝行宫，在碧霞元君祠东。</a:t>
            </a:r>
            <a:endParaRPr lang="zh-CN" altLang="en-US" sz="2400" b="1">
              <a:solidFill>
                <a:srgbClr val="C00000"/>
              </a:solidFill>
              <a:latin typeface="微软雅黑" panose="020b0503020204020204" charset="-122"/>
              <a:ea typeface="微软雅黑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06438" y="2795588"/>
            <a:ext cx="1094422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日观亭西面有一座东岳大帝庙，又有一座碧霞元君庙。皇帝的行宫就在碧霞元君庙的东面。。</a:t>
            </a:r>
          </a:p>
        </p:txBody>
      </p:sp>
      <p:sp>
        <p:nvSpPr>
          <p:cNvPr id="48136" name="文本框 8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36538" y="3727450"/>
            <a:ext cx="11887200" cy="82994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是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日，观道中石刻，自唐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显庆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以来；其远古刻尽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漫失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。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僻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不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当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道，皆不及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charset="-122"/>
              </a:rPr>
              <a:t>往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。</a:t>
            </a:r>
          </a:p>
          <a:p>
            <a:pPr eaLnBrk="1" hangingPunct="1"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是：这；显庆：唐高宗的年号；漫失：模糊或缺失；僻：偏僻；当：在；往：去（看）。</a:t>
            </a:r>
          </a:p>
        </p:txBody>
      </p:sp>
      <p:sp>
        <p:nvSpPr>
          <p:cNvPr id="10" name="文本框 9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806450" y="5013325"/>
            <a:ext cx="1094422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这天看见途中路两旁刻写的石碑，是从唐显庆年间以来的；那些更古老的石碑都磨灭不清了。至于偏僻不在路边的石碑，都没来得及去看。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9154" name="标题 1"/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2770" name="副标题 2"/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/>
          </a:p>
        </p:txBody>
      </p:sp>
      <p:pic>
        <p:nvPicPr>
          <p:cNvPr id="49156" name="图片 3" descr="20089994841580_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 bwMode="auto">
          <a:xfrm>
            <a:off x="-3175" y="-17463"/>
            <a:ext cx="12198350" cy="6892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7" name="文本框 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398588" y="2808288"/>
            <a:ext cx="738187" cy="214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人文景观</a:t>
            </a:r>
          </a:p>
        </p:txBody>
      </p:sp>
      <p:sp>
        <p:nvSpPr>
          <p:cNvPr id="7" name="椭圆 6"/>
          <p:cNvSpPr/>
          <p:nvPr>
            <p:custDataLst>
              <p:tags r:id="rId8"/>
            </p:custDataLst>
          </p:nvPr>
        </p:nvSpPr>
        <p:spPr>
          <a:xfrm>
            <a:off x="2589213" y="2322513"/>
            <a:ext cx="5137150" cy="97155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建筑：</a:t>
            </a:r>
            <a:r>
              <a:rPr lang="zh-CN" altLang="en-US" sz="2400" noProof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岱祠、碧霞元君祠</a:t>
            </a:r>
          </a:p>
        </p:txBody>
      </p:sp>
      <p:sp>
        <p:nvSpPr>
          <p:cNvPr id="9" name="椭圆 8"/>
          <p:cNvSpPr/>
          <p:nvPr>
            <p:custDataLst>
              <p:tags r:id="rId9"/>
            </p:custDataLst>
          </p:nvPr>
        </p:nvSpPr>
        <p:spPr>
          <a:xfrm>
            <a:off x="2641600" y="4178300"/>
            <a:ext cx="4867275" cy="97155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古迹：</a:t>
            </a:r>
            <a:r>
              <a:rPr lang="zh-CN" altLang="en-US" sz="2400" noProof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道中石刻</a:t>
            </a:r>
          </a:p>
        </p:txBody>
      </p:sp>
      <p:sp>
        <p:nvSpPr>
          <p:cNvPr id="11" name="文本框 10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647113" y="1727200"/>
            <a:ext cx="677862" cy="4292600"/>
          </a:xfrm>
          <a:prstGeom prst="rect">
            <a:avLst/>
          </a:prstGeom>
          <a:solidFill>
            <a:srgbClr val="D0CE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展现泰山古老的风貌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1"/>
      <p:bldP spid="11" grpId="2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0178" name="标题 1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50179" name="内容占位符 3" descr="20089994841580_2"/>
          <p:cNvPicPr>
            <a:picLocks noGrp="1" noChangeAspect="1" noChangeArrowheads="1"/>
          </p:cNvPicPr>
          <p:nvPr>
            <p:ph idx="1"/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3175" y="0"/>
            <a:ext cx="12195175" cy="6897688"/>
          </a:xfrm>
        </p:spPr>
      </p:pic>
      <p:sp>
        <p:nvSpPr>
          <p:cNvPr id="50180" name="文本框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17525" y="287338"/>
            <a:ext cx="45037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分析理解第五自然段：</a:t>
            </a:r>
          </a:p>
        </p:txBody>
      </p:sp>
      <p:sp>
        <p:nvSpPr>
          <p:cNvPr id="50181" name="文本框 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17525" y="1008063"/>
            <a:ext cx="10650538" cy="12779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山多石，少土。石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苍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黑色，多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平方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，少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圜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。</a:t>
            </a:r>
          </a:p>
          <a:p>
            <a:pPr eaLnBrk="1" hangingPunct="1"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苍：深青色、深绿色；平方：平整方正；古今异义词，今义：数学名词；圜：通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“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圆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”</a:t>
            </a:r>
          </a:p>
        </p:txBody>
      </p:sp>
      <p:sp>
        <p:nvSpPr>
          <p:cNvPr id="8" name="文本框 7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23888" y="2414588"/>
            <a:ext cx="113744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山上石头多，泥土少。山石都呈青黑色，大多是平整的、方正的，很少圆形的。</a:t>
            </a:r>
          </a:p>
        </p:txBody>
      </p:sp>
      <p:sp>
        <p:nvSpPr>
          <p:cNvPr id="50183" name="文本框 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17525" y="2995930"/>
            <a:ext cx="11480800" cy="9067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少杂树，多松，生（省略介词于，在）石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罅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，皆平顶。冰雪，无瀑水，无鸟兽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音迹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。</a:t>
            </a:r>
          </a:p>
          <a:p>
            <a:pPr eaLnBrk="1" hangingPunct="1"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罅：石缝；音迹：声音和踪迹。</a:t>
            </a:r>
            <a:endParaRPr lang="en-US" altLang="zh-CN" sz="2400">
              <a:solidFill>
                <a:srgbClr val="C00000"/>
              </a:solidFill>
              <a:latin typeface="微软雅黑" panose="020b0503020204020204" charset="-122"/>
              <a:ea typeface="微软雅黑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23888" y="3979863"/>
            <a:ext cx="113744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杂树很少，多是松树，松树都生长在石头的缝隙里，树顶是平的。到处是冰雪，没有瀑布溪水，也没有飞鸟走兽的声音和踪迹。</a:t>
            </a:r>
          </a:p>
        </p:txBody>
      </p:sp>
      <p:sp>
        <p:nvSpPr>
          <p:cNvPr id="50185" name="文本框 9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23888" y="4941888"/>
            <a:ext cx="10650537" cy="9067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至</a:t>
            </a:r>
            <a:r>
              <a:rPr lang="zh-CN" altLang="en-US" sz="2400" b="1" u="wavyHeavy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charset="-122"/>
              </a:rPr>
              <a:t>日观</a:t>
            </a:r>
            <a:r>
              <a:rPr lang="zh-CN" altLang="en-US" sz="2400" b="1">
                <a:latin typeface="微软雅黑" panose="020b0503020204020204" charset="-122"/>
                <a:ea typeface="微软雅黑" charset="-122"/>
              </a:rPr>
              <a:t>数里内无树，而雪与人膝齐。</a:t>
            </a:r>
          </a:p>
          <a:p>
            <a:pPr eaLnBrk="1" hangingPunct="1"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至：到；而：表顺承。</a:t>
            </a:r>
            <a:endParaRPr lang="en-US" altLang="zh-CN" sz="2400">
              <a:solidFill>
                <a:srgbClr val="C00000"/>
              </a:solidFill>
              <a:latin typeface="微软雅黑" panose="020b0503020204020204" charset="-122"/>
              <a:ea typeface="微软雅黑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23888" y="6110288"/>
            <a:ext cx="113744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  <a:sym typeface="宋体" pitchFamily="2" charset="-122"/>
              </a:rPr>
              <a:t>到日观峰几里以内没有什么树木，积雪厚得同人的膝盖一样平齐。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1"/>
      <p:bldP spid="12" grpId="2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1202" name="标题 1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51203" name="内容占位符 3" descr="20089994841580_2"/>
          <p:cNvPicPr>
            <a:picLocks noGrp="1" noChangeAspect="1" noChangeArrowheads="1"/>
          </p:cNvPicPr>
          <p:nvPr>
            <p:ph idx="1"/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1588" y="-19050"/>
            <a:ext cx="12195176" cy="6896100"/>
          </a:xfrm>
        </p:spPr>
      </p:pic>
      <p:sp>
        <p:nvSpPr>
          <p:cNvPr id="51204" name="文本框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233488" y="1779588"/>
            <a:ext cx="738187" cy="214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自然景观</a:t>
            </a:r>
          </a:p>
        </p:txBody>
      </p:sp>
      <p:sp>
        <p:nvSpPr>
          <p:cNvPr id="7" name="椭圆 6"/>
          <p:cNvSpPr/>
          <p:nvPr>
            <p:custDataLst>
              <p:tags r:id="rId7"/>
            </p:custDataLst>
          </p:nvPr>
        </p:nvSpPr>
        <p:spPr>
          <a:xfrm>
            <a:off x="2679700" y="719138"/>
            <a:ext cx="5543550" cy="97155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三多：</a:t>
            </a:r>
            <a:r>
              <a:rPr lang="zh-CN" altLang="en-US" sz="2400" noProof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多石、多平方、多松</a:t>
            </a:r>
          </a:p>
        </p:txBody>
      </p:sp>
      <p:sp>
        <p:nvSpPr>
          <p:cNvPr id="3" name="椭圆 2"/>
          <p:cNvSpPr/>
          <p:nvPr>
            <p:custDataLst>
              <p:tags r:id="rId8"/>
            </p:custDataLst>
          </p:nvPr>
        </p:nvSpPr>
        <p:spPr>
          <a:xfrm>
            <a:off x="2514600" y="2365375"/>
            <a:ext cx="5543550" cy="973138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三少：</a:t>
            </a:r>
            <a:r>
              <a:rPr lang="zh-CN" altLang="en-US" sz="2400" noProof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少土、少圜、少杂树</a:t>
            </a:r>
          </a:p>
        </p:txBody>
      </p:sp>
      <p:sp>
        <p:nvSpPr>
          <p:cNvPr id="5" name="椭圆 4"/>
          <p:cNvSpPr/>
          <p:nvPr>
            <p:custDataLst>
              <p:tags r:id="rId9"/>
            </p:custDataLst>
          </p:nvPr>
        </p:nvSpPr>
        <p:spPr>
          <a:xfrm>
            <a:off x="2514600" y="4013200"/>
            <a:ext cx="5543550" cy="973138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三无：</a:t>
            </a:r>
            <a:r>
              <a:rPr lang="zh-CN" altLang="en-US" sz="2400" noProof="1">
                <a:solidFill>
                  <a:srgbClr val="C00000"/>
                </a:solidFill>
                <a:latin typeface="微软雅黑" panose="020b0503020204020204" charset="-122"/>
                <a:ea typeface="微软雅黑" charset="-122"/>
              </a:rPr>
              <a:t>无瀑水、无鸟兽音迹、日观数里无树</a:t>
            </a: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9072563" y="719138"/>
            <a:ext cx="1169987" cy="51308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eaVert"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32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突出泰山苍劲峻峭的面貌</a:t>
            </a: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32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泰山之冬的静美</a:t>
            </a:r>
          </a:p>
        </p:txBody>
      </p:sp>
      <p:sp>
        <p:nvSpPr>
          <p:cNvPr id="10" name="文本框 9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66725" y="5672138"/>
            <a:ext cx="86169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</a:rPr>
              <a:t>第六自然段：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charset="-122"/>
              </a:rPr>
              <a:t>交代记游人，游记的常用格式。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1"/>
      <p:bldP spid="5" grpId="2"/>
      <p:bldP spid="9" grpId="3"/>
      <p:bldP spid="10" grpId="4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3794" name="Rectangle 3"/>
          <p:cNvSpPr/>
          <p:nvPr>
            <p:custDataLst>
              <p:tags r:id="rId3"/>
            </p:custDataLst>
          </p:nvPr>
        </p:nvSpPr>
        <p:spPr>
          <a:xfrm>
            <a:off x="2640013" y="1052513"/>
            <a:ext cx="6985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zh-CN" sz="3600" b="1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3795" name="Text Box 4"/>
          <p:cNvSpPr/>
          <p:nvPr>
            <p:custDataLst>
              <p:tags r:id="rId4"/>
            </p:custDataLst>
          </p:nvPr>
        </p:nvSpPr>
        <p:spPr>
          <a:xfrm>
            <a:off x="2063750" y="476250"/>
            <a:ext cx="7848600" cy="36614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主旨</a:t>
            </a:r>
          </a:p>
          <a:p>
            <a:r>
              <a:rPr lang="zh-CN" altLang="en-US" sz="4400" b="1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  <a:p>
            <a:r>
              <a:rPr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作者以简洁的笔法</a:t>
            </a:r>
            <a:r>
              <a:rPr lang="en-US" altLang="zh-CN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写出了泰山的壮丽和独具特色的自然与人生景观</a:t>
            </a:r>
            <a:r>
              <a:rPr lang="en-US" altLang="zh-CN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能唤起人们对泰山的向往</a:t>
            </a:r>
            <a:r>
              <a:rPr lang="en-US" altLang="zh-CN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对祖国山河的爱。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400945" y="1139500"/>
          <a:ext cx="11279646" cy="4992573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2813774"/>
                <a:gridCol w="2372851"/>
                <a:gridCol w="3012291"/>
                <a:gridCol w="3080730"/>
              </a:tblGrid>
              <a:tr h="841009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微软雅黑" panose="020b0503020204020204" charset="-122"/>
                          <a:ea typeface="微软雅黑" charset="-122"/>
                        </a:rPr>
                        <a:t>《登泰山记》</a:t>
                      </a:r>
                      <a:endParaRPr lang="zh-CN" sz="1800" kern="100">
                        <a:effectLst/>
                        <a:latin typeface="微软雅黑" panose="020b0503020204020204" charset="-122"/>
                        <a:ea typeface="微软雅黑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微软雅黑" panose="020b0503020204020204" charset="-122"/>
                          <a:ea typeface="微软雅黑" charset="-122"/>
                        </a:rPr>
                        <a:t>登泰山经过</a:t>
                      </a:r>
                      <a:endParaRPr lang="zh-CN" sz="1800" kern="100">
                        <a:effectLst/>
                        <a:latin typeface="微软雅黑" panose="020b0503020204020204" charset="-122"/>
                        <a:ea typeface="微软雅黑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微软雅黑" panose="020b0503020204020204" charset="-122"/>
                          <a:ea typeface="微软雅黑" charset="-122"/>
                        </a:rPr>
                        <a:t>观日出景象</a:t>
                      </a:r>
                      <a:endParaRPr lang="zh-CN" sz="1800" kern="100">
                        <a:effectLst/>
                        <a:latin typeface="微软雅黑" panose="020b0503020204020204" charset="-122"/>
                        <a:ea typeface="微软雅黑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微软雅黑" panose="020b0503020204020204" charset="-122"/>
                          <a:ea typeface="微软雅黑" charset="-122"/>
                        </a:rPr>
                        <a:t>沿途自然与人文景观</a:t>
                      </a:r>
                      <a:endParaRPr lang="zh-CN" sz="1800" kern="100">
                        <a:effectLst/>
                        <a:latin typeface="微软雅黑" panose="020b0503020204020204" charset="-122"/>
                        <a:ea typeface="微软雅黑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36672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微软雅黑" panose="020b0503020204020204" charset="-122"/>
                          <a:ea typeface="微软雅黑" charset="-122"/>
                        </a:rPr>
                        <a:t>重点语句</a:t>
                      </a:r>
                      <a:endParaRPr lang="zh-CN" sz="1800" kern="100">
                        <a:effectLst/>
                        <a:latin typeface="微软雅黑" panose="020b0503020204020204" charset="-122"/>
                        <a:ea typeface="微软雅黑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endParaRPr lang="zh-CN" sz="1800" kern="100">
                        <a:effectLst/>
                        <a:latin typeface="微软雅黑" panose="020b0503020204020204" charset="-122"/>
                        <a:ea typeface="微软雅黑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endParaRPr lang="zh-CN" altLang="en-US" sz="1600" kern="100">
                        <a:solidFill>
                          <a:schemeClr val="dk1"/>
                        </a:solidFill>
                        <a:effectLst/>
                        <a:latin typeface="微软雅黑" panose="020b0503020204020204" charset="-122"/>
                        <a:ea typeface="微软雅黑" charset="-122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714892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微软雅黑" panose="020b0503020204020204" charset="-122"/>
                          <a:ea typeface="微软雅黑" charset="-122"/>
                        </a:rPr>
                        <a:t>各自特点</a:t>
                      </a:r>
                      <a:endParaRPr lang="zh-CN" sz="1800" kern="100">
                        <a:effectLst/>
                        <a:latin typeface="微软雅黑" panose="020b0503020204020204" charset="-122"/>
                        <a:ea typeface="微软雅黑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endParaRPr lang="zh-CN" altLang="en-US" sz="1600" kern="100">
                        <a:solidFill>
                          <a:schemeClr val="dk1"/>
                        </a:solidFill>
                        <a:effectLst/>
                        <a:latin typeface="微软雅黑" panose="020b0503020204020204" charset="-122"/>
                        <a:ea typeface="微软雅黑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marL="0" algn="ctr" defTabSz="457200" rtl="0" eaLnBrk="1" latinLnBrk="0" hangingPunct="1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endParaRPr lang="zh-CN" altLang="en-US" sz="1600" kern="100">
                        <a:solidFill>
                          <a:schemeClr val="dk1"/>
                        </a:solidFill>
                        <a:effectLst/>
                        <a:latin typeface="微软雅黑" panose="020b0503020204020204" charset="-122"/>
                        <a:ea typeface="微软雅黑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marL="0" algn="ctr" defTabSz="457200" rtl="0" eaLnBrk="1" latinLnBrk="0" hangingPunct="1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endParaRPr lang="zh-CN" altLang="en-US" sz="1600" kern="100">
                        <a:solidFill>
                          <a:schemeClr val="dk1"/>
                        </a:solidFill>
                        <a:effectLst/>
                        <a:latin typeface="微软雅黑" panose="020b0503020204020204" charset="-122"/>
                        <a:ea typeface="微软雅黑" charset="-122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3283248" y="2025181"/>
            <a:ext cx="2338164" cy="2068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</a:pPr>
            <a:r>
              <a:rPr lang="zh-CN" altLang="zh-CN" kern="100">
                <a:latin typeface="微软雅黑" panose="020b0503020204020204" charset="-122"/>
                <a:ea typeface="微软雅黑" charset="-122"/>
              </a:rPr>
              <a:t>京师（乘、历、穿、越）泰安（由）南麓（循）中谷（越）中岭</a:t>
            </a:r>
            <a:r>
              <a:rPr lang="en-US" altLang="zh-CN" kern="100">
                <a:latin typeface="微软雅黑" panose="020b0503020204020204" charset="-122"/>
                <a:ea typeface="微软雅黑" charset="-122"/>
              </a:rPr>
              <a:t>(</a:t>
            </a:r>
            <a:r>
              <a:rPr lang="zh-CN" altLang="zh-CN" kern="100">
                <a:latin typeface="微软雅黑" panose="020b0503020204020204" charset="-122"/>
                <a:ea typeface="微软雅黑" charset="-122"/>
              </a:rPr>
              <a:t>天门</a:t>
            </a:r>
            <a:r>
              <a:rPr lang="en-US" altLang="zh-CN" kern="100">
                <a:latin typeface="微软雅黑" panose="020b0503020204020204" charset="-122"/>
                <a:ea typeface="微软雅黑" charset="-122"/>
              </a:rPr>
              <a:t>)</a:t>
            </a:r>
            <a:r>
              <a:rPr lang="zh-CN" altLang="zh-CN" kern="100">
                <a:latin typeface="微软雅黑" panose="020b0503020204020204" charset="-122"/>
                <a:ea typeface="微软雅黑" charset="-122"/>
              </a:rPr>
              <a:t>（复循）西谷（遂至）山巅</a:t>
            </a:r>
            <a:endParaRPr lang="zh-CN" altLang="zh-CN" sz="2000" kern="100">
              <a:latin typeface="微软雅黑" panose="020b0503020204020204" charset="-122"/>
              <a:ea typeface="微软雅黑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3283248" y="5523222"/>
            <a:ext cx="23381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charset="-122"/>
              </a:rPr>
              <a:t>远；高；险；壮阔；雄浑；高峻</a:t>
            </a:r>
          </a:p>
          <a:p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5621412" y="1994502"/>
            <a:ext cx="298867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20000"/>
              </a:lnSpc>
              <a:spcAft>
                <a:spcPct val="0"/>
              </a:spcAft>
            </a:pP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charset="-122"/>
              </a:rPr>
              <a:t>大风扬积雪击面，亭东自足下皆云漫，稍见云中白若摴蒱数十立者，山也。</a:t>
            </a:r>
          </a:p>
          <a:p>
            <a:pPr eaLnBrk="1" hangingPunct="1">
              <a:lnSpc>
                <a:spcPct val="120000"/>
              </a:lnSpc>
              <a:spcAft>
                <a:spcPct val="0"/>
              </a:spcAft>
            </a:pP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charset="-122"/>
              </a:rPr>
              <a:t>极天云一线异色，须臾成五采。</a:t>
            </a:r>
          </a:p>
          <a:p>
            <a:pPr eaLnBrk="1" hangingPunct="1">
              <a:lnSpc>
                <a:spcPct val="120000"/>
              </a:lnSpc>
              <a:spcAft>
                <a:spcPct val="0"/>
              </a:spcAft>
            </a:pP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charset="-122"/>
              </a:rPr>
              <a:t>日上，正赤如丹，下有红光动摇承之，或曰：此东海也。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charset="-122"/>
              </a:rPr>
              <a:t>…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charset="-122"/>
              </a:rPr>
              <a:t>回视日观以西峰，或得日或否，绛皓驳色，而皆若偻</a:t>
            </a:r>
          </a:p>
          <a:p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5621412" y="5425031"/>
            <a:ext cx="29334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charset="-122"/>
              </a:rPr>
              <a:t>色彩浓烈；变化多端；雄伟壮阔</a:t>
            </a:r>
          </a:p>
          <a:p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8610089" y="2062830"/>
            <a:ext cx="29886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charset="-122"/>
              </a:rPr>
              <a:t>岱祠、碧霞元君祠、皇帝行宫、道中石刻</a:t>
            </a:r>
          </a:p>
          <a:p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8610089" y="5425031"/>
            <a:ext cx="30705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charset="-122"/>
              </a:rPr>
              <a:t>“三多”“三无”“三少”</a:t>
            </a:r>
          </a:p>
          <a:p>
            <a:endParaRPr lang="zh-CN" altLang="en-US"/>
          </a:p>
        </p:txBody>
      </p:sp>
      <p:pic>
        <p:nvPicPr>
          <p:cNvPr id="9" name="New picture" hidden="1"/>
          <p:cNvPicPr/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2522200" y="10325100"/>
            <a:ext cx="317500" cy="419100"/>
          </a:xfrm>
          <a:prstGeom prst="cube">
            <a:avLst/>
          </a:prstGeom>
        </p:spPr>
      </p:pic>
      <p:pic>
        <p:nvPicPr>
          <p:cNvPr id="10" name="New picture"/>
          <p:cNvPicPr/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1544300" y="11137900"/>
            <a:ext cx="3429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  <p:bldP spid="5" grpId="2"/>
      <p:bldP spid="6" grpId="3"/>
      <p:bldP spid="7" grpId="4"/>
      <p:bldP spid="8" grpId="5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1506" name="标题 1"/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5122" name="副标题 2"/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/>
          </a:p>
        </p:txBody>
      </p:sp>
      <p:pic>
        <p:nvPicPr>
          <p:cNvPr id="21508" name="图片 3" descr="20089994841580_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5675"/>
          <a:stretch>
            <a:fillRect/>
          </a:stretch>
        </p:blipFill>
        <p:spPr bwMode="auto">
          <a:xfrm>
            <a:off x="-14288" y="-19050"/>
            <a:ext cx="12206288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文本框 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0390783" y="501650"/>
            <a:ext cx="923330" cy="488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4800" b="1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泰山简介：</a:t>
            </a:r>
          </a:p>
        </p:txBody>
      </p:sp>
      <p:sp>
        <p:nvSpPr>
          <p:cNvPr id="21510" name="文本框 6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32564" y="896117"/>
            <a:ext cx="9683750" cy="5446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400">
                <a:solidFill>
                  <a:srgbClr val="002060"/>
                </a:solidFill>
                <a:latin typeface="微软雅黑" panose="020b0503020204020204" charset="-122"/>
                <a:ea typeface="微软雅黑" charset="-122"/>
              </a:rPr>
              <a:t>泰山又名岱山、岱宗、岱岳、东岳、泰岳，位于山东省中部，总面积24200公顷。主峰玉皇顶海拔1545米，气势雄伟磅礴，有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charset="-122"/>
              </a:rPr>
              <a:t>“五岳之首”、“五岳之长”、“天下第一山”</a:t>
            </a:r>
            <a:r>
              <a:rPr lang="zh-CN" altLang="en-US" sz="2400">
                <a:solidFill>
                  <a:srgbClr val="002060"/>
                </a:solidFill>
                <a:latin typeface="微软雅黑" panose="020b0503020204020204" charset="-122"/>
                <a:ea typeface="微软雅黑" charset="-122"/>
              </a:rPr>
              <a:t>之称。1987年，被联合国教科文组织公布为世界自然与文化遗产。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sz="2400">
              <a:solidFill>
                <a:srgbClr val="002060"/>
              </a:solidFill>
              <a:latin typeface="微软雅黑" panose="020b0503020204020204" charset="-122"/>
              <a:ea typeface="微软雅黑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400">
                <a:solidFill>
                  <a:srgbClr val="002060"/>
                </a:solidFill>
                <a:latin typeface="微软雅黑" panose="020b0503020204020204" charset="-122"/>
                <a:ea typeface="微软雅黑" charset="-122"/>
              </a:rPr>
              <a:t>泰山被古人视为“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charset="-122"/>
              </a:rPr>
              <a:t>直通帝座</a:t>
            </a:r>
            <a:r>
              <a:rPr lang="zh-CN" altLang="en-US" sz="2400">
                <a:solidFill>
                  <a:srgbClr val="002060"/>
                </a:solidFill>
                <a:latin typeface="微软雅黑" panose="020b0503020204020204" charset="-122"/>
                <a:ea typeface="微软雅黑" charset="-122"/>
              </a:rPr>
              <a:t>”的天堂，成为百姓崇拜，帝王告祭的神山，有“</a:t>
            </a:r>
            <a:r>
              <a:rPr lang="zh-CN" altLang="en-US" sz="2400" b="1">
                <a:solidFill>
                  <a:srgbClr val="002060"/>
                </a:solidFill>
                <a:latin typeface="微软雅黑" panose="020b0503020204020204" charset="-122"/>
                <a:ea typeface="微软雅黑" charset="-122"/>
              </a:rPr>
              <a:t>泰山安，四海皆安</a:t>
            </a:r>
            <a:r>
              <a:rPr lang="zh-CN" altLang="en-US" sz="2400">
                <a:solidFill>
                  <a:srgbClr val="002060"/>
                </a:solidFill>
                <a:latin typeface="微软雅黑" panose="020b0503020204020204" charset="-122"/>
                <a:ea typeface="微软雅黑" charset="-122"/>
              </a:rPr>
              <a:t>”的说法。自秦始皇开始到清代，先后有13代帝王引次亲登泰山封禅或祭祀，另外有24代帝王遣官祭祀72次。古代文人雅士更对泰山仰慕备至，纷纷前来游历，作诗记文。道教、佛教视泰山为“仙山佛国”，神化泰山，在泰山建造了大量宫观寺庙。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8850" name="矩形 78849"/>
          <p:cNvSpPr/>
          <p:nvPr>
            <p:custDataLst>
              <p:tags r:id="rId3"/>
            </p:custDataLst>
          </p:nvPr>
        </p:nvSpPr>
        <p:spPr>
          <a:xfrm>
            <a:off x="2011680" y="261620"/>
            <a:ext cx="9100820" cy="5522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en-US" altLang="zh-CN" sz="2140" b="1">
                <a:latin typeface="Times New Roman" panose="02020603050405020304" pitchFamily="18" charset="0"/>
              </a:rPr>
              <a:t>   </a:t>
            </a:r>
            <a:r>
              <a:rPr lang="zh-CN" altLang="en-US" sz="2140" b="1">
                <a:latin typeface="Times New Roman" panose="02020603050405020304" pitchFamily="18" charset="0"/>
              </a:rPr>
              <a:t>泰山</a:t>
            </a:r>
            <a:r>
              <a:rPr lang="en-US" altLang="zh-CN" sz="2140" b="1">
                <a:latin typeface="Times New Roman" panose="02020603050405020304" pitchFamily="18" charset="0"/>
              </a:rPr>
              <a:t>——</a:t>
            </a:r>
            <a:r>
              <a:rPr lang="zh-CN" altLang="en-US" sz="2140" b="1">
                <a:latin typeface="Times New Roman" panose="02020603050405020304" pitchFamily="18" charset="0"/>
              </a:rPr>
              <a:t>在山东省中部，面积</a:t>
            </a:r>
            <a:r>
              <a:rPr lang="en-US" altLang="zh-CN" sz="2140" b="1">
                <a:latin typeface="Times New Roman" panose="02020603050405020304" pitchFamily="18" charset="0"/>
              </a:rPr>
              <a:t>436</a:t>
            </a:r>
            <a:r>
              <a:rPr lang="zh-CN" altLang="en-US" sz="2140" b="1">
                <a:latin typeface="Times New Roman" panose="02020603050405020304" pitchFamily="18" charset="0"/>
              </a:rPr>
              <a:t>平方公里，顶峰玉皇顶，海拔</a:t>
            </a:r>
            <a:r>
              <a:rPr lang="en-US" altLang="zh-CN" sz="2140" b="1">
                <a:latin typeface="Times New Roman" panose="02020603050405020304" pitchFamily="18" charset="0"/>
              </a:rPr>
              <a:t>1524</a:t>
            </a:r>
            <a:r>
              <a:rPr lang="zh-CN" altLang="en-US" sz="2140" b="1">
                <a:latin typeface="Times New Roman" panose="02020603050405020304" pitchFamily="18" charset="0"/>
              </a:rPr>
              <a:t>米。</a:t>
            </a: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sz="2140" b="1">
                <a:latin typeface="Times New Roman" panose="02020603050405020304" pitchFamily="18" charset="0"/>
              </a:rPr>
              <a:t>   泰山，古称</a:t>
            </a:r>
            <a:r>
              <a:rPr lang="zh-CN" altLang="en-US" sz="2140" b="1">
                <a:solidFill>
                  <a:srgbClr val="FF5050"/>
                </a:solidFill>
                <a:latin typeface="Times New Roman" panose="02020603050405020304" pitchFamily="18" charset="0"/>
              </a:rPr>
              <a:t>岱宗、岱岳</a:t>
            </a: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sz="2140" b="1">
                <a:latin typeface="Times New Roman" panose="02020603050405020304" pitchFamily="18" charset="0"/>
              </a:rPr>
              <a:t>            东岳：泰山</a:t>
            </a: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sz="2140" b="1">
                <a:latin typeface="Times New Roman" panose="02020603050405020304" pitchFamily="18" charset="0"/>
              </a:rPr>
              <a:t>            南岳：衡山</a:t>
            </a: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sz="2140" b="1">
                <a:solidFill>
                  <a:schemeClr val="accent2"/>
                </a:solidFill>
                <a:latin typeface="Times New Roman" panose="02020603050405020304" pitchFamily="18" charset="0"/>
              </a:rPr>
              <a:t>  五岳</a:t>
            </a:r>
            <a:r>
              <a:rPr lang="zh-CN" altLang="en-US" sz="2140" b="1">
                <a:latin typeface="Times New Roman" panose="02020603050405020304" pitchFamily="18" charset="0"/>
              </a:rPr>
              <a:t>  西岳：华山</a:t>
            </a: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sz="2140" b="1">
                <a:latin typeface="Times New Roman" panose="02020603050405020304" pitchFamily="18" charset="0"/>
              </a:rPr>
              <a:t>            北岳：恒山</a:t>
            </a: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sz="2140" b="1">
                <a:latin typeface="Times New Roman" panose="02020603050405020304" pitchFamily="18" charset="0"/>
              </a:rPr>
              <a:t>            中岳：嵩山 </a:t>
            </a: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sz="2140" b="1">
                <a:latin typeface="Times New Roman" panose="02020603050405020304" pitchFamily="18" charset="0"/>
              </a:rPr>
              <a:t>       泰山被尊为</a:t>
            </a:r>
            <a:r>
              <a:rPr lang="zh-CN" altLang="en-US" sz="2140" b="1">
                <a:solidFill>
                  <a:srgbClr val="FF5050"/>
                </a:solidFill>
                <a:latin typeface="Times New Roman" panose="02020603050405020304" pitchFamily="18" charset="0"/>
              </a:rPr>
              <a:t>“五岳独尊”</a:t>
            </a:r>
            <a:r>
              <a:rPr lang="zh-CN" altLang="en-US" sz="2140" b="1">
                <a:latin typeface="Times New Roman" panose="02020603050405020304" pitchFamily="18" charset="0"/>
              </a:rPr>
              <a:t>，古代帝王常登山封禅，加以封号，并广建庙观，刻石题字，历代文人也留下许多 记游的精美之作。</a:t>
            </a: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sz="2140" b="1">
                <a:latin typeface="Times New Roman" panose="02020603050405020304" pitchFamily="18" charset="0"/>
              </a:rPr>
              <a:t>      泰山因其深厚的文化底蕴、突兀挺拔的气势、雄伟壮丽的景观，而成为饮誉四方的游览胜地，被联合国科 教文组织评为</a:t>
            </a:r>
            <a:r>
              <a:rPr lang="zh-CN" altLang="en-US" sz="2140" b="1">
                <a:solidFill>
                  <a:srgbClr val="FF5050"/>
                </a:solidFill>
                <a:latin typeface="Times New Roman" panose="02020603050405020304" pitchFamily="18" charset="0"/>
              </a:rPr>
              <a:t>“世界人类文明遗产”</a:t>
            </a:r>
            <a:r>
              <a:rPr lang="zh-CN" altLang="en-US" sz="2140" b="1">
                <a:latin typeface="Times New Roman" panose="02020603050405020304" pitchFamily="18" charset="0"/>
              </a:rPr>
              <a:t>。</a:t>
            </a:r>
          </a:p>
        </p:txBody>
      </p:sp>
    </p:spTree>
  </p:cSld>
  <p:clrMapOvr>
    <a:masterClrMapping/>
  </p:clrMapOvr>
  <p:transition>
    <p:pull dir="r"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7650" name="标题 1"/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2290" name="副标题 2"/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/>
          </a:p>
        </p:txBody>
      </p:sp>
      <p:pic>
        <p:nvPicPr>
          <p:cNvPr id="27652" name="图片 3" descr="20089994841580_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5675"/>
          <a:stretch>
            <a:fillRect/>
          </a:stretch>
        </p:blipFill>
        <p:spPr bwMode="auto">
          <a:xfrm>
            <a:off x="-7938" y="-4763"/>
            <a:ext cx="12207876" cy="682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文本框 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137525" y="517525"/>
            <a:ext cx="2103438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60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五岳</a:t>
            </a:r>
          </a:p>
        </p:txBody>
      </p:sp>
      <p:sp>
        <p:nvSpPr>
          <p:cNvPr id="7" name="同侧圆角矩形 6"/>
          <p:cNvSpPr/>
          <p:nvPr>
            <p:custDataLst>
              <p:tags r:id="rId8"/>
            </p:custDataLst>
          </p:nvPr>
        </p:nvSpPr>
        <p:spPr>
          <a:xfrm>
            <a:off x="3946525" y="264476"/>
            <a:ext cx="2149475" cy="1512571"/>
          </a:xfrm>
          <a:prstGeom prst="round2SameRect">
            <a:avLst/>
          </a:prstGeom>
          <a:blipFill>
            <a:blip r:embed="rId1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noProof="1">
                <a:blipFill>
                  <a:blip r:embed="rId9"/>
                  <a:tile tx="0" ty="0" sx="100000" sy="100000" flip="none" algn="tl"/>
                </a:blipFill>
                <a:latin typeface="微软雅黑" panose="020b0503020204020204" charset="-122"/>
                <a:ea typeface="微软雅黑" charset="-122"/>
              </a:rPr>
              <a:t>北岳恒山</a:t>
            </a:r>
            <a:endParaRPr lang="zh-CN" altLang="en-US" sz="2000" b="1" noProof="1">
              <a:blipFill>
                <a:blip r:embed="rId9"/>
                <a:tile tx="0" ty="0" sx="100000" sy="100000" flip="none" algn="tl"/>
              </a:blipFill>
              <a:latin typeface="微软雅黑" panose="020b0503020204020204" charset="-122"/>
              <a:ea typeface="微软雅黑" charset="-122"/>
            </a:endParaRPr>
          </a:p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noProof="1">
                <a:blipFill>
                  <a:blip r:embed="rId9"/>
                  <a:tile tx="0" ty="0" sx="100000" sy="100000" flip="none" algn="tl"/>
                </a:blipFill>
                <a:latin typeface="微软雅黑" panose="020b0503020204020204" charset="-122"/>
                <a:ea typeface="微软雅黑" charset="-122"/>
              </a:rPr>
              <a:t>（位于山西省大同市浑源县）</a:t>
            </a:r>
            <a:endParaRPr lang="zh-CN" altLang="en-US" sz="2000" b="1" noProof="1">
              <a:blipFill>
                <a:blip r:embed="rId9"/>
                <a:tile tx="0" ty="0" sx="100000" sy="100000" flip="none" algn="tl"/>
              </a:blipFill>
              <a:latin typeface="微软雅黑" panose="020b0503020204020204" charset="-122"/>
              <a:ea typeface="微软雅黑" charset="-122"/>
            </a:endParaRPr>
          </a:p>
        </p:txBody>
      </p:sp>
      <p:sp>
        <p:nvSpPr>
          <p:cNvPr id="8" name="同侧圆角矩形 7"/>
          <p:cNvSpPr/>
          <p:nvPr>
            <p:custDataLst>
              <p:tags r:id="rId11"/>
            </p:custDataLst>
          </p:nvPr>
        </p:nvSpPr>
        <p:spPr>
          <a:xfrm>
            <a:off x="361804" y="2494622"/>
            <a:ext cx="2149475" cy="1512570"/>
          </a:xfrm>
          <a:prstGeom prst="round2SameRect">
            <a:avLst/>
          </a:prstGeom>
          <a:blipFill>
            <a:blip r:embed="rId1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noProof="1">
                <a:blipFill>
                  <a:blip r:embed="rId9"/>
                  <a:tile tx="0" ty="0" sx="100000" sy="100000" flip="none" algn="tl"/>
                </a:blipFill>
                <a:latin typeface="微软雅黑" panose="020b0503020204020204" charset="-122"/>
                <a:ea typeface="微软雅黑" charset="-122"/>
              </a:rPr>
              <a:t>西岳华山</a:t>
            </a:r>
            <a:endParaRPr lang="zh-CN" altLang="en-US" sz="2000" b="1" noProof="1">
              <a:blipFill>
                <a:blip r:embed="rId9"/>
                <a:tile tx="0" ty="0" sx="100000" sy="100000" flip="none" algn="tl"/>
              </a:blipFill>
              <a:latin typeface="微软雅黑" panose="020b0503020204020204" charset="-122"/>
              <a:ea typeface="微软雅黑" charset="-122"/>
            </a:endParaRPr>
          </a:p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noProof="1">
                <a:blipFill>
                  <a:blip r:embed="rId9"/>
                  <a:tile tx="0" ty="0" sx="100000" sy="100000" flip="none" algn="tl"/>
                </a:blipFill>
                <a:latin typeface="微软雅黑" panose="020b0503020204020204" charset="-122"/>
                <a:ea typeface="微软雅黑" charset="-122"/>
              </a:rPr>
              <a:t>（位于陕西省渭南市华阴市）</a:t>
            </a:r>
            <a:endParaRPr lang="zh-CN" altLang="en-US" sz="2000" b="1" noProof="1">
              <a:blipFill>
                <a:blip r:embed="rId9"/>
                <a:tile tx="0" ty="0" sx="100000" sy="100000" flip="none" algn="tl"/>
              </a:blipFill>
              <a:latin typeface="微软雅黑" panose="020b0503020204020204" charset="-122"/>
              <a:ea typeface="微软雅黑" charset="-122"/>
            </a:endParaRPr>
          </a:p>
        </p:txBody>
      </p:sp>
      <p:sp>
        <p:nvSpPr>
          <p:cNvPr id="9" name="同侧圆角矩形 8"/>
          <p:cNvSpPr/>
          <p:nvPr>
            <p:custDataLst>
              <p:tags r:id="rId12"/>
            </p:custDataLst>
          </p:nvPr>
        </p:nvSpPr>
        <p:spPr>
          <a:xfrm>
            <a:off x="3865336" y="4529443"/>
            <a:ext cx="2149475" cy="1512568"/>
          </a:xfrm>
          <a:prstGeom prst="round2SameRect">
            <a:avLst/>
          </a:prstGeom>
          <a:blipFill>
            <a:blip r:embed="rId1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noProof="1">
                <a:blipFill>
                  <a:blip r:embed="rId9"/>
                  <a:tile tx="0" ty="0" sx="100000" sy="100000" flip="none" algn="tl"/>
                </a:blipFill>
                <a:latin typeface="微软雅黑" panose="020b0503020204020204" charset="-122"/>
                <a:ea typeface="微软雅黑" charset="-122"/>
              </a:rPr>
              <a:t>南岳衡山</a:t>
            </a:r>
            <a:endParaRPr lang="zh-CN" altLang="en-US" sz="2000" b="1" noProof="1">
              <a:blipFill>
                <a:blip r:embed="rId9"/>
                <a:tile tx="0" ty="0" sx="100000" sy="100000" flip="none" algn="tl"/>
              </a:blipFill>
              <a:latin typeface="微软雅黑" panose="020b0503020204020204" charset="-122"/>
              <a:ea typeface="微软雅黑" charset="-122"/>
            </a:endParaRPr>
          </a:p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noProof="1">
                <a:blipFill>
                  <a:blip r:embed="rId9"/>
                  <a:tile tx="0" ty="0" sx="100000" sy="100000" flip="none" algn="tl"/>
                </a:blipFill>
                <a:latin typeface="微软雅黑" panose="020b0503020204020204" charset="-122"/>
                <a:ea typeface="微软雅黑" charset="-122"/>
              </a:rPr>
              <a:t>（位于湖南省衡阳市南岳区）</a:t>
            </a:r>
            <a:endParaRPr lang="zh-CN" altLang="en-US" sz="2000" b="1" noProof="1">
              <a:blipFill>
                <a:blip r:embed="rId9"/>
                <a:tile tx="0" ty="0" sx="100000" sy="100000" flip="none" algn="tl"/>
              </a:blipFill>
              <a:latin typeface="微软雅黑" panose="020b0503020204020204" charset="-122"/>
              <a:ea typeface="微软雅黑" charset="-122"/>
            </a:endParaRPr>
          </a:p>
        </p:txBody>
      </p:sp>
      <p:sp>
        <p:nvSpPr>
          <p:cNvPr id="10" name="同侧圆角矩形 9"/>
          <p:cNvSpPr/>
          <p:nvPr>
            <p:custDataLst>
              <p:tags r:id="rId13"/>
            </p:custDataLst>
          </p:nvPr>
        </p:nvSpPr>
        <p:spPr>
          <a:xfrm>
            <a:off x="7954010" y="2457450"/>
            <a:ext cx="2149475" cy="1512570"/>
          </a:xfrm>
          <a:prstGeom prst="round2SameRect">
            <a:avLst/>
          </a:prstGeom>
          <a:blipFill>
            <a:blip r:embed="rId1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noProof="1">
                <a:blipFill>
                  <a:blip r:embed="rId9"/>
                  <a:tile tx="0" ty="0" sx="100000" sy="100000" flip="none" algn="tl"/>
                </a:blipFill>
                <a:latin typeface="微软雅黑" panose="020b0503020204020204" charset="-122"/>
                <a:ea typeface="微软雅黑" charset="-122"/>
              </a:rPr>
              <a:t>东岳泰山</a:t>
            </a:r>
            <a:endParaRPr lang="zh-CN" altLang="en-US" sz="2000" b="1" noProof="1">
              <a:blipFill>
                <a:blip r:embed="rId9"/>
                <a:tile tx="0" ty="0" sx="100000" sy="100000" flip="none" algn="tl"/>
              </a:blipFill>
              <a:latin typeface="微软雅黑" panose="020b0503020204020204" charset="-122"/>
              <a:ea typeface="微软雅黑" charset="-122"/>
            </a:endParaRPr>
          </a:p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noProof="1">
                <a:blipFill>
                  <a:blip r:embed="rId9"/>
                  <a:tile tx="0" ty="0" sx="100000" sy="100000" flip="none" algn="tl"/>
                </a:blipFill>
                <a:latin typeface="微软雅黑" panose="020b0503020204020204" charset="-122"/>
                <a:ea typeface="微软雅黑" charset="-122"/>
              </a:rPr>
              <a:t>（位于山东省泰安市）</a:t>
            </a:r>
            <a:endParaRPr lang="zh-CN" altLang="en-US" sz="2000" b="1" noProof="1">
              <a:blipFill>
                <a:blip r:embed="rId9"/>
                <a:tile tx="0" ty="0" sx="100000" sy="100000" flip="none" algn="tl"/>
              </a:blipFill>
              <a:latin typeface="微软雅黑" panose="020b0503020204020204" charset="-122"/>
              <a:ea typeface="微软雅黑" charset="-122"/>
            </a:endParaRPr>
          </a:p>
        </p:txBody>
      </p:sp>
      <p:sp>
        <p:nvSpPr>
          <p:cNvPr id="11" name="同侧圆角矩形 10"/>
          <p:cNvSpPr/>
          <p:nvPr>
            <p:custDataLst>
              <p:tags r:id="rId14"/>
            </p:custDataLst>
          </p:nvPr>
        </p:nvSpPr>
        <p:spPr>
          <a:xfrm>
            <a:off x="3865336" y="2444971"/>
            <a:ext cx="2149475" cy="1512570"/>
          </a:xfrm>
          <a:prstGeom prst="round2SameRect">
            <a:avLst/>
          </a:prstGeom>
          <a:blipFill>
            <a:blip r:embed="rId1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noProof="1">
                <a:blipFill>
                  <a:blip r:embed="rId9"/>
                  <a:tile tx="0" ty="0" sx="100000" sy="100000" flip="none" algn="tl"/>
                </a:blipFill>
                <a:latin typeface="微软雅黑" panose="020b0503020204020204" charset="-122"/>
                <a:ea typeface="微软雅黑" charset="-122"/>
              </a:rPr>
              <a:t>中岳嵩山</a:t>
            </a:r>
            <a:endParaRPr lang="zh-CN" altLang="en-US" sz="2000" b="1" noProof="1">
              <a:blipFill>
                <a:blip r:embed="rId9"/>
                <a:tile tx="0" ty="0" sx="100000" sy="100000" flip="none" algn="tl"/>
              </a:blipFill>
              <a:latin typeface="微软雅黑" panose="020b0503020204020204" charset="-122"/>
              <a:ea typeface="微软雅黑" charset="-122"/>
            </a:endParaRPr>
          </a:p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noProof="1">
                <a:blipFill>
                  <a:blip r:embed="rId9"/>
                  <a:tile tx="0" ty="0" sx="100000" sy="100000" flip="none" algn="tl"/>
                </a:blipFill>
                <a:latin typeface="微软雅黑" panose="020b0503020204020204" charset="-122"/>
                <a:ea typeface="微软雅黑" charset="-122"/>
              </a:rPr>
              <a:t>（位于河南省郑州市登封市）</a:t>
            </a:r>
            <a:endParaRPr lang="zh-CN" altLang="en-US" sz="2000" b="1" noProof="1">
              <a:blipFill>
                <a:blip r:embed="rId9"/>
                <a:tile tx="0" ty="0" sx="100000" sy="100000" flip="none" algn="tl"/>
              </a:blipFill>
              <a:latin typeface="微软雅黑" panose="020b0503020204020204" charset="-122"/>
              <a:ea typeface="微软雅黑" charset="-122"/>
            </a:endParaRPr>
          </a:p>
        </p:txBody>
      </p:sp>
      <p:pic>
        <p:nvPicPr>
          <p:cNvPr id="27659" name="图片 1"/>
          <p:cNvPicPr>
            <a:picLocks noChangeAspect="1" noChangeArrowheads="1"/>
          </p:cNvPicPr>
          <p:nvPr>
            <p:custDataLst>
              <p:tags r:id="rId16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4600" y="255588"/>
            <a:ext cx="1784350" cy="133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0" name="图片 2"/>
          <p:cNvPicPr>
            <a:picLocks noChangeAspect="1" noChangeArrowheads="1"/>
          </p:cNvPicPr>
          <p:nvPr>
            <p:custDataLst>
              <p:tags r:id="rId18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3863" y="4237038"/>
            <a:ext cx="2024062" cy="134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1" name="图片 3"/>
          <p:cNvPicPr>
            <a:picLocks noChangeAspect="1" noChangeArrowheads="1"/>
          </p:cNvPicPr>
          <p:nvPr>
            <p:custDataLst>
              <p:tags r:id="rId20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30963" y="4502150"/>
            <a:ext cx="2149475" cy="153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2" name="图片 4"/>
          <p:cNvPicPr>
            <a:picLocks noChangeAspect="1" noChangeArrowheads="1"/>
          </p:cNvPicPr>
          <p:nvPr>
            <p:custDataLst>
              <p:tags r:id="rId22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260013" y="2541588"/>
            <a:ext cx="1881187" cy="131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3" name="图片 5"/>
          <p:cNvPicPr>
            <a:picLocks noChangeAspect="1" noChangeArrowheads="1"/>
          </p:cNvPicPr>
          <p:nvPr>
            <p:custDataLst>
              <p:tags r:id="rId24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15038" y="2662238"/>
            <a:ext cx="1743075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8674" name="标题 1"/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3314" name="副标题 2"/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/>
          </a:p>
        </p:txBody>
      </p:sp>
      <p:pic>
        <p:nvPicPr>
          <p:cNvPr id="28676" name="图片 3" descr="20089994841580_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268"/>
          <a:stretch>
            <a:fillRect/>
          </a:stretch>
        </p:blipFill>
        <p:spPr bwMode="auto">
          <a:xfrm>
            <a:off x="-14288" y="6350"/>
            <a:ext cx="12206288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文本框 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46088" y="593725"/>
            <a:ext cx="669925" cy="564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古代文人对于描写泰山的佳作：</a:t>
            </a: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1463675" y="1014413"/>
            <a:ext cx="10040938" cy="526256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泰山一何高，迢迢造天庭。</a:t>
            </a: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                   ——晋•陆机《泰山吟》</a:t>
            </a:r>
            <a:r>
              <a:rPr lang="zh-CN" altLang="en-US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 天门一长啸，万里清风来。</a:t>
            </a: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                   ——唐•李白《游泰山》其一 </a:t>
            </a:r>
            <a:endParaRPr lang="en-US" altLang="zh-CN" sz="2800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泰山不让微尘，故能成其大；河海不择细流，故能成其深。</a:t>
            </a:r>
            <a:endParaRPr lang="en-US" altLang="zh-CN" sz="2800" noProof="1">
              <a:solidFill>
                <a:srgbClr val="00206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noProof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2800" noProof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李斯</a:t>
            </a:r>
            <a:r>
              <a:rPr lang="en-US" altLang="zh-CN" sz="2800" noProof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2800" noProof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谏逐客书</a:t>
            </a:r>
            <a:r>
              <a:rPr lang="en-US" altLang="zh-CN" sz="2800" noProof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 岱宗何崔嵬，群山无与比。</a:t>
            </a: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                     ——元•贾鲁《登泰山》   </a:t>
            </a: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solidFill>
                  <a:schemeClr val="accent2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岱宗天下秀，霖雨遍人间。</a:t>
            </a: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solidFill>
                  <a:schemeClr val="accent2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                      ——元•张志纯《泰山喜雨》   </a:t>
            </a: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碧海烟归尽，晴峰雪半残。冰泉悬众壑，云路郁千盘。                                      </a:t>
            </a:r>
            <a:endParaRPr lang="en-US" altLang="zh-CN" sz="2800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——清</a:t>
            </a:r>
            <a:r>
              <a:rPr lang="en-US" altLang="zh-CN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·</a:t>
            </a:r>
            <a:r>
              <a:rPr lang="zh-CN" altLang="en-US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施闰章《雪中望岱宗》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9460" name="文本框 4"/>
          <p:cNvSpPr txBox="1"/>
          <p:nvPr>
            <p:custDataLst>
              <p:tags r:id="rId3"/>
            </p:custDataLst>
          </p:nvPr>
        </p:nvSpPr>
        <p:spPr>
          <a:xfrm>
            <a:off x="4624388" y="714375"/>
            <a:ext cx="671195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7200">
                <a:latin typeface="华文新魏" panose="02010800040101010101" pitchFamily="2" charset="-122"/>
                <a:ea typeface="华文新魏" panose="02010800040101010101" pitchFamily="2" charset="-122"/>
              </a:rPr>
              <a:t>    登泰山记</a:t>
            </a:r>
          </a:p>
          <a:p>
            <a:r>
              <a:rPr lang="en-US" altLang="zh-CN" sz="4800">
                <a:latin typeface="隶书" panose="02010509060101010101" pitchFamily="49" charset="-122"/>
                <a:ea typeface="隶书" panose="02010509060101010101" pitchFamily="49" charset="-122"/>
              </a:rPr>
              <a:t>          </a:t>
            </a:r>
            <a:r>
              <a:rPr lang="zh-CN" altLang="en-US" sz="3200" b="1">
                <a:latin typeface="宋体" pitchFamily="2" charset="-122"/>
                <a:ea typeface="宋体" pitchFamily="2" charset="-122"/>
              </a:rPr>
              <a:t>清·姚鼐</a:t>
            </a:r>
          </a:p>
        </p:txBody>
      </p:sp>
      <p:sp>
        <p:nvSpPr>
          <p:cNvPr id="19463" name="文本框 19462"/>
          <p:cNvSpPr txBox="1"/>
          <p:nvPr>
            <p:custDataLst>
              <p:tags r:id="rId4"/>
            </p:custDataLst>
          </p:nvPr>
        </p:nvSpPr>
        <p:spPr>
          <a:xfrm>
            <a:off x="584200" y="254000"/>
            <a:ext cx="3784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Century Gothic" panose="020b0502020202020204" pitchFamily="34" charset="0"/>
                <a:ea typeface="黑体" pitchFamily="49" charset="-122"/>
              </a:rPr>
              <a:t>桐城派文学欣赏</a:t>
            </a:r>
          </a:p>
        </p:txBody>
      </p:sp>
      <p:sp>
        <p:nvSpPr>
          <p:cNvPr id="19464" name="线形标注 2 6"/>
          <p:cNvSpPr/>
          <p:nvPr>
            <p:custDataLst>
              <p:tags r:id="rId5"/>
            </p:custDataLst>
          </p:nvPr>
        </p:nvSpPr>
        <p:spPr>
          <a:xfrm>
            <a:off x="1156970" y="3375660"/>
            <a:ext cx="7019925" cy="2365375"/>
          </a:xfrm>
          <a:prstGeom prst="borderCallout2">
            <a:avLst>
              <a:gd name="adj1" fmla="val 4833"/>
              <a:gd name="adj2" fmla="val 101727"/>
              <a:gd name="adj3" fmla="val -33342"/>
              <a:gd name="adj4" fmla="val 98371"/>
              <a:gd name="adj5" fmla="val -83624"/>
              <a:gd name="adj6" fmla="val 108104"/>
            </a:avLst>
          </a:prstGeom>
          <a:solidFill>
            <a:srgbClr val="E5E3DB"/>
          </a:solidFill>
          <a:ln w="28575" cap="rnd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325949"/>
                </a:solidFill>
                <a:latin typeface="微软雅黑" panose="020b0503020204020204" charset="-122"/>
                <a:ea typeface="微软雅黑" charset="-122"/>
              </a:rPr>
              <a:t>   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charset="-122"/>
              </a:rPr>
              <a:t>记</a:t>
            </a:r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 charset="-122"/>
              </a:rPr>
              <a:t>是古代的一种文体。主要是记载事物,并通过记事、记物,写景、记人来抒发作者的感情或见解,即景抒情,托物言志。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/>
    </p:bldLst>
  </p:timing>
</p:sld>
</file>

<file path=ppt/tags/tag1.xml><?xml version="1.0" encoding="utf-8"?>
<p:tagLst xmlns:p="http://schemas.openxmlformats.org/presentationml/2006/main">
  <p:tag name="AS_UNIQUEID" val="341"/>
</p:tagLst>
</file>

<file path=ppt/tags/tag10.xml><?xml version="1.0" encoding="utf-8"?>
<p:tagLst xmlns:p="http://schemas.openxmlformats.org/presentationml/2006/main">
  <p:tag name="AS_UNIQUEID" val="350"/>
</p:tagLst>
</file>

<file path=ppt/tags/tag100.xml><?xml version="1.0" encoding="utf-8"?>
<p:tagLst xmlns:p="http://schemas.openxmlformats.org/presentationml/2006/main">
  <p:tag name="AS_UNIQUEID" val="440"/>
</p:tagLst>
</file>

<file path=ppt/tags/tag101.xml><?xml version="1.0" encoding="utf-8"?>
<p:tagLst xmlns:p="http://schemas.openxmlformats.org/presentationml/2006/main">
  <p:tag name="AS_UNIQUEID" val="441"/>
</p:tagLst>
</file>

<file path=ppt/tags/tag102.xml><?xml version="1.0" encoding="utf-8"?>
<p:tagLst xmlns:p="http://schemas.openxmlformats.org/presentationml/2006/main">
  <p:tag name="AS_UNIQUEID" val="442"/>
</p:tagLst>
</file>

<file path=ppt/tags/tag103.xml><?xml version="1.0" encoding="utf-8"?>
<p:tagLst xmlns:p="http://schemas.openxmlformats.org/presentationml/2006/main">
  <p:tag name="AS_UNIQUEID" val="443"/>
</p:tagLst>
</file>

<file path=ppt/tags/tag104.xml><?xml version="1.0" encoding="utf-8"?>
<p:tagLst xmlns:p="http://schemas.openxmlformats.org/presentationml/2006/main">
  <p:tag name="AS_UNIQUEID" val="444"/>
</p:tagLst>
</file>

<file path=ppt/tags/tag105.xml><?xml version="1.0" encoding="utf-8"?>
<p:tagLst xmlns:p="http://schemas.openxmlformats.org/presentationml/2006/main">
  <p:tag name="AS_UNIQUEID" val="445"/>
</p:tagLst>
</file>

<file path=ppt/tags/tag106.xml><?xml version="1.0" encoding="utf-8"?>
<p:tagLst xmlns:p="http://schemas.openxmlformats.org/presentationml/2006/main">
  <p:tag name="AS_UNIQUEID" val="446"/>
</p:tagLst>
</file>

<file path=ppt/tags/tag107.xml><?xml version="1.0" encoding="utf-8"?>
<p:tagLst xmlns:p="http://schemas.openxmlformats.org/presentationml/2006/main">
  <p:tag name="AS_UNIQUEID" val="447"/>
</p:tagLst>
</file>

<file path=ppt/tags/tag108.xml><?xml version="1.0" encoding="utf-8"?>
<p:tagLst xmlns:p="http://schemas.openxmlformats.org/presentationml/2006/main">
  <p:tag name="AS_UNIQUEID" val="448"/>
</p:tagLst>
</file>

<file path=ppt/tags/tag109.xml><?xml version="1.0" encoding="utf-8"?>
<p:tagLst xmlns:p="http://schemas.openxmlformats.org/presentationml/2006/main">
  <p:tag name="AS_UNIQUEID" val="449"/>
</p:tagLst>
</file>

<file path=ppt/tags/tag11.xml><?xml version="1.0" encoding="utf-8"?>
<p:tagLst xmlns:p="http://schemas.openxmlformats.org/presentationml/2006/main">
  <p:tag name="AS_UNIQUEID" val="351"/>
</p:tagLst>
</file>

<file path=ppt/tags/tag110.xml><?xml version="1.0" encoding="utf-8"?>
<p:tagLst xmlns:p="http://schemas.openxmlformats.org/presentationml/2006/main">
  <p:tag name="AS_UNIQUEID" val="450"/>
</p:tagLst>
</file>

<file path=ppt/tags/tag111.xml><?xml version="1.0" encoding="utf-8"?>
<p:tagLst xmlns:p="http://schemas.openxmlformats.org/presentationml/2006/main">
  <p:tag name="AS_UNIQUEID" val="451"/>
</p:tagLst>
</file>

<file path=ppt/tags/tag112.xml><?xml version="1.0" encoding="utf-8"?>
<p:tagLst xmlns:p="http://schemas.openxmlformats.org/presentationml/2006/main">
  <p:tag name="AS_UNIQUEID" val="452"/>
</p:tagLst>
</file>

<file path=ppt/tags/tag113.xml><?xml version="1.0" encoding="utf-8"?>
<p:tagLst xmlns:p="http://schemas.openxmlformats.org/presentationml/2006/main">
  <p:tag name="AS_UNIQUEID" val="453"/>
</p:tagLst>
</file>

<file path=ppt/tags/tag114.xml><?xml version="1.0" encoding="utf-8"?>
<p:tagLst xmlns:p="http://schemas.openxmlformats.org/presentationml/2006/main">
  <p:tag name="AS_UNIQUEID" val="454"/>
</p:tagLst>
</file>

<file path=ppt/tags/tag115.xml><?xml version="1.0" encoding="utf-8"?>
<p:tagLst xmlns:p="http://schemas.openxmlformats.org/presentationml/2006/main">
  <p:tag name="AS_UNIQUEID" val="455"/>
</p:tagLst>
</file>

<file path=ppt/tags/tag116.xml><?xml version="1.0" encoding="utf-8"?>
<p:tagLst xmlns:p="http://schemas.openxmlformats.org/presentationml/2006/main">
  <p:tag name="AS_UNIQUEID" val="456"/>
</p:tagLst>
</file>

<file path=ppt/tags/tag117.xml><?xml version="1.0" encoding="utf-8"?>
<p:tagLst xmlns:p="http://schemas.openxmlformats.org/presentationml/2006/main">
  <p:tag name="AS_UNIQUEID" val="457"/>
</p:tagLst>
</file>

<file path=ppt/tags/tag118.xml><?xml version="1.0" encoding="utf-8"?>
<p:tagLst xmlns:p="http://schemas.openxmlformats.org/presentationml/2006/main">
  <p:tag name="AS_UNIQUEID" val="458"/>
</p:tagLst>
</file>

<file path=ppt/tags/tag119.xml><?xml version="1.0" encoding="utf-8"?>
<p:tagLst xmlns:p="http://schemas.openxmlformats.org/presentationml/2006/main">
  <p:tag name="AS_UNIQUEID" val="459"/>
</p:tagLst>
</file>

<file path=ppt/tags/tag12.xml><?xml version="1.0" encoding="utf-8"?>
<p:tagLst xmlns:p="http://schemas.openxmlformats.org/presentationml/2006/main">
  <p:tag name="AS_UNIQUEID" val="352"/>
</p:tagLst>
</file>

<file path=ppt/tags/tag120.xml><?xml version="1.0" encoding="utf-8"?>
<p:tagLst xmlns:p="http://schemas.openxmlformats.org/presentationml/2006/main">
  <p:tag name="AS_UNIQUEID" val="460"/>
</p:tagLst>
</file>

<file path=ppt/tags/tag121.xml><?xml version="1.0" encoding="utf-8"?>
<p:tagLst xmlns:p="http://schemas.openxmlformats.org/presentationml/2006/main">
  <p:tag name="AS_UNIQUEID" val="461"/>
</p:tagLst>
</file>

<file path=ppt/tags/tag122.xml><?xml version="1.0" encoding="utf-8"?>
<p:tagLst xmlns:p="http://schemas.openxmlformats.org/presentationml/2006/main">
  <p:tag name="AS_UNIQUEID" val="462"/>
</p:tagLst>
</file>

<file path=ppt/tags/tag123.xml><?xml version="1.0" encoding="utf-8"?>
<p:tagLst xmlns:p="http://schemas.openxmlformats.org/presentationml/2006/main">
  <p:tag name="AS_UNIQUEID" val="463"/>
</p:tagLst>
</file>

<file path=ppt/tags/tag124.xml><?xml version="1.0" encoding="utf-8"?>
<p:tagLst xmlns:p="http://schemas.openxmlformats.org/presentationml/2006/main">
  <p:tag name="AS_UNIQUEID" val="464"/>
</p:tagLst>
</file>

<file path=ppt/tags/tag125.xml><?xml version="1.0" encoding="utf-8"?>
<p:tagLst xmlns:p="http://schemas.openxmlformats.org/presentationml/2006/main">
  <p:tag name="AS_UNIQUEID" val="465"/>
</p:tagLst>
</file>

<file path=ppt/tags/tag126.xml><?xml version="1.0" encoding="utf-8"?>
<p:tagLst xmlns:p="http://schemas.openxmlformats.org/presentationml/2006/main">
  <p:tag name="AS_UNIQUEID" val="466"/>
</p:tagLst>
</file>

<file path=ppt/tags/tag127.xml><?xml version="1.0" encoding="utf-8"?>
<p:tagLst xmlns:p="http://schemas.openxmlformats.org/presentationml/2006/main">
  <p:tag name="AS_UNIQUEID" val="467"/>
</p:tagLst>
</file>

<file path=ppt/tags/tag128.xml><?xml version="1.0" encoding="utf-8"?>
<p:tagLst xmlns:p="http://schemas.openxmlformats.org/presentationml/2006/main">
  <p:tag name="AS_UNIQUEID" val="468"/>
</p:tagLst>
</file>

<file path=ppt/tags/tag129.xml><?xml version="1.0" encoding="utf-8"?>
<p:tagLst xmlns:p="http://schemas.openxmlformats.org/presentationml/2006/main">
  <p:tag name="AS_UNIQUEID" val="469"/>
</p:tagLst>
</file>

<file path=ppt/tags/tag13.xml><?xml version="1.0" encoding="utf-8"?>
<p:tagLst xmlns:p="http://schemas.openxmlformats.org/presentationml/2006/main">
  <p:tag name="AS_UNIQUEID" val="353"/>
</p:tagLst>
</file>

<file path=ppt/tags/tag130.xml><?xml version="1.0" encoding="utf-8"?>
<p:tagLst xmlns:p="http://schemas.openxmlformats.org/presentationml/2006/main">
  <p:tag name="AS_UNIQUEID" val="470"/>
</p:tagLst>
</file>

<file path=ppt/tags/tag131.xml><?xml version="1.0" encoding="utf-8"?>
<p:tagLst xmlns:p="http://schemas.openxmlformats.org/presentationml/2006/main">
  <p:tag name="AS_UNIQUEID" val="471"/>
</p:tagLst>
</file>

<file path=ppt/tags/tag132.xml><?xml version="1.0" encoding="utf-8"?>
<p:tagLst xmlns:p="http://schemas.openxmlformats.org/presentationml/2006/main">
  <p:tag name="AS_UNIQUEID" val="472"/>
</p:tagLst>
</file>

<file path=ppt/tags/tag133.xml><?xml version="1.0" encoding="utf-8"?>
<p:tagLst xmlns:p="http://schemas.openxmlformats.org/presentationml/2006/main">
  <p:tag name="AS_UNIQUEID" val="473"/>
</p:tagLst>
</file>

<file path=ppt/tags/tag134.xml><?xml version="1.0" encoding="utf-8"?>
<p:tagLst xmlns:p="http://schemas.openxmlformats.org/presentationml/2006/main">
  <p:tag name="AS_UNIQUEID" val="474"/>
</p:tagLst>
</file>

<file path=ppt/tags/tag135.xml><?xml version="1.0" encoding="utf-8"?>
<p:tagLst xmlns:p="http://schemas.openxmlformats.org/presentationml/2006/main">
  <p:tag name="AS_UNIQUEID" val="475"/>
</p:tagLst>
</file>

<file path=ppt/tags/tag136.xml><?xml version="1.0" encoding="utf-8"?>
<p:tagLst xmlns:p="http://schemas.openxmlformats.org/presentationml/2006/main">
  <p:tag name="AS_UNIQUEID" val="476"/>
</p:tagLst>
</file>

<file path=ppt/tags/tag137.xml><?xml version="1.0" encoding="utf-8"?>
<p:tagLst xmlns:p="http://schemas.openxmlformats.org/presentationml/2006/main">
  <p:tag name="AS_UNIQUEID" val="477"/>
</p:tagLst>
</file>

<file path=ppt/tags/tag138.xml><?xml version="1.0" encoding="utf-8"?>
<p:tagLst xmlns:p="http://schemas.openxmlformats.org/presentationml/2006/main">
  <p:tag name="AS_UNIQUEID" val="478"/>
</p:tagLst>
</file>

<file path=ppt/tags/tag139.xml><?xml version="1.0" encoding="utf-8"?>
<p:tagLst xmlns:p="http://schemas.openxmlformats.org/presentationml/2006/main">
  <p:tag name="AS_UNIQUEID" val="479"/>
</p:tagLst>
</file>

<file path=ppt/tags/tag14.xml><?xml version="1.0" encoding="utf-8"?>
<p:tagLst xmlns:p="http://schemas.openxmlformats.org/presentationml/2006/main">
  <p:tag name="AS_UNIQUEID" val="354"/>
</p:tagLst>
</file>

<file path=ppt/tags/tag140.xml><?xml version="1.0" encoding="utf-8"?>
<p:tagLst xmlns:p="http://schemas.openxmlformats.org/presentationml/2006/main">
  <p:tag name="AS_UNIQUEID" val="480"/>
</p:tagLst>
</file>

<file path=ppt/tags/tag141.xml><?xml version="1.0" encoding="utf-8"?>
<p:tagLst xmlns:p="http://schemas.openxmlformats.org/presentationml/2006/main">
  <p:tag name="AS_UNIQUEID" val="481"/>
</p:tagLst>
</file>

<file path=ppt/tags/tag142.xml><?xml version="1.0" encoding="utf-8"?>
<p:tagLst xmlns:p="http://schemas.openxmlformats.org/presentationml/2006/main">
  <p:tag name="AS_UNIQUEID" val="482"/>
</p:tagLst>
</file>

<file path=ppt/tags/tag143.xml><?xml version="1.0" encoding="utf-8"?>
<p:tagLst xmlns:p="http://schemas.openxmlformats.org/presentationml/2006/main">
  <p:tag name="AS_UNIQUEID" val="483"/>
</p:tagLst>
</file>

<file path=ppt/tags/tag144.xml><?xml version="1.0" encoding="utf-8"?>
<p:tagLst xmlns:p="http://schemas.openxmlformats.org/presentationml/2006/main">
  <p:tag name="AS_UNIQUEID" val="484"/>
</p:tagLst>
</file>

<file path=ppt/tags/tag145.xml><?xml version="1.0" encoding="utf-8"?>
<p:tagLst xmlns:p="http://schemas.openxmlformats.org/presentationml/2006/main">
  <p:tag name="AS_UNIQUEID" val="485"/>
</p:tagLst>
</file>

<file path=ppt/tags/tag146.xml><?xml version="1.0" encoding="utf-8"?>
<p:tagLst xmlns:p="http://schemas.openxmlformats.org/presentationml/2006/main">
  <p:tag name="AS_UNIQUEID" val="486"/>
</p:tagLst>
</file>

<file path=ppt/tags/tag147.xml><?xml version="1.0" encoding="utf-8"?>
<p:tagLst xmlns:p="http://schemas.openxmlformats.org/presentationml/2006/main">
  <p:tag name="AS_UNIQUEID" val="487"/>
</p:tagLst>
</file>

<file path=ppt/tags/tag148.xml><?xml version="1.0" encoding="utf-8"?>
<p:tagLst xmlns:p="http://schemas.openxmlformats.org/presentationml/2006/main">
  <p:tag name="AS_UNIQUEID" val="488"/>
</p:tagLst>
</file>

<file path=ppt/tags/tag149.xml><?xml version="1.0" encoding="utf-8"?>
<p:tagLst xmlns:p="http://schemas.openxmlformats.org/presentationml/2006/main">
  <p:tag name="AS_UNIQUEID" val="489"/>
</p:tagLst>
</file>

<file path=ppt/tags/tag15.xml><?xml version="1.0" encoding="utf-8"?>
<p:tagLst xmlns:p="http://schemas.openxmlformats.org/presentationml/2006/main">
  <p:tag name="AS_UNIQUEID" val="355"/>
</p:tagLst>
</file>

<file path=ppt/tags/tag150.xml><?xml version="1.0" encoding="utf-8"?>
<p:tagLst xmlns:p="http://schemas.openxmlformats.org/presentationml/2006/main">
  <p:tag name="AS_UNIQUEID" val="490"/>
</p:tagLst>
</file>

<file path=ppt/tags/tag151.xml><?xml version="1.0" encoding="utf-8"?>
<p:tagLst xmlns:p="http://schemas.openxmlformats.org/presentationml/2006/main">
  <p:tag name="AS_UNIQUEID" val="491"/>
</p:tagLst>
</file>

<file path=ppt/tags/tag152.xml><?xml version="1.0" encoding="utf-8"?>
<p:tagLst xmlns:p="http://schemas.openxmlformats.org/presentationml/2006/main">
  <p:tag name="AS_UNIQUEID" val="492"/>
</p:tagLst>
</file>

<file path=ppt/tags/tag153.xml><?xml version="1.0" encoding="utf-8"?>
<p:tagLst xmlns:p="http://schemas.openxmlformats.org/presentationml/2006/main">
  <p:tag name="AS_UNIQUEID" val="493"/>
</p:tagLst>
</file>

<file path=ppt/tags/tag154.xml><?xml version="1.0" encoding="utf-8"?>
<p:tagLst xmlns:p="http://schemas.openxmlformats.org/presentationml/2006/main">
  <p:tag name="AS_UNIQUEID" val="494"/>
</p:tagLst>
</file>

<file path=ppt/tags/tag155.xml><?xml version="1.0" encoding="utf-8"?>
<p:tagLst xmlns:p="http://schemas.openxmlformats.org/presentationml/2006/main">
  <p:tag name="AS_UNIQUEID" val="495"/>
</p:tagLst>
</file>

<file path=ppt/tags/tag156.xml><?xml version="1.0" encoding="utf-8"?>
<p:tagLst xmlns:p="http://schemas.openxmlformats.org/presentationml/2006/main">
  <p:tag name="AS_UNIQUEID" val="496"/>
</p:tagLst>
</file>

<file path=ppt/tags/tag157.xml><?xml version="1.0" encoding="utf-8"?>
<p:tagLst xmlns:p="http://schemas.openxmlformats.org/presentationml/2006/main">
  <p:tag name="AS_UNIQUEID" val="497"/>
</p:tagLst>
</file>

<file path=ppt/tags/tag158.xml><?xml version="1.0" encoding="utf-8"?>
<p:tagLst xmlns:p="http://schemas.openxmlformats.org/presentationml/2006/main">
  <p:tag name="AS_UNIQUEID" val="498"/>
</p:tagLst>
</file>

<file path=ppt/tags/tag159.xml><?xml version="1.0" encoding="utf-8"?>
<p:tagLst xmlns:p="http://schemas.openxmlformats.org/presentationml/2006/main">
  <p:tag name="AS_UNIQUEID" val="499"/>
</p:tagLst>
</file>

<file path=ppt/tags/tag16.xml><?xml version="1.0" encoding="utf-8"?>
<p:tagLst xmlns:p="http://schemas.openxmlformats.org/presentationml/2006/main">
  <p:tag name="AS_UNIQUEID" val="356"/>
</p:tagLst>
</file>

<file path=ppt/tags/tag160.xml><?xml version="1.0" encoding="utf-8"?>
<p:tagLst xmlns:p="http://schemas.openxmlformats.org/presentationml/2006/main">
  <p:tag name="AS_UNIQUEID" val="500"/>
</p:tagLst>
</file>

<file path=ppt/tags/tag161.xml><?xml version="1.0" encoding="utf-8"?>
<p:tagLst xmlns:p="http://schemas.openxmlformats.org/presentationml/2006/main">
  <p:tag name="AS_UNIQUEID" val="501"/>
</p:tagLst>
</file>

<file path=ppt/tags/tag162.xml><?xml version="1.0" encoding="utf-8"?>
<p:tagLst xmlns:p="http://schemas.openxmlformats.org/presentationml/2006/main">
  <p:tag name="AS_UNIQUEID" val="502"/>
</p:tagLst>
</file>

<file path=ppt/tags/tag163.xml><?xml version="1.0" encoding="utf-8"?>
<p:tagLst xmlns:p="http://schemas.openxmlformats.org/presentationml/2006/main">
  <p:tag name="AS_UNIQUEID" val="503"/>
</p:tagLst>
</file>

<file path=ppt/tags/tag164.xml><?xml version="1.0" encoding="utf-8"?>
<p:tagLst xmlns:p="http://schemas.openxmlformats.org/presentationml/2006/main">
  <p:tag name="AS_UNIQUEID" val="504"/>
</p:tagLst>
</file>

<file path=ppt/tags/tag165.xml><?xml version="1.0" encoding="utf-8"?>
<p:tagLst xmlns:p="http://schemas.openxmlformats.org/presentationml/2006/main">
  <p:tag name="AS_UNIQUEID" val="2"/>
</p:tagLst>
</file>

<file path=ppt/tags/tag166.xml><?xml version="1.0" encoding="utf-8"?>
<p:tagLst xmlns:p="http://schemas.openxmlformats.org/presentationml/2006/main">
  <p:tag name="AS_UNIQUEID" val="3"/>
</p:tagLst>
</file>

<file path=ppt/tags/tag167.xml><?xml version="1.0" encoding="utf-8"?>
<p:tagLst xmlns:p="http://schemas.openxmlformats.org/presentationml/2006/main">
  <p:tag name="AS_UNIQUEID" val="4"/>
</p:tagLst>
</file>

<file path=ppt/tags/tag168.xml><?xml version="1.0" encoding="utf-8"?>
<p:tagLst xmlns:p="http://schemas.openxmlformats.org/presentationml/2006/main">
  <p:tag name="AS_UNIQUEID" val="505"/>
</p:tagLst>
</file>

<file path=ppt/tags/tag169.xml><?xml version="1.0" encoding="utf-8"?>
<p:tagLst xmlns:p="http://schemas.openxmlformats.org/presentationml/2006/main">
  <p:tag name="AS_UNIQUEID" val="4"/>
</p:tagLst>
</file>

<file path=ppt/tags/tag17.xml><?xml version="1.0" encoding="utf-8"?>
<p:tagLst xmlns:p="http://schemas.openxmlformats.org/presentationml/2006/main">
  <p:tag name="AS_UNIQUEID" val="357"/>
</p:tagLst>
</file>

<file path=ppt/tags/tag170.xml><?xml version="1.0" encoding="utf-8"?>
<p:tagLst xmlns:p="http://schemas.openxmlformats.org/presentationml/2006/main">
  <p:tag name="AS_UNIQUEID" val="506"/>
</p:tagLst>
</file>

<file path=ppt/tags/tag171.xml><?xml version="1.0" encoding="utf-8"?>
<p:tagLst xmlns:p="http://schemas.openxmlformats.org/presentationml/2006/main">
  <p:tag name="AS_UNIQUEID" val="507"/>
</p:tagLst>
</file>

<file path=ppt/tags/tag172.xml><?xml version="1.0" encoding="utf-8"?>
<p:tagLst xmlns:p="http://schemas.openxmlformats.org/presentationml/2006/main">
  <p:tag name="AS_UNIQUEID" val="508"/>
</p:tagLst>
</file>

<file path=ppt/tags/tag173.xml><?xml version="1.0" encoding="utf-8"?>
<p:tagLst xmlns:p="http://schemas.openxmlformats.org/presentationml/2006/main">
  <p:tag name="AS_UNIQUEID" val="509"/>
</p:tagLst>
</file>

<file path=ppt/tags/tag174.xml><?xml version="1.0" encoding="utf-8"?>
<p:tagLst xmlns:p="http://schemas.openxmlformats.org/presentationml/2006/main">
  <p:tag name="AS_UNIQUEID" val="510"/>
</p:tagLst>
</file>

<file path=ppt/tags/tag175.xml><?xml version="1.0" encoding="utf-8"?>
<p:tagLst xmlns:p="http://schemas.openxmlformats.org/presentationml/2006/main">
  <p:tag name="AS_UNIQUEID" val="511"/>
</p:tagLst>
</file>

<file path=ppt/tags/tag176.xml><?xml version="1.0" encoding="utf-8"?>
<p:tagLst xmlns:p="http://schemas.openxmlformats.org/presentationml/2006/main">
  <p:tag name="AS_UNIQUEID" val="8"/>
</p:tagLst>
</file>

<file path=ppt/tags/tag177.xml><?xml version="1.0" encoding="utf-8"?>
<p:tagLst xmlns:p="http://schemas.openxmlformats.org/presentationml/2006/main">
  <p:tag name="AS_UNIQUEID" val="512"/>
</p:tagLst>
</file>

<file path=ppt/tags/tag178.xml><?xml version="1.0" encoding="utf-8"?>
<p:tagLst xmlns:p="http://schemas.openxmlformats.org/presentationml/2006/main">
  <p:tag name="AS_UNIQUEID" val="11"/>
</p:tagLst>
</file>

<file path=ppt/tags/tag179.xml><?xml version="1.0" encoding="utf-8"?>
<p:tagLst xmlns:p="http://schemas.openxmlformats.org/presentationml/2006/main">
  <p:tag name="AS_UNIQUEID" val="12"/>
</p:tagLst>
</file>

<file path=ppt/tags/tag18.xml><?xml version="1.0" encoding="utf-8"?>
<p:tagLst xmlns:p="http://schemas.openxmlformats.org/presentationml/2006/main">
  <p:tag name="AS_UNIQUEID" val="358"/>
</p:tagLst>
</file>

<file path=ppt/tags/tag180.xml><?xml version="1.0" encoding="utf-8"?>
<p:tagLst xmlns:p="http://schemas.openxmlformats.org/presentationml/2006/main">
  <p:tag name="AS_UNIQUEID" val="13"/>
</p:tagLst>
</file>

<file path=ppt/tags/tag181.xml><?xml version="1.0" encoding="utf-8"?>
<p:tagLst xmlns:p="http://schemas.openxmlformats.org/presentationml/2006/main">
  <p:tag name="AS_UNIQUEID" val="14"/>
</p:tagLst>
</file>

<file path=ppt/tags/tag182.xml><?xml version="1.0" encoding="utf-8"?>
<p:tagLst xmlns:p="http://schemas.openxmlformats.org/presentationml/2006/main">
  <p:tag name="AS_UNIQUEID" val="15"/>
</p:tagLst>
</file>

<file path=ppt/tags/tag183.xml><?xml version="1.0" encoding="utf-8"?>
<p:tagLst xmlns:p="http://schemas.openxmlformats.org/presentationml/2006/main">
  <p:tag name="AS_UNIQUEID" val="513"/>
</p:tagLst>
</file>

<file path=ppt/tags/tag184.xml><?xml version="1.0" encoding="utf-8"?>
<p:tagLst xmlns:p="http://schemas.openxmlformats.org/presentationml/2006/main">
  <p:tag name="AS_UNIQUEID" val="514"/>
</p:tagLst>
</file>

<file path=ppt/tags/tag185.xml><?xml version="1.0" encoding="utf-8"?>
<p:tagLst xmlns:p="http://schemas.openxmlformats.org/presentationml/2006/main">
  <p:tag name="AS_UNIQUEID" val="515"/>
</p:tagLst>
</file>

<file path=ppt/tags/tag186.xml><?xml version="1.0" encoding="utf-8"?>
<p:tagLst xmlns:p="http://schemas.openxmlformats.org/presentationml/2006/main">
  <p:tag name="AS_UNIQUEID" val="46"/>
</p:tagLst>
</file>

<file path=ppt/tags/tag187.xml><?xml version="1.0" encoding="utf-8"?>
<p:tagLst xmlns:p="http://schemas.openxmlformats.org/presentationml/2006/main">
  <p:tag name="AS_UNIQUEID" val="47"/>
</p:tagLst>
</file>

<file path=ppt/tags/tag188.xml><?xml version="1.0" encoding="utf-8"?>
<p:tagLst xmlns:p="http://schemas.openxmlformats.org/presentationml/2006/main">
  <p:tag name="AS_UNIQUEID" val="48"/>
</p:tagLst>
</file>

<file path=ppt/tags/tag189.xml><?xml version="1.0" encoding="utf-8"?>
<p:tagLst xmlns:p="http://schemas.openxmlformats.org/presentationml/2006/main">
  <p:tag name="AS_UNIQUEID" val="49"/>
</p:tagLst>
</file>

<file path=ppt/tags/tag19.xml><?xml version="1.0" encoding="utf-8"?>
<p:tagLst xmlns:p="http://schemas.openxmlformats.org/presentationml/2006/main">
  <p:tag name="AS_UNIQUEID" val="359"/>
</p:tagLst>
</file>

<file path=ppt/tags/tag190.xml><?xml version="1.0" encoding="utf-8"?>
<p:tagLst xmlns:p="http://schemas.openxmlformats.org/presentationml/2006/main">
  <p:tag name="AS_UNIQUEID" val="50"/>
</p:tagLst>
</file>

<file path=ppt/tags/tag191.xml><?xml version="1.0" encoding="utf-8"?>
<p:tagLst xmlns:p="http://schemas.openxmlformats.org/presentationml/2006/main">
  <p:tag name="AS_UNIQUEID" val="51"/>
</p:tagLst>
</file>

<file path=ppt/tags/tag192.xml><?xml version="1.0" encoding="utf-8"?>
<p:tagLst xmlns:p="http://schemas.openxmlformats.org/presentationml/2006/main">
  <p:tag name="AS_UNIQUEID" val="52"/>
</p:tagLst>
</file>

<file path=ppt/tags/tag193.xml><?xml version="1.0" encoding="utf-8"?>
<p:tagLst xmlns:p="http://schemas.openxmlformats.org/presentationml/2006/main">
  <p:tag name="AS_UNIQUEID" val="53"/>
</p:tagLst>
</file>

<file path=ppt/tags/tag194.xml><?xml version="1.0" encoding="utf-8"?>
<p:tagLst xmlns:p="http://schemas.openxmlformats.org/presentationml/2006/main">
  <p:tag name="AS_UNIQUEID" val="54"/>
</p:tagLst>
</file>

<file path=ppt/tags/tag195.xml><?xml version="1.0" encoding="utf-8"?>
<p:tagLst xmlns:p="http://schemas.openxmlformats.org/presentationml/2006/main">
  <p:tag name="AS_UNIQUEID" val="55"/>
</p:tagLst>
</file>

<file path=ppt/tags/tag196.xml><?xml version="1.0" encoding="utf-8"?>
<p:tagLst xmlns:p="http://schemas.openxmlformats.org/presentationml/2006/main">
  <p:tag name="AS_UNIQUEID" val="56"/>
</p:tagLst>
</file>

<file path=ppt/tags/tag197.xml><?xml version="1.0" encoding="utf-8"?>
<p:tagLst xmlns:p="http://schemas.openxmlformats.org/presentationml/2006/main">
  <p:tag name="AS_UNIQUEID" val="57"/>
</p:tagLst>
</file>

<file path=ppt/tags/tag198.xml><?xml version="1.0" encoding="utf-8"?>
<p:tagLst xmlns:p="http://schemas.openxmlformats.org/presentationml/2006/main">
  <p:tag name="AS_UNIQUEID" val="58"/>
</p:tagLst>
</file>

<file path=ppt/tags/tag199.xml><?xml version="1.0" encoding="utf-8"?>
<p:tagLst xmlns:p="http://schemas.openxmlformats.org/presentationml/2006/main">
  <p:tag name="AS_UNIQUEID" val="59"/>
</p:tagLst>
</file>

<file path=ppt/tags/tag2.xml><?xml version="1.0" encoding="utf-8"?>
<p:tagLst xmlns:p="http://schemas.openxmlformats.org/presentationml/2006/main">
  <p:tag name="AS_UNIQUEID" val="342"/>
</p:tagLst>
</file>

<file path=ppt/tags/tag20.xml><?xml version="1.0" encoding="utf-8"?>
<p:tagLst xmlns:p="http://schemas.openxmlformats.org/presentationml/2006/main">
  <p:tag name="AS_UNIQUEID" val="360"/>
</p:tagLst>
</file>

<file path=ppt/tags/tag200.xml><?xml version="1.0" encoding="utf-8"?>
<p:tagLst xmlns:p="http://schemas.openxmlformats.org/presentationml/2006/main">
  <p:tag name="AS_UNIQUEID" val="516"/>
</p:tagLst>
</file>

<file path=ppt/tags/tag201.xml><?xml version="1.0" encoding="utf-8"?>
<p:tagLst xmlns:p="http://schemas.openxmlformats.org/presentationml/2006/main">
  <p:tag name="AS_UNIQUEID" val="61"/>
</p:tagLst>
</file>

<file path=ppt/tags/tag202.xml><?xml version="1.0" encoding="utf-8"?>
<p:tagLst xmlns:p="http://schemas.openxmlformats.org/presentationml/2006/main">
  <p:tag name="AS_UNIQUEID" val="62"/>
</p:tagLst>
</file>

<file path=ppt/tags/tag203.xml><?xml version="1.0" encoding="utf-8"?>
<p:tagLst xmlns:p="http://schemas.openxmlformats.org/presentationml/2006/main">
  <p:tag name="AS_UNIQUEID" val="63"/>
</p:tagLst>
</file>

<file path=ppt/tags/tag204.xml><?xml version="1.0" encoding="utf-8"?>
<p:tagLst xmlns:p="http://schemas.openxmlformats.org/presentationml/2006/main">
  <p:tag name="AS_UNIQUEID" val="64"/>
</p:tagLst>
</file>

<file path=ppt/tags/tag205.xml><?xml version="1.0" encoding="utf-8"?>
<p:tagLst xmlns:p="http://schemas.openxmlformats.org/presentationml/2006/main">
  <p:tag name="AS_UNIQUEID" val="65"/>
</p:tagLst>
</file>

<file path=ppt/tags/tag206.xml><?xml version="1.0" encoding="utf-8"?>
<p:tagLst xmlns:p="http://schemas.openxmlformats.org/presentationml/2006/main">
  <p:tag name="AS_UNIQUEID" val="517"/>
</p:tagLst>
</file>

<file path=ppt/tags/tag207.xml><?xml version="1.0" encoding="utf-8"?>
<p:tagLst xmlns:p="http://schemas.openxmlformats.org/presentationml/2006/main">
  <p:tag name="AS_UNIQUEID" val="518"/>
</p:tagLst>
</file>

<file path=ppt/tags/tag208.xml><?xml version="1.0" encoding="utf-8"?>
<p:tagLst xmlns:p="http://schemas.openxmlformats.org/presentationml/2006/main">
  <p:tag name="AS_UNIQUEID" val="519"/>
</p:tagLst>
</file>

<file path=ppt/tags/tag209.xml><?xml version="1.0" encoding="utf-8"?>
<p:tagLst xmlns:p="http://schemas.openxmlformats.org/presentationml/2006/main">
  <p:tag name="AS_UNIQUEID" val="81"/>
</p:tagLst>
</file>

<file path=ppt/tags/tag21.xml><?xml version="1.0" encoding="utf-8"?>
<p:tagLst xmlns:p="http://schemas.openxmlformats.org/presentationml/2006/main">
  <p:tag name="AS_UNIQUEID" val="361"/>
</p:tagLst>
</file>

<file path=ppt/tags/tag210.xml><?xml version="1.0" encoding="utf-8"?>
<p:tagLst xmlns:p="http://schemas.openxmlformats.org/presentationml/2006/main">
  <p:tag name="AS_UNIQUEID" val="520"/>
</p:tagLst>
</file>

<file path=ppt/tags/tag211.xml><?xml version="1.0" encoding="utf-8"?>
<p:tagLst xmlns:p="http://schemas.openxmlformats.org/presentationml/2006/main">
  <p:tag name="AS_UNIQUEID" val="77"/>
</p:tagLst>
</file>

<file path=ppt/tags/tag212.xml><?xml version="1.0" encoding="utf-8"?>
<p:tagLst xmlns:p="http://schemas.openxmlformats.org/presentationml/2006/main">
  <p:tag name="AS_UNIQUEID" val="78"/>
</p:tagLst>
</file>

<file path=ppt/tags/tag213.xml><?xml version="1.0" encoding="utf-8"?>
<p:tagLst xmlns:p="http://schemas.openxmlformats.org/presentationml/2006/main">
  <p:tag name="AS_UNIQUEID" val="79"/>
</p:tagLst>
</file>

<file path=ppt/tags/tag214.xml><?xml version="1.0" encoding="utf-8"?>
<p:tagLst xmlns:p="http://schemas.openxmlformats.org/presentationml/2006/main">
  <p:tag name="AS_UNIQUEID" val="82"/>
</p:tagLst>
</file>

<file path=ppt/tags/tag215.xml><?xml version="1.0" encoding="utf-8"?>
<p:tagLst xmlns:p="http://schemas.openxmlformats.org/presentationml/2006/main">
  <p:tag name="AS_UNIQUEID" val="83"/>
</p:tagLst>
</file>

<file path=ppt/tags/tag216.xml><?xml version="1.0" encoding="utf-8"?>
<p:tagLst xmlns:p="http://schemas.openxmlformats.org/presentationml/2006/main">
  <p:tag name="AS_UNIQUEID" val="521"/>
</p:tagLst>
</file>

<file path=ppt/tags/tag217.xml><?xml version="1.0" encoding="utf-8"?>
<p:tagLst xmlns:p="http://schemas.openxmlformats.org/presentationml/2006/main">
  <p:tag name="AS_UNIQUEID" val="67"/>
</p:tagLst>
</file>

<file path=ppt/tags/tag218.xml><?xml version="1.0" encoding="utf-8"?>
<p:tagLst xmlns:p="http://schemas.openxmlformats.org/presentationml/2006/main">
  <p:tag name="AS_UNIQUEID" val="68"/>
</p:tagLst>
</file>

<file path=ppt/tags/tag219.xml><?xml version="1.0" encoding="utf-8"?>
<p:tagLst xmlns:p="http://schemas.openxmlformats.org/presentationml/2006/main">
  <p:tag name="AS_UNIQUEID" val="522"/>
</p:tagLst>
</file>

<file path=ppt/tags/tag22.xml><?xml version="1.0" encoding="utf-8"?>
<p:tagLst xmlns:p="http://schemas.openxmlformats.org/presentationml/2006/main">
  <p:tag name="AS_UNIQUEID" val="362"/>
</p:tagLst>
</file>

<file path=ppt/tags/tag220.xml><?xml version="1.0" encoding="utf-8"?>
<p:tagLst xmlns:p="http://schemas.openxmlformats.org/presentationml/2006/main">
  <p:tag name="AS_UNIQUEID" val="70"/>
</p:tagLst>
</file>

<file path=ppt/tags/tag221.xml><?xml version="1.0" encoding="utf-8"?>
<p:tagLst xmlns:p="http://schemas.openxmlformats.org/presentationml/2006/main">
  <p:tag name="AS_UNIQUEID" val="71"/>
</p:tagLst>
</file>

<file path=ppt/tags/tag222.xml><?xml version="1.0" encoding="utf-8"?>
<p:tagLst xmlns:p="http://schemas.openxmlformats.org/presentationml/2006/main">
  <p:tag name="AS_UNIQUEID" val="72"/>
</p:tagLst>
</file>

<file path=ppt/tags/tag223.xml><?xml version="1.0" encoding="utf-8"?>
<p:tagLst xmlns:p="http://schemas.openxmlformats.org/presentationml/2006/main">
  <p:tag name="AS_UNIQUEID" val="73"/>
</p:tagLst>
</file>

<file path=ppt/tags/tag224.xml><?xml version="1.0" encoding="utf-8"?>
<p:tagLst xmlns:p="http://schemas.openxmlformats.org/presentationml/2006/main">
  <p:tag name="AS_UNIQUEID" val="74"/>
</p:tagLst>
</file>

<file path=ppt/tags/tag225.xml><?xml version="1.0" encoding="utf-8"?>
<p:tagLst xmlns:p="http://schemas.openxmlformats.org/presentationml/2006/main">
  <p:tag name="AS_UNIQUEID" val="75"/>
</p:tagLst>
</file>

<file path=ppt/tags/tag226.xml><?xml version="1.0" encoding="utf-8"?>
<p:tagLst xmlns:p="http://schemas.openxmlformats.org/presentationml/2006/main">
  <p:tag name="AS_UNIQUEID" val="523"/>
</p:tagLst>
</file>

<file path=ppt/tags/tag227.xml><?xml version="1.0" encoding="utf-8"?>
<p:tagLst xmlns:p="http://schemas.openxmlformats.org/presentationml/2006/main">
  <p:tag name="AS_UNIQUEID" val="524"/>
</p:tagLst>
</file>

<file path=ppt/tags/tag228.xml><?xml version="1.0" encoding="utf-8"?>
<p:tagLst xmlns:p="http://schemas.openxmlformats.org/presentationml/2006/main">
  <p:tag name="AS_UNIQUEID" val="525"/>
</p:tagLst>
</file>

<file path=ppt/tags/tag229.xml><?xml version="1.0" encoding="utf-8"?>
<p:tagLst xmlns:p="http://schemas.openxmlformats.org/presentationml/2006/main">
  <p:tag name="AS_UNIQUEID" val="526"/>
</p:tagLst>
</file>

<file path=ppt/tags/tag23.xml><?xml version="1.0" encoding="utf-8"?>
<p:tagLst xmlns:p="http://schemas.openxmlformats.org/presentationml/2006/main">
  <p:tag name="AS_UNIQUEID" val="363"/>
</p:tagLst>
</file>

<file path=ppt/tags/tag230.xml><?xml version="1.0" encoding="utf-8"?>
<p:tagLst xmlns:p="http://schemas.openxmlformats.org/presentationml/2006/main">
  <p:tag name="AS_UNIQUEID" val="527"/>
</p:tagLst>
</file>

<file path=ppt/tags/tag231.xml><?xml version="1.0" encoding="utf-8"?>
<p:tagLst xmlns:p="http://schemas.openxmlformats.org/presentationml/2006/main">
  <p:tag name="AS_UNIQUEID" val="528"/>
</p:tagLst>
</file>

<file path=ppt/tags/tag232.xml><?xml version="1.0" encoding="utf-8"?>
<p:tagLst xmlns:p="http://schemas.openxmlformats.org/presentationml/2006/main">
  <p:tag name="AS_UNIQUEID" val="529"/>
</p:tagLst>
</file>

<file path=ppt/tags/tag233.xml><?xml version="1.0" encoding="utf-8"?>
<p:tagLst xmlns:p="http://schemas.openxmlformats.org/presentationml/2006/main">
  <p:tag name="AS_UNIQUEID" val="530"/>
</p:tagLst>
</file>

<file path=ppt/tags/tag234.xml><?xml version="1.0" encoding="utf-8"?>
<p:tagLst xmlns:p="http://schemas.openxmlformats.org/presentationml/2006/main">
  <p:tag name="AS_UNIQUEID" val="531"/>
</p:tagLst>
</file>

<file path=ppt/tags/tag235.xml><?xml version="1.0" encoding="utf-8"?>
<p:tagLst xmlns:p="http://schemas.openxmlformats.org/presentationml/2006/main">
  <p:tag name="AS_UNIQUEID" val="532"/>
</p:tagLst>
</file>

<file path=ppt/tags/tag236.xml><?xml version="1.0" encoding="utf-8"?>
<p:tagLst xmlns:p="http://schemas.openxmlformats.org/presentationml/2006/main">
  <p:tag name="AS_UNIQUEID" val="533"/>
</p:tagLst>
</file>

<file path=ppt/tags/tag237.xml><?xml version="1.0" encoding="utf-8"?>
<p:tagLst xmlns:p="http://schemas.openxmlformats.org/presentationml/2006/main">
  <p:tag name="AS_UNIQUEID" val="534"/>
</p:tagLst>
</file>

<file path=ppt/tags/tag238.xml><?xml version="1.0" encoding="utf-8"?>
<p:tagLst xmlns:p="http://schemas.openxmlformats.org/presentationml/2006/main">
  <p:tag name="AS_UNIQUEID" val="535"/>
</p:tagLst>
</file>

<file path=ppt/tags/tag239.xml><?xml version="1.0" encoding="utf-8"?>
<p:tagLst xmlns:p="http://schemas.openxmlformats.org/presentationml/2006/main">
  <p:tag name="AS_UNIQUEID" val="536"/>
</p:tagLst>
</file>

<file path=ppt/tags/tag24.xml><?xml version="1.0" encoding="utf-8"?>
<p:tagLst xmlns:p="http://schemas.openxmlformats.org/presentationml/2006/main">
  <p:tag name="AS_UNIQUEID" val="364"/>
</p:tagLst>
</file>

<file path=ppt/tags/tag240.xml><?xml version="1.0" encoding="utf-8"?>
<p:tagLst xmlns:p="http://schemas.openxmlformats.org/presentationml/2006/main">
  <p:tag name="AS_UNIQUEID" val="102"/>
</p:tagLst>
</file>

<file path=ppt/tags/tag241.xml><?xml version="1.0" encoding="utf-8"?>
<p:tagLst xmlns:p="http://schemas.openxmlformats.org/presentationml/2006/main">
  <p:tag name="AS_UNIQUEID" val="537"/>
</p:tagLst>
</file>

<file path=ppt/tags/tag242.xml><?xml version="1.0" encoding="utf-8"?>
<p:tagLst xmlns:p="http://schemas.openxmlformats.org/presentationml/2006/main">
  <p:tag name="AS_UNIQUEID" val="538"/>
</p:tagLst>
</file>

<file path=ppt/tags/tag243.xml><?xml version="1.0" encoding="utf-8"?>
<p:tagLst xmlns:p="http://schemas.openxmlformats.org/presentationml/2006/main">
  <p:tag name="AS_UNIQUEID" val="539"/>
</p:tagLst>
</file>

<file path=ppt/tags/tag244.xml><?xml version="1.0" encoding="utf-8"?>
<p:tagLst xmlns:p="http://schemas.openxmlformats.org/presentationml/2006/main">
  <p:tag name="AS_UNIQUEID" val="116"/>
</p:tagLst>
</file>

<file path=ppt/tags/tag245.xml><?xml version="1.0" encoding="utf-8"?>
<p:tagLst xmlns:p="http://schemas.openxmlformats.org/presentationml/2006/main">
  <p:tag name="AS_UNIQUEID" val="117"/>
</p:tagLst>
</file>

<file path=ppt/tags/tag246.xml><?xml version="1.0" encoding="utf-8"?>
<p:tagLst xmlns:p="http://schemas.openxmlformats.org/presentationml/2006/main">
  <p:tag name="AS_UNIQUEID" val="118"/>
</p:tagLst>
</file>

<file path=ppt/tags/tag247.xml><?xml version="1.0" encoding="utf-8"?>
<p:tagLst xmlns:p="http://schemas.openxmlformats.org/presentationml/2006/main">
  <p:tag name="AS_UNIQUEID" val="121"/>
</p:tagLst>
</file>

<file path=ppt/tags/tag248.xml><?xml version="1.0" encoding="utf-8"?>
<p:tagLst xmlns:p="http://schemas.openxmlformats.org/presentationml/2006/main">
  <p:tag name="AS_UNIQUEID" val="540"/>
</p:tagLst>
</file>

<file path=ppt/tags/tag249.xml><?xml version="1.0" encoding="utf-8"?>
<p:tagLst xmlns:p="http://schemas.openxmlformats.org/presentationml/2006/main">
  <p:tag name="AS_UNIQUEID" val="541"/>
</p:tagLst>
</file>

<file path=ppt/tags/tag25.xml><?xml version="1.0" encoding="utf-8"?>
<p:tagLst xmlns:p="http://schemas.openxmlformats.org/presentationml/2006/main">
  <p:tag name="AS_UNIQUEID" val="365"/>
</p:tagLst>
</file>

<file path=ppt/tags/tag250.xml><?xml version="1.0" encoding="utf-8"?>
<p:tagLst xmlns:p="http://schemas.openxmlformats.org/presentationml/2006/main">
  <p:tag name="AS_UNIQUEID" val="542"/>
</p:tagLst>
</file>

<file path=ppt/tags/tag251.xml><?xml version="1.0" encoding="utf-8"?>
<p:tagLst xmlns:p="http://schemas.openxmlformats.org/presentationml/2006/main">
  <p:tag name="AS_UNIQUEID" val="543"/>
</p:tagLst>
</file>

<file path=ppt/tags/tag252.xml><?xml version="1.0" encoding="utf-8"?>
<p:tagLst xmlns:p="http://schemas.openxmlformats.org/presentationml/2006/main">
  <p:tag name="AS_UNIQUEID" val="544"/>
</p:tagLst>
</file>

<file path=ppt/tags/tag253.xml><?xml version="1.0" encoding="utf-8"?>
<p:tagLst xmlns:p="http://schemas.openxmlformats.org/presentationml/2006/main">
  <p:tag name="AS_UNIQUEID" val="545"/>
</p:tagLst>
</file>

<file path=ppt/tags/tag254.xml><?xml version="1.0" encoding="utf-8"?>
<p:tagLst xmlns:p="http://schemas.openxmlformats.org/presentationml/2006/main">
  <p:tag name="AS_UNIQUEID" val="546"/>
</p:tagLst>
</file>

<file path=ppt/tags/tag255.xml><?xml version="1.0" encoding="utf-8"?>
<p:tagLst xmlns:p="http://schemas.openxmlformats.org/presentationml/2006/main">
  <p:tag name="AS_UNIQUEID" val="547"/>
</p:tagLst>
</file>

<file path=ppt/tags/tag256.xml><?xml version="1.0" encoding="utf-8"?>
<p:tagLst xmlns:p="http://schemas.openxmlformats.org/presentationml/2006/main">
  <p:tag name="AS_UNIQUEID" val="548"/>
</p:tagLst>
</file>

<file path=ppt/tags/tag257.xml><?xml version="1.0" encoding="utf-8"?>
<p:tagLst xmlns:p="http://schemas.openxmlformats.org/presentationml/2006/main">
  <p:tag name="AS_UNIQUEID" val="135"/>
</p:tagLst>
</file>

<file path=ppt/tags/tag258.xml><?xml version="1.0" encoding="utf-8"?>
<p:tagLst xmlns:p="http://schemas.openxmlformats.org/presentationml/2006/main">
  <p:tag name="AS_UNIQUEID" val="136"/>
</p:tagLst>
</file>

<file path=ppt/tags/tag259.xml><?xml version="1.0" encoding="utf-8"?>
<p:tagLst xmlns:p="http://schemas.openxmlformats.org/presentationml/2006/main">
  <p:tag name="AS_UNIQUEID" val="137"/>
</p:tagLst>
</file>

<file path=ppt/tags/tag26.xml><?xml version="1.0" encoding="utf-8"?>
<p:tagLst xmlns:p="http://schemas.openxmlformats.org/presentationml/2006/main">
  <p:tag name="AS_UNIQUEID" val="366"/>
</p:tagLst>
</file>

<file path=ppt/tags/tag260.xml><?xml version="1.0" encoding="utf-8"?>
<p:tagLst xmlns:p="http://schemas.openxmlformats.org/presentationml/2006/main">
  <p:tag name="AS_UNIQUEID" val="138"/>
</p:tagLst>
</file>

<file path=ppt/tags/tag261.xml><?xml version="1.0" encoding="utf-8"?>
<p:tagLst xmlns:p="http://schemas.openxmlformats.org/presentationml/2006/main">
  <p:tag name="AS_UNIQUEID" val="139"/>
</p:tagLst>
</file>

<file path=ppt/tags/tag262.xml><?xml version="1.0" encoding="utf-8"?>
<p:tagLst xmlns:p="http://schemas.openxmlformats.org/presentationml/2006/main">
  <p:tag name="AS_UNIQUEID" val="140"/>
</p:tagLst>
</file>

<file path=ppt/tags/tag263.xml><?xml version="1.0" encoding="utf-8"?>
<p:tagLst xmlns:p="http://schemas.openxmlformats.org/presentationml/2006/main">
  <p:tag name="AS_UNIQUEID" val="141"/>
</p:tagLst>
</file>

<file path=ppt/tags/tag264.xml><?xml version="1.0" encoding="utf-8"?>
<p:tagLst xmlns:p="http://schemas.openxmlformats.org/presentationml/2006/main">
  <p:tag name="AS_UNIQUEID" val="142"/>
</p:tagLst>
</file>

<file path=ppt/tags/tag265.xml><?xml version="1.0" encoding="utf-8"?>
<p:tagLst xmlns:p="http://schemas.openxmlformats.org/presentationml/2006/main">
  <p:tag name="AS_UNIQUEID" val="143"/>
</p:tagLst>
</file>

<file path=ppt/tags/tag266.xml><?xml version="1.0" encoding="utf-8"?>
<p:tagLst xmlns:p="http://schemas.openxmlformats.org/presentationml/2006/main">
  <p:tag name="AS_UNIQUEID" val="144"/>
</p:tagLst>
</file>

<file path=ppt/tags/tag267.xml><?xml version="1.0" encoding="utf-8"?>
<p:tagLst xmlns:p="http://schemas.openxmlformats.org/presentationml/2006/main">
  <p:tag name="AS_UNIQUEID" val="145"/>
</p:tagLst>
</file>

<file path=ppt/tags/tag268.xml><?xml version="1.0" encoding="utf-8"?>
<p:tagLst xmlns:p="http://schemas.openxmlformats.org/presentationml/2006/main">
  <p:tag name="AS_UNIQUEID" val="146"/>
</p:tagLst>
</file>

<file path=ppt/tags/tag269.xml><?xml version="1.0" encoding="utf-8"?>
<p:tagLst xmlns:p="http://schemas.openxmlformats.org/presentationml/2006/main">
  <p:tag name="AS_UNIQUEID" val="147"/>
</p:tagLst>
</file>

<file path=ppt/tags/tag27.xml><?xml version="1.0" encoding="utf-8"?>
<p:tagLst xmlns:p="http://schemas.openxmlformats.org/presentationml/2006/main">
  <p:tag name="AS_UNIQUEID" val="367"/>
</p:tagLst>
</file>

<file path=ppt/tags/tag270.xml><?xml version="1.0" encoding="utf-8"?>
<p:tagLst xmlns:p="http://schemas.openxmlformats.org/presentationml/2006/main">
  <p:tag name="AS_UNIQUEID" val="148"/>
</p:tagLst>
</file>

<file path=ppt/tags/tag271.xml><?xml version="1.0" encoding="utf-8"?>
<p:tagLst xmlns:p="http://schemas.openxmlformats.org/presentationml/2006/main">
  <p:tag name="AS_UNIQUEID" val="149"/>
</p:tagLst>
</file>

<file path=ppt/tags/tag272.xml><?xml version="1.0" encoding="utf-8"?>
<p:tagLst xmlns:p="http://schemas.openxmlformats.org/presentationml/2006/main">
  <p:tag name="AS_UNIQUEID" val="150"/>
</p:tagLst>
</file>

<file path=ppt/tags/tag273.xml><?xml version="1.0" encoding="utf-8"?>
<p:tagLst xmlns:p="http://schemas.openxmlformats.org/presentationml/2006/main">
  <p:tag name="AS_UNIQUEID" val="151"/>
</p:tagLst>
</file>

<file path=ppt/tags/tag274.xml><?xml version="1.0" encoding="utf-8"?>
<p:tagLst xmlns:p="http://schemas.openxmlformats.org/presentationml/2006/main">
  <p:tag name="AS_UNIQUEID" val="102"/>
</p:tagLst>
</file>

<file path=ppt/tags/tag275.xml><?xml version="1.0" encoding="utf-8"?>
<p:tagLst xmlns:p="http://schemas.openxmlformats.org/presentationml/2006/main">
  <p:tag name="AS_UNIQUEID" val="151"/>
</p:tagLst>
</file>

<file path=ppt/tags/tag276.xml><?xml version="1.0" encoding="utf-8"?>
<p:tagLst xmlns:p="http://schemas.openxmlformats.org/presentationml/2006/main">
  <p:tag name="AS_UNIQUEID" val="549"/>
</p:tagLst>
</file>

<file path=ppt/tags/tag277.xml><?xml version="1.0" encoding="utf-8"?>
<p:tagLst xmlns:p="http://schemas.openxmlformats.org/presentationml/2006/main">
  <p:tag name="AS_UNIQUEID" val="550"/>
</p:tagLst>
</file>

<file path=ppt/tags/tag278.xml><?xml version="1.0" encoding="utf-8"?>
<p:tagLst xmlns:p="http://schemas.openxmlformats.org/presentationml/2006/main">
  <p:tag name="AS_UNIQUEID" val="551"/>
</p:tagLst>
</file>

<file path=ppt/tags/tag279.xml><?xml version="1.0" encoding="utf-8"?>
<p:tagLst xmlns:p="http://schemas.openxmlformats.org/presentationml/2006/main">
  <p:tag name="AS_UNIQUEID" val="552"/>
</p:tagLst>
</file>

<file path=ppt/tags/tag28.xml><?xml version="1.0" encoding="utf-8"?>
<p:tagLst xmlns:p="http://schemas.openxmlformats.org/presentationml/2006/main">
  <p:tag name="AS_UNIQUEID" val="368"/>
</p:tagLst>
</file>

<file path=ppt/tags/tag280.xml><?xml version="1.0" encoding="utf-8"?>
<p:tagLst xmlns:p="http://schemas.openxmlformats.org/presentationml/2006/main">
  <p:tag name="AS_UNIQUEID" val="553"/>
</p:tagLst>
</file>

<file path=ppt/tags/tag281.xml><?xml version="1.0" encoding="utf-8"?>
<p:tagLst xmlns:p="http://schemas.openxmlformats.org/presentationml/2006/main">
  <p:tag name="AS_UNIQUEID" val="554"/>
</p:tagLst>
</file>

<file path=ppt/tags/tag282.xml><?xml version="1.0" encoding="utf-8"?>
<p:tagLst xmlns:p="http://schemas.openxmlformats.org/presentationml/2006/main">
  <p:tag name="AS_UNIQUEID" val="555"/>
</p:tagLst>
</file>

<file path=ppt/tags/tag283.xml><?xml version="1.0" encoding="utf-8"?>
<p:tagLst xmlns:p="http://schemas.openxmlformats.org/presentationml/2006/main">
  <p:tag name="AS_UNIQUEID" val="178"/>
</p:tagLst>
</file>

<file path=ppt/tags/tag284.xml><?xml version="1.0" encoding="utf-8"?>
<p:tagLst xmlns:p="http://schemas.openxmlformats.org/presentationml/2006/main">
  <p:tag name="AS_UNIQUEID" val="556"/>
</p:tagLst>
</file>

<file path=ppt/tags/tag285.xml><?xml version="1.0" encoding="utf-8"?>
<p:tagLst xmlns:p="http://schemas.openxmlformats.org/presentationml/2006/main">
  <p:tag name="AS_UNIQUEID" val="557"/>
</p:tagLst>
</file>

<file path=ppt/tags/tag286.xml><?xml version="1.0" encoding="utf-8"?>
<p:tagLst xmlns:p="http://schemas.openxmlformats.org/presentationml/2006/main">
  <p:tag name="AS_UNIQUEID" val="558"/>
</p:tagLst>
</file>

<file path=ppt/tags/tag287.xml><?xml version="1.0" encoding="utf-8"?>
<p:tagLst xmlns:p="http://schemas.openxmlformats.org/presentationml/2006/main">
  <p:tag name="AS_UNIQUEID" val="180"/>
</p:tagLst>
</file>

<file path=ppt/tags/tag288.xml><?xml version="1.0" encoding="utf-8"?>
<p:tagLst xmlns:p="http://schemas.openxmlformats.org/presentationml/2006/main">
  <p:tag name="AS_UNIQUEID" val="559"/>
</p:tagLst>
</file>

<file path=ppt/tags/tag289.xml><?xml version="1.0" encoding="utf-8"?>
<p:tagLst xmlns:p="http://schemas.openxmlformats.org/presentationml/2006/main">
  <p:tag name="AS_UNIQUEID" val="314"/>
</p:tagLst>
</file>

<file path=ppt/tags/tag29.xml><?xml version="1.0" encoding="utf-8"?>
<p:tagLst xmlns:p="http://schemas.openxmlformats.org/presentationml/2006/main">
  <p:tag name="AS_UNIQUEID" val="369"/>
</p:tagLst>
</file>

<file path=ppt/tags/tag290.xml><?xml version="1.0" encoding="utf-8"?>
<p:tagLst xmlns:p="http://schemas.openxmlformats.org/presentationml/2006/main">
  <p:tag name="AS_UNIQUEID" val="315"/>
</p:tagLst>
</file>

<file path=ppt/tags/tag291.xml><?xml version="1.0" encoding="utf-8"?>
<p:tagLst xmlns:p="http://schemas.openxmlformats.org/presentationml/2006/main">
  <p:tag name="AS_UNIQUEID" val="316"/>
</p:tagLst>
</file>

<file path=ppt/tags/tag292.xml><?xml version="1.0" encoding="utf-8"?>
<p:tagLst xmlns:p="http://schemas.openxmlformats.org/presentationml/2006/main">
  <p:tag name="AS_UNIQUEID" val="317"/>
</p:tagLst>
</file>

<file path=ppt/tags/tag293.xml><?xml version="1.0" encoding="utf-8"?>
<p:tagLst xmlns:p="http://schemas.openxmlformats.org/presentationml/2006/main">
  <p:tag name="AS_UNIQUEID" val="560"/>
</p:tagLst>
</file>

<file path=ppt/tags/tag294.xml><?xml version="1.0" encoding="utf-8"?>
<p:tagLst xmlns:p="http://schemas.openxmlformats.org/presentationml/2006/main">
  <p:tag name="AS_UNIQUEID" val="319"/>
</p:tagLst>
</file>

<file path=ppt/tags/tag295.xml><?xml version="1.0" encoding="utf-8"?>
<p:tagLst xmlns:p="http://schemas.openxmlformats.org/presentationml/2006/main">
  <p:tag name="AS_UNIQUEID" val="320"/>
</p:tagLst>
</file>

<file path=ppt/tags/tag296.xml><?xml version="1.0" encoding="utf-8"?>
<p:tagLst xmlns:p="http://schemas.openxmlformats.org/presentationml/2006/main">
  <p:tag name="AS_UNIQUEID" val="321"/>
</p:tagLst>
</file>

<file path=ppt/tags/tag297.xml><?xml version="1.0" encoding="utf-8"?>
<p:tagLst xmlns:p="http://schemas.openxmlformats.org/presentationml/2006/main">
  <p:tag name="AS_UNIQUEID" val="322"/>
</p:tagLst>
</file>

<file path=ppt/tags/tag298.xml><?xml version="1.0" encoding="utf-8"?>
<p:tagLst xmlns:p="http://schemas.openxmlformats.org/presentationml/2006/main">
  <p:tag name="AS_UNIQUEID" val="323"/>
</p:tagLst>
</file>

<file path=ppt/tags/tag299.xml><?xml version="1.0" encoding="utf-8"?>
<p:tagLst xmlns:p="http://schemas.openxmlformats.org/presentationml/2006/main">
  <p:tag name="AS_UNIQUEID" val="324"/>
</p:tagLst>
</file>

<file path=ppt/tags/tag3.xml><?xml version="1.0" encoding="utf-8"?>
<p:tagLst xmlns:p="http://schemas.openxmlformats.org/presentationml/2006/main">
  <p:tag name="AS_UNIQUEID" val="343"/>
</p:tagLst>
</file>

<file path=ppt/tags/tag30.xml><?xml version="1.0" encoding="utf-8"?>
<p:tagLst xmlns:p="http://schemas.openxmlformats.org/presentationml/2006/main">
  <p:tag name="AS_UNIQUEID" val="370"/>
</p:tagLst>
</file>

<file path=ppt/tags/tag300.xml><?xml version="1.0" encoding="utf-8"?>
<p:tagLst xmlns:p="http://schemas.openxmlformats.org/presentationml/2006/main">
  <p:tag name="AS_UNIQUEID" val="325"/>
</p:tagLst>
</file>

<file path=ppt/tags/tag301.xml><?xml version="1.0" encoding="utf-8"?>
<p:tagLst xmlns:p="http://schemas.openxmlformats.org/presentationml/2006/main">
  <p:tag name="AS_UNIQUEID" val="326"/>
</p:tagLst>
</file>

<file path=ppt/tags/tag302.xml><?xml version="1.0" encoding="utf-8"?>
<p:tagLst xmlns:p="http://schemas.openxmlformats.org/presentationml/2006/main">
  <p:tag name="AS_UNIQUEID" val="327"/>
</p:tagLst>
</file>

<file path=ppt/tags/tag303.xml><?xml version="1.0" encoding="utf-8"?>
<p:tagLst xmlns:p="http://schemas.openxmlformats.org/presentationml/2006/main">
  <p:tag name="AS_UNIQUEID" val="328"/>
</p:tagLst>
</file>

<file path=ppt/tags/tag304.xml><?xml version="1.0" encoding="utf-8"?>
<p:tagLst xmlns:p="http://schemas.openxmlformats.org/presentationml/2006/main">
  <p:tag name="AS_UNIQUEID" val="329"/>
</p:tagLst>
</file>

<file path=ppt/tags/tag305.xml><?xml version="1.0" encoding="utf-8"?>
<p:tagLst xmlns:p="http://schemas.openxmlformats.org/presentationml/2006/main">
  <p:tag name="AS_UNIQUEID" val="330"/>
</p:tagLst>
</file>

<file path=ppt/tags/tag306.xml><?xml version="1.0" encoding="utf-8"?>
<p:tagLst xmlns:p="http://schemas.openxmlformats.org/presentationml/2006/main">
  <p:tag name="AS_UNIQUEID" val="561"/>
</p:tagLst>
</file>

<file path=ppt/tags/tag307.xml><?xml version="1.0" encoding="utf-8"?>
<p:tagLst xmlns:p="http://schemas.openxmlformats.org/presentationml/2006/main">
  <p:tag name="AS_UNIQUEID" val="85"/>
</p:tagLst>
</file>

<file path=ppt/tags/tag308.xml><?xml version="1.0" encoding="utf-8"?>
<p:tagLst xmlns:p="http://schemas.openxmlformats.org/presentationml/2006/main">
  <p:tag name="AS_UNIQUEID" val="86"/>
</p:tagLst>
</file>

<file path=ppt/tags/tag309.xml><?xml version="1.0" encoding="utf-8"?>
<p:tagLst xmlns:p="http://schemas.openxmlformats.org/presentationml/2006/main">
  <p:tag name="AS_UNIQUEID" val="87"/>
</p:tagLst>
</file>

<file path=ppt/tags/tag31.xml><?xml version="1.0" encoding="utf-8"?>
<p:tagLst xmlns:p="http://schemas.openxmlformats.org/presentationml/2006/main">
  <p:tag name="AS_UNIQUEID" val="371"/>
</p:tagLst>
</file>

<file path=ppt/tags/tag310.xml><?xml version="1.0" encoding="utf-8"?>
<p:tagLst xmlns:p="http://schemas.openxmlformats.org/presentationml/2006/main">
  <p:tag name="AS_UNIQUEID" val="88"/>
</p:tagLst>
</file>

<file path=ppt/tags/tag311.xml><?xml version="1.0" encoding="utf-8"?>
<p:tagLst xmlns:p="http://schemas.openxmlformats.org/presentationml/2006/main">
  <p:tag name="AS_UNIQUEID" val="89"/>
</p:tagLst>
</file>

<file path=ppt/tags/tag312.xml><?xml version="1.0" encoding="utf-8"?>
<p:tagLst xmlns:p="http://schemas.openxmlformats.org/presentationml/2006/main">
  <p:tag name="AS_UNIQUEID" val="90"/>
</p:tagLst>
</file>

<file path=ppt/tags/tag313.xml><?xml version="1.0" encoding="utf-8"?>
<p:tagLst xmlns:p="http://schemas.openxmlformats.org/presentationml/2006/main">
  <p:tag name="AS_UNIQUEID" val="91"/>
</p:tagLst>
</file>

<file path=ppt/tags/tag314.xml><?xml version="1.0" encoding="utf-8"?>
<p:tagLst xmlns:p="http://schemas.openxmlformats.org/presentationml/2006/main">
  <p:tag name="AS_UNIQUEID" val="92"/>
</p:tagLst>
</file>

<file path=ppt/tags/tag315.xml><?xml version="1.0" encoding="utf-8"?>
<p:tagLst xmlns:p="http://schemas.openxmlformats.org/presentationml/2006/main">
  <p:tag name="AS_UNIQUEID" val="93"/>
</p:tagLst>
</file>

<file path=ppt/tags/tag316.xml><?xml version="1.0" encoding="utf-8"?>
<p:tagLst xmlns:p="http://schemas.openxmlformats.org/presentationml/2006/main">
  <p:tag name="AS_UNIQUEID" val="94"/>
</p:tagLst>
</file>

<file path=ppt/tags/tag317.xml><?xml version="1.0" encoding="utf-8"?>
<p:tagLst xmlns:p="http://schemas.openxmlformats.org/presentationml/2006/main">
  <p:tag name="AS_UNIQUEID" val="562"/>
</p:tagLst>
</file>

<file path=ppt/tags/tag318.xml><?xml version="1.0" encoding="utf-8"?>
<p:tagLst xmlns:p="http://schemas.openxmlformats.org/presentationml/2006/main">
  <p:tag name="AS_UNIQUEID" val="96"/>
</p:tagLst>
</file>

<file path=ppt/tags/tag319.xml><?xml version="1.0" encoding="utf-8"?>
<p:tagLst xmlns:p="http://schemas.openxmlformats.org/presentationml/2006/main">
  <p:tag name="AS_UNIQUEID" val="97"/>
</p:tagLst>
</file>

<file path=ppt/tags/tag32.xml><?xml version="1.0" encoding="utf-8"?>
<p:tagLst xmlns:p="http://schemas.openxmlformats.org/presentationml/2006/main">
  <p:tag name="AS_UNIQUEID" val="372"/>
</p:tagLst>
</file>

<file path=ppt/tags/tag320.xml><?xml version="1.0" encoding="utf-8"?>
<p:tagLst xmlns:p="http://schemas.openxmlformats.org/presentationml/2006/main">
  <p:tag name="AS_UNIQUEID" val="98"/>
</p:tagLst>
</file>

<file path=ppt/tags/tag321.xml><?xml version="1.0" encoding="utf-8"?>
<p:tagLst xmlns:p="http://schemas.openxmlformats.org/presentationml/2006/main">
  <p:tag name="AS_UNIQUEID" val="99"/>
</p:tagLst>
</file>

<file path=ppt/tags/tag322.xml><?xml version="1.0" encoding="utf-8"?>
<p:tagLst xmlns:p="http://schemas.openxmlformats.org/presentationml/2006/main">
  <p:tag name="AS_UNIQUEID" val="100"/>
</p:tagLst>
</file>

<file path=ppt/tags/tag323.xml><?xml version="1.0" encoding="utf-8"?>
<p:tagLst xmlns:p="http://schemas.openxmlformats.org/presentationml/2006/main">
  <p:tag name="AS_UNIQUEID" val="563"/>
</p:tagLst>
</file>

<file path=ppt/tags/tag324.xml><?xml version="1.0" encoding="utf-8"?>
<p:tagLst xmlns:p="http://schemas.openxmlformats.org/presentationml/2006/main">
  <p:tag name="AS_UNIQUEID" val="102"/>
</p:tagLst>
</file>

<file path=ppt/tags/tag325.xml><?xml version="1.0" encoding="utf-8"?>
<p:tagLst xmlns:p="http://schemas.openxmlformats.org/presentationml/2006/main">
  <p:tag name="AS_UNIQUEID" val="103"/>
</p:tagLst>
</file>

<file path=ppt/tags/tag326.xml><?xml version="1.0" encoding="utf-8"?>
<p:tagLst xmlns:p="http://schemas.openxmlformats.org/presentationml/2006/main">
  <p:tag name="AS_UNIQUEID" val="104"/>
</p:tagLst>
</file>

<file path=ppt/tags/tag327.xml><?xml version="1.0" encoding="utf-8"?>
<p:tagLst xmlns:p="http://schemas.openxmlformats.org/presentationml/2006/main">
  <p:tag name="AS_UNIQUEID" val="105"/>
</p:tagLst>
</file>

<file path=ppt/tags/tag328.xml><?xml version="1.0" encoding="utf-8"?>
<p:tagLst xmlns:p="http://schemas.openxmlformats.org/presentationml/2006/main">
  <p:tag name="AS_UNIQUEID" val="106"/>
</p:tagLst>
</file>

<file path=ppt/tags/tag329.xml><?xml version="1.0" encoding="utf-8"?>
<p:tagLst xmlns:p="http://schemas.openxmlformats.org/presentationml/2006/main">
  <p:tag name="AS_UNIQUEID" val="107"/>
</p:tagLst>
</file>

<file path=ppt/tags/tag33.xml><?xml version="1.0" encoding="utf-8"?>
<p:tagLst xmlns:p="http://schemas.openxmlformats.org/presentationml/2006/main">
  <p:tag name="AS_UNIQUEID" val="373"/>
</p:tagLst>
</file>

<file path=ppt/tags/tag330.xml><?xml version="1.0" encoding="utf-8"?>
<p:tagLst xmlns:p="http://schemas.openxmlformats.org/presentationml/2006/main">
  <p:tag name="AS_UNIQUEID" val="108"/>
</p:tagLst>
</file>

<file path=ppt/tags/tag331.xml><?xml version="1.0" encoding="utf-8"?>
<p:tagLst xmlns:p="http://schemas.openxmlformats.org/presentationml/2006/main">
  <p:tag name="AS_UNIQUEID" val="109"/>
</p:tagLst>
</file>

<file path=ppt/tags/tag332.xml><?xml version="1.0" encoding="utf-8"?>
<p:tagLst xmlns:p="http://schemas.openxmlformats.org/presentationml/2006/main">
  <p:tag name="AS_UNIQUEID" val="110"/>
</p:tagLst>
</file>

<file path=ppt/tags/tag333.xml><?xml version="1.0" encoding="utf-8"?>
<p:tagLst xmlns:p="http://schemas.openxmlformats.org/presentationml/2006/main">
  <p:tag name="AS_UNIQUEID" val="111"/>
</p:tagLst>
</file>

<file path=ppt/tags/tag334.xml><?xml version="1.0" encoding="utf-8"?>
<p:tagLst xmlns:p="http://schemas.openxmlformats.org/presentationml/2006/main">
  <p:tag name="AS_UNIQUEID" val="112"/>
</p:tagLst>
</file>

<file path=ppt/tags/tag335.xml><?xml version="1.0" encoding="utf-8"?>
<p:tagLst xmlns:p="http://schemas.openxmlformats.org/presentationml/2006/main">
  <p:tag name="AS_UNIQUEID" val="113"/>
</p:tagLst>
</file>

<file path=ppt/tags/tag336.xml><?xml version="1.0" encoding="utf-8"?>
<p:tagLst xmlns:p="http://schemas.openxmlformats.org/presentationml/2006/main">
  <p:tag name="AS_UNIQUEID" val="114"/>
</p:tagLst>
</file>

<file path=ppt/tags/tag337.xml><?xml version="1.0" encoding="utf-8"?>
<p:tagLst xmlns:p="http://schemas.openxmlformats.org/presentationml/2006/main">
  <p:tag name="AS_UNIQUEID" val="115"/>
</p:tagLst>
</file>

<file path=ppt/tags/tag338.xml><?xml version="1.0" encoding="utf-8"?>
<p:tagLst xmlns:p="http://schemas.openxmlformats.org/presentationml/2006/main">
  <p:tag name="AS_UNIQUEID" val="116"/>
</p:tagLst>
</file>

<file path=ppt/tags/tag339.xml><?xml version="1.0" encoding="utf-8"?>
<p:tagLst xmlns:p="http://schemas.openxmlformats.org/presentationml/2006/main">
  <p:tag name="AS_UNIQUEID" val="117"/>
</p:tagLst>
</file>

<file path=ppt/tags/tag34.xml><?xml version="1.0" encoding="utf-8"?>
<p:tagLst xmlns:p="http://schemas.openxmlformats.org/presentationml/2006/main">
  <p:tag name="AS_UNIQUEID" val="374"/>
</p:tagLst>
</file>

<file path=ppt/tags/tag340.xml><?xml version="1.0" encoding="utf-8"?>
<p:tagLst xmlns:p="http://schemas.openxmlformats.org/presentationml/2006/main">
  <p:tag name="AS_UNIQUEID" val="564"/>
</p:tagLst>
</file>

<file path=ppt/tags/tag341.xml><?xml version="1.0" encoding="utf-8"?>
<p:tagLst xmlns:p="http://schemas.openxmlformats.org/presentationml/2006/main">
  <p:tag name="AS_UNIQUEID" val="565"/>
</p:tagLst>
</file>

<file path=ppt/tags/tag342.xml><?xml version="1.0" encoding="utf-8"?>
<p:tagLst xmlns:p="http://schemas.openxmlformats.org/presentationml/2006/main">
  <p:tag name="AS_UNIQUEID" val="566"/>
</p:tagLst>
</file>

<file path=ppt/tags/tag343.xml><?xml version="1.0" encoding="utf-8"?>
<p:tagLst xmlns:p="http://schemas.openxmlformats.org/presentationml/2006/main">
  <p:tag name="AS_UNIQUEID" val="567"/>
</p:tagLst>
</file>

<file path=ppt/tags/tag344.xml><?xml version="1.0" encoding="utf-8"?>
<p:tagLst xmlns:p="http://schemas.openxmlformats.org/presentationml/2006/main">
  <p:tag name="AS_UNIQUEID" val="119"/>
</p:tagLst>
</file>

<file path=ppt/tags/tag345.xml><?xml version="1.0" encoding="utf-8"?>
<p:tagLst xmlns:p="http://schemas.openxmlformats.org/presentationml/2006/main">
  <p:tag name="AS_UNIQUEID" val="120"/>
</p:tagLst>
</file>

<file path=ppt/tags/tag346.xml><?xml version="1.0" encoding="utf-8"?>
<p:tagLst xmlns:p="http://schemas.openxmlformats.org/presentationml/2006/main">
  <p:tag name="AS_UNIQUEID" val="568"/>
</p:tagLst>
</file>

<file path=ppt/tags/tag347.xml><?xml version="1.0" encoding="utf-8"?>
<p:tagLst xmlns:p="http://schemas.openxmlformats.org/presentationml/2006/main">
  <p:tag name="AS_UNIQUEID" val="122"/>
</p:tagLst>
</file>

<file path=ppt/tags/tag348.xml><?xml version="1.0" encoding="utf-8"?>
<p:tagLst xmlns:p="http://schemas.openxmlformats.org/presentationml/2006/main">
  <p:tag name="AS_UNIQUEID" val="123"/>
</p:tagLst>
</file>

<file path=ppt/tags/tag349.xml><?xml version="1.0" encoding="utf-8"?>
<p:tagLst xmlns:p="http://schemas.openxmlformats.org/presentationml/2006/main">
  <p:tag name="AS_UNIQUEID" val="124"/>
</p:tagLst>
</file>

<file path=ppt/tags/tag35.xml><?xml version="1.0" encoding="utf-8"?>
<p:tagLst xmlns:p="http://schemas.openxmlformats.org/presentationml/2006/main">
  <p:tag name="AS_UNIQUEID" val="375"/>
</p:tagLst>
</file>

<file path=ppt/tags/tag350.xml><?xml version="1.0" encoding="utf-8"?>
<p:tagLst xmlns:p="http://schemas.openxmlformats.org/presentationml/2006/main">
  <p:tag name="AS_UNIQUEID" val="125"/>
</p:tagLst>
</file>

<file path=ppt/tags/tag351.xml><?xml version="1.0" encoding="utf-8"?>
<p:tagLst xmlns:p="http://schemas.openxmlformats.org/presentationml/2006/main">
  <p:tag name="AS_UNIQUEID" val="126"/>
</p:tagLst>
</file>

<file path=ppt/tags/tag352.xml><?xml version="1.0" encoding="utf-8"?>
<p:tagLst xmlns:p="http://schemas.openxmlformats.org/presentationml/2006/main">
  <p:tag name="AS_UNIQUEID" val="127"/>
</p:tagLst>
</file>

<file path=ppt/tags/tag353.xml><?xml version="1.0" encoding="utf-8"?>
<p:tagLst xmlns:p="http://schemas.openxmlformats.org/presentationml/2006/main">
  <p:tag name="AS_UNIQUEID" val="128"/>
</p:tagLst>
</file>

<file path=ppt/tags/tag354.xml><?xml version="1.0" encoding="utf-8"?>
<p:tagLst xmlns:p="http://schemas.openxmlformats.org/presentationml/2006/main">
  <p:tag name="AS_UNIQUEID" val="129"/>
</p:tagLst>
</file>

<file path=ppt/tags/tag355.xml><?xml version="1.0" encoding="utf-8"?>
<p:tagLst xmlns:p="http://schemas.openxmlformats.org/presentationml/2006/main">
  <p:tag name="AS_UNIQUEID" val="569"/>
</p:tagLst>
</file>

<file path=ppt/tags/tag356.xml><?xml version="1.0" encoding="utf-8"?>
<p:tagLst xmlns:p="http://schemas.openxmlformats.org/presentationml/2006/main">
  <p:tag name="AS_UNIQUEID" val="131"/>
</p:tagLst>
</file>

<file path=ppt/tags/tag357.xml><?xml version="1.0" encoding="utf-8"?>
<p:tagLst xmlns:p="http://schemas.openxmlformats.org/presentationml/2006/main">
  <p:tag name="AS_UNIQUEID" val="132"/>
</p:tagLst>
</file>

<file path=ppt/tags/tag358.xml><?xml version="1.0" encoding="utf-8"?>
<p:tagLst xmlns:p="http://schemas.openxmlformats.org/presentationml/2006/main">
  <p:tag name="AS_UNIQUEID" val="133"/>
</p:tagLst>
</file>

<file path=ppt/tags/tag359.xml><?xml version="1.0" encoding="utf-8"?>
<p:tagLst xmlns:p="http://schemas.openxmlformats.org/presentationml/2006/main">
  <p:tag name="AS_UNIQUEID" val="134"/>
</p:tagLst>
</file>

<file path=ppt/tags/tag36.xml><?xml version="1.0" encoding="utf-8"?>
<p:tagLst xmlns:p="http://schemas.openxmlformats.org/presentationml/2006/main">
  <p:tag name="AS_UNIQUEID" val="376"/>
</p:tagLst>
</file>

<file path=ppt/tags/tag360.xml><?xml version="1.0" encoding="utf-8"?>
<p:tagLst xmlns:p="http://schemas.openxmlformats.org/presentationml/2006/main">
  <p:tag name="AS_UNIQUEID" val="135"/>
</p:tagLst>
</file>

<file path=ppt/tags/tag361.xml><?xml version="1.0" encoding="utf-8"?>
<p:tagLst xmlns:p="http://schemas.openxmlformats.org/presentationml/2006/main">
  <p:tag name="AS_UNIQUEID" val="136"/>
</p:tagLst>
</file>

<file path=ppt/tags/tag362.xml><?xml version="1.0" encoding="utf-8"?>
<p:tagLst xmlns:p="http://schemas.openxmlformats.org/presentationml/2006/main">
  <p:tag name="AS_UNIQUEID" val="137"/>
</p:tagLst>
</file>

<file path=ppt/tags/tag363.xml><?xml version="1.0" encoding="utf-8"?>
<p:tagLst xmlns:p="http://schemas.openxmlformats.org/presentationml/2006/main">
  <p:tag name="AS_UNIQUEID" val="138"/>
</p:tagLst>
</file>

<file path=ppt/tags/tag364.xml><?xml version="1.0" encoding="utf-8"?>
<p:tagLst xmlns:p="http://schemas.openxmlformats.org/presentationml/2006/main">
  <p:tag name="AS_UNIQUEID" val="139"/>
</p:tagLst>
</file>

<file path=ppt/tags/tag365.xml><?xml version="1.0" encoding="utf-8"?>
<p:tagLst xmlns:p="http://schemas.openxmlformats.org/presentationml/2006/main">
  <p:tag name="AS_UNIQUEID" val="570"/>
</p:tagLst>
</file>

<file path=ppt/tags/tag366.xml><?xml version="1.0" encoding="utf-8"?>
<p:tagLst xmlns:p="http://schemas.openxmlformats.org/presentationml/2006/main">
  <p:tag name="AS_UNIQUEID" val="141"/>
</p:tagLst>
</file>

<file path=ppt/tags/tag367.xml><?xml version="1.0" encoding="utf-8"?>
<p:tagLst xmlns:p="http://schemas.openxmlformats.org/presentationml/2006/main">
  <p:tag name="AS_UNIQUEID" val="142"/>
</p:tagLst>
</file>

<file path=ppt/tags/tag368.xml><?xml version="1.0" encoding="utf-8"?>
<p:tagLst xmlns:p="http://schemas.openxmlformats.org/presentationml/2006/main">
  <p:tag name="AS_UNIQUEID" val="143"/>
</p:tagLst>
</file>

<file path=ppt/tags/tag369.xml><?xml version="1.0" encoding="utf-8"?>
<p:tagLst xmlns:p="http://schemas.openxmlformats.org/presentationml/2006/main">
  <p:tag name="AS_UNIQUEID" val="144"/>
</p:tagLst>
</file>

<file path=ppt/tags/tag37.xml><?xml version="1.0" encoding="utf-8"?>
<p:tagLst xmlns:p="http://schemas.openxmlformats.org/presentationml/2006/main">
  <p:tag name="AS_UNIQUEID" val="377"/>
</p:tagLst>
</file>

<file path=ppt/tags/tag370.xml><?xml version="1.0" encoding="utf-8"?>
<p:tagLst xmlns:p="http://schemas.openxmlformats.org/presentationml/2006/main">
  <p:tag name="AS_UNIQUEID" val="145"/>
</p:tagLst>
</file>

<file path=ppt/tags/tag371.xml><?xml version="1.0" encoding="utf-8"?>
<p:tagLst xmlns:p="http://schemas.openxmlformats.org/presentationml/2006/main">
  <p:tag name="AS_UNIQUEID" val="146"/>
</p:tagLst>
</file>

<file path=ppt/tags/tag372.xml><?xml version="1.0" encoding="utf-8"?>
<p:tagLst xmlns:p="http://schemas.openxmlformats.org/presentationml/2006/main">
  <p:tag name="AS_UNIQUEID" val="147"/>
</p:tagLst>
</file>

<file path=ppt/tags/tag373.xml><?xml version="1.0" encoding="utf-8"?>
<p:tagLst xmlns:p="http://schemas.openxmlformats.org/presentationml/2006/main">
  <p:tag name="AS_UNIQUEID" val="148"/>
</p:tagLst>
</file>

<file path=ppt/tags/tag374.xml><?xml version="1.0" encoding="utf-8"?>
<p:tagLst xmlns:p="http://schemas.openxmlformats.org/presentationml/2006/main">
  <p:tag name="AS_UNIQUEID" val="149"/>
</p:tagLst>
</file>

<file path=ppt/tags/tag375.xml><?xml version="1.0" encoding="utf-8"?>
<p:tagLst xmlns:p="http://schemas.openxmlformats.org/presentationml/2006/main">
  <p:tag name="AS_UNIQUEID" val="571"/>
</p:tagLst>
</file>

<file path=ppt/tags/tag376.xml><?xml version="1.0" encoding="utf-8"?>
<p:tagLst xmlns:p="http://schemas.openxmlformats.org/presentationml/2006/main">
  <p:tag name="AS_UNIQUEID" val="151"/>
</p:tagLst>
</file>

<file path=ppt/tags/tag377.xml><?xml version="1.0" encoding="utf-8"?>
<p:tagLst xmlns:p="http://schemas.openxmlformats.org/presentationml/2006/main">
  <p:tag name="AS_UNIQUEID" val="152"/>
</p:tagLst>
</file>

<file path=ppt/tags/tag378.xml><?xml version="1.0" encoding="utf-8"?>
<p:tagLst xmlns:p="http://schemas.openxmlformats.org/presentationml/2006/main">
  <p:tag name="AS_UNIQUEID" val="153"/>
</p:tagLst>
</file>

<file path=ppt/tags/tag379.xml><?xml version="1.0" encoding="utf-8"?>
<p:tagLst xmlns:p="http://schemas.openxmlformats.org/presentationml/2006/main">
  <p:tag name="AS_UNIQUEID" val="154"/>
</p:tagLst>
</file>

<file path=ppt/tags/tag38.xml><?xml version="1.0" encoding="utf-8"?>
<p:tagLst xmlns:p="http://schemas.openxmlformats.org/presentationml/2006/main">
  <p:tag name="AS_UNIQUEID" val="378"/>
</p:tagLst>
</file>

<file path=ppt/tags/tag380.xml><?xml version="1.0" encoding="utf-8"?>
<p:tagLst xmlns:p="http://schemas.openxmlformats.org/presentationml/2006/main">
  <p:tag name="AS_UNIQUEID" val="155"/>
</p:tagLst>
</file>

<file path=ppt/tags/tag381.xml><?xml version="1.0" encoding="utf-8"?>
<p:tagLst xmlns:p="http://schemas.openxmlformats.org/presentationml/2006/main">
  <p:tag name="AS_UNIQUEID" val="572"/>
</p:tagLst>
</file>

<file path=ppt/tags/tag382.xml><?xml version="1.0" encoding="utf-8"?>
<p:tagLst xmlns:p="http://schemas.openxmlformats.org/presentationml/2006/main">
  <p:tag name="AS_UNIQUEID" val="157"/>
</p:tagLst>
</file>

<file path=ppt/tags/tag383.xml><?xml version="1.0" encoding="utf-8"?>
<p:tagLst xmlns:p="http://schemas.openxmlformats.org/presentationml/2006/main">
  <p:tag name="AS_UNIQUEID" val="158"/>
</p:tagLst>
</file>

<file path=ppt/tags/tag384.xml><?xml version="1.0" encoding="utf-8"?>
<p:tagLst xmlns:p="http://schemas.openxmlformats.org/presentationml/2006/main">
  <p:tag name="AS_UNIQUEID" val="159"/>
</p:tagLst>
</file>

<file path=ppt/tags/tag385.xml><?xml version="1.0" encoding="utf-8"?>
<p:tagLst xmlns:p="http://schemas.openxmlformats.org/presentationml/2006/main">
  <p:tag name="AS_UNIQUEID" val="160"/>
</p:tagLst>
</file>

<file path=ppt/tags/tag386.xml><?xml version="1.0" encoding="utf-8"?>
<p:tagLst xmlns:p="http://schemas.openxmlformats.org/presentationml/2006/main">
  <p:tag name="AS_UNIQUEID" val="161"/>
</p:tagLst>
</file>

<file path=ppt/tags/tag387.xml><?xml version="1.0" encoding="utf-8"?>
<p:tagLst xmlns:p="http://schemas.openxmlformats.org/presentationml/2006/main">
  <p:tag name="AS_UNIQUEID" val="162"/>
</p:tagLst>
</file>

<file path=ppt/tags/tag388.xml><?xml version="1.0" encoding="utf-8"?>
<p:tagLst xmlns:p="http://schemas.openxmlformats.org/presentationml/2006/main">
  <p:tag name="AS_UNIQUEID" val="163"/>
</p:tagLst>
</file>

<file path=ppt/tags/tag389.xml><?xml version="1.0" encoding="utf-8"?>
<p:tagLst xmlns:p="http://schemas.openxmlformats.org/presentationml/2006/main">
  <p:tag name="AS_UNIQUEID" val="164"/>
</p:tagLst>
</file>

<file path=ppt/tags/tag39.xml><?xml version="1.0" encoding="utf-8"?>
<p:tagLst xmlns:p="http://schemas.openxmlformats.org/presentationml/2006/main">
  <p:tag name="AS_UNIQUEID" val="379"/>
</p:tagLst>
</file>

<file path=ppt/tags/tag390.xml><?xml version="1.0" encoding="utf-8"?>
<p:tagLst xmlns:p="http://schemas.openxmlformats.org/presentationml/2006/main">
  <p:tag name="AS_UNIQUEID" val="165"/>
</p:tagLst>
</file>

<file path=ppt/tags/tag391.xml><?xml version="1.0" encoding="utf-8"?>
<p:tagLst xmlns:p="http://schemas.openxmlformats.org/presentationml/2006/main">
  <p:tag name="AS_UNIQUEID" val="166"/>
</p:tagLst>
</file>

<file path=ppt/tags/tag392.xml><?xml version="1.0" encoding="utf-8"?>
<p:tagLst xmlns:p="http://schemas.openxmlformats.org/presentationml/2006/main">
  <p:tag name="AS_UNIQUEID" val="167"/>
</p:tagLst>
</file>

<file path=ppt/tags/tag393.xml><?xml version="1.0" encoding="utf-8"?>
<p:tagLst xmlns:p="http://schemas.openxmlformats.org/presentationml/2006/main">
  <p:tag name="AS_UNIQUEID" val="168"/>
</p:tagLst>
</file>

<file path=ppt/tags/tag394.xml><?xml version="1.0" encoding="utf-8"?>
<p:tagLst xmlns:p="http://schemas.openxmlformats.org/presentationml/2006/main">
  <p:tag name="AS_UNIQUEID" val="169"/>
</p:tagLst>
</file>

<file path=ppt/tags/tag395.xml><?xml version="1.0" encoding="utf-8"?>
<p:tagLst xmlns:p="http://schemas.openxmlformats.org/presentationml/2006/main">
  <p:tag name="AS_UNIQUEID" val="170"/>
</p:tagLst>
</file>

<file path=ppt/tags/tag396.xml><?xml version="1.0" encoding="utf-8"?>
<p:tagLst xmlns:p="http://schemas.openxmlformats.org/presentationml/2006/main">
  <p:tag name="AS_UNIQUEID" val="171"/>
</p:tagLst>
</file>

<file path=ppt/tags/tag397.xml><?xml version="1.0" encoding="utf-8"?>
<p:tagLst xmlns:p="http://schemas.openxmlformats.org/presentationml/2006/main">
  <p:tag name="AS_UNIQUEID" val="172"/>
</p:tagLst>
</file>

<file path=ppt/tags/tag398.xml><?xml version="1.0" encoding="utf-8"?>
<p:tagLst xmlns:p="http://schemas.openxmlformats.org/presentationml/2006/main">
  <p:tag name="AS_UNIQUEID" val="173"/>
</p:tagLst>
</file>

<file path=ppt/tags/tag399.xml><?xml version="1.0" encoding="utf-8"?>
<p:tagLst xmlns:p="http://schemas.openxmlformats.org/presentationml/2006/main">
  <p:tag name="AS_UNIQUEID" val="174"/>
</p:tagLst>
</file>

<file path=ppt/tags/tag4.xml><?xml version="1.0" encoding="utf-8"?>
<p:tagLst xmlns:p="http://schemas.openxmlformats.org/presentationml/2006/main">
  <p:tag name="AS_UNIQUEID" val="344"/>
</p:tagLst>
</file>

<file path=ppt/tags/tag40.xml><?xml version="1.0" encoding="utf-8"?>
<p:tagLst xmlns:p="http://schemas.openxmlformats.org/presentationml/2006/main">
  <p:tag name="AS_UNIQUEID" val="380"/>
</p:tagLst>
</file>

<file path=ppt/tags/tag400.xml><?xml version="1.0" encoding="utf-8"?>
<p:tagLst xmlns:p="http://schemas.openxmlformats.org/presentationml/2006/main">
  <p:tag name="AS_UNIQUEID" val="175"/>
</p:tagLst>
</file>

<file path=ppt/tags/tag401.xml><?xml version="1.0" encoding="utf-8"?>
<p:tagLst xmlns:p="http://schemas.openxmlformats.org/presentationml/2006/main">
  <p:tag name="AS_UNIQUEID" val="176"/>
</p:tagLst>
</file>

<file path=ppt/tags/tag402.xml><?xml version="1.0" encoding="utf-8"?>
<p:tagLst xmlns:p="http://schemas.openxmlformats.org/presentationml/2006/main">
  <p:tag name="AS_UNIQUEID" val="177"/>
</p:tagLst>
</file>

<file path=ppt/tags/tag403.xml><?xml version="1.0" encoding="utf-8"?>
<p:tagLst xmlns:p="http://schemas.openxmlformats.org/presentationml/2006/main">
  <p:tag name="AS_UNIQUEID" val="178"/>
</p:tagLst>
</file>

<file path=ppt/tags/tag404.xml><?xml version="1.0" encoding="utf-8"?>
<p:tagLst xmlns:p="http://schemas.openxmlformats.org/presentationml/2006/main">
  <p:tag name="AS_UNIQUEID" val="179"/>
</p:tagLst>
</file>

<file path=ppt/tags/tag405.xml><?xml version="1.0" encoding="utf-8"?>
<p:tagLst xmlns:p="http://schemas.openxmlformats.org/presentationml/2006/main">
  <p:tag name="AS_UNIQUEID" val="180"/>
</p:tagLst>
</file>

<file path=ppt/tags/tag406.xml><?xml version="1.0" encoding="utf-8"?>
<p:tagLst xmlns:p="http://schemas.openxmlformats.org/presentationml/2006/main">
  <p:tag name="AS_UNIQUEID" val="181"/>
</p:tagLst>
</file>

<file path=ppt/tags/tag407.xml><?xml version="1.0" encoding="utf-8"?>
<p:tagLst xmlns:p="http://schemas.openxmlformats.org/presentationml/2006/main">
  <p:tag name="AS_UNIQUEID" val="182"/>
</p:tagLst>
</file>

<file path=ppt/tags/tag408.xml><?xml version="1.0" encoding="utf-8"?>
<p:tagLst xmlns:p="http://schemas.openxmlformats.org/presentationml/2006/main">
  <p:tag name="AS_UNIQUEID" val="183"/>
</p:tagLst>
</file>

<file path=ppt/tags/tag409.xml><?xml version="1.0" encoding="utf-8"?>
<p:tagLst xmlns:p="http://schemas.openxmlformats.org/presentationml/2006/main">
  <p:tag name="AS_UNIQUEID" val="184"/>
</p:tagLst>
</file>

<file path=ppt/tags/tag41.xml><?xml version="1.0" encoding="utf-8"?>
<p:tagLst xmlns:p="http://schemas.openxmlformats.org/presentationml/2006/main">
  <p:tag name="AS_UNIQUEID" val="381"/>
</p:tagLst>
</file>

<file path=ppt/tags/tag410.xml><?xml version="1.0" encoding="utf-8"?>
<p:tagLst xmlns:p="http://schemas.openxmlformats.org/presentationml/2006/main">
  <p:tag name="AS_UNIQUEID" val="573"/>
</p:tagLst>
</file>

<file path=ppt/tags/tag411.xml><?xml version="1.0" encoding="utf-8"?>
<p:tagLst xmlns:p="http://schemas.openxmlformats.org/presentationml/2006/main">
  <p:tag name="AS_UNIQUEID" val="186"/>
</p:tagLst>
</file>

<file path=ppt/tags/tag412.xml><?xml version="1.0" encoding="utf-8"?>
<p:tagLst xmlns:p="http://schemas.openxmlformats.org/presentationml/2006/main">
  <p:tag name="AS_UNIQUEID" val="187"/>
</p:tagLst>
</file>

<file path=ppt/tags/tag413.xml><?xml version="1.0" encoding="utf-8"?>
<p:tagLst xmlns:p="http://schemas.openxmlformats.org/presentationml/2006/main">
  <p:tag name="AS_UNIQUEID" val="188"/>
</p:tagLst>
</file>

<file path=ppt/tags/tag414.xml><?xml version="1.0" encoding="utf-8"?>
<p:tagLst xmlns:p="http://schemas.openxmlformats.org/presentationml/2006/main">
  <p:tag name="AS_UNIQUEID" val="189"/>
</p:tagLst>
</file>

<file path=ppt/tags/tag415.xml><?xml version="1.0" encoding="utf-8"?>
<p:tagLst xmlns:p="http://schemas.openxmlformats.org/presentationml/2006/main">
  <p:tag name="AS_UNIQUEID" val="190"/>
</p:tagLst>
</file>

<file path=ppt/tags/tag416.xml><?xml version="1.0" encoding="utf-8"?>
<p:tagLst xmlns:p="http://schemas.openxmlformats.org/presentationml/2006/main">
  <p:tag name="AS_UNIQUEID" val="191"/>
</p:tagLst>
</file>

<file path=ppt/tags/tag417.xml><?xml version="1.0" encoding="utf-8"?>
<p:tagLst xmlns:p="http://schemas.openxmlformats.org/presentationml/2006/main">
  <p:tag name="AS_UNIQUEID" val="192"/>
</p:tagLst>
</file>

<file path=ppt/tags/tag418.xml><?xml version="1.0" encoding="utf-8"?>
<p:tagLst xmlns:p="http://schemas.openxmlformats.org/presentationml/2006/main">
  <p:tag name="AS_UNIQUEID" val="193"/>
</p:tagLst>
</file>

<file path=ppt/tags/tag419.xml><?xml version="1.0" encoding="utf-8"?>
<p:tagLst xmlns:p="http://schemas.openxmlformats.org/presentationml/2006/main">
  <p:tag name="AS_UNIQUEID" val="194"/>
</p:tagLst>
</file>

<file path=ppt/tags/tag42.xml><?xml version="1.0" encoding="utf-8"?>
<p:tagLst xmlns:p="http://schemas.openxmlformats.org/presentationml/2006/main">
  <p:tag name="AS_UNIQUEID" val="382"/>
</p:tagLst>
</file>

<file path=ppt/tags/tag420.xml><?xml version="1.0" encoding="utf-8"?>
<p:tagLst xmlns:p="http://schemas.openxmlformats.org/presentationml/2006/main">
  <p:tag name="AS_UNIQUEID" val="195"/>
</p:tagLst>
</file>

<file path=ppt/tags/tag421.xml><?xml version="1.0" encoding="utf-8"?>
<p:tagLst xmlns:p="http://schemas.openxmlformats.org/presentationml/2006/main">
  <p:tag name="AS_UNIQUEID" val="196"/>
</p:tagLst>
</file>

<file path=ppt/tags/tag422.xml><?xml version="1.0" encoding="utf-8"?>
<p:tagLst xmlns:p="http://schemas.openxmlformats.org/presentationml/2006/main">
  <p:tag name="AS_UNIQUEID" val="197"/>
</p:tagLst>
</file>

<file path=ppt/tags/tag423.xml><?xml version="1.0" encoding="utf-8"?>
<p:tagLst xmlns:p="http://schemas.openxmlformats.org/presentationml/2006/main">
  <p:tag name="AS_UNIQUEID" val="198"/>
</p:tagLst>
</file>

<file path=ppt/tags/tag424.xml><?xml version="1.0" encoding="utf-8"?>
<p:tagLst xmlns:p="http://schemas.openxmlformats.org/presentationml/2006/main">
  <p:tag name="AS_UNIQUEID" val="199"/>
</p:tagLst>
</file>

<file path=ppt/tags/tag425.xml><?xml version="1.0" encoding="utf-8"?>
<p:tagLst xmlns:p="http://schemas.openxmlformats.org/presentationml/2006/main">
  <p:tag name="AS_UNIQUEID" val="574"/>
</p:tagLst>
</file>

<file path=ppt/tags/tag426.xml><?xml version="1.0" encoding="utf-8"?>
<p:tagLst xmlns:p="http://schemas.openxmlformats.org/presentationml/2006/main">
  <p:tag name="AS_UNIQUEID" val="201"/>
</p:tagLst>
</file>

<file path=ppt/tags/tag427.xml><?xml version="1.0" encoding="utf-8"?>
<p:tagLst xmlns:p="http://schemas.openxmlformats.org/presentationml/2006/main">
  <p:tag name="AS_UNIQUEID" val="202"/>
</p:tagLst>
</file>

<file path=ppt/tags/tag428.xml><?xml version="1.0" encoding="utf-8"?>
<p:tagLst xmlns:p="http://schemas.openxmlformats.org/presentationml/2006/main">
  <p:tag name="AS_UNIQUEID" val="203"/>
</p:tagLst>
</file>

<file path=ppt/tags/tag429.xml><?xml version="1.0" encoding="utf-8"?>
<p:tagLst xmlns:p="http://schemas.openxmlformats.org/presentationml/2006/main">
  <p:tag name="AS_UNIQUEID" val="204"/>
</p:tagLst>
</file>

<file path=ppt/tags/tag43.xml><?xml version="1.0" encoding="utf-8"?>
<p:tagLst xmlns:p="http://schemas.openxmlformats.org/presentationml/2006/main">
  <p:tag name="AS_UNIQUEID" val="383"/>
</p:tagLst>
</file>

<file path=ppt/tags/tag430.xml><?xml version="1.0" encoding="utf-8"?>
<p:tagLst xmlns:p="http://schemas.openxmlformats.org/presentationml/2006/main">
  <p:tag name="AS_UNIQUEID" val="205"/>
</p:tagLst>
</file>

<file path=ppt/tags/tag431.xml><?xml version="1.0" encoding="utf-8"?>
<p:tagLst xmlns:p="http://schemas.openxmlformats.org/presentationml/2006/main">
  <p:tag name="AS_UNIQUEID" val="575"/>
</p:tagLst>
</file>

<file path=ppt/tags/tag432.xml><?xml version="1.0" encoding="utf-8"?>
<p:tagLst xmlns:p="http://schemas.openxmlformats.org/presentationml/2006/main">
  <p:tag name="AS_UNIQUEID" val="576"/>
</p:tagLst>
</file>

<file path=ppt/tags/tag433.xml><?xml version="1.0" encoding="utf-8"?>
<p:tagLst xmlns:p="http://schemas.openxmlformats.org/presentationml/2006/main">
  <p:tag name="AS_UNIQUEID" val="577"/>
</p:tagLst>
</file>

<file path=ppt/tags/tag434.xml><?xml version="1.0" encoding="utf-8"?>
<p:tagLst xmlns:p="http://schemas.openxmlformats.org/presentationml/2006/main">
  <p:tag name="AS_UNIQUEID" val="209"/>
</p:tagLst>
</file>

<file path=ppt/tags/tag435.xml><?xml version="1.0" encoding="utf-8"?>
<p:tagLst xmlns:p="http://schemas.openxmlformats.org/presentationml/2006/main">
  <p:tag name="AS_UNIQUEID" val="210"/>
</p:tagLst>
</file>

<file path=ppt/tags/tag436.xml><?xml version="1.0" encoding="utf-8"?>
<p:tagLst xmlns:p="http://schemas.openxmlformats.org/presentationml/2006/main">
  <p:tag name="AS_UNIQUEID" val="211"/>
</p:tagLst>
</file>

<file path=ppt/tags/tag437.xml><?xml version="1.0" encoding="utf-8"?>
<p:tagLst xmlns:p="http://schemas.openxmlformats.org/presentationml/2006/main">
  <p:tag name="AS_UNIQUEID" val="212"/>
</p:tagLst>
</file>

<file path=ppt/tags/tag438.xml><?xml version="1.0" encoding="utf-8"?>
<p:tagLst xmlns:p="http://schemas.openxmlformats.org/presentationml/2006/main">
  <p:tag name="AS_UNIQUEID" val="213"/>
</p:tagLst>
</file>

<file path=ppt/tags/tag439.xml><?xml version="1.0" encoding="utf-8"?>
<p:tagLst xmlns:p="http://schemas.openxmlformats.org/presentationml/2006/main">
  <p:tag name="AS_UNIQUEID" val="214"/>
</p:tagLst>
</file>

<file path=ppt/tags/tag44.xml><?xml version="1.0" encoding="utf-8"?>
<p:tagLst xmlns:p="http://schemas.openxmlformats.org/presentationml/2006/main">
  <p:tag name="AS_UNIQUEID" val="384"/>
</p:tagLst>
</file>

<file path=ppt/tags/tag440.xml><?xml version="1.0" encoding="utf-8"?>
<p:tagLst xmlns:p="http://schemas.openxmlformats.org/presentationml/2006/main">
  <p:tag name="AS_UNIQUEID" val="215"/>
</p:tagLst>
</file>

<file path=ppt/tags/tag441.xml><?xml version="1.0" encoding="utf-8"?>
<p:tagLst xmlns:p="http://schemas.openxmlformats.org/presentationml/2006/main">
  <p:tag name="AS_UNIQUEID" val="578"/>
</p:tagLst>
</file>

<file path=ppt/tags/tag442.xml><?xml version="1.0" encoding="utf-8"?>
<p:tagLst xmlns:p="http://schemas.openxmlformats.org/presentationml/2006/main">
  <p:tag name="AS_UNIQUEID" val="579"/>
</p:tagLst>
</file>

<file path=ppt/tags/tag443.xml><?xml version="1.0" encoding="utf-8"?>
<p:tagLst xmlns:p="http://schemas.openxmlformats.org/presentationml/2006/main">
  <p:tag name="AS_UNIQUEID" val="580"/>
  <p:tag name="KSO_WM_UNIT_TABLE_BEAUTIFY" val="smartTable{8dfcf904-166c-4419-9b2e-9ba29fbe3225}"/>
  <p:tag name="TABLE_COLORIDX" val="l"/>
  <p:tag name="TABLE_EMPHASIZE_COLOR" val="6579300"/>
  <p:tag name="TABLE_ONEKEY_SKIN_IDX" val="0"/>
  <p:tag name="TABLE_RECT" val="144*225*671.7*90"/>
  <p:tag name="TABLE_SKINIDX" val="-1"/>
</p:tagLst>
</file>

<file path=ppt/tags/tag444.xml><?xml version="1.0" encoding="utf-8"?>
<p:tagLst xmlns:p="http://schemas.openxmlformats.org/presentationml/2006/main">
  <p:tag name="AS_UNIQUEID" val="581"/>
</p:tagLst>
</file>

<file path=ppt/tags/tag445.xml><?xml version="1.0" encoding="utf-8"?>
<p:tagLst xmlns:p="http://schemas.openxmlformats.org/presentationml/2006/main">
  <p:tag name="AS_UNIQUEID" val="217"/>
</p:tagLst>
</file>

<file path=ppt/tags/tag446.xml><?xml version="1.0" encoding="utf-8"?>
<p:tagLst xmlns:p="http://schemas.openxmlformats.org/presentationml/2006/main">
  <p:tag name="AS_UNIQUEID" val="218"/>
</p:tagLst>
</file>

<file path=ppt/tags/tag447.xml><?xml version="1.0" encoding="utf-8"?>
<p:tagLst xmlns:p="http://schemas.openxmlformats.org/presentationml/2006/main">
  <p:tag name="AS_UNIQUEID" val="582"/>
</p:tagLst>
</file>

<file path=ppt/tags/tag448.xml><?xml version="1.0" encoding="utf-8"?>
<p:tagLst xmlns:p="http://schemas.openxmlformats.org/presentationml/2006/main">
  <p:tag name="AS_UNIQUEID" val="220"/>
</p:tagLst>
</file>

<file path=ppt/tags/tag449.xml><?xml version="1.0" encoding="utf-8"?>
<p:tagLst xmlns:p="http://schemas.openxmlformats.org/presentationml/2006/main">
  <p:tag name="AS_UNIQUEID" val="221"/>
</p:tagLst>
</file>

<file path=ppt/tags/tag45.xml><?xml version="1.0" encoding="utf-8"?>
<p:tagLst xmlns:p="http://schemas.openxmlformats.org/presentationml/2006/main">
  <p:tag name="AS_UNIQUEID" val="385"/>
</p:tagLst>
</file>

<file path=ppt/tags/tag450.xml><?xml version="1.0" encoding="utf-8"?>
<p:tagLst xmlns:p="http://schemas.openxmlformats.org/presentationml/2006/main">
  <p:tag name="AS_UNIQUEID" val="222"/>
</p:tagLst>
</file>

<file path=ppt/tags/tag451.xml><?xml version="1.0" encoding="utf-8"?>
<p:tagLst xmlns:p="http://schemas.openxmlformats.org/presentationml/2006/main">
  <p:tag name="AS_UNIQUEID" val="223"/>
</p:tagLst>
</file>

<file path=ppt/tags/tag452.xml><?xml version="1.0" encoding="utf-8"?>
<p:tagLst xmlns:p="http://schemas.openxmlformats.org/presentationml/2006/main">
  <p:tag name="AS_UNIQUEID" val="224"/>
</p:tagLst>
</file>

<file path=ppt/tags/tag453.xml><?xml version="1.0" encoding="utf-8"?>
<p:tagLst xmlns:p="http://schemas.openxmlformats.org/presentationml/2006/main">
  <p:tag name="AS_UNIQUEID" val="225"/>
</p:tagLst>
</file>

<file path=ppt/tags/tag454.xml><?xml version="1.0" encoding="utf-8"?>
<p:tagLst xmlns:p="http://schemas.openxmlformats.org/presentationml/2006/main">
  <p:tag name="AS_UNIQUEID" val="226"/>
</p:tagLst>
</file>

<file path=ppt/tags/tag455.xml><?xml version="1.0" encoding="utf-8"?>
<p:tagLst xmlns:p="http://schemas.openxmlformats.org/presentationml/2006/main">
  <p:tag name="AS_UNIQUEID" val="227"/>
</p:tagLst>
</file>

<file path=ppt/tags/tag456.xml><?xml version="1.0" encoding="utf-8"?>
<p:tagLst xmlns:p="http://schemas.openxmlformats.org/presentationml/2006/main">
  <p:tag name="AS_UNIQUEID" val="228"/>
</p:tagLst>
</file>

<file path=ppt/tags/tag457.xml><?xml version="1.0" encoding="utf-8"?>
<p:tagLst xmlns:p="http://schemas.openxmlformats.org/presentationml/2006/main">
  <p:tag name="AS_UNIQUEID" val="583"/>
</p:tagLst>
</file>

<file path=ppt/tags/tag458.xml><?xml version="1.0" encoding="utf-8"?>
<p:tagLst xmlns:p="http://schemas.openxmlformats.org/presentationml/2006/main">
  <p:tag name="AS_UNIQUEID" val="230"/>
</p:tagLst>
</file>

<file path=ppt/tags/tag459.xml><?xml version="1.0" encoding="utf-8"?>
<p:tagLst xmlns:p="http://schemas.openxmlformats.org/presentationml/2006/main">
  <p:tag name="AS_UNIQUEID" val="231"/>
</p:tagLst>
</file>

<file path=ppt/tags/tag46.xml><?xml version="1.0" encoding="utf-8"?>
<p:tagLst xmlns:p="http://schemas.openxmlformats.org/presentationml/2006/main">
  <p:tag name="AS_UNIQUEID" val="386"/>
</p:tagLst>
</file>

<file path=ppt/tags/tag460.xml><?xml version="1.0" encoding="utf-8"?>
<p:tagLst xmlns:p="http://schemas.openxmlformats.org/presentationml/2006/main">
  <p:tag name="AS_UNIQUEID" val="232"/>
</p:tagLst>
</file>

<file path=ppt/tags/tag461.xml><?xml version="1.0" encoding="utf-8"?>
<p:tagLst xmlns:p="http://schemas.openxmlformats.org/presentationml/2006/main">
  <p:tag name="AS_UNIQUEID" val="233"/>
</p:tagLst>
</file>

<file path=ppt/tags/tag462.xml><?xml version="1.0" encoding="utf-8"?>
<p:tagLst xmlns:p="http://schemas.openxmlformats.org/presentationml/2006/main">
  <p:tag name="AS_UNIQUEID" val="234"/>
</p:tagLst>
</file>

<file path=ppt/tags/tag463.xml><?xml version="1.0" encoding="utf-8"?>
<p:tagLst xmlns:p="http://schemas.openxmlformats.org/presentationml/2006/main">
  <p:tag name="AS_UNIQUEID" val="235"/>
</p:tagLst>
</file>

<file path=ppt/tags/tag464.xml><?xml version="1.0" encoding="utf-8"?>
<p:tagLst xmlns:p="http://schemas.openxmlformats.org/presentationml/2006/main">
  <p:tag name="AS_UNIQUEID" val="584"/>
</p:tagLst>
</file>

<file path=ppt/tags/tag465.xml><?xml version="1.0" encoding="utf-8"?>
<p:tagLst xmlns:p="http://schemas.openxmlformats.org/presentationml/2006/main">
  <p:tag name="AS_UNIQUEID" val="237"/>
</p:tagLst>
</file>

<file path=ppt/tags/tag466.xml><?xml version="1.0" encoding="utf-8"?>
<p:tagLst xmlns:p="http://schemas.openxmlformats.org/presentationml/2006/main">
  <p:tag name="AS_UNIQUEID" val="238"/>
</p:tagLst>
</file>

<file path=ppt/tags/tag467.xml><?xml version="1.0" encoding="utf-8"?>
<p:tagLst xmlns:p="http://schemas.openxmlformats.org/presentationml/2006/main">
  <p:tag name="AS_UNIQUEID" val="239"/>
</p:tagLst>
</file>

<file path=ppt/tags/tag468.xml><?xml version="1.0" encoding="utf-8"?>
<p:tagLst xmlns:p="http://schemas.openxmlformats.org/presentationml/2006/main">
  <p:tag name="AS_UNIQUEID" val="240"/>
</p:tagLst>
</file>

<file path=ppt/tags/tag469.xml><?xml version="1.0" encoding="utf-8"?>
<p:tagLst xmlns:p="http://schemas.openxmlformats.org/presentationml/2006/main">
  <p:tag name="AS_UNIQUEID" val="241"/>
</p:tagLst>
</file>

<file path=ppt/tags/tag47.xml><?xml version="1.0" encoding="utf-8"?>
<p:tagLst xmlns:p="http://schemas.openxmlformats.org/presentationml/2006/main">
  <p:tag name="AS_UNIQUEID" val="387"/>
</p:tagLst>
</file>

<file path=ppt/tags/tag470.xml><?xml version="1.0" encoding="utf-8"?>
<p:tagLst xmlns:p="http://schemas.openxmlformats.org/presentationml/2006/main">
  <p:tag name="AS_UNIQUEID" val="242"/>
</p:tagLst>
</file>

<file path=ppt/tags/tag471.xml><?xml version="1.0" encoding="utf-8"?>
<p:tagLst xmlns:p="http://schemas.openxmlformats.org/presentationml/2006/main">
  <p:tag name="AS_UNIQUEID" val="243"/>
</p:tagLst>
</file>

<file path=ppt/tags/tag472.xml><?xml version="1.0" encoding="utf-8"?>
<p:tagLst xmlns:p="http://schemas.openxmlformats.org/presentationml/2006/main">
  <p:tag name="AS_UNIQUEID" val="244"/>
</p:tagLst>
</file>

<file path=ppt/tags/tag473.xml><?xml version="1.0" encoding="utf-8"?>
<p:tagLst xmlns:p="http://schemas.openxmlformats.org/presentationml/2006/main">
  <p:tag name="AS_UNIQUEID" val="245"/>
</p:tagLst>
</file>

<file path=ppt/tags/tag474.xml><?xml version="1.0" encoding="utf-8"?>
<p:tagLst xmlns:p="http://schemas.openxmlformats.org/presentationml/2006/main">
  <p:tag name="AS_UNIQUEID" val="246"/>
</p:tagLst>
</file>

<file path=ppt/tags/tag475.xml><?xml version="1.0" encoding="utf-8"?>
<p:tagLst xmlns:p="http://schemas.openxmlformats.org/presentationml/2006/main">
  <p:tag name="AS_UNIQUEID" val="247"/>
</p:tagLst>
</file>

<file path=ppt/tags/tag476.xml><?xml version="1.0" encoding="utf-8"?>
<p:tagLst xmlns:p="http://schemas.openxmlformats.org/presentationml/2006/main">
  <p:tag name="AS_UNIQUEID" val="248"/>
</p:tagLst>
</file>

<file path=ppt/tags/tag477.xml><?xml version="1.0" encoding="utf-8"?>
<p:tagLst xmlns:p="http://schemas.openxmlformats.org/presentationml/2006/main">
  <p:tag name="AS_UNIQUEID" val="249"/>
</p:tagLst>
</file>

<file path=ppt/tags/tag478.xml><?xml version="1.0" encoding="utf-8"?>
<p:tagLst xmlns:p="http://schemas.openxmlformats.org/presentationml/2006/main">
  <p:tag name="AS_UNIQUEID" val="250"/>
</p:tagLst>
</file>

<file path=ppt/tags/tag479.xml><?xml version="1.0" encoding="utf-8"?>
<p:tagLst xmlns:p="http://schemas.openxmlformats.org/presentationml/2006/main">
  <p:tag name="AS_UNIQUEID" val="251"/>
</p:tagLst>
</file>

<file path=ppt/tags/tag48.xml><?xml version="1.0" encoding="utf-8"?>
<p:tagLst xmlns:p="http://schemas.openxmlformats.org/presentationml/2006/main">
  <p:tag name="AS_UNIQUEID" val="388"/>
</p:tagLst>
</file>

<file path=ppt/tags/tag480.xml><?xml version="1.0" encoding="utf-8"?>
<p:tagLst xmlns:p="http://schemas.openxmlformats.org/presentationml/2006/main">
  <p:tag name="AS_UNIQUEID" val="252"/>
</p:tagLst>
</file>

<file path=ppt/tags/tag481.xml><?xml version="1.0" encoding="utf-8"?>
<p:tagLst xmlns:p="http://schemas.openxmlformats.org/presentationml/2006/main">
  <p:tag name="AS_UNIQUEID" val="253"/>
</p:tagLst>
</file>

<file path=ppt/tags/tag482.xml><?xml version="1.0" encoding="utf-8"?>
<p:tagLst xmlns:p="http://schemas.openxmlformats.org/presentationml/2006/main">
  <p:tag name="AS_UNIQUEID" val="254"/>
</p:tagLst>
</file>

<file path=ppt/tags/tag483.xml><?xml version="1.0" encoding="utf-8"?>
<p:tagLst xmlns:p="http://schemas.openxmlformats.org/presentationml/2006/main">
  <p:tag name="AS_UNIQUEID" val="255"/>
</p:tagLst>
</file>

<file path=ppt/tags/tag484.xml><?xml version="1.0" encoding="utf-8"?>
<p:tagLst xmlns:p="http://schemas.openxmlformats.org/presentationml/2006/main">
  <p:tag name="AS_UNIQUEID" val="256"/>
</p:tagLst>
</file>

<file path=ppt/tags/tag485.xml><?xml version="1.0" encoding="utf-8"?>
<p:tagLst xmlns:p="http://schemas.openxmlformats.org/presentationml/2006/main">
  <p:tag name="AS_UNIQUEID" val="585"/>
</p:tagLst>
</file>

<file path=ppt/tags/tag486.xml><?xml version="1.0" encoding="utf-8"?>
<p:tagLst xmlns:p="http://schemas.openxmlformats.org/presentationml/2006/main">
  <p:tag name="AS_UNIQUEID" val="586"/>
</p:tagLst>
</file>

<file path=ppt/tags/tag487.xml><?xml version="1.0" encoding="utf-8"?>
<p:tagLst xmlns:p="http://schemas.openxmlformats.org/presentationml/2006/main">
  <p:tag name="AS_UNIQUEID" val="587"/>
</p:tagLst>
</file>

<file path=ppt/tags/tag488.xml><?xml version="1.0" encoding="utf-8"?>
<p:tagLst xmlns:p="http://schemas.openxmlformats.org/presentationml/2006/main">
  <p:tag name="AS_UNIQUEID" val="588"/>
</p:tagLst>
</file>

<file path=ppt/tags/tag489.xml><?xml version="1.0" encoding="utf-8"?>
<p:tagLst xmlns:p="http://schemas.openxmlformats.org/presentationml/2006/main">
  <p:tag name="AS_UNIQUEID" val="589"/>
</p:tagLst>
</file>

<file path=ppt/tags/tag49.xml><?xml version="1.0" encoding="utf-8"?>
<p:tagLst xmlns:p="http://schemas.openxmlformats.org/presentationml/2006/main">
  <p:tag name="AS_UNIQUEID" val="389"/>
</p:tagLst>
</file>

<file path=ppt/tags/tag490.xml><?xml version="1.0" encoding="utf-8"?>
<p:tagLst xmlns:p="http://schemas.openxmlformats.org/presentationml/2006/main">
  <p:tag name="AS_UNIQUEID" val="590"/>
</p:tagLst>
</file>

<file path=ppt/tags/tag491.xml><?xml version="1.0" encoding="utf-8"?>
<p:tagLst xmlns:p="http://schemas.openxmlformats.org/presentationml/2006/main">
  <p:tag name="AS_UNIQUEID" val="591"/>
</p:tagLst>
</file>

<file path=ppt/tags/tag492.xml><?xml version="1.0" encoding="utf-8"?>
<p:tagLst xmlns:p="http://schemas.openxmlformats.org/presentationml/2006/main">
  <p:tag name="AS_UNIQUEID" val="592"/>
</p:tagLst>
</file>

<file path=ppt/tags/tag493.xml><?xml version="1.0" encoding="utf-8"?>
<p:tagLst xmlns:p="http://schemas.openxmlformats.org/presentationml/2006/main">
  <p:tag name="AS_UNIQUEID" val="593"/>
</p:tagLst>
</file>

<file path=ppt/tags/tag494.xml><?xml version="1.0" encoding="utf-8"?>
<p:tagLst xmlns:p="http://schemas.openxmlformats.org/presentationml/2006/main">
  <p:tag name="AS_UNIQUEID" val="594"/>
</p:tagLst>
</file>

<file path=ppt/tags/tag495.xml><?xml version="1.0" encoding="utf-8"?>
<p:tagLst xmlns:p="http://schemas.openxmlformats.org/presentationml/2006/main">
  <p:tag name="AS_UNIQUEID" val="595"/>
</p:tagLst>
</file>

<file path=ppt/tags/tag496.xml><?xml version="1.0" encoding="utf-8"?>
<p:tagLst xmlns:p="http://schemas.openxmlformats.org/presentationml/2006/main">
  <p:tag name="AS_UNIQUEID" val="596"/>
</p:tagLst>
</file>

<file path=ppt/tags/tag497.xml><?xml version="1.0" encoding="utf-8"?>
<p:tagLst xmlns:p="http://schemas.openxmlformats.org/presentationml/2006/main">
  <p:tag name="AS_UNIQUEID" val="597"/>
</p:tagLst>
</file>

<file path=ppt/tags/tag498.xml><?xml version="1.0" encoding="utf-8"?>
<p:tagLst xmlns:p="http://schemas.openxmlformats.org/presentationml/2006/main">
  <p:tag name="AS_UNIQUEID" val="598"/>
</p:tagLst>
</file>

<file path=ppt/tags/tag499.xml><?xml version="1.0" encoding="utf-8"?>
<p:tagLst xmlns:p="http://schemas.openxmlformats.org/presentationml/2006/main">
  <p:tag name="AS_UNIQUEID" val="599"/>
</p:tagLst>
</file>

<file path=ppt/tags/tag5.xml><?xml version="1.0" encoding="utf-8"?>
<p:tagLst xmlns:p="http://schemas.openxmlformats.org/presentationml/2006/main">
  <p:tag name="AS_UNIQUEID" val="345"/>
</p:tagLst>
</file>

<file path=ppt/tags/tag50.xml><?xml version="1.0" encoding="utf-8"?>
<p:tagLst xmlns:p="http://schemas.openxmlformats.org/presentationml/2006/main">
  <p:tag name="AS_UNIQUEID" val="390"/>
</p:tagLst>
</file>

<file path=ppt/tags/tag500.xml><?xml version="1.0" encoding="utf-8"?>
<p:tagLst xmlns:p="http://schemas.openxmlformats.org/presentationml/2006/main">
  <p:tag name="AS_UNIQUEID" val="600"/>
</p:tagLst>
</file>

<file path=ppt/tags/tag501.xml><?xml version="1.0" encoding="utf-8"?>
<p:tagLst xmlns:p="http://schemas.openxmlformats.org/presentationml/2006/main">
  <p:tag name="AS_UNIQUEID" val="601"/>
</p:tagLst>
</file>

<file path=ppt/tags/tag502.xml><?xml version="1.0" encoding="utf-8"?>
<p:tagLst xmlns:p="http://schemas.openxmlformats.org/presentationml/2006/main">
  <p:tag name="AS_UNIQUEID" val="602"/>
</p:tagLst>
</file>

<file path=ppt/tags/tag503.xml><?xml version="1.0" encoding="utf-8"?>
<p:tagLst xmlns:p="http://schemas.openxmlformats.org/presentationml/2006/main">
  <p:tag name="AS_UNIQUEID" val="603"/>
</p:tagLst>
</file>

<file path=ppt/tags/tag504.xml><?xml version="1.0" encoding="utf-8"?>
<p:tagLst xmlns:p="http://schemas.openxmlformats.org/presentationml/2006/main">
  <p:tag name="AS_UNIQUEID" val="604"/>
</p:tagLst>
</file>

<file path=ppt/tags/tag505.xml><?xml version="1.0" encoding="utf-8"?>
<p:tagLst xmlns:p="http://schemas.openxmlformats.org/presentationml/2006/main">
  <p:tag name="AS_UNIQUEID" val="605"/>
</p:tagLst>
</file>

<file path=ppt/tags/tag506.xml><?xml version="1.0" encoding="utf-8"?>
<p:tagLst xmlns:p="http://schemas.openxmlformats.org/presentationml/2006/main">
  <p:tag name="AS_UNIQUEID" val="606"/>
</p:tagLst>
</file>

<file path=ppt/tags/tag507.xml><?xml version="1.0" encoding="utf-8"?>
<p:tagLst xmlns:p="http://schemas.openxmlformats.org/presentationml/2006/main">
  <p:tag name="AS_UNIQUEID" val="607"/>
</p:tagLst>
</file>

<file path=ppt/tags/tag508.xml><?xml version="1.0" encoding="utf-8"?>
<p:tagLst xmlns:p="http://schemas.openxmlformats.org/presentationml/2006/main">
  <p:tag name="AS_UNIQUEID" val="608"/>
</p:tagLst>
</file>

<file path=ppt/tags/tag509.xml><?xml version="1.0" encoding="utf-8"?>
<p:tagLst xmlns:p="http://schemas.openxmlformats.org/presentationml/2006/main">
  <p:tag name="AS_UNIQUEID" val="609"/>
</p:tagLst>
</file>

<file path=ppt/tags/tag51.xml><?xml version="1.0" encoding="utf-8"?>
<p:tagLst xmlns:p="http://schemas.openxmlformats.org/presentationml/2006/main">
  <p:tag name="AS_UNIQUEID" val="391"/>
</p:tagLst>
</file>

<file path=ppt/tags/tag510.xml><?xml version="1.0" encoding="utf-8"?>
<p:tagLst xmlns:p="http://schemas.openxmlformats.org/presentationml/2006/main">
  <p:tag name="AS_UNIQUEID" val="610"/>
</p:tagLst>
</file>

<file path=ppt/tags/tag511.xml><?xml version="1.0" encoding="utf-8"?>
<p:tagLst xmlns:p="http://schemas.openxmlformats.org/presentationml/2006/main">
  <p:tag name="AS_UNIQUEID" val="611"/>
</p:tagLst>
</file>

<file path=ppt/tags/tag512.xml><?xml version="1.0" encoding="utf-8"?>
<p:tagLst xmlns:p="http://schemas.openxmlformats.org/presentationml/2006/main">
  <p:tag name="AS_UNIQUEID" val="612"/>
</p:tagLst>
</file>

<file path=ppt/tags/tag513.xml><?xml version="1.0" encoding="utf-8"?>
<p:tagLst xmlns:p="http://schemas.openxmlformats.org/presentationml/2006/main">
  <p:tag name="AS_UNIQUEID" val="613"/>
</p:tagLst>
</file>

<file path=ppt/tags/tag514.xml><?xml version="1.0" encoding="utf-8"?>
<p:tagLst xmlns:p="http://schemas.openxmlformats.org/presentationml/2006/main">
  <p:tag name="AS_UNIQUEID" val="614"/>
</p:tagLst>
</file>

<file path=ppt/tags/tag515.xml><?xml version="1.0" encoding="utf-8"?>
<p:tagLst xmlns:p="http://schemas.openxmlformats.org/presentationml/2006/main">
  <p:tag name="AS_UNIQUEID" val="615"/>
</p:tagLst>
</file>

<file path=ppt/tags/tag516.xml><?xml version="1.0" encoding="utf-8"?>
<p:tagLst xmlns:p="http://schemas.openxmlformats.org/presentationml/2006/main">
  <p:tag name="AS_UNIQUEID" val="258"/>
</p:tagLst>
</file>

<file path=ppt/tags/tag517.xml><?xml version="1.0" encoding="utf-8"?>
<p:tagLst xmlns:p="http://schemas.openxmlformats.org/presentationml/2006/main">
  <p:tag name="AS_UNIQUEID" val="259"/>
</p:tagLst>
</file>

<file path=ppt/tags/tag518.xml><?xml version="1.0" encoding="utf-8"?>
<p:tagLst xmlns:p="http://schemas.openxmlformats.org/presentationml/2006/main">
  <p:tag name="AS_UNIQUEID" val="260"/>
</p:tagLst>
</file>

<file path=ppt/tags/tag519.xml><?xml version="1.0" encoding="utf-8"?>
<p:tagLst xmlns:p="http://schemas.openxmlformats.org/presentationml/2006/main">
  <p:tag name="AS_UNIQUEID" val="261"/>
</p:tagLst>
</file>

<file path=ppt/tags/tag52.xml><?xml version="1.0" encoding="utf-8"?>
<p:tagLst xmlns:p="http://schemas.openxmlformats.org/presentationml/2006/main">
  <p:tag name="AS_UNIQUEID" val="392"/>
</p:tagLst>
</file>

<file path=ppt/tags/tag520.xml><?xml version="1.0" encoding="utf-8"?>
<p:tagLst xmlns:p="http://schemas.openxmlformats.org/presentationml/2006/main">
  <p:tag name="AS_UNIQUEID" val="262"/>
</p:tagLst>
</file>

<file path=ppt/tags/tag521.xml><?xml version="1.0" encoding="utf-8"?>
<p:tagLst xmlns:p="http://schemas.openxmlformats.org/presentationml/2006/main">
  <p:tag name="AS_UNIQUEID" val="267"/>
</p:tagLst>
</file>

<file path=ppt/tags/tag522.xml><?xml version="1.0" encoding="utf-8"?>
<p:tagLst xmlns:p="http://schemas.openxmlformats.org/presentationml/2006/main">
  <p:tag name="AS_UNIQUEID" val="269"/>
</p:tagLst>
</file>

<file path=ppt/tags/tag523.xml><?xml version="1.0" encoding="utf-8"?>
<p:tagLst xmlns:p="http://schemas.openxmlformats.org/presentationml/2006/main">
  <p:tag name="AS_UNIQUEID" val="268"/>
</p:tagLst>
</file>

<file path=ppt/tags/tag524.xml><?xml version="1.0" encoding="utf-8"?>
<p:tagLst xmlns:p="http://schemas.openxmlformats.org/presentationml/2006/main">
  <p:tag name="AS_UNIQUEID" val="270"/>
</p:tagLst>
</file>

<file path=ppt/tags/tag525.xml><?xml version="1.0" encoding="utf-8"?>
<p:tagLst xmlns:p="http://schemas.openxmlformats.org/presentationml/2006/main">
  <p:tag name="AS_UNIQUEID" val="275"/>
</p:tagLst>
</file>

<file path=ppt/tags/tag526.xml><?xml version="1.0" encoding="utf-8"?>
<p:tagLst xmlns:p="http://schemas.openxmlformats.org/presentationml/2006/main">
  <p:tag name="AS_UNIQUEID" val="276"/>
</p:tagLst>
</file>

<file path=ppt/tags/tag527.xml><?xml version="1.0" encoding="utf-8"?>
<p:tagLst xmlns:p="http://schemas.openxmlformats.org/presentationml/2006/main">
  <p:tag name="AS_UNIQUEID" val="616"/>
</p:tagLst>
</file>

<file path=ppt/tags/tag528.xml><?xml version="1.0" encoding="utf-8"?>
<p:tagLst xmlns:p="http://schemas.openxmlformats.org/presentationml/2006/main">
  <p:tag name="AS_UNIQUEID" val="278"/>
</p:tagLst>
</file>

<file path=ppt/tags/tag529.xml><?xml version="1.0" encoding="utf-8"?>
<p:tagLst xmlns:p="http://schemas.openxmlformats.org/presentationml/2006/main">
  <p:tag name="AS_UNIQUEID" val="279"/>
</p:tagLst>
</file>

<file path=ppt/tags/tag53.xml><?xml version="1.0" encoding="utf-8"?>
<p:tagLst xmlns:p="http://schemas.openxmlformats.org/presentationml/2006/main">
  <p:tag name="AS_UNIQUEID" val="393"/>
</p:tagLst>
</file>

<file path=ppt/tags/tag530.xml><?xml version="1.0" encoding="utf-8"?>
<p:tagLst xmlns:p="http://schemas.openxmlformats.org/presentationml/2006/main">
  <p:tag name="AS_UNIQUEID" val="280"/>
</p:tagLst>
</file>

<file path=ppt/tags/tag531.xml><?xml version="1.0" encoding="utf-8"?>
<p:tagLst xmlns:p="http://schemas.openxmlformats.org/presentationml/2006/main">
  <p:tag name="AS_UNIQUEID" val="281"/>
</p:tagLst>
</file>

<file path=ppt/tags/tag532.xml><?xml version="1.0" encoding="utf-8"?>
<p:tagLst xmlns:p="http://schemas.openxmlformats.org/presentationml/2006/main">
  <p:tag name="AS_UNIQUEID" val="282"/>
</p:tagLst>
</file>

<file path=ppt/tags/tag533.xml><?xml version="1.0" encoding="utf-8"?>
<p:tagLst xmlns:p="http://schemas.openxmlformats.org/presentationml/2006/main">
  <p:tag name="AS_UNIQUEID" val="283"/>
</p:tagLst>
</file>

<file path=ppt/tags/tag534.xml><?xml version="1.0" encoding="utf-8"?>
<p:tagLst xmlns:p="http://schemas.openxmlformats.org/presentationml/2006/main">
  <p:tag name="AS_UNIQUEID" val="284"/>
</p:tagLst>
</file>

<file path=ppt/tags/tag535.xml><?xml version="1.0" encoding="utf-8"?>
<p:tagLst xmlns:p="http://schemas.openxmlformats.org/presentationml/2006/main">
  <p:tag name="AS_UNIQUEID" val="285"/>
</p:tagLst>
</file>

<file path=ppt/tags/tag536.xml><?xml version="1.0" encoding="utf-8"?>
<p:tagLst xmlns:p="http://schemas.openxmlformats.org/presentationml/2006/main">
  <p:tag name="AS_UNIQUEID" val="617"/>
</p:tagLst>
</file>

<file path=ppt/tags/tag537.xml><?xml version="1.0" encoding="utf-8"?>
<p:tagLst xmlns:p="http://schemas.openxmlformats.org/presentationml/2006/main">
  <p:tag name="AS_UNIQUEID" val="287"/>
</p:tagLst>
</file>

<file path=ppt/tags/tag538.xml><?xml version="1.0" encoding="utf-8"?>
<p:tagLst xmlns:p="http://schemas.openxmlformats.org/presentationml/2006/main">
  <p:tag name="AS_UNIQUEID" val="288"/>
</p:tagLst>
</file>

<file path=ppt/tags/tag539.xml><?xml version="1.0" encoding="utf-8"?>
<p:tagLst xmlns:p="http://schemas.openxmlformats.org/presentationml/2006/main">
  <p:tag name="AS_UNIQUEID" val="289"/>
</p:tagLst>
</file>

<file path=ppt/tags/tag54.xml><?xml version="1.0" encoding="utf-8"?>
<p:tagLst xmlns:p="http://schemas.openxmlformats.org/presentationml/2006/main">
  <p:tag name="AS_UNIQUEID" val="394"/>
</p:tagLst>
</file>

<file path=ppt/tags/tag540.xml><?xml version="1.0" encoding="utf-8"?>
<p:tagLst xmlns:p="http://schemas.openxmlformats.org/presentationml/2006/main">
  <p:tag name="AS_UNIQUEID" val="290"/>
</p:tagLst>
</file>

<file path=ppt/tags/tag541.xml><?xml version="1.0" encoding="utf-8"?>
<p:tagLst xmlns:p="http://schemas.openxmlformats.org/presentationml/2006/main">
  <p:tag name="AS_UNIQUEID" val="291"/>
</p:tagLst>
</file>

<file path=ppt/tags/tag542.xml><?xml version="1.0" encoding="utf-8"?>
<p:tagLst xmlns:p="http://schemas.openxmlformats.org/presentationml/2006/main">
  <p:tag name="AS_UNIQUEID" val="292"/>
</p:tagLst>
</file>

<file path=ppt/tags/tag543.xml><?xml version="1.0" encoding="utf-8"?>
<p:tagLst xmlns:p="http://schemas.openxmlformats.org/presentationml/2006/main">
  <p:tag name="AS_UNIQUEID" val="293"/>
</p:tagLst>
</file>

<file path=ppt/tags/tag544.xml><?xml version="1.0" encoding="utf-8"?>
<p:tagLst xmlns:p="http://schemas.openxmlformats.org/presentationml/2006/main">
  <p:tag name="AS_UNIQUEID" val="618"/>
</p:tagLst>
</file>

<file path=ppt/tags/tag545.xml><?xml version="1.0" encoding="utf-8"?>
<p:tagLst xmlns:p="http://schemas.openxmlformats.org/presentationml/2006/main">
  <p:tag name="AS_UNIQUEID" val="295"/>
</p:tagLst>
</file>

<file path=ppt/tags/tag546.xml><?xml version="1.0" encoding="utf-8"?>
<p:tagLst xmlns:p="http://schemas.openxmlformats.org/presentationml/2006/main">
  <p:tag name="AS_UNIQUEID" val="296"/>
</p:tagLst>
</file>

<file path=ppt/tags/tag547.xml><?xml version="1.0" encoding="utf-8"?>
<p:tagLst xmlns:p="http://schemas.openxmlformats.org/presentationml/2006/main">
  <p:tag name="AS_UNIQUEID" val="297"/>
</p:tagLst>
</file>

<file path=ppt/tags/tag548.xml><?xml version="1.0" encoding="utf-8"?>
<p:tagLst xmlns:p="http://schemas.openxmlformats.org/presentationml/2006/main">
  <p:tag name="AS_UNIQUEID" val="298"/>
</p:tagLst>
</file>

<file path=ppt/tags/tag549.xml><?xml version="1.0" encoding="utf-8"?>
<p:tagLst xmlns:p="http://schemas.openxmlformats.org/presentationml/2006/main">
  <p:tag name="AS_UNIQUEID" val="299"/>
</p:tagLst>
</file>

<file path=ppt/tags/tag55.xml><?xml version="1.0" encoding="utf-8"?>
<p:tagLst xmlns:p="http://schemas.openxmlformats.org/presentationml/2006/main">
  <p:tag name="AS_UNIQUEID" val="395"/>
</p:tagLst>
</file>

<file path=ppt/tags/tag550.xml><?xml version="1.0" encoding="utf-8"?>
<p:tagLst xmlns:p="http://schemas.openxmlformats.org/presentationml/2006/main">
  <p:tag name="AS_UNIQUEID" val="300"/>
</p:tagLst>
</file>

<file path=ppt/tags/tag551.xml><?xml version="1.0" encoding="utf-8"?>
<p:tagLst xmlns:p="http://schemas.openxmlformats.org/presentationml/2006/main">
  <p:tag name="AS_UNIQUEID" val="301"/>
</p:tagLst>
</file>

<file path=ppt/tags/tag552.xml><?xml version="1.0" encoding="utf-8"?>
<p:tagLst xmlns:p="http://schemas.openxmlformats.org/presentationml/2006/main">
  <p:tag name="AS_UNIQUEID" val="302"/>
</p:tagLst>
</file>

<file path=ppt/tags/tag553.xml><?xml version="1.0" encoding="utf-8"?>
<p:tagLst xmlns:p="http://schemas.openxmlformats.org/presentationml/2006/main">
  <p:tag name="AS_UNIQUEID" val="303"/>
</p:tagLst>
</file>

<file path=ppt/tags/tag554.xml><?xml version="1.0" encoding="utf-8"?>
<p:tagLst xmlns:p="http://schemas.openxmlformats.org/presentationml/2006/main">
  <p:tag name="AS_UNIQUEID" val="619"/>
</p:tagLst>
</file>

<file path=ppt/tags/tag555.xml><?xml version="1.0" encoding="utf-8"?>
<p:tagLst xmlns:p="http://schemas.openxmlformats.org/presentationml/2006/main">
  <p:tag name="AS_UNIQUEID" val="305"/>
</p:tagLst>
</file>

<file path=ppt/tags/tag556.xml><?xml version="1.0" encoding="utf-8"?>
<p:tagLst xmlns:p="http://schemas.openxmlformats.org/presentationml/2006/main">
  <p:tag name="AS_UNIQUEID" val="306"/>
</p:tagLst>
</file>

<file path=ppt/tags/tag557.xml><?xml version="1.0" encoding="utf-8"?>
<p:tagLst xmlns:p="http://schemas.openxmlformats.org/presentationml/2006/main">
  <p:tag name="AS_UNIQUEID" val="307"/>
</p:tagLst>
</file>

<file path=ppt/tags/tag558.xml><?xml version="1.0" encoding="utf-8"?>
<p:tagLst xmlns:p="http://schemas.openxmlformats.org/presentationml/2006/main">
  <p:tag name="AS_UNIQUEID" val="308"/>
</p:tagLst>
</file>

<file path=ppt/tags/tag559.xml><?xml version="1.0" encoding="utf-8"?>
<p:tagLst xmlns:p="http://schemas.openxmlformats.org/presentationml/2006/main">
  <p:tag name="AS_UNIQUEID" val="309"/>
</p:tagLst>
</file>

<file path=ppt/tags/tag56.xml><?xml version="1.0" encoding="utf-8"?>
<p:tagLst xmlns:p="http://schemas.openxmlformats.org/presentationml/2006/main">
  <p:tag name="AS_UNIQUEID" val="396"/>
</p:tagLst>
</file>

<file path=ppt/tags/tag560.xml><?xml version="1.0" encoding="utf-8"?>
<p:tagLst xmlns:p="http://schemas.openxmlformats.org/presentationml/2006/main">
  <p:tag name="AS_UNIQUEID" val="310"/>
</p:tagLst>
</file>

<file path=ppt/tags/tag561.xml><?xml version="1.0" encoding="utf-8"?>
<p:tagLst xmlns:p="http://schemas.openxmlformats.org/presentationml/2006/main">
  <p:tag name="AS_UNIQUEID" val="311"/>
</p:tagLst>
</file>

<file path=ppt/tags/tag562.xml><?xml version="1.0" encoding="utf-8"?>
<p:tagLst xmlns:p="http://schemas.openxmlformats.org/presentationml/2006/main">
  <p:tag name="AS_UNIQUEID" val="312"/>
</p:tagLst>
</file>

<file path=ppt/tags/tag563.xml><?xml version="1.0" encoding="utf-8"?>
<p:tagLst xmlns:p="http://schemas.openxmlformats.org/presentationml/2006/main">
  <p:tag name="AS_UNIQUEID" val="620"/>
</p:tagLst>
</file>

<file path=ppt/tags/tag564.xml><?xml version="1.0" encoding="utf-8"?>
<p:tagLst xmlns:p="http://schemas.openxmlformats.org/presentationml/2006/main">
  <p:tag name="AS_UNIQUEID" val="134"/>
</p:tagLst>
</file>

<file path=ppt/tags/tag565.xml><?xml version="1.0" encoding="utf-8"?>
<p:tagLst xmlns:p="http://schemas.openxmlformats.org/presentationml/2006/main">
  <p:tag name="AS_UNIQUEID" val="135"/>
</p:tagLst>
</file>

<file path=ppt/tags/tag566.xml><?xml version="1.0" encoding="utf-8"?>
<p:tagLst xmlns:p="http://schemas.openxmlformats.org/presentationml/2006/main">
  <p:tag name="AS_UNIQUEID" val="621"/>
</p:tagLst>
</file>

<file path=ppt/tags/tag567.xml><?xml version="1.0" encoding="utf-8"?>
<p:tagLst xmlns:p="http://schemas.openxmlformats.org/presentationml/2006/main">
  <p:tag name="AS_UNIQUEID" val="334"/>
</p:tagLst>
</file>

<file path=ppt/tags/tag568.xml><?xml version="1.0" encoding="utf-8"?>
<p:tagLst xmlns:p="http://schemas.openxmlformats.org/presentationml/2006/main">
  <p:tag name="AS_UNIQUEID" val="335"/>
</p:tagLst>
</file>

<file path=ppt/tags/tag569.xml><?xml version="1.0" encoding="utf-8"?>
<p:tagLst xmlns:p="http://schemas.openxmlformats.org/presentationml/2006/main">
  <p:tag name="AS_UNIQUEID" val="336"/>
</p:tagLst>
</file>

<file path=ppt/tags/tag57.xml><?xml version="1.0" encoding="utf-8"?>
<p:tagLst xmlns:p="http://schemas.openxmlformats.org/presentationml/2006/main">
  <p:tag name="AS_UNIQUEID" val="397"/>
</p:tagLst>
</file>

<file path=ppt/tags/tag570.xml><?xml version="1.0" encoding="utf-8"?>
<p:tagLst xmlns:p="http://schemas.openxmlformats.org/presentationml/2006/main">
  <p:tag name="AS_UNIQUEID" val="337"/>
</p:tagLst>
</file>

<file path=ppt/tags/tag571.xml><?xml version="1.0" encoding="utf-8"?>
<p:tagLst xmlns:p="http://schemas.openxmlformats.org/presentationml/2006/main">
  <p:tag name="AS_UNIQUEID" val="338"/>
</p:tagLst>
</file>

<file path=ppt/tags/tag572.xml><?xml version="1.0" encoding="utf-8"?>
<p:tagLst xmlns:p="http://schemas.openxmlformats.org/presentationml/2006/main">
  <p:tag name="AS_UNIQUEID" val="339"/>
</p:tagLst>
</file>

<file path=ppt/tags/tag573.xml><?xml version="1.0" encoding="utf-8"?>
<p:tagLst xmlns:p="http://schemas.openxmlformats.org/presentationml/2006/main">
  <p:tag name="AS_UNIQUEID" val="340"/>
</p:tagLst>
</file>

<file path=ppt/tags/tag574.xml><?xml version="1.0" encoding="utf-8"?>
<p:tagLst xmlns:p="http://schemas.openxmlformats.org/presentationml/2006/main">
  <p:tag name="AS_UNIQUEID" val="622"/>
</p:tagLst>
</file>

<file path=ppt/tags/tag575.xml><?xml version="1.0" encoding="utf-8"?>
<p:tagLst xmlns:p="http://schemas.openxmlformats.org/presentationml/2006/main">
  <p:tag name="AS_UNIQUEID" val="623"/>
</p:tagLst>
</file>

<file path=ppt/tags/tag576.xml><?xml version="1.0" encoding="utf-8"?>
<p:tagLst xmlns:p="http://schemas.openxmlformats.org/presentationml/2006/main">
  <p:tag name="AS_NET" val="4.0.30319.42000"/>
  <p:tag name="AS_OS" val="Unix 3.10 unknown"/>
  <p:tag name="AS_RELEASE_DATE" val="2017.06.20"/>
  <p:tag name="AS_TITLE" val="Aspose.Slides for Java"/>
  <p:tag name="AS_VERSION" val="17.6"/>
</p:tagLst>
</file>

<file path=ppt/tags/tag58.xml><?xml version="1.0" encoding="utf-8"?>
<p:tagLst xmlns:p="http://schemas.openxmlformats.org/presentationml/2006/main">
  <p:tag name="AS_UNIQUEID" val="398"/>
</p:tagLst>
</file>

<file path=ppt/tags/tag59.xml><?xml version="1.0" encoding="utf-8"?>
<p:tagLst xmlns:p="http://schemas.openxmlformats.org/presentationml/2006/main">
  <p:tag name="AS_UNIQUEID" val="399"/>
</p:tagLst>
</file>

<file path=ppt/tags/tag6.xml><?xml version="1.0" encoding="utf-8"?>
<p:tagLst xmlns:p="http://schemas.openxmlformats.org/presentationml/2006/main">
  <p:tag name="AS_UNIQUEID" val="346"/>
</p:tagLst>
</file>

<file path=ppt/tags/tag60.xml><?xml version="1.0" encoding="utf-8"?>
<p:tagLst xmlns:p="http://schemas.openxmlformats.org/presentationml/2006/main">
  <p:tag name="AS_UNIQUEID" val="400"/>
</p:tagLst>
</file>

<file path=ppt/tags/tag61.xml><?xml version="1.0" encoding="utf-8"?>
<p:tagLst xmlns:p="http://schemas.openxmlformats.org/presentationml/2006/main">
  <p:tag name="AS_UNIQUEID" val="401"/>
</p:tagLst>
</file>

<file path=ppt/tags/tag62.xml><?xml version="1.0" encoding="utf-8"?>
<p:tagLst xmlns:p="http://schemas.openxmlformats.org/presentationml/2006/main">
  <p:tag name="AS_UNIQUEID" val="402"/>
</p:tagLst>
</file>

<file path=ppt/tags/tag63.xml><?xml version="1.0" encoding="utf-8"?>
<p:tagLst xmlns:p="http://schemas.openxmlformats.org/presentationml/2006/main">
  <p:tag name="AS_UNIQUEID" val="403"/>
</p:tagLst>
</file>

<file path=ppt/tags/tag64.xml><?xml version="1.0" encoding="utf-8"?>
<p:tagLst xmlns:p="http://schemas.openxmlformats.org/presentationml/2006/main">
  <p:tag name="AS_UNIQUEID" val="404"/>
</p:tagLst>
</file>

<file path=ppt/tags/tag65.xml><?xml version="1.0" encoding="utf-8"?>
<p:tagLst xmlns:p="http://schemas.openxmlformats.org/presentationml/2006/main">
  <p:tag name="AS_UNIQUEID" val="405"/>
</p:tagLst>
</file>

<file path=ppt/tags/tag66.xml><?xml version="1.0" encoding="utf-8"?>
<p:tagLst xmlns:p="http://schemas.openxmlformats.org/presentationml/2006/main">
  <p:tag name="AS_UNIQUEID" val="406"/>
</p:tagLst>
</file>

<file path=ppt/tags/tag67.xml><?xml version="1.0" encoding="utf-8"?>
<p:tagLst xmlns:p="http://schemas.openxmlformats.org/presentationml/2006/main">
  <p:tag name="AS_UNIQUEID" val="407"/>
</p:tagLst>
</file>

<file path=ppt/tags/tag68.xml><?xml version="1.0" encoding="utf-8"?>
<p:tagLst xmlns:p="http://schemas.openxmlformats.org/presentationml/2006/main">
  <p:tag name="AS_UNIQUEID" val="408"/>
</p:tagLst>
</file>

<file path=ppt/tags/tag69.xml><?xml version="1.0" encoding="utf-8"?>
<p:tagLst xmlns:p="http://schemas.openxmlformats.org/presentationml/2006/main">
  <p:tag name="AS_UNIQUEID" val="409"/>
</p:tagLst>
</file>

<file path=ppt/tags/tag7.xml><?xml version="1.0" encoding="utf-8"?>
<p:tagLst xmlns:p="http://schemas.openxmlformats.org/presentationml/2006/main">
  <p:tag name="AS_UNIQUEID" val="347"/>
</p:tagLst>
</file>

<file path=ppt/tags/tag70.xml><?xml version="1.0" encoding="utf-8"?>
<p:tagLst xmlns:p="http://schemas.openxmlformats.org/presentationml/2006/main">
  <p:tag name="AS_UNIQUEID" val="410"/>
</p:tagLst>
</file>

<file path=ppt/tags/tag71.xml><?xml version="1.0" encoding="utf-8"?>
<p:tagLst xmlns:p="http://schemas.openxmlformats.org/presentationml/2006/main">
  <p:tag name="AS_UNIQUEID" val="411"/>
</p:tagLst>
</file>

<file path=ppt/tags/tag72.xml><?xml version="1.0" encoding="utf-8"?>
<p:tagLst xmlns:p="http://schemas.openxmlformats.org/presentationml/2006/main">
  <p:tag name="AS_UNIQUEID" val="412"/>
</p:tagLst>
</file>

<file path=ppt/tags/tag73.xml><?xml version="1.0" encoding="utf-8"?>
<p:tagLst xmlns:p="http://schemas.openxmlformats.org/presentationml/2006/main">
  <p:tag name="AS_UNIQUEID" val="413"/>
</p:tagLst>
</file>

<file path=ppt/tags/tag74.xml><?xml version="1.0" encoding="utf-8"?>
<p:tagLst xmlns:p="http://schemas.openxmlformats.org/presentationml/2006/main">
  <p:tag name="AS_UNIQUEID" val="414"/>
</p:tagLst>
</file>

<file path=ppt/tags/tag75.xml><?xml version="1.0" encoding="utf-8"?>
<p:tagLst xmlns:p="http://schemas.openxmlformats.org/presentationml/2006/main">
  <p:tag name="AS_UNIQUEID" val="415"/>
</p:tagLst>
</file>

<file path=ppt/tags/tag76.xml><?xml version="1.0" encoding="utf-8"?>
<p:tagLst xmlns:p="http://schemas.openxmlformats.org/presentationml/2006/main">
  <p:tag name="AS_UNIQUEID" val="416"/>
</p:tagLst>
</file>

<file path=ppt/tags/tag77.xml><?xml version="1.0" encoding="utf-8"?>
<p:tagLst xmlns:p="http://schemas.openxmlformats.org/presentationml/2006/main">
  <p:tag name="AS_UNIQUEID" val="417"/>
</p:tagLst>
</file>

<file path=ppt/tags/tag78.xml><?xml version="1.0" encoding="utf-8"?>
<p:tagLst xmlns:p="http://schemas.openxmlformats.org/presentationml/2006/main">
  <p:tag name="AS_UNIQUEID" val="418"/>
</p:tagLst>
</file>

<file path=ppt/tags/tag79.xml><?xml version="1.0" encoding="utf-8"?>
<p:tagLst xmlns:p="http://schemas.openxmlformats.org/presentationml/2006/main">
  <p:tag name="AS_UNIQUEID" val="419"/>
</p:tagLst>
</file>

<file path=ppt/tags/tag8.xml><?xml version="1.0" encoding="utf-8"?>
<p:tagLst xmlns:p="http://schemas.openxmlformats.org/presentationml/2006/main">
  <p:tag name="AS_UNIQUEID" val="348"/>
</p:tagLst>
</file>

<file path=ppt/tags/tag80.xml><?xml version="1.0" encoding="utf-8"?>
<p:tagLst xmlns:p="http://schemas.openxmlformats.org/presentationml/2006/main">
  <p:tag name="AS_UNIQUEID" val="420"/>
</p:tagLst>
</file>

<file path=ppt/tags/tag81.xml><?xml version="1.0" encoding="utf-8"?>
<p:tagLst xmlns:p="http://schemas.openxmlformats.org/presentationml/2006/main">
  <p:tag name="AS_UNIQUEID" val="421"/>
</p:tagLst>
</file>

<file path=ppt/tags/tag82.xml><?xml version="1.0" encoding="utf-8"?>
<p:tagLst xmlns:p="http://schemas.openxmlformats.org/presentationml/2006/main">
  <p:tag name="AS_UNIQUEID" val="422"/>
</p:tagLst>
</file>

<file path=ppt/tags/tag83.xml><?xml version="1.0" encoding="utf-8"?>
<p:tagLst xmlns:p="http://schemas.openxmlformats.org/presentationml/2006/main">
  <p:tag name="AS_UNIQUEID" val="423"/>
</p:tagLst>
</file>

<file path=ppt/tags/tag84.xml><?xml version="1.0" encoding="utf-8"?>
<p:tagLst xmlns:p="http://schemas.openxmlformats.org/presentationml/2006/main">
  <p:tag name="AS_UNIQUEID" val="424"/>
</p:tagLst>
</file>

<file path=ppt/tags/tag85.xml><?xml version="1.0" encoding="utf-8"?>
<p:tagLst xmlns:p="http://schemas.openxmlformats.org/presentationml/2006/main">
  <p:tag name="AS_UNIQUEID" val="425"/>
</p:tagLst>
</file>

<file path=ppt/tags/tag86.xml><?xml version="1.0" encoding="utf-8"?>
<p:tagLst xmlns:p="http://schemas.openxmlformats.org/presentationml/2006/main">
  <p:tag name="AS_UNIQUEID" val="426"/>
</p:tagLst>
</file>

<file path=ppt/tags/tag87.xml><?xml version="1.0" encoding="utf-8"?>
<p:tagLst xmlns:p="http://schemas.openxmlformats.org/presentationml/2006/main">
  <p:tag name="AS_UNIQUEID" val="427"/>
</p:tagLst>
</file>

<file path=ppt/tags/tag88.xml><?xml version="1.0" encoding="utf-8"?>
<p:tagLst xmlns:p="http://schemas.openxmlformats.org/presentationml/2006/main">
  <p:tag name="AS_UNIQUEID" val="428"/>
</p:tagLst>
</file>

<file path=ppt/tags/tag89.xml><?xml version="1.0" encoding="utf-8"?>
<p:tagLst xmlns:p="http://schemas.openxmlformats.org/presentationml/2006/main">
  <p:tag name="AS_UNIQUEID" val="429"/>
</p:tagLst>
</file>

<file path=ppt/tags/tag9.xml><?xml version="1.0" encoding="utf-8"?>
<p:tagLst xmlns:p="http://schemas.openxmlformats.org/presentationml/2006/main">
  <p:tag name="AS_UNIQUEID" val="349"/>
</p:tagLst>
</file>

<file path=ppt/tags/tag90.xml><?xml version="1.0" encoding="utf-8"?>
<p:tagLst xmlns:p="http://schemas.openxmlformats.org/presentationml/2006/main">
  <p:tag name="AS_UNIQUEID" val="430"/>
</p:tagLst>
</file>

<file path=ppt/tags/tag91.xml><?xml version="1.0" encoding="utf-8"?>
<p:tagLst xmlns:p="http://schemas.openxmlformats.org/presentationml/2006/main">
  <p:tag name="AS_UNIQUEID" val="431"/>
</p:tagLst>
</file>

<file path=ppt/tags/tag92.xml><?xml version="1.0" encoding="utf-8"?>
<p:tagLst xmlns:p="http://schemas.openxmlformats.org/presentationml/2006/main">
  <p:tag name="AS_UNIQUEID" val="432"/>
</p:tagLst>
</file>

<file path=ppt/tags/tag93.xml><?xml version="1.0" encoding="utf-8"?>
<p:tagLst xmlns:p="http://schemas.openxmlformats.org/presentationml/2006/main">
  <p:tag name="AS_UNIQUEID" val="433"/>
</p:tagLst>
</file>

<file path=ppt/tags/tag94.xml><?xml version="1.0" encoding="utf-8"?>
<p:tagLst xmlns:p="http://schemas.openxmlformats.org/presentationml/2006/main">
  <p:tag name="AS_UNIQUEID" val="434"/>
</p:tagLst>
</file>

<file path=ppt/tags/tag95.xml><?xml version="1.0" encoding="utf-8"?>
<p:tagLst xmlns:p="http://schemas.openxmlformats.org/presentationml/2006/main">
  <p:tag name="AS_UNIQUEID" val="435"/>
</p:tagLst>
</file>

<file path=ppt/tags/tag96.xml><?xml version="1.0" encoding="utf-8"?>
<p:tagLst xmlns:p="http://schemas.openxmlformats.org/presentationml/2006/main">
  <p:tag name="AS_UNIQUEID" val="436"/>
</p:tagLst>
</file>

<file path=ppt/tags/tag97.xml><?xml version="1.0" encoding="utf-8"?>
<p:tagLst xmlns:p="http://schemas.openxmlformats.org/presentationml/2006/main">
  <p:tag name="AS_UNIQUEID" val="437"/>
</p:tagLst>
</file>

<file path=ppt/tags/tag98.xml><?xml version="1.0" encoding="utf-8"?>
<p:tagLst xmlns:p="http://schemas.openxmlformats.org/presentationml/2006/main">
  <p:tag name="AS_UNIQUEID" val="438"/>
</p:tagLst>
</file>

<file path=ppt/tags/tag99.xml><?xml version="1.0" encoding="utf-8"?>
<p:tagLst xmlns:p="http://schemas.openxmlformats.org/presentationml/2006/main">
  <p:tag name="AS_UNIQUEID" val="439"/>
</p:tagLst>
</file>

<file path=ppt/theme/theme1.xml><?xml version="1.0" encoding="utf-8"?>
<a:theme xmlns:r="http://schemas.openxmlformats.org/officeDocument/2006/relationships" xmlns:a="http://schemas.openxmlformats.org/drawingml/2006/main" name="丝状">
  <a:themeElements>
    <a:clrScheme name="丝状">
      <a:dk1>
        <a:sysClr val="windowText" lastClr="000000"/>
      </a:dk1>
      <a:lt1>
        <a:sysClr val="window" lastClr="FFFE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丝状">
      <a:majorFont>
        <a:latin typeface="Century Gothic"/>
        <a:ea typeface="Arial"/>
        <a:cs typeface="Arial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Arial"/>
        <a:cs typeface="Arial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丝状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338</Paragraphs>
  <Slides>47</Slides>
  <Notes>1</Notes>
  <TotalTime>0</TotalTime>
  <HiddenSlides>2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baseType="lpstr" size="48">
      <vt:lpstr>丝状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2020-10-27T15:08:38.993</cp:lastPrinted>
  <dcterms:created xsi:type="dcterms:W3CDTF">2020-10-27T15:08:38Z</dcterms:created>
  <dcterms:modified xsi:type="dcterms:W3CDTF">2020-10-27T07:08:47Z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