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8" r:id="rId2"/>
    <p:sldId id="259" r:id="rId3"/>
    <p:sldId id="261" r:id="rId4"/>
    <p:sldId id="263" r:id="rId5"/>
    <p:sldId id="266" r:id="rId6"/>
    <p:sldId id="268" r:id="rId7"/>
    <p:sldId id="269"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F6466E7-BBAF-4ACC-B944-33F323724CE1}">
          <p14:sldIdLst>
            <p14:sldId id="258"/>
            <p14:sldId id="259"/>
            <p14:sldId id="261"/>
            <p14:sldId id="263"/>
            <p14:sldId id="266"/>
            <p14:sldId id="268"/>
            <p14:sldId id="269"/>
            <p14:sldId id="271"/>
            <p14:sldId id="272"/>
            <p14:sldId id="273"/>
            <p14:sldId id="274"/>
            <p14:sldId id="275"/>
            <p14:sldId id="276"/>
            <p14:sldId id="277"/>
            <p14:sldId id="278"/>
            <p14:sldId id="279"/>
            <p14:sldId id="280"/>
            <p14:sldId id="281"/>
            <p14:sldId id="282"/>
            <p14:sldId id="283"/>
            <p14:sldId id="284"/>
            <p14:sldId id="285"/>
            <p14:sldId id="286"/>
            <p14:sldId id="287"/>
          </p14:sldIdLst>
        </p14:section>
      </p14:sectionLst>
    </p:ex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107" d="100"/>
          <a:sy n="107" d="100"/>
        </p:scale>
        <p:origin x="1182" y="90"/>
      </p:cViewPr>
      <p:guideLst>
        <p:guide orient="horz" pos="2115"/>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tags" Target="tags/tag122.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2.xml" /><Relationship Id="rId30"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extLst>
      <p:ext uri="{BB962C8B-B14F-4D97-AF65-F5344CB8AC3E}">
        <p14:creationId xmlns:p14="http://schemas.microsoft.com/office/powerpoint/2010/main" val="425325487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extLst>
      <p:ext uri="{BB962C8B-B14F-4D97-AF65-F5344CB8AC3E}">
        <p14:creationId xmlns:p14="http://schemas.microsoft.com/office/powerpoint/2010/main" val="125414222"/>
      </p:ext>
    </p:extLst>
  </p:cSld>
  <p:clrMap bg1="lt1" tx1="dk1" bg2="lt2" tx2="dk2" accent1="accent1" accent2="accent2" accent3="accent3" accent4="accent4" accent5="accent5" accent6="accent6" hlink="hlink" folHlink="folHlink"/>
  <p:sldLayoutIdLst>
    <p:sldLayoutId id="2147483649"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image" Target="../media/image3.png" /><Relationship Id="rId5" Type="http://schemas.openxmlformats.org/officeDocument/2006/relationships/audio"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92.xml" /><Relationship Id="rId5" Type="http://schemas.openxmlformats.org/officeDocument/2006/relationships/tags" Target="../tags/tag9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94.xml" /><Relationship Id="rId5" Type="http://schemas.openxmlformats.org/officeDocument/2006/relationships/tags" Target="../tags/tag9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96.xml" /><Relationship Id="rId5" Type="http://schemas.openxmlformats.org/officeDocument/2006/relationships/tags" Target="../tags/tag9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98.xml" /><Relationship Id="rId5" Type="http://schemas.openxmlformats.org/officeDocument/2006/relationships/tags" Target="../tags/tag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00.xml" /><Relationship Id="rId5" Type="http://schemas.openxmlformats.org/officeDocument/2006/relationships/tags" Target="../tags/tag10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02.xml" /><Relationship Id="rId5" Type="http://schemas.openxmlformats.org/officeDocument/2006/relationships/tags" Target="../tags/tag10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04.xml" /><Relationship Id="rId5" Type="http://schemas.openxmlformats.org/officeDocument/2006/relationships/tags" Target="../tags/tag10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06.xml" /><Relationship Id="rId5" Type="http://schemas.openxmlformats.org/officeDocument/2006/relationships/tags" Target="../tags/tag10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08.xml" /><Relationship Id="rId5" Type="http://schemas.openxmlformats.org/officeDocument/2006/relationships/tags" Target="../tags/tag10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10.xml" /><Relationship Id="rId5" Type="http://schemas.openxmlformats.org/officeDocument/2006/relationships/tags" Target="../tags/tag11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xml"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12.xml" /><Relationship Id="rId5" Type="http://schemas.openxmlformats.org/officeDocument/2006/relationships/tags" Target="../tags/tag1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14.xml" /><Relationship Id="rId5" Type="http://schemas.openxmlformats.org/officeDocument/2006/relationships/tags" Target="../tags/tag11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16.xml" /><Relationship Id="rId5" Type="http://schemas.openxmlformats.org/officeDocument/2006/relationships/tags" Target="../tags/tag11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18.xml" /><Relationship Id="rId5" Type="http://schemas.openxmlformats.org/officeDocument/2006/relationships/tags" Target="../tags/tag11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xml" /><Relationship Id="rId11" Type="http://schemas.openxmlformats.org/officeDocument/2006/relationships/tags" Target="../tags/tag28.xml" /><Relationship Id="rId12" Type="http://schemas.openxmlformats.org/officeDocument/2006/relationships/tags" Target="../tags/tag29.xml" /><Relationship Id="rId13" Type="http://schemas.openxmlformats.org/officeDocument/2006/relationships/tags" Target="../tags/tag30.xml" /><Relationship Id="rId14" Type="http://schemas.openxmlformats.org/officeDocument/2006/relationships/tags" Target="../tags/tag31.xml" /><Relationship Id="rId15" Type="http://schemas.openxmlformats.org/officeDocument/2006/relationships/tags" Target="../tags/tag32.xml" /><Relationship Id="rId16" Type="http://schemas.openxmlformats.org/officeDocument/2006/relationships/tags" Target="../tags/tag33.xml" /><Relationship Id="rId17" Type="http://schemas.openxmlformats.org/officeDocument/2006/relationships/tags" Target="../tags/tag34.xml" /><Relationship Id="rId18" Type="http://schemas.openxmlformats.org/officeDocument/2006/relationships/tags" Target="../tags/tag35.xml" /><Relationship Id="rId19" Type="http://schemas.openxmlformats.org/officeDocument/2006/relationships/tags" Target="../tags/tag36.xml" /><Relationship Id="rId2" Type="http://schemas.openxmlformats.org/officeDocument/2006/relationships/image" Target="../media/image1.png" /><Relationship Id="rId20" Type="http://schemas.openxmlformats.org/officeDocument/2006/relationships/tags" Target="../tags/tag37.xml" /><Relationship Id="rId21" Type="http://schemas.openxmlformats.org/officeDocument/2006/relationships/tags" Target="../tags/tag38.xml" /><Relationship Id="rId22" Type="http://schemas.openxmlformats.org/officeDocument/2006/relationships/tags" Target="../tags/tag39.xml" /><Relationship Id="rId23" Type="http://schemas.openxmlformats.org/officeDocument/2006/relationships/tags" Target="../tags/tag40.xml" /><Relationship Id="rId24" Type="http://schemas.openxmlformats.org/officeDocument/2006/relationships/tags" Target="../tags/tag41.xml" /><Relationship Id="rId25" Type="http://schemas.openxmlformats.org/officeDocument/2006/relationships/tags" Target="../tags/tag42.xml" /><Relationship Id="rId26" Type="http://schemas.openxmlformats.org/officeDocument/2006/relationships/tags" Target="../tags/tag43.xml" /><Relationship Id="rId27" Type="http://schemas.openxmlformats.org/officeDocument/2006/relationships/tags" Target="../tags/tag44.xml" /><Relationship Id="rId28" Type="http://schemas.openxmlformats.org/officeDocument/2006/relationships/tags" Target="../tags/tag45.xml" /><Relationship Id="rId29" Type="http://schemas.openxmlformats.org/officeDocument/2006/relationships/tags" Target="../tags/tag46.xml" /><Relationship Id="rId3" Type="http://schemas.microsoft.com/office/2007/relationships/hdphoto" Target="../media/image2.wdp" /><Relationship Id="rId30" Type="http://schemas.openxmlformats.org/officeDocument/2006/relationships/tags" Target="../tags/tag47.xml" /><Relationship Id="rId31" Type="http://schemas.openxmlformats.org/officeDocument/2006/relationships/tags" Target="../tags/tag48.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5.xml" /><Relationship Id="rId11" Type="http://schemas.openxmlformats.org/officeDocument/2006/relationships/tags" Target="../tags/tag56.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 Id="rId7" Type="http://schemas.openxmlformats.org/officeDocument/2006/relationships/tags" Target="../tags/tag52.xml" /><Relationship Id="rId8" Type="http://schemas.openxmlformats.org/officeDocument/2006/relationships/tags" Target="../tags/tag53.xml" /><Relationship Id="rId9" Type="http://schemas.openxmlformats.org/officeDocument/2006/relationships/tags" Target="../tags/tag5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tags" Target="../tags/tag65.xml" /><Relationship Id="rId8" Type="http://schemas.openxmlformats.org/officeDocument/2006/relationships/tags" Target="../tags/tag66.xml" /><Relationship Id="rId9"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74.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tags" Target="../tags/tag83.xml" /><Relationship Id="rId13" Type="http://schemas.openxmlformats.org/officeDocument/2006/relationships/tags" Target="../tags/tag84.xml" /><Relationship Id="rId14" Type="http://schemas.openxmlformats.org/officeDocument/2006/relationships/tags" Target="../tags/tag85.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图片包含 户外艺术系列, 星&#10;&#10;自动生成的说明">
            <a:extLst>
              <a:ext uri="{FF2B5EF4-FFF2-40B4-BE49-F238E27FC236}">
                <a16:creationId xmlns:a16="http://schemas.microsoft.com/office/drawing/2014/main" xmlns="" id="{D63407D6-0803-4C9F-AE76-09A727B8E7F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5334000" y="0"/>
            <a:ext cx="17526000" cy="9858374"/>
          </a:xfrm>
          <a:prstGeom prst="rect">
            <a:avLst/>
          </a:prstGeom>
        </p:spPr>
      </p:pic>
      <p:grpSp>
        <p:nvGrpSpPr>
          <p:cNvPr id="20" name="组合 19">
            <a:extLst>
              <a:ext uri="{FF2B5EF4-FFF2-40B4-BE49-F238E27FC236}">
                <a16:creationId xmlns:a16="http://schemas.microsoft.com/office/drawing/2014/main" xmlns="" id="{C09B9C51-7C8F-4D8E-A107-F406FA8E80DB}"/>
              </a:ext>
            </a:extLst>
          </p:cNvPr>
          <p:cNvGrpSpPr/>
          <p:nvPr/>
        </p:nvGrpSpPr>
        <p:grpSpPr>
          <a:xfrm>
            <a:off x="3740359" y="1073359"/>
            <a:ext cx="4711282" cy="4711282"/>
            <a:chOff x="3740359" y="1073359"/>
            <a:chExt cx="4711282" cy="4711282"/>
          </a:xfrm>
        </p:grpSpPr>
        <p:sp>
          <p:nvSpPr>
            <p:cNvPr id="13" name="椭圆 12">
              <a:extLst>
                <a:ext uri="{FF2B5EF4-FFF2-40B4-BE49-F238E27FC236}">
                  <a16:creationId xmlns:a16="http://schemas.microsoft.com/office/drawing/2014/main" xmlns="" id="{BC5B298F-7CAF-4703-ABBD-C287B18B9EB4}"/>
                </a:ext>
              </a:extLst>
            </p:cNvPr>
            <p:cNvSpPr>
              <a:spLocks noChangeAspect="1"/>
            </p:cNvSpPr>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51A876B2-7349-4642-B631-979D825ADEF3}"/>
                </a:ext>
              </a:extLst>
            </p:cNvPr>
            <p:cNvGrpSpPr/>
            <p:nvPr/>
          </p:nvGrpSpPr>
          <p:grpSpPr>
            <a:xfrm>
              <a:off x="3740359" y="1073359"/>
              <a:ext cx="4356902" cy="4356902"/>
              <a:chOff x="3740359" y="1073359"/>
              <a:chExt cx="4356902" cy="4356902"/>
            </a:xfrm>
          </p:grpSpPr>
          <p:sp>
            <p:nvSpPr>
              <p:cNvPr id="10" name="椭圆 9">
                <a:extLst>
                  <a:ext uri="{FF2B5EF4-FFF2-40B4-BE49-F238E27FC236}">
                    <a16:creationId xmlns:a16="http://schemas.microsoft.com/office/drawing/2014/main" xmlns="" id="{5EA7D01F-3F14-4D15-9377-F8E3B73BA294}"/>
                  </a:ext>
                </a:extLst>
              </p:cNvPr>
              <p:cNvSpPr/>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27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76CD2F5A-93F8-4CBF-885E-669776C2999E}"/>
                  </a:ext>
                </a:extLst>
              </p:cNvPr>
              <p:cNvSpPr/>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135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0DFF8915-DA4D-465A-83B8-D0080F83C44B}"/>
                  </a:ext>
                </a:extLst>
              </p:cNvPr>
              <p:cNvSpPr/>
              <p:nvPr/>
            </p:nvSpPr>
            <p:spPr>
              <a:xfrm>
                <a:off x="3740359" y="1073359"/>
                <a:ext cx="4356902" cy="4356902"/>
              </a:xfrm>
              <a:prstGeom prst="ellipse">
                <a:avLst/>
              </a:prstGeom>
              <a:noFill/>
              <a:ln w="406400">
                <a:gradFill>
                  <a:gsLst>
                    <a:gs pos="0">
                      <a:srgbClr val="67DAAF">
                        <a:lumMod val="100000"/>
                      </a:srgbClr>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文本框 14">
            <a:extLst>
              <a:ext uri="{FF2B5EF4-FFF2-40B4-BE49-F238E27FC236}">
                <a16:creationId xmlns:a16="http://schemas.microsoft.com/office/drawing/2014/main" xmlns="" id="{7D00254A-C458-4452-9C85-710EC4A1FE2E}"/>
              </a:ext>
            </a:extLst>
          </p:cNvPr>
          <p:cNvSpPr txBox="1"/>
          <p:nvPr/>
        </p:nvSpPr>
        <p:spPr>
          <a:xfrm>
            <a:off x="879566" y="2409035"/>
            <a:ext cx="10432868" cy="1015663"/>
          </a:xfrm>
          <a:prstGeom prst="rect">
            <a:avLst/>
          </a:prstGeom>
          <a:noFill/>
        </p:spPr>
        <p:txBody>
          <a:bodyPr wrap="square" rtlCol="0">
            <a:spAutoFit/>
          </a:bodyPr>
          <a:lstStyle/>
          <a:p>
            <a:pPr algn="dist"/>
            <a:r>
              <a:rPr lang="zh-CN" altLang="en-US" sz="6000" smtClean="0">
                <a:solidFill>
                  <a:schemeClr val="bg1"/>
                </a:solidFill>
                <a:latin typeface="Bodoni MT Condensed" panose="02070606080606020203" pitchFamily="18" charset="0"/>
              </a:rPr>
              <a:t>信息时代的语文生活</a:t>
            </a:r>
            <a:endParaRPr lang="zh-CN" altLang="en-US" sz="6000">
              <a:solidFill>
                <a:schemeClr val="bg1"/>
              </a:solidFill>
              <a:latin typeface="Bodoni MT Condensed" panose="02070606080606020203" pitchFamily="18" charset="0"/>
            </a:endParaRPr>
          </a:p>
        </p:txBody>
      </p:sp>
      <p:sp>
        <p:nvSpPr>
          <p:cNvPr id="16" name="文本框 15">
            <a:extLst>
              <a:ext uri="{FF2B5EF4-FFF2-40B4-BE49-F238E27FC236}">
                <a16:creationId xmlns:a16="http://schemas.microsoft.com/office/drawing/2014/main" xmlns="" id="{6B1C845C-3F3E-4191-BF93-D0D596A62239}"/>
              </a:ext>
            </a:extLst>
          </p:cNvPr>
          <p:cNvSpPr txBox="1"/>
          <p:nvPr/>
        </p:nvSpPr>
        <p:spPr>
          <a:xfrm>
            <a:off x="4315097" y="3921856"/>
            <a:ext cx="3561806" cy="400110"/>
          </a:xfrm>
          <a:prstGeom prst="rect">
            <a:avLst/>
          </a:prstGeom>
          <a:noFill/>
        </p:spPr>
        <p:txBody>
          <a:bodyPr wrap="square" rtlCol="0">
            <a:spAutoFit/>
          </a:bodyPr>
          <a:lstStyle/>
          <a:p>
            <a:pPr algn="dist"/>
            <a:r>
              <a:rPr lang="zh-CN" altLang="en-US" sz="2000" smtClean="0">
                <a:solidFill>
                  <a:schemeClr val="bg1"/>
                </a:solidFill>
                <a:latin typeface="Bodoni MT Condensed" panose="02070606080606020203" pitchFamily="18" charset="0"/>
              </a:rPr>
              <a:t>部编版必修下册第四单元</a:t>
            </a:r>
            <a:endParaRPr lang="en-US" altLang="zh-CN" sz="2000">
              <a:solidFill>
                <a:schemeClr val="bg1"/>
              </a:solidFill>
              <a:latin typeface="Bodoni MT Condensed" panose="02070606080606020203" pitchFamily="18" charset="0"/>
            </a:endParaRPr>
          </a:p>
        </p:txBody>
      </p:sp>
      <p:sp>
        <p:nvSpPr>
          <p:cNvPr id="21" name="矩形 20">
            <a:extLst>
              <a:ext uri="{FF2B5EF4-FFF2-40B4-BE49-F238E27FC236}">
                <a16:creationId xmlns:a16="http://schemas.microsoft.com/office/drawing/2014/main" xmlns="" id="{57B7CC09-7C81-4A27-BCC5-1683E559C6B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Adele - Hello">
            <a:hlinkClick action="ppaction://media"/>
            <a:extLst>
              <a:ext uri="{FF2B5EF4-FFF2-40B4-BE49-F238E27FC236}">
                <a16:creationId xmlns:a16="http://schemas.microsoft.com/office/drawing/2014/main" xmlns="" id="{9BF3730B-6806-4154-994D-34EFD0F21C14}"/>
              </a:ext>
            </a:extLst>
          </p:cNvPr>
          <p:cNvPicPr>
            <a:picLocks noChangeAspect="1"/>
          </p:cNvPicPr>
          <p:nvPr>
            <a:audioFile r:link="rId5"/>
            <p:extLst>
              <p:ext uri="{DAA4B4D4-6D71-4841-9C94-3DE7FCFB9230}">
                <p14:media xmlns:p14="http://schemas.microsoft.com/office/powerpoint/2010/main" r:embed="rId6">
                  <p14:trim st="67000" end="156601.625"/>
                  <p14:fade in="1000" out="1000"/>
                </p14:media>
              </p:ext>
            </p:extLst>
          </p:nvPr>
        </p:nvPicPr>
        <p:blipFill>
          <a:blip r:embed="rId4"/>
          <a:stretch>
            <a:fillRect/>
          </a:stretch>
        </p:blipFill>
        <p:spPr>
          <a:xfrm>
            <a:off x="-5886450" y="-1987550"/>
            <a:ext cx="609600" cy="609600"/>
          </a:xfrm>
          <a:prstGeom prst="rect">
            <a:avLst/>
          </a:prstGeom>
        </p:spPr>
      </p:pic>
    </p:spTree>
    <p:extLst>
      <p:ext uri="{BB962C8B-B14F-4D97-AF65-F5344CB8AC3E}">
        <p14:creationId xmlns:p14="http://schemas.microsoft.com/office/powerpoint/2010/main" val="1865120633"/>
      </p:ext>
    </p:extLst>
  </p:cSld>
  <p:clrMapOvr>
    <a:masterClrMapping/>
  </p:clrMapOvr>
  <p:transition advClick="0"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8" presetID="10" presetClass="exit" presetSubtype="0" fill="hold" grpId="0" nodeType="withEffect">
                                  <p:stCondLst>
                                    <p:cond delay="0"/>
                                  </p:stCondLst>
                                  <p:childTnLst>
                                    <p:animEffect transition="out" filter="fade">
                                      <p:cBhvr>
                                        <p:cTn id="9" dur="1500"/>
                                        <p:tgtEl>
                                          <p:spTgt spid="21"/>
                                        </p:tgtEl>
                                      </p:cBhvr>
                                    </p:animEffect>
                                    <p:set>
                                      <p:cBhvr>
                                        <p:cTn id="10" dur="1" fill="hold">
                                          <p:stCondLst>
                                            <p:cond delay="1499"/>
                                          </p:stCondLst>
                                        </p:cTn>
                                        <p:tgtEl>
                                          <p:spTgt spid="21"/>
                                        </p:tgtEl>
                                        <p:attrNameLst>
                                          <p:attrName>style.visibility</p:attrName>
                                        </p:attrNameLst>
                                      </p:cBhvr>
                                      <p:to>
                                        <p:strVal val="hidden"/>
                                      </p:to>
                                    </p:set>
                                  </p:childTnLst>
                                </p:cTn>
                              </p:par>
                              <p:par>
                                <p:cTn id="11" presetID="56" presetClass="path" presetSubtype="0" fill="hold" nodeType="withEffect">
                                  <p:stCondLst>
                                    <p:cond delay="0"/>
                                  </p:stCondLst>
                                  <p:childTnLst>
                                    <p:animMotion origin="layout" path="M 0 1.11022E-16 L 0.09128 -0.09144" pathEditMode="relative" rAng="0" ptsTypes="AA">
                                      <p:cBhvr>
                                        <p:cTn id="12" dur="4000" fill="hold"/>
                                        <p:tgtEl>
                                          <p:spTgt spid="8"/>
                                        </p:tgtEl>
                                        <p:attrNameLst>
                                          <p:attrName>ppt_x</p:attrName>
                                          <p:attrName>ppt_y</p:attrName>
                                        </p:attrNameLst>
                                      </p:cBhvr>
                                      <p:rCtr x="4557" y="-4583"/>
                                    </p:animMotion>
                                  </p:childTnLst>
                                </p:cTn>
                              </p:par>
                              <p:par>
                                <p:cTn id="13" presetID="8" presetClass="emph" presetSubtype="0" fill="hold" nodeType="withEffect">
                                  <p:stCondLst>
                                    <p:cond delay="0"/>
                                  </p:stCondLst>
                                  <p:childTnLst>
                                    <p:animRot by="6600000">
                                      <p:cBhvr>
                                        <p:cTn id="14" dur="4000" fill="hold"/>
                                        <p:tgtEl>
                                          <p:spTgt spid="20"/>
                                        </p:tgtEl>
                                        <p:attrNameLst>
                                          <p:attrName>r</p:attrName>
                                        </p:attrNameLst>
                                      </p:cBhvr>
                                    </p:animRot>
                                  </p:childTnLst>
                                </p:cTn>
                              </p:par>
                              <p:par>
                                <p:cTn id="15" presetID="47"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500"/>
                                        <p:tgtEl>
                                          <p:spTgt spid="15"/>
                                        </p:tgtEl>
                                      </p:cBhvr>
                                    </p:animEffect>
                                    <p:anim calcmode="lin" valueType="num">
                                      <p:cBhvr>
                                        <p:cTn id="18" dur="1500" fill="hold"/>
                                        <p:tgtEl>
                                          <p:spTgt spid="15"/>
                                        </p:tgtEl>
                                        <p:attrNameLst>
                                          <p:attrName>ppt_x</p:attrName>
                                        </p:attrNameLst>
                                      </p:cBhvr>
                                      <p:tavLst>
                                        <p:tav tm="0">
                                          <p:val>
                                            <p:strVal val="#ppt_x"/>
                                          </p:val>
                                        </p:tav>
                                        <p:tav tm="100000">
                                          <p:val>
                                            <p:strVal val="#ppt_x"/>
                                          </p:val>
                                        </p:tav>
                                      </p:tavLst>
                                    </p:anim>
                                    <p:anim calcmode="lin" valueType="num">
                                      <p:cBhvr>
                                        <p:cTn id="19" dur="1500" fill="hold"/>
                                        <p:tgtEl>
                                          <p:spTgt spid="1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0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500"/>
                                        <p:tgtEl>
                                          <p:spTgt spid="16"/>
                                        </p:tgtEl>
                                      </p:cBhvr>
                                    </p:animEffect>
                                    <p:anim calcmode="lin" valueType="num">
                                      <p:cBhvr>
                                        <p:cTn id="23" dur="1500" fill="hold"/>
                                        <p:tgtEl>
                                          <p:spTgt spid="16"/>
                                        </p:tgtEl>
                                        <p:attrNameLst>
                                          <p:attrName>ppt_x</p:attrName>
                                        </p:attrNameLst>
                                      </p:cBhvr>
                                      <p:tavLst>
                                        <p:tav tm="0">
                                          <p:val>
                                            <p:strVal val="#ppt_x"/>
                                          </p:val>
                                        </p:tav>
                                        <p:tav tm="100000">
                                          <p:val>
                                            <p:strVal val="#ppt_x"/>
                                          </p:val>
                                        </p:tav>
                                      </p:tavLst>
                                    </p:anim>
                                    <p:anim calcmode="lin" valueType="num">
                                      <p:cBhvr>
                                        <p:cTn id="24"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15" grpId="0"/>
      <p:bldP spid="16" grpId="0"/>
      <p:bldP spid="2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952500" y="344750"/>
            <a:ext cx="10229850" cy="5909310"/>
          </a:xfrm>
          <a:prstGeom prst="rect">
            <a:avLst/>
          </a:prstGeom>
          <a:noFill/>
        </p:spPr>
        <p:txBody>
          <a:bodyPr wrap="square" rtlCol="0">
            <a:spAutoFit/>
          </a:bodyPr>
          <a:lstStyle/>
          <a:p>
            <a:pPr indent="457200" algn="ctr">
              <a:lnSpc>
                <a:spcPct val="150000"/>
              </a:lnSpc>
            </a:pPr>
            <a:r>
              <a:rPr lang="zh-CN" altLang="zh-CN" sz="3600">
                <a:solidFill>
                  <a:schemeClr val="bg1"/>
                </a:solidFill>
              </a:rPr>
              <a:t>活动二</a:t>
            </a:r>
          </a:p>
          <a:p>
            <a:pPr indent="457200">
              <a:lnSpc>
                <a:spcPct val="150000"/>
              </a:lnSpc>
            </a:pPr>
            <a:r>
              <a:rPr lang="zh-CN" altLang="zh-CN" sz="3600">
                <a:solidFill>
                  <a:schemeClr val="bg1"/>
                </a:solidFill>
              </a:rPr>
              <a:t>探讨不同媒介的语言特征</a:t>
            </a:r>
            <a:r>
              <a:rPr lang="zh-CN" altLang="zh-CN" sz="3600" smtClean="0">
                <a:solidFill>
                  <a:schemeClr val="bg1"/>
                </a:solidFill>
              </a:rPr>
              <a:t>。</a:t>
            </a:r>
            <a:endParaRPr lang="en-US" altLang="zh-CN" sz="3600" smtClean="0">
              <a:solidFill>
                <a:schemeClr val="bg1"/>
              </a:solidFill>
            </a:endParaRPr>
          </a:p>
          <a:p>
            <a:pPr indent="457200">
              <a:lnSpc>
                <a:spcPct val="150000"/>
              </a:lnSpc>
            </a:pPr>
            <a:r>
              <a:rPr lang="zh-CN" altLang="zh-CN" sz="3600" smtClean="0">
                <a:solidFill>
                  <a:schemeClr val="bg1"/>
                </a:solidFill>
              </a:rPr>
              <a:t>下面</a:t>
            </a:r>
            <a:r>
              <a:rPr lang="zh-CN" altLang="zh-CN" sz="3600">
                <a:solidFill>
                  <a:schemeClr val="bg1"/>
                </a:solidFill>
              </a:rPr>
              <a:t>是一则校报的招聘启事，需要通过不同的传播媒介发布出去，以得到更多同学的关注和响应，选择几种你熟悉的传播媒介，根据其传播特点对招聘启事进行改写，如调整内容、语言、呈现形式等，并说说这样改写的理由。</a:t>
            </a:r>
          </a:p>
        </p:txBody>
      </p:sp>
    </p:spTree>
    <p:extLst>
      <p:ext uri="{BB962C8B-B14F-4D97-AF65-F5344CB8AC3E}">
        <p14:creationId xmlns:p14="http://schemas.microsoft.com/office/powerpoint/2010/main" val="406381546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740307"/>
          </a:xfrm>
          <a:prstGeom prst="rect">
            <a:avLst/>
          </a:prstGeom>
          <a:noFill/>
        </p:spPr>
        <p:txBody>
          <a:bodyPr wrap="square" rtlCol="0">
            <a:spAutoFit/>
          </a:bodyPr>
          <a:lstStyle/>
          <a:p>
            <a:pPr indent="457200" algn="ctr">
              <a:lnSpc>
                <a:spcPct val="120000"/>
              </a:lnSpc>
            </a:pPr>
            <a:r>
              <a:rPr lang="zh-CN" altLang="zh-CN" sz="4000">
                <a:solidFill>
                  <a:schemeClr val="bg1"/>
                </a:solidFill>
              </a:rPr>
              <a:t>招聘启事</a:t>
            </a:r>
          </a:p>
          <a:p>
            <a:pPr indent="457200">
              <a:lnSpc>
                <a:spcPct val="120000"/>
              </a:lnSpc>
            </a:pPr>
            <a:r>
              <a:rPr lang="zh-CN" altLang="zh-CN" sz="3200">
                <a:solidFill>
                  <a:schemeClr val="bg1"/>
                </a:solidFill>
              </a:rPr>
              <a:t>校报拟招聘两名编辑，具体信息如下。</a:t>
            </a:r>
          </a:p>
          <a:p>
            <a:pPr indent="457200">
              <a:lnSpc>
                <a:spcPct val="120000"/>
              </a:lnSpc>
            </a:pPr>
            <a:r>
              <a:rPr lang="zh-CN" altLang="zh-CN" sz="3200">
                <a:solidFill>
                  <a:schemeClr val="bg1"/>
                </a:solidFill>
              </a:rPr>
              <a:t>岗位职责：负责来稿筛选、文字编辑和校内新闻采写工作。</a:t>
            </a:r>
          </a:p>
          <a:p>
            <a:pPr indent="457200">
              <a:lnSpc>
                <a:spcPct val="120000"/>
              </a:lnSpc>
            </a:pPr>
            <a:r>
              <a:rPr lang="zh-CN" altLang="zh-CN" sz="3200">
                <a:solidFill>
                  <a:schemeClr val="bg1"/>
                </a:solidFill>
              </a:rPr>
              <a:t>招聘对象：高一、高二学有余力的同学。</a:t>
            </a:r>
          </a:p>
          <a:p>
            <a:pPr indent="457200">
              <a:lnSpc>
                <a:spcPct val="120000"/>
              </a:lnSpc>
            </a:pPr>
            <a:r>
              <a:rPr lang="zh-CN" altLang="zh-CN" sz="3200">
                <a:solidFill>
                  <a:schemeClr val="bg1"/>
                </a:solidFill>
              </a:rPr>
              <a:t>应聘条件：</a:t>
            </a:r>
            <a:r>
              <a:rPr lang="en-US" altLang="zh-CN" sz="3200">
                <a:solidFill>
                  <a:schemeClr val="bg1"/>
                </a:solidFill>
              </a:rPr>
              <a:t>1.</a:t>
            </a:r>
            <a:r>
              <a:rPr lang="zh-CN" altLang="zh-CN" sz="3200">
                <a:solidFill>
                  <a:schemeClr val="bg1"/>
                </a:solidFill>
              </a:rPr>
              <a:t>热爱文学、热爱写作，有一定的文学鉴赏能力和较高的文字水平；</a:t>
            </a:r>
            <a:r>
              <a:rPr lang="en-US" altLang="zh-CN" sz="3200">
                <a:solidFill>
                  <a:schemeClr val="bg1"/>
                </a:solidFill>
              </a:rPr>
              <a:t>2. </a:t>
            </a:r>
            <a:r>
              <a:rPr lang="zh-CN" altLang="zh-CN" sz="3200">
                <a:solidFill>
                  <a:schemeClr val="bg1"/>
                </a:solidFill>
              </a:rPr>
              <a:t>能够认真细致地做好文字工作，有较强的责任心；</a:t>
            </a:r>
            <a:r>
              <a:rPr lang="en-US" altLang="zh-CN" sz="3200">
                <a:solidFill>
                  <a:schemeClr val="bg1"/>
                </a:solidFill>
              </a:rPr>
              <a:t>3. </a:t>
            </a:r>
            <a:r>
              <a:rPr lang="zh-CN" altLang="zh-CN" sz="3200">
                <a:solidFill>
                  <a:schemeClr val="bg1"/>
                </a:solidFill>
              </a:rPr>
              <a:t>具备良好的沟通能力。</a:t>
            </a:r>
          </a:p>
          <a:p>
            <a:pPr indent="457200">
              <a:lnSpc>
                <a:spcPct val="120000"/>
              </a:lnSpc>
            </a:pPr>
            <a:r>
              <a:rPr lang="zh-CN" altLang="zh-CN" sz="3200">
                <a:solidFill>
                  <a:schemeClr val="bg1"/>
                </a:solidFill>
              </a:rPr>
              <a:t>应聘方式：发送个人简历至邮箱</a:t>
            </a:r>
            <a:r>
              <a:rPr lang="en-US" altLang="zh-CN" sz="3200" err="1">
                <a:solidFill>
                  <a:schemeClr val="bg1"/>
                </a:solidFill>
              </a:rPr>
              <a:t>xx@xx</a:t>
            </a:r>
            <a:r>
              <a:rPr lang="zh-CN" altLang="zh-CN" sz="3200">
                <a:solidFill>
                  <a:schemeClr val="bg1"/>
                </a:solidFill>
              </a:rPr>
              <a:t>。</a:t>
            </a:r>
          </a:p>
          <a:p>
            <a:pPr indent="457200">
              <a:lnSpc>
                <a:spcPct val="120000"/>
              </a:lnSpc>
            </a:pPr>
            <a:r>
              <a:rPr lang="zh-CN" altLang="zh-CN" sz="3200">
                <a:solidFill>
                  <a:schemeClr val="bg1"/>
                </a:solidFill>
              </a:rPr>
              <a:t>截止日期：</a:t>
            </a:r>
            <a:r>
              <a:rPr lang="en-US" altLang="zh-CN" sz="3200">
                <a:solidFill>
                  <a:schemeClr val="bg1"/>
                </a:solidFill>
              </a:rPr>
              <a:t>4</a:t>
            </a:r>
            <a:r>
              <a:rPr lang="zh-CN" altLang="zh-CN" sz="3200">
                <a:solidFill>
                  <a:schemeClr val="bg1"/>
                </a:solidFill>
              </a:rPr>
              <a:t>月</a:t>
            </a:r>
            <a:r>
              <a:rPr lang="en-US" altLang="zh-CN" sz="3200">
                <a:solidFill>
                  <a:schemeClr val="bg1"/>
                </a:solidFill>
              </a:rPr>
              <a:t>26</a:t>
            </a:r>
            <a:r>
              <a:rPr lang="zh-CN" altLang="zh-CN" sz="3200">
                <a:solidFill>
                  <a:schemeClr val="bg1"/>
                </a:solidFill>
              </a:rPr>
              <a:t>日。</a:t>
            </a:r>
          </a:p>
          <a:p>
            <a:pPr indent="457200" algn="r">
              <a:lnSpc>
                <a:spcPct val="120000"/>
              </a:lnSpc>
            </a:pPr>
            <a:r>
              <a:rPr lang="zh-CN" altLang="zh-CN" sz="3200">
                <a:solidFill>
                  <a:schemeClr val="bg1"/>
                </a:solidFill>
              </a:rPr>
              <a:t>校报编辑部</a:t>
            </a:r>
          </a:p>
          <a:p>
            <a:pPr indent="457200" algn="r">
              <a:lnSpc>
                <a:spcPct val="120000"/>
              </a:lnSpc>
            </a:pPr>
            <a:r>
              <a:rPr lang="en-US" altLang="zh-CN" sz="3200">
                <a:solidFill>
                  <a:schemeClr val="bg1"/>
                </a:solidFill>
              </a:rPr>
              <a:t>4</a:t>
            </a:r>
            <a:r>
              <a:rPr lang="zh-CN" altLang="zh-CN" sz="3200">
                <a:solidFill>
                  <a:schemeClr val="bg1"/>
                </a:solidFill>
              </a:rPr>
              <a:t>月</a:t>
            </a:r>
            <a:r>
              <a:rPr lang="en-US" altLang="zh-CN" sz="3200">
                <a:solidFill>
                  <a:schemeClr val="bg1"/>
                </a:solidFill>
              </a:rPr>
              <a:t>11</a:t>
            </a:r>
            <a:r>
              <a:rPr lang="zh-CN" altLang="zh-CN" sz="3200" smtClean="0">
                <a:solidFill>
                  <a:schemeClr val="bg1"/>
                </a:solidFill>
              </a:rPr>
              <a:t>日</a:t>
            </a:r>
            <a:endParaRPr lang="zh-CN" altLang="zh-CN" sz="3200">
              <a:solidFill>
                <a:schemeClr val="bg1"/>
              </a:solidFill>
            </a:endParaRPr>
          </a:p>
        </p:txBody>
      </p:sp>
    </p:spTree>
    <p:extLst>
      <p:ext uri="{BB962C8B-B14F-4D97-AF65-F5344CB8AC3E}">
        <p14:creationId xmlns:p14="http://schemas.microsoft.com/office/powerpoint/2010/main" val="314428677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075509"/>
          </a:xfrm>
          <a:prstGeom prst="rect">
            <a:avLst/>
          </a:prstGeom>
          <a:noFill/>
        </p:spPr>
        <p:txBody>
          <a:bodyPr wrap="square" rtlCol="0">
            <a:spAutoFit/>
          </a:bodyPr>
          <a:lstStyle/>
          <a:p>
            <a:pPr indent="457200">
              <a:lnSpc>
                <a:spcPct val="120000"/>
              </a:lnSpc>
            </a:pPr>
            <a:r>
              <a:rPr lang="zh-CN" altLang="zh-CN" sz="3600">
                <a:solidFill>
                  <a:srgbClr val="67DAAF"/>
                </a:solidFill>
                <a:latin typeface="Bodoni MT Condensed" panose="02070606080606020203" pitchFamily="18" charset="0"/>
              </a:rPr>
              <a:t>【参考示例】</a:t>
            </a:r>
          </a:p>
          <a:p>
            <a:pPr indent="457200" algn="ctr">
              <a:lnSpc>
                <a:spcPct val="120000"/>
              </a:lnSpc>
            </a:pPr>
            <a:r>
              <a:rPr lang="zh-CN" altLang="zh-CN" sz="3200">
                <a:solidFill>
                  <a:schemeClr val="bg1"/>
                </a:solidFill>
              </a:rPr>
              <a:t>用于微信或者微博等社交</a:t>
            </a:r>
            <a:r>
              <a:rPr lang="en-US" altLang="zh-CN" sz="3200">
                <a:solidFill>
                  <a:schemeClr val="bg1"/>
                </a:solidFill>
              </a:rPr>
              <a:t>app</a:t>
            </a:r>
            <a:endParaRPr lang="zh-CN" altLang="zh-CN" sz="3200">
              <a:solidFill>
                <a:schemeClr val="bg1"/>
              </a:solidFill>
            </a:endParaRPr>
          </a:p>
          <a:p>
            <a:pPr indent="457200">
              <a:lnSpc>
                <a:spcPct val="120000"/>
              </a:lnSpc>
            </a:pPr>
            <a:r>
              <a:rPr lang="en-US" altLang="zh-CN" sz="3200">
                <a:solidFill>
                  <a:schemeClr val="bg1"/>
                </a:solidFill>
              </a:rPr>
              <a:t>[</a:t>
            </a:r>
            <a:r>
              <a:rPr lang="zh-CN" altLang="zh-CN" sz="3200">
                <a:solidFill>
                  <a:schemeClr val="bg1"/>
                </a:solidFill>
              </a:rPr>
              <a:t>招聘启事</a:t>
            </a:r>
            <a:r>
              <a:rPr lang="en-US" altLang="zh-CN" sz="3200">
                <a:solidFill>
                  <a:schemeClr val="bg1"/>
                </a:solidFill>
              </a:rPr>
              <a:t>]</a:t>
            </a:r>
            <a:r>
              <a:rPr lang="zh-CN" altLang="zh-CN" sz="3200">
                <a:solidFill>
                  <a:schemeClr val="bg1"/>
                </a:solidFill>
              </a:rPr>
              <a:t>美女、帅哥看过来！寻找校报最靓的崽！</a:t>
            </a:r>
          </a:p>
          <a:p>
            <a:pPr indent="457200">
              <a:lnSpc>
                <a:spcPct val="120000"/>
              </a:lnSpc>
            </a:pPr>
            <a:r>
              <a:rPr lang="en-US" altLang="zh-CN" sz="3200">
                <a:solidFill>
                  <a:schemeClr val="bg1"/>
                </a:solidFill>
              </a:rPr>
              <a:t>[</a:t>
            </a:r>
            <a:r>
              <a:rPr lang="zh-CN" altLang="zh-CN" sz="3200">
                <a:solidFill>
                  <a:schemeClr val="bg1"/>
                </a:solidFill>
              </a:rPr>
              <a:t>岗位职责</a:t>
            </a:r>
            <a:r>
              <a:rPr lang="en-US" altLang="zh-CN" sz="3200">
                <a:solidFill>
                  <a:schemeClr val="bg1"/>
                </a:solidFill>
              </a:rPr>
              <a:t>]</a:t>
            </a:r>
            <a:r>
              <a:rPr lang="zh-CN" altLang="zh-CN" sz="3200">
                <a:solidFill>
                  <a:schemeClr val="bg1"/>
                </a:solidFill>
              </a:rPr>
              <a:t>筛选来稿、文字编辑、新闻采写。</a:t>
            </a:r>
          </a:p>
          <a:p>
            <a:pPr indent="457200">
              <a:lnSpc>
                <a:spcPct val="120000"/>
              </a:lnSpc>
            </a:pPr>
            <a:r>
              <a:rPr lang="en-US" altLang="zh-CN" sz="3200">
                <a:solidFill>
                  <a:schemeClr val="bg1"/>
                </a:solidFill>
              </a:rPr>
              <a:t>[</a:t>
            </a:r>
            <a:r>
              <a:rPr lang="zh-CN" altLang="zh-CN" sz="3200">
                <a:solidFill>
                  <a:schemeClr val="bg1"/>
                </a:solidFill>
              </a:rPr>
              <a:t>应聘条件</a:t>
            </a:r>
            <a:r>
              <a:rPr lang="en-US" altLang="zh-CN" sz="3200">
                <a:solidFill>
                  <a:schemeClr val="bg1"/>
                </a:solidFill>
              </a:rPr>
              <a:t>] 1. </a:t>
            </a:r>
            <a:r>
              <a:rPr lang="zh-CN" altLang="zh-CN" sz="3200">
                <a:solidFill>
                  <a:schemeClr val="bg1"/>
                </a:solidFill>
              </a:rPr>
              <a:t>高一、高二， 学有余力；</a:t>
            </a:r>
            <a:r>
              <a:rPr lang="en-US" altLang="zh-CN" sz="3200">
                <a:solidFill>
                  <a:schemeClr val="bg1"/>
                </a:solidFill>
              </a:rPr>
              <a:t> 2.</a:t>
            </a:r>
            <a:r>
              <a:rPr lang="zh-CN" altLang="zh-CN" sz="3200">
                <a:solidFill>
                  <a:schemeClr val="bg1"/>
                </a:solidFill>
              </a:rPr>
              <a:t>热爱文学、热爱写作，有较高的文学鉴赏能力和文字水平，沟通能力良好；</a:t>
            </a:r>
            <a:r>
              <a:rPr lang="en-US" altLang="zh-CN" sz="3200">
                <a:solidFill>
                  <a:schemeClr val="bg1"/>
                </a:solidFill>
              </a:rPr>
              <a:t>3.</a:t>
            </a:r>
            <a:r>
              <a:rPr lang="zh-CN" altLang="zh-CN" sz="3200">
                <a:solidFill>
                  <a:schemeClr val="bg1"/>
                </a:solidFill>
              </a:rPr>
              <a:t>细致认真，责任心较强。</a:t>
            </a:r>
          </a:p>
          <a:p>
            <a:pPr indent="457200">
              <a:lnSpc>
                <a:spcPct val="120000"/>
              </a:lnSpc>
            </a:pPr>
            <a:r>
              <a:rPr lang="en-US" altLang="zh-CN" sz="3200">
                <a:solidFill>
                  <a:schemeClr val="bg1"/>
                </a:solidFill>
              </a:rPr>
              <a:t>[</a:t>
            </a:r>
            <a:r>
              <a:rPr lang="zh-CN" altLang="zh-CN" sz="3200">
                <a:solidFill>
                  <a:schemeClr val="bg1"/>
                </a:solidFill>
              </a:rPr>
              <a:t>应聘方式</a:t>
            </a:r>
            <a:r>
              <a:rPr lang="en-US" altLang="zh-CN" sz="3200">
                <a:solidFill>
                  <a:schemeClr val="bg1"/>
                </a:solidFill>
              </a:rPr>
              <a:t>]</a:t>
            </a:r>
            <a:r>
              <a:rPr lang="zh-CN" altLang="zh-CN" sz="3200">
                <a:solidFill>
                  <a:schemeClr val="bg1"/>
                </a:solidFill>
              </a:rPr>
              <a:t>发送个人简历至邮箱</a:t>
            </a:r>
            <a:r>
              <a:rPr lang="en-US" altLang="zh-CN" sz="3200">
                <a:solidFill>
                  <a:schemeClr val="bg1"/>
                </a:solidFill>
              </a:rPr>
              <a:t>XX@XX</a:t>
            </a:r>
            <a:r>
              <a:rPr lang="zh-CN" altLang="zh-CN" sz="3200">
                <a:solidFill>
                  <a:schemeClr val="bg1"/>
                </a:solidFill>
              </a:rPr>
              <a:t>。</a:t>
            </a:r>
          </a:p>
          <a:p>
            <a:pPr indent="457200">
              <a:lnSpc>
                <a:spcPct val="120000"/>
              </a:lnSpc>
            </a:pPr>
            <a:r>
              <a:rPr lang="en-US" altLang="zh-CN" sz="3200">
                <a:solidFill>
                  <a:schemeClr val="bg1"/>
                </a:solidFill>
              </a:rPr>
              <a:t>[</a:t>
            </a:r>
            <a:r>
              <a:rPr lang="zh-CN" altLang="zh-CN" sz="3200">
                <a:solidFill>
                  <a:schemeClr val="bg1"/>
                </a:solidFill>
              </a:rPr>
              <a:t>截止日期</a:t>
            </a:r>
            <a:r>
              <a:rPr lang="en-US" altLang="zh-CN" sz="3200">
                <a:solidFill>
                  <a:schemeClr val="bg1"/>
                </a:solidFill>
              </a:rPr>
              <a:t>]4</a:t>
            </a:r>
            <a:r>
              <a:rPr lang="zh-CN" altLang="zh-CN" sz="3200">
                <a:solidFill>
                  <a:schemeClr val="bg1"/>
                </a:solidFill>
              </a:rPr>
              <a:t>月</a:t>
            </a:r>
            <a:r>
              <a:rPr lang="en-US" altLang="zh-CN" sz="3200">
                <a:solidFill>
                  <a:schemeClr val="bg1"/>
                </a:solidFill>
              </a:rPr>
              <a:t>26</a:t>
            </a:r>
            <a:r>
              <a:rPr lang="zh-CN" altLang="zh-CN" sz="3200">
                <a:solidFill>
                  <a:schemeClr val="bg1"/>
                </a:solidFill>
              </a:rPr>
              <a:t>日</a:t>
            </a:r>
          </a:p>
          <a:p>
            <a:pPr indent="457200" algn="ctr">
              <a:lnSpc>
                <a:spcPct val="120000"/>
              </a:lnSpc>
            </a:pPr>
            <a:r>
              <a:rPr lang="en-US" altLang="zh-CN" sz="3200">
                <a:solidFill>
                  <a:schemeClr val="bg1"/>
                </a:solidFill>
              </a:rPr>
              <a:t>[</a:t>
            </a:r>
            <a:r>
              <a:rPr lang="zh-CN" altLang="zh-CN" sz="3200">
                <a:solidFill>
                  <a:schemeClr val="bg1"/>
                </a:solidFill>
              </a:rPr>
              <a:t>配图</a:t>
            </a:r>
            <a:r>
              <a:rPr lang="en-US" altLang="zh-CN" sz="3200" smtClean="0">
                <a:solidFill>
                  <a:schemeClr val="bg1"/>
                </a:solidFill>
              </a:rPr>
              <a:t>]</a:t>
            </a:r>
            <a:endParaRPr lang="zh-CN" altLang="zh-CN" sz="3200">
              <a:solidFill>
                <a:schemeClr val="bg1"/>
              </a:solidFill>
            </a:endParaRPr>
          </a:p>
        </p:txBody>
      </p:sp>
    </p:spTree>
    <p:extLst>
      <p:ext uri="{BB962C8B-B14F-4D97-AF65-F5344CB8AC3E}">
        <p14:creationId xmlns:p14="http://schemas.microsoft.com/office/powerpoint/2010/main" val="1363086501"/>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7423571"/>
          </a:xfrm>
          <a:prstGeom prst="rect">
            <a:avLst/>
          </a:prstGeom>
          <a:noFill/>
        </p:spPr>
        <p:txBody>
          <a:bodyPr wrap="square" rtlCol="0">
            <a:spAutoFit/>
          </a:bodyPr>
          <a:lstStyle/>
          <a:p>
            <a:pPr algn="ctr">
              <a:lnSpc>
                <a:spcPct val="150000"/>
              </a:lnSpc>
            </a:pPr>
            <a:r>
              <a:rPr lang="zh-CN" altLang="zh-CN" sz="4000" smtClean="0">
                <a:solidFill>
                  <a:schemeClr val="bg1"/>
                </a:solidFill>
              </a:rPr>
              <a:t>任务</a:t>
            </a:r>
            <a:r>
              <a:rPr lang="zh-CN" altLang="zh-CN" sz="4000">
                <a:solidFill>
                  <a:schemeClr val="bg1"/>
                </a:solidFill>
              </a:rPr>
              <a:t>二：善用多媒介</a:t>
            </a:r>
          </a:p>
          <a:p>
            <a:pPr indent="457200">
              <a:lnSpc>
                <a:spcPct val="150000"/>
              </a:lnSpc>
            </a:pPr>
            <a:r>
              <a:rPr lang="zh-CN" altLang="zh-CN" sz="3600">
                <a:solidFill>
                  <a:schemeClr val="bg1"/>
                </a:solidFill>
              </a:rPr>
              <a:t>信息技术的飞速发展使人们获取信息、传播信息变得快速简易</a:t>
            </a:r>
            <a:r>
              <a:rPr lang="zh-CN" altLang="zh-CN" sz="3600" smtClean="0">
                <a:solidFill>
                  <a:schemeClr val="bg1"/>
                </a:solidFill>
              </a:rPr>
              <a:t>。</a:t>
            </a:r>
            <a:endParaRPr lang="en-US" altLang="zh-CN" sz="3600" smtClean="0">
              <a:solidFill>
                <a:schemeClr val="bg1"/>
              </a:solidFill>
            </a:endParaRPr>
          </a:p>
          <a:p>
            <a:pPr indent="457200">
              <a:lnSpc>
                <a:spcPct val="150000"/>
              </a:lnSpc>
            </a:pPr>
            <a:r>
              <a:rPr lang="zh-CN" altLang="zh-CN" sz="3600" smtClean="0">
                <a:solidFill>
                  <a:schemeClr val="bg1"/>
                </a:solidFill>
              </a:rPr>
              <a:t>通过</a:t>
            </a:r>
            <a:r>
              <a:rPr lang="zh-CN" altLang="zh-CN" sz="3600">
                <a:solidFill>
                  <a:schemeClr val="bg1"/>
                </a:solidFill>
              </a:rPr>
              <a:t>日趋融合的各种媒介，人们不仅能够更全面地获取信息，还可以亲身参与信息传播，发出自己的声音</a:t>
            </a:r>
            <a:r>
              <a:rPr lang="zh-CN" altLang="zh-CN" sz="3600" smtClean="0">
                <a:solidFill>
                  <a:schemeClr val="bg1"/>
                </a:solidFill>
              </a:rPr>
              <a:t>。</a:t>
            </a:r>
            <a:endParaRPr lang="en-US" altLang="zh-CN" sz="3600" smtClean="0">
              <a:solidFill>
                <a:schemeClr val="bg1"/>
              </a:solidFill>
            </a:endParaRPr>
          </a:p>
          <a:p>
            <a:pPr indent="457200">
              <a:lnSpc>
                <a:spcPct val="150000"/>
              </a:lnSpc>
            </a:pPr>
            <a:r>
              <a:rPr lang="zh-CN" altLang="zh-CN" sz="3600" smtClean="0">
                <a:solidFill>
                  <a:schemeClr val="bg1"/>
                </a:solidFill>
              </a:rPr>
              <a:t>学校</a:t>
            </a:r>
            <a:r>
              <a:rPr lang="zh-CN" altLang="zh-CN" sz="3600">
                <a:solidFill>
                  <a:schemeClr val="bg1"/>
                </a:solidFill>
              </a:rPr>
              <a:t>近期拟举办一次戏剧节，你所在的班级准备参加这一活动。小组合作，为班级的节目写一个跨媒介宣传推广方案。</a:t>
            </a:r>
          </a:p>
          <a:p>
            <a:pPr indent="457200">
              <a:lnSpc>
                <a:spcPct val="120000"/>
              </a:lnSpc>
            </a:pPr>
            <a:endParaRPr lang="zh-CN" altLang="zh-CN" sz="3200">
              <a:solidFill>
                <a:schemeClr val="bg1"/>
              </a:solidFill>
            </a:endParaRPr>
          </a:p>
        </p:txBody>
      </p:sp>
    </p:spTree>
    <p:extLst>
      <p:ext uri="{BB962C8B-B14F-4D97-AF65-F5344CB8AC3E}">
        <p14:creationId xmlns:p14="http://schemas.microsoft.com/office/powerpoint/2010/main" val="288782232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361950" y="246427"/>
            <a:ext cx="11258550" cy="7405104"/>
          </a:xfrm>
          <a:prstGeom prst="rect">
            <a:avLst/>
          </a:prstGeom>
          <a:noFill/>
        </p:spPr>
        <p:txBody>
          <a:bodyPr wrap="square" rtlCol="0">
            <a:spAutoFit/>
          </a:bodyPr>
          <a:lstStyle/>
          <a:p>
            <a:pPr indent="457200">
              <a:lnSpc>
                <a:spcPct val="120000"/>
              </a:lnSpc>
            </a:pPr>
            <a:r>
              <a:rPr lang="zh-CN" altLang="zh-CN" sz="3600">
                <a:solidFill>
                  <a:srgbClr val="67DAAF"/>
                </a:solidFill>
                <a:latin typeface="Bodoni MT Condensed" panose="02070606080606020203" pitchFamily="18" charset="0"/>
              </a:rPr>
              <a:t>【实施建议】</a:t>
            </a:r>
          </a:p>
          <a:p>
            <a:pPr indent="457200">
              <a:lnSpc>
                <a:spcPct val="150000"/>
              </a:lnSpc>
            </a:pPr>
            <a:r>
              <a:rPr lang="en-US" altLang="zh-CN" sz="3600" smtClean="0">
                <a:solidFill>
                  <a:schemeClr val="bg1"/>
                </a:solidFill>
              </a:rPr>
              <a:t>1.</a:t>
            </a:r>
            <a:r>
              <a:rPr lang="zh-CN" altLang="zh-CN" sz="3600">
                <a:solidFill>
                  <a:schemeClr val="bg1"/>
                </a:solidFill>
              </a:rPr>
              <a:t>确定宣传主题、目标受众和媒介种类。</a:t>
            </a:r>
          </a:p>
          <a:p>
            <a:pPr indent="457200">
              <a:lnSpc>
                <a:spcPct val="150000"/>
              </a:lnSpc>
            </a:pPr>
            <a:r>
              <a:rPr lang="en-US" altLang="zh-CN" sz="3600">
                <a:solidFill>
                  <a:schemeClr val="bg1"/>
                </a:solidFill>
              </a:rPr>
              <a:t>2.</a:t>
            </a:r>
            <a:r>
              <a:rPr lang="zh-CN" altLang="zh-CN" sz="3600">
                <a:solidFill>
                  <a:schemeClr val="bg1"/>
                </a:solidFill>
              </a:rPr>
              <a:t>设计宣传方案，拟写宣传语，确定图片、音视频材料的使用策略等。</a:t>
            </a:r>
          </a:p>
          <a:p>
            <a:pPr indent="457200">
              <a:lnSpc>
                <a:spcPct val="150000"/>
              </a:lnSpc>
            </a:pPr>
            <a:r>
              <a:rPr lang="en-US" altLang="zh-CN" sz="3600">
                <a:solidFill>
                  <a:schemeClr val="bg1"/>
                </a:solidFill>
              </a:rPr>
              <a:t>3.</a:t>
            </a:r>
            <a:r>
              <a:rPr lang="zh-CN" altLang="zh-CN" sz="3600">
                <a:solidFill>
                  <a:schemeClr val="bg1"/>
                </a:solidFill>
              </a:rPr>
              <a:t>根据受众情况和媒介特点，选择最佳发布时间。</a:t>
            </a:r>
          </a:p>
          <a:p>
            <a:pPr indent="457200">
              <a:lnSpc>
                <a:spcPct val="150000"/>
              </a:lnSpc>
            </a:pPr>
            <a:r>
              <a:rPr lang="en-US" altLang="zh-CN" sz="3600">
                <a:solidFill>
                  <a:schemeClr val="bg1"/>
                </a:solidFill>
              </a:rPr>
              <a:t>4.</a:t>
            </a:r>
            <a:r>
              <a:rPr lang="zh-CN" altLang="zh-CN" sz="3600">
                <a:solidFill>
                  <a:schemeClr val="bg1"/>
                </a:solidFill>
              </a:rPr>
              <a:t>多媒介的运用可以充分自主化、个性化，但同时我们要有媒介使用的自律性，不做</a:t>
            </a:r>
            <a:r>
              <a:rPr lang="en-US" altLang="zh-CN" sz="3600">
                <a:solidFill>
                  <a:schemeClr val="bg1"/>
                </a:solidFill>
              </a:rPr>
              <a:t>“</a:t>
            </a:r>
            <a:r>
              <a:rPr lang="zh-CN" altLang="zh-CN" sz="3600">
                <a:solidFill>
                  <a:schemeClr val="bg1"/>
                </a:solidFill>
              </a:rPr>
              <a:t>标题党</a:t>
            </a:r>
            <a:r>
              <a:rPr lang="en-US" altLang="zh-CN" sz="3600">
                <a:solidFill>
                  <a:schemeClr val="bg1"/>
                </a:solidFill>
              </a:rPr>
              <a:t>”</a:t>
            </a:r>
            <a:r>
              <a:rPr lang="zh-CN" altLang="zh-CN" sz="3600">
                <a:solidFill>
                  <a:schemeClr val="bg1"/>
                </a:solidFill>
              </a:rPr>
              <a:t>，不夸大</a:t>
            </a:r>
            <a:r>
              <a:rPr lang="zh-CN" altLang="zh-CN" sz="3600" smtClean="0">
                <a:solidFill>
                  <a:schemeClr val="bg1"/>
                </a:solidFill>
              </a:rPr>
              <a:t>宣传</a:t>
            </a:r>
            <a:r>
              <a:rPr lang="zh-CN" altLang="en-US" sz="3600" smtClean="0">
                <a:solidFill>
                  <a:schemeClr val="bg1"/>
                </a:solidFill>
              </a:rPr>
              <a:t>，</a:t>
            </a:r>
            <a:r>
              <a:rPr lang="zh-CN" altLang="zh-CN" sz="3600" smtClean="0">
                <a:solidFill>
                  <a:schemeClr val="bg1"/>
                </a:solidFill>
              </a:rPr>
              <a:t>更</a:t>
            </a:r>
            <a:r>
              <a:rPr lang="zh-CN" altLang="zh-CN" sz="3600">
                <a:solidFill>
                  <a:schemeClr val="bg1"/>
                </a:solidFill>
              </a:rPr>
              <a:t>不能侵害他人的合法权益。</a:t>
            </a:r>
          </a:p>
          <a:p>
            <a:pPr indent="457200">
              <a:lnSpc>
                <a:spcPct val="150000"/>
              </a:lnSpc>
            </a:pPr>
            <a:endParaRPr lang="zh-CN" altLang="zh-CN" sz="3600">
              <a:solidFill>
                <a:schemeClr val="bg1"/>
              </a:solidFill>
            </a:endParaRPr>
          </a:p>
        </p:txBody>
      </p:sp>
    </p:spTree>
    <p:extLst>
      <p:ext uri="{BB962C8B-B14F-4D97-AF65-F5344CB8AC3E}">
        <p14:creationId xmlns:p14="http://schemas.microsoft.com/office/powerpoint/2010/main" val="910079036"/>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524863"/>
          </a:xfrm>
          <a:prstGeom prst="rect">
            <a:avLst/>
          </a:prstGeom>
          <a:noFill/>
        </p:spPr>
        <p:txBody>
          <a:bodyPr wrap="square" rtlCol="0">
            <a:spAutoFit/>
          </a:bodyPr>
          <a:lstStyle/>
          <a:p>
            <a:pPr algn="ctr"/>
            <a:r>
              <a:rPr lang="zh-CN" altLang="zh-CN" sz="4000">
                <a:solidFill>
                  <a:schemeClr val="bg1"/>
                </a:solidFill>
              </a:rPr>
              <a:t>任务三：辨识媒介信息</a:t>
            </a:r>
          </a:p>
          <a:p>
            <a:pPr indent="457200">
              <a:lnSpc>
                <a:spcPct val="150000"/>
              </a:lnSpc>
            </a:pPr>
            <a:r>
              <a:rPr lang="zh-CN" altLang="zh-CN" sz="3600">
                <a:solidFill>
                  <a:schemeClr val="bg1"/>
                </a:solidFill>
              </a:rPr>
              <a:t>我们每天都会接触大量信息，这能帮助我们更好地</a:t>
            </a:r>
            <a:r>
              <a:rPr lang="zh-CN" altLang="zh-CN" sz="3600" smtClean="0">
                <a:solidFill>
                  <a:schemeClr val="bg1"/>
                </a:solidFill>
              </a:rPr>
              <a:t>认识</a:t>
            </a:r>
            <a:r>
              <a:rPr lang="zh-CN" altLang="en-US" sz="3600">
                <a:solidFill>
                  <a:schemeClr val="bg1"/>
                </a:solidFill>
              </a:rPr>
              <a:t>周围</a:t>
            </a:r>
            <a:r>
              <a:rPr lang="zh-CN" altLang="zh-CN" sz="3600" smtClean="0">
                <a:solidFill>
                  <a:schemeClr val="bg1"/>
                </a:solidFill>
              </a:rPr>
              <a:t>世界</a:t>
            </a:r>
            <a:r>
              <a:rPr lang="zh-CN" altLang="zh-CN" sz="3600">
                <a:solidFill>
                  <a:schemeClr val="bg1"/>
                </a:solidFill>
              </a:rPr>
              <a:t>，但有时也给我们带来误导和烦恼。我们获取的信息并不都是真实的，特别是网络上发布的信息常常会有讹误</a:t>
            </a:r>
            <a:r>
              <a:rPr lang="zh-CN" altLang="zh-CN" sz="3600" smtClean="0">
                <a:solidFill>
                  <a:schemeClr val="bg1"/>
                </a:solidFill>
              </a:rPr>
              <a:t>。</a:t>
            </a:r>
            <a:endParaRPr lang="en-US" altLang="zh-CN" sz="3600" smtClean="0">
              <a:solidFill>
                <a:schemeClr val="bg1"/>
              </a:solidFill>
            </a:endParaRPr>
          </a:p>
          <a:p>
            <a:pPr indent="457200">
              <a:lnSpc>
                <a:spcPct val="150000"/>
              </a:lnSpc>
            </a:pPr>
            <a:r>
              <a:rPr lang="zh-CN" altLang="zh-CN" sz="3600" smtClean="0">
                <a:solidFill>
                  <a:schemeClr val="bg1"/>
                </a:solidFill>
              </a:rPr>
              <a:t>《</a:t>
            </a:r>
            <a:r>
              <a:rPr lang="zh-CN" altLang="zh-CN" sz="3600">
                <a:solidFill>
                  <a:schemeClr val="bg1"/>
                </a:solidFill>
              </a:rPr>
              <a:t>吕氏春秋</a:t>
            </a:r>
            <a:r>
              <a:rPr lang="en-US" altLang="zh-CN" sz="3600">
                <a:solidFill>
                  <a:schemeClr val="bg1"/>
                </a:solidFill>
              </a:rPr>
              <a:t>.</a:t>
            </a:r>
            <a:r>
              <a:rPr lang="zh-CN" altLang="zh-CN" sz="3600">
                <a:solidFill>
                  <a:schemeClr val="bg1"/>
                </a:solidFill>
              </a:rPr>
              <a:t>察传》有言：</a:t>
            </a:r>
            <a:r>
              <a:rPr lang="en-US" altLang="zh-CN" sz="3600">
                <a:solidFill>
                  <a:schemeClr val="bg1"/>
                </a:solidFill>
              </a:rPr>
              <a:t>“</a:t>
            </a:r>
            <a:r>
              <a:rPr lang="zh-CN" altLang="zh-CN" sz="3600">
                <a:solidFill>
                  <a:schemeClr val="bg1"/>
                </a:solidFill>
              </a:rPr>
              <a:t>闻而不审，不若无闻矣。</a:t>
            </a:r>
            <a:r>
              <a:rPr lang="en-US" altLang="zh-CN" sz="3600">
                <a:solidFill>
                  <a:schemeClr val="bg1"/>
                </a:solidFill>
              </a:rPr>
              <a:t>”</a:t>
            </a:r>
            <a:r>
              <a:rPr lang="zh-CN" altLang="zh-CN" sz="3600">
                <a:solidFill>
                  <a:schemeClr val="bg1"/>
                </a:solidFill>
              </a:rPr>
              <a:t>因此，有辨识信息的自觉与能力，能够分辨各种媒介信息的真伪，就成了当代人必须具备的媒介素养</a:t>
            </a:r>
            <a:r>
              <a:rPr lang="zh-CN" altLang="zh-CN" sz="3600" smtClean="0">
                <a:solidFill>
                  <a:schemeClr val="bg1"/>
                </a:solidFill>
              </a:rPr>
              <a:t>。</a:t>
            </a:r>
            <a:endParaRPr lang="zh-CN" altLang="zh-CN" sz="3600">
              <a:solidFill>
                <a:schemeClr val="bg1"/>
              </a:solidFill>
            </a:endParaRPr>
          </a:p>
        </p:txBody>
      </p:sp>
    </p:spTree>
    <p:extLst>
      <p:ext uri="{BB962C8B-B14F-4D97-AF65-F5344CB8AC3E}">
        <p14:creationId xmlns:p14="http://schemas.microsoft.com/office/powerpoint/2010/main" val="11990207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3477875"/>
          </a:xfrm>
          <a:prstGeom prst="rect">
            <a:avLst/>
          </a:prstGeom>
          <a:noFill/>
        </p:spPr>
        <p:txBody>
          <a:bodyPr wrap="square" rtlCol="0">
            <a:spAutoFit/>
          </a:bodyPr>
          <a:lstStyle/>
          <a:p>
            <a:pPr algn="ctr"/>
            <a:r>
              <a:rPr lang="zh-CN" altLang="zh-CN" sz="4000" smtClean="0">
                <a:solidFill>
                  <a:schemeClr val="bg1"/>
                </a:solidFill>
              </a:rPr>
              <a:t>活动</a:t>
            </a:r>
            <a:r>
              <a:rPr lang="zh-CN" altLang="zh-CN" sz="4000">
                <a:solidFill>
                  <a:schemeClr val="bg1"/>
                </a:solidFill>
              </a:rPr>
              <a:t>一</a:t>
            </a:r>
          </a:p>
          <a:p>
            <a:pPr indent="457200">
              <a:lnSpc>
                <a:spcPct val="150000"/>
              </a:lnSpc>
            </a:pPr>
            <a:r>
              <a:rPr lang="zh-CN" altLang="en-US" sz="4000">
                <a:solidFill>
                  <a:schemeClr val="bg1"/>
                </a:solidFill>
              </a:rPr>
              <a:t>请</a:t>
            </a:r>
            <a:r>
              <a:rPr lang="zh-CN" altLang="zh-CN" sz="4000" smtClean="0">
                <a:solidFill>
                  <a:schemeClr val="bg1"/>
                </a:solidFill>
              </a:rPr>
              <a:t>同学举虚假</a:t>
            </a:r>
            <a:r>
              <a:rPr lang="zh-CN" altLang="zh-CN" sz="4000">
                <a:solidFill>
                  <a:schemeClr val="bg1"/>
                </a:solidFill>
              </a:rPr>
              <a:t>信息被揭穿的例子</a:t>
            </a:r>
            <a:r>
              <a:rPr lang="zh-CN" altLang="zh-CN" sz="4000" smtClean="0">
                <a:solidFill>
                  <a:schemeClr val="bg1"/>
                </a:solidFill>
              </a:rPr>
              <a:t>，合作</a:t>
            </a:r>
            <a:r>
              <a:rPr lang="zh-CN" altLang="zh-CN" sz="4000">
                <a:solidFill>
                  <a:schemeClr val="bg1"/>
                </a:solidFill>
              </a:rPr>
              <a:t>归纳这些信息具有哪些共同的特征，总结辨识媒介信息应遵循哪些原则，可以使用哪些方法。</a:t>
            </a:r>
          </a:p>
        </p:txBody>
      </p:sp>
    </p:spTree>
    <p:extLst>
      <p:ext uri="{BB962C8B-B14F-4D97-AF65-F5344CB8AC3E}">
        <p14:creationId xmlns:p14="http://schemas.microsoft.com/office/powerpoint/2010/main" val="284003413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5863144"/>
          </a:xfrm>
          <a:prstGeom prst="rect">
            <a:avLst/>
          </a:prstGeom>
          <a:noFill/>
        </p:spPr>
        <p:txBody>
          <a:bodyPr wrap="square" rtlCol="0">
            <a:spAutoFit/>
          </a:bodyPr>
          <a:lstStyle/>
          <a:p>
            <a:pPr>
              <a:lnSpc>
                <a:spcPct val="150000"/>
              </a:lnSpc>
            </a:pPr>
            <a:r>
              <a:rPr lang="zh-CN" altLang="zh-CN" sz="4000">
                <a:solidFill>
                  <a:srgbClr val="67DAAF"/>
                </a:solidFill>
                <a:latin typeface="Bodoni MT Condensed" panose="02070606080606020203" pitchFamily="18" charset="0"/>
              </a:rPr>
              <a:t>辨别角度</a:t>
            </a:r>
            <a:r>
              <a:rPr lang="en-US" altLang="zh-CN" sz="4000">
                <a:solidFill>
                  <a:srgbClr val="67DAAF"/>
                </a:solidFill>
                <a:latin typeface="Bodoni MT Condensed" panose="02070606080606020203" pitchFamily="18" charset="0"/>
              </a:rPr>
              <a:t>1</a:t>
            </a:r>
            <a:r>
              <a:rPr lang="zh-CN" altLang="zh-CN" sz="4000">
                <a:solidFill>
                  <a:srgbClr val="67DAAF"/>
                </a:solidFill>
                <a:latin typeface="Bodoni MT Condensed" panose="02070606080606020203" pitchFamily="18" charset="0"/>
              </a:rPr>
              <a:t>：</a:t>
            </a:r>
            <a:r>
              <a:rPr lang="zh-CN" altLang="zh-CN" sz="4000">
                <a:solidFill>
                  <a:schemeClr val="bg1"/>
                </a:solidFill>
              </a:rPr>
              <a:t>从信息的来源判断</a:t>
            </a:r>
          </a:p>
          <a:p>
            <a:pPr>
              <a:lnSpc>
                <a:spcPct val="150000"/>
              </a:lnSpc>
            </a:pPr>
            <a:r>
              <a:rPr lang="zh-CN" altLang="zh-CN" sz="4000">
                <a:solidFill>
                  <a:srgbClr val="67DAAF"/>
                </a:solidFill>
                <a:latin typeface="Bodoni MT Condensed" panose="02070606080606020203" pitchFamily="18" charset="0"/>
              </a:rPr>
              <a:t>辨别提示：</a:t>
            </a:r>
            <a:endParaRPr lang="en-US" altLang="zh-CN" sz="4000">
              <a:solidFill>
                <a:srgbClr val="67DAAF"/>
              </a:solidFill>
              <a:latin typeface="Bodoni MT Condensed" panose="02070606080606020203" pitchFamily="18" charset="0"/>
            </a:endParaRPr>
          </a:p>
          <a:p>
            <a:pPr>
              <a:lnSpc>
                <a:spcPct val="150000"/>
              </a:lnSpc>
            </a:pPr>
            <a:r>
              <a:rPr lang="en-US" altLang="zh-CN" sz="3400" smtClean="0">
                <a:solidFill>
                  <a:schemeClr val="bg1"/>
                </a:solidFill>
              </a:rPr>
              <a:t>(</a:t>
            </a:r>
            <a:r>
              <a:rPr lang="en-US" altLang="zh-CN" sz="3400">
                <a:solidFill>
                  <a:schemeClr val="bg1"/>
                </a:solidFill>
              </a:rPr>
              <a:t>1)</a:t>
            </a:r>
            <a:r>
              <a:rPr lang="zh-CN" altLang="zh-CN" sz="3400">
                <a:solidFill>
                  <a:schemeClr val="bg1"/>
                </a:solidFill>
              </a:rPr>
              <a:t>信息的五要素</a:t>
            </a:r>
            <a:r>
              <a:rPr lang="en-US" altLang="zh-CN" sz="3400">
                <a:solidFill>
                  <a:schemeClr val="bg1"/>
                </a:solidFill>
              </a:rPr>
              <a:t>(</a:t>
            </a:r>
            <a:r>
              <a:rPr lang="zh-CN" altLang="zh-CN" sz="3400">
                <a:solidFill>
                  <a:schemeClr val="bg1"/>
                </a:solidFill>
              </a:rPr>
              <a:t>时间、空间、主体、事件、结果</a:t>
            </a:r>
            <a:r>
              <a:rPr lang="en-US" altLang="zh-CN" sz="3400">
                <a:solidFill>
                  <a:schemeClr val="bg1"/>
                </a:solidFill>
              </a:rPr>
              <a:t>)</a:t>
            </a:r>
            <a:r>
              <a:rPr lang="zh-CN" altLang="zh-CN" sz="3400">
                <a:solidFill>
                  <a:schemeClr val="bg1"/>
                </a:solidFill>
              </a:rPr>
              <a:t>是否齐全；</a:t>
            </a:r>
          </a:p>
          <a:p>
            <a:pPr>
              <a:lnSpc>
                <a:spcPct val="150000"/>
              </a:lnSpc>
            </a:pPr>
            <a:r>
              <a:rPr lang="en-US" altLang="zh-CN" sz="3400">
                <a:solidFill>
                  <a:schemeClr val="bg1"/>
                </a:solidFill>
              </a:rPr>
              <a:t>(2)</a:t>
            </a:r>
            <a:r>
              <a:rPr lang="zh-CN" altLang="zh-CN" sz="3400">
                <a:solidFill>
                  <a:schemeClr val="bg1"/>
                </a:solidFill>
              </a:rPr>
              <a:t>信息是否来自权威部门；</a:t>
            </a:r>
          </a:p>
          <a:p>
            <a:pPr>
              <a:lnSpc>
                <a:spcPct val="150000"/>
              </a:lnSpc>
            </a:pPr>
            <a:r>
              <a:rPr lang="en-US" altLang="zh-CN" sz="3400">
                <a:solidFill>
                  <a:schemeClr val="bg1"/>
                </a:solidFill>
              </a:rPr>
              <a:t>(3)</a:t>
            </a:r>
            <a:r>
              <a:rPr lang="zh-CN" altLang="zh-CN" sz="3400">
                <a:solidFill>
                  <a:schemeClr val="bg1"/>
                </a:solidFill>
              </a:rPr>
              <a:t>逻辑推理</a:t>
            </a:r>
            <a:r>
              <a:rPr lang="en-US" altLang="zh-CN" sz="3400">
                <a:solidFill>
                  <a:schemeClr val="bg1"/>
                </a:solidFill>
              </a:rPr>
              <a:t>(</a:t>
            </a:r>
            <a:r>
              <a:rPr lang="zh-CN" altLang="zh-CN" sz="3400">
                <a:solidFill>
                  <a:schemeClr val="bg1"/>
                </a:solidFill>
              </a:rPr>
              <a:t>多问几个为什么</a:t>
            </a:r>
            <a:r>
              <a:rPr lang="en-US" altLang="zh-CN" sz="3400">
                <a:solidFill>
                  <a:schemeClr val="bg1"/>
                </a:solidFill>
              </a:rPr>
              <a:t>)</a:t>
            </a:r>
            <a:r>
              <a:rPr lang="zh-CN" altLang="zh-CN" sz="3400">
                <a:solidFill>
                  <a:schemeClr val="bg1"/>
                </a:solidFill>
              </a:rPr>
              <a:t>；</a:t>
            </a:r>
          </a:p>
          <a:p>
            <a:pPr>
              <a:lnSpc>
                <a:spcPct val="150000"/>
              </a:lnSpc>
            </a:pPr>
            <a:r>
              <a:rPr lang="en-US" altLang="zh-CN" sz="3400">
                <a:solidFill>
                  <a:schemeClr val="bg1"/>
                </a:solidFill>
              </a:rPr>
              <a:t>(4)</a:t>
            </a:r>
            <a:r>
              <a:rPr lang="zh-CN" altLang="zh-CN" sz="3400">
                <a:solidFill>
                  <a:schemeClr val="bg1"/>
                </a:solidFill>
              </a:rPr>
              <a:t>与同类信息进行比较；</a:t>
            </a:r>
          </a:p>
          <a:p>
            <a:pPr>
              <a:lnSpc>
                <a:spcPct val="150000"/>
              </a:lnSpc>
            </a:pPr>
            <a:r>
              <a:rPr lang="en-US" altLang="zh-CN" sz="3400">
                <a:solidFill>
                  <a:schemeClr val="bg1"/>
                </a:solidFill>
              </a:rPr>
              <a:t>(5)</a:t>
            </a:r>
            <a:r>
              <a:rPr lang="zh-CN" altLang="zh-CN" sz="3400">
                <a:solidFill>
                  <a:schemeClr val="bg1"/>
                </a:solidFill>
              </a:rPr>
              <a:t>实地考证</a:t>
            </a:r>
            <a:r>
              <a:rPr lang="zh-CN" altLang="zh-CN" sz="3400" smtClean="0">
                <a:solidFill>
                  <a:schemeClr val="bg1"/>
                </a:solidFill>
              </a:rPr>
              <a:t>。</a:t>
            </a:r>
            <a:endParaRPr lang="zh-CN" altLang="zh-CN" sz="3400">
              <a:solidFill>
                <a:schemeClr val="bg1"/>
              </a:solidFill>
            </a:endParaRPr>
          </a:p>
        </p:txBody>
      </p:sp>
    </p:spTree>
    <p:extLst>
      <p:ext uri="{BB962C8B-B14F-4D97-AF65-F5344CB8AC3E}">
        <p14:creationId xmlns:p14="http://schemas.microsoft.com/office/powerpoint/2010/main" val="345417279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5632311"/>
          </a:xfrm>
          <a:prstGeom prst="rect">
            <a:avLst/>
          </a:prstGeom>
          <a:noFill/>
        </p:spPr>
        <p:txBody>
          <a:bodyPr wrap="square" rtlCol="0">
            <a:spAutoFit/>
          </a:bodyPr>
          <a:lstStyle/>
          <a:p>
            <a:pPr>
              <a:lnSpc>
                <a:spcPct val="150000"/>
              </a:lnSpc>
            </a:pPr>
            <a:r>
              <a:rPr lang="zh-CN" altLang="zh-CN" sz="4000">
                <a:solidFill>
                  <a:srgbClr val="67DAAF"/>
                </a:solidFill>
                <a:latin typeface="Bodoni MT Condensed" panose="02070606080606020203" pitchFamily="18" charset="0"/>
              </a:rPr>
              <a:t>辨别</a:t>
            </a:r>
            <a:r>
              <a:rPr lang="zh-CN" altLang="zh-CN" sz="4000" smtClean="0">
                <a:solidFill>
                  <a:srgbClr val="67DAAF"/>
                </a:solidFill>
                <a:latin typeface="Bodoni MT Condensed" panose="02070606080606020203" pitchFamily="18" charset="0"/>
              </a:rPr>
              <a:t>角度</a:t>
            </a:r>
            <a:r>
              <a:rPr lang="en-US" altLang="zh-CN" sz="4000">
                <a:solidFill>
                  <a:srgbClr val="67DAAF"/>
                </a:solidFill>
                <a:latin typeface="Bodoni MT Condensed" panose="02070606080606020203" pitchFamily="18" charset="0"/>
              </a:rPr>
              <a:t>2</a:t>
            </a:r>
            <a:r>
              <a:rPr lang="zh-CN" altLang="zh-CN" sz="4000">
                <a:solidFill>
                  <a:srgbClr val="67DAAF"/>
                </a:solidFill>
                <a:latin typeface="Bodoni MT Condensed" panose="02070606080606020203" pitchFamily="18" charset="0"/>
              </a:rPr>
              <a:t>：</a:t>
            </a:r>
            <a:r>
              <a:rPr lang="zh-CN" altLang="zh-CN" sz="4000">
                <a:solidFill>
                  <a:schemeClr val="bg1"/>
                </a:solidFill>
                <a:latin typeface="Bodoni MT Condensed" panose="02070606080606020203" pitchFamily="18" charset="0"/>
              </a:rPr>
              <a:t>从信息的价值取向判断</a:t>
            </a:r>
          </a:p>
          <a:p>
            <a:pPr>
              <a:lnSpc>
                <a:spcPct val="150000"/>
              </a:lnSpc>
            </a:pPr>
            <a:r>
              <a:rPr lang="zh-CN" altLang="zh-CN" sz="4000">
                <a:solidFill>
                  <a:srgbClr val="67DAAF"/>
                </a:solidFill>
                <a:latin typeface="Bodoni MT Condensed" panose="02070606080606020203" pitchFamily="18" charset="0"/>
              </a:rPr>
              <a:t>辨别提示：</a:t>
            </a:r>
            <a:endParaRPr lang="en-US" altLang="zh-CN" sz="4000">
              <a:solidFill>
                <a:schemeClr val="bg1"/>
              </a:solidFill>
              <a:latin typeface="Bodoni MT Condensed" panose="02070606080606020203" pitchFamily="18" charset="0"/>
            </a:endParaRPr>
          </a:p>
          <a:p>
            <a:pPr>
              <a:lnSpc>
                <a:spcPct val="150000"/>
              </a:lnSpc>
            </a:pPr>
            <a:r>
              <a:rPr lang="en-US" altLang="zh-CN" sz="4000" smtClean="0">
                <a:solidFill>
                  <a:schemeClr val="bg1"/>
                </a:solidFill>
                <a:latin typeface="Bodoni MT Condensed" panose="02070606080606020203" pitchFamily="18" charset="0"/>
              </a:rPr>
              <a:t>(1</a:t>
            </a:r>
            <a:r>
              <a:rPr lang="en-US" altLang="zh-CN" sz="4000">
                <a:solidFill>
                  <a:schemeClr val="bg1"/>
                </a:solidFill>
                <a:latin typeface="Bodoni MT Condensed" panose="02070606080606020203" pitchFamily="18" charset="0"/>
              </a:rPr>
              <a:t>)</a:t>
            </a:r>
            <a:r>
              <a:rPr lang="zh-CN" altLang="zh-CN" sz="4000">
                <a:solidFill>
                  <a:schemeClr val="bg1"/>
                </a:solidFill>
                <a:latin typeface="Bodoni MT Condensed" panose="02070606080606020203" pitchFamily="18" charset="0"/>
              </a:rPr>
              <a:t>不同角色的人所关注的侧重点不同，说明社会角色的差异决定了信息价值取向的多样性。</a:t>
            </a:r>
          </a:p>
          <a:p>
            <a:pPr>
              <a:lnSpc>
                <a:spcPct val="150000"/>
              </a:lnSpc>
            </a:pPr>
            <a:r>
              <a:rPr lang="en-US" altLang="zh-CN" sz="4000" smtClean="0">
                <a:solidFill>
                  <a:schemeClr val="bg1"/>
                </a:solidFill>
                <a:latin typeface="Bodoni MT Condensed" panose="02070606080606020203" pitchFamily="18" charset="0"/>
              </a:rPr>
              <a:t>(</a:t>
            </a:r>
            <a:r>
              <a:rPr lang="en-US" altLang="zh-CN" sz="4000">
                <a:solidFill>
                  <a:schemeClr val="bg1"/>
                </a:solidFill>
                <a:latin typeface="Bodoni MT Condensed" panose="02070606080606020203" pitchFamily="18" charset="0"/>
              </a:rPr>
              <a:t>2)</a:t>
            </a:r>
            <a:r>
              <a:rPr lang="zh-CN" altLang="zh-CN" sz="4000">
                <a:solidFill>
                  <a:schemeClr val="bg1"/>
                </a:solidFill>
                <a:latin typeface="Bodoni MT Condensed" panose="02070606080606020203" pitchFamily="18" charset="0"/>
              </a:rPr>
              <a:t>不同个体选择关注不同的信息也体现了信息价值取向的差异。</a:t>
            </a:r>
          </a:p>
        </p:txBody>
      </p:sp>
    </p:spTree>
    <p:extLst>
      <p:ext uri="{BB962C8B-B14F-4D97-AF65-F5344CB8AC3E}">
        <p14:creationId xmlns:p14="http://schemas.microsoft.com/office/powerpoint/2010/main" val="269273887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4708981"/>
          </a:xfrm>
          <a:prstGeom prst="rect">
            <a:avLst/>
          </a:prstGeom>
          <a:noFill/>
        </p:spPr>
        <p:txBody>
          <a:bodyPr wrap="square" rtlCol="0">
            <a:spAutoFit/>
          </a:bodyPr>
          <a:lstStyle/>
          <a:p>
            <a:pPr>
              <a:lnSpc>
                <a:spcPct val="150000"/>
              </a:lnSpc>
            </a:pPr>
            <a:r>
              <a:rPr lang="zh-CN" altLang="zh-CN" sz="4000">
                <a:solidFill>
                  <a:srgbClr val="67DAAF"/>
                </a:solidFill>
                <a:latin typeface="Bodoni MT Condensed" panose="02070606080606020203" pitchFamily="18" charset="0"/>
              </a:rPr>
              <a:t>辨别</a:t>
            </a:r>
            <a:r>
              <a:rPr lang="zh-CN" altLang="zh-CN" sz="4000" smtClean="0">
                <a:solidFill>
                  <a:srgbClr val="67DAAF"/>
                </a:solidFill>
                <a:latin typeface="Bodoni MT Condensed" panose="02070606080606020203" pitchFamily="18" charset="0"/>
              </a:rPr>
              <a:t>角度</a:t>
            </a:r>
            <a:r>
              <a:rPr lang="en-US" altLang="zh-CN" sz="4000" smtClean="0">
                <a:solidFill>
                  <a:srgbClr val="67DAAF"/>
                </a:solidFill>
                <a:latin typeface="Bodoni MT Condensed" panose="02070606080606020203" pitchFamily="18" charset="0"/>
              </a:rPr>
              <a:t>3</a:t>
            </a:r>
            <a:r>
              <a:rPr lang="zh-CN" altLang="zh-CN" sz="4000" smtClean="0">
                <a:solidFill>
                  <a:srgbClr val="67DAAF"/>
                </a:solidFill>
                <a:latin typeface="Bodoni MT Condensed" panose="02070606080606020203" pitchFamily="18" charset="0"/>
              </a:rPr>
              <a:t>：</a:t>
            </a:r>
            <a:r>
              <a:rPr lang="zh-CN" altLang="zh-CN" sz="4000" smtClean="0">
                <a:solidFill>
                  <a:schemeClr val="bg1"/>
                </a:solidFill>
                <a:latin typeface="Bodoni MT Condensed" panose="02070606080606020203" pitchFamily="18" charset="0"/>
              </a:rPr>
              <a:t>从</a:t>
            </a:r>
            <a:r>
              <a:rPr lang="zh-CN" altLang="zh-CN" sz="4000">
                <a:solidFill>
                  <a:schemeClr val="bg1"/>
                </a:solidFill>
                <a:latin typeface="Bodoni MT Condensed" panose="02070606080606020203" pitchFamily="18" charset="0"/>
              </a:rPr>
              <a:t>信息的时效性</a:t>
            </a:r>
            <a:r>
              <a:rPr lang="zh-CN" altLang="zh-CN" sz="4000" smtClean="0">
                <a:solidFill>
                  <a:schemeClr val="bg1"/>
                </a:solidFill>
                <a:latin typeface="Bodoni MT Condensed" panose="02070606080606020203" pitchFamily="18" charset="0"/>
              </a:rPr>
              <a:t>判断</a:t>
            </a:r>
            <a:endParaRPr lang="zh-CN" altLang="zh-CN" sz="4000">
              <a:solidFill>
                <a:schemeClr val="bg1"/>
              </a:solidFill>
              <a:latin typeface="Bodoni MT Condensed" panose="02070606080606020203" pitchFamily="18" charset="0"/>
            </a:endParaRPr>
          </a:p>
          <a:p>
            <a:pPr>
              <a:lnSpc>
                <a:spcPct val="150000"/>
              </a:lnSpc>
            </a:pPr>
            <a:r>
              <a:rPr lang="zh-CN" altLang="zh-CN" sz="4000">
                <a:solidFill>
                  <a:srgbClr val="67DAAF"/>
                </a:solidFill>
                <a:latin typeface="Bodoni MT Condensed" panose="02070606080606020203" pitchFamily="18" charset="0"/>
              </a:rPr>
              <a:t>辨别提示：</a:t>
            </a:r>
            <a:endParaRPr lang="en-US" altLang="zh-CN" sz="4000">
              <a:solidFill>
                <a:schemeClr val="bg1"/>
              </a:solidFill>
              <a:latin typeface="Bodoni MT Condensed" panose="02070606080606020203" pitchFamily="18" charset="0"/>
            </a:endParaRPr>
          </a:p>
          <a:p>
            <a:pPr>
              <a:lnSpc>
                <a:spcPct val="150000"/>
              </a:lnSpc>
            </a:pPr>
            <a:r>
              <a:rPr lang="zh-CN" altLang="zh-CN" sz="4000">
                <a:solidFill>
                  <a:schemeClr val="bg1"/>
                </a:solidFill>
                <a:latin typeface="Bodoni MT Condensed" panose="02070606080606020203" pitchFamily="18" charset="0"/>
              </a:rPr>
              <a:t>某些信息具有很强的时效性，如天气预报、通知等，我们在获取这类信息时，可以通过判定其时效性来确定信息的价值</a:t>
            </a:r>
            <a:r>
              <a:rPr lang="zh-CN" altLang="zh-CN" sz="4000" smtClean="0">
                <a:solidFill>
                  <a:schemeClr val="bg1"/>
                </a:solidFill>
                <a:latin typeface="Bodoni MT Condensed" panose="02070606080606020203" pitchFamily="18" charset="0"/>
              </a:rPr>
              <a:t>。</a:t>
            </a:r>
            <a:endParaRPr lang="zh-CN" altLang="zh-CN" sz="400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329834629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A-图片 2" descr="图片包含 户外艺术系列, 星&#10;&#10;自动生成的说明">
            <a:extLst>
              <a:ext uri="{FF2B5EF4-FFF2-40B4-BE49-F238E27FC236}">
                <a16:creationId xmlns:a16="http://schemas.microsoft.com/office/drawing/2014/main" xmlns="" id="{D097FF3E-5CB8-48E9-92C5-F3D8A8483BDC}"/>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4221114" y="-627096"/>
            <a:ext cx="17526000" cy="9858374"/>
          </a:xfrm>
          <a:prstGeom prst="rect">
            <a:avLst/>
          </a:prstGeom>
        </p:spPr>
      </p:pic>
      <p:grpSp>
        <p:nvGrpSpPr>
          <p:cNvPr id="123" name="PA-组合 122">
            <a:extLst>
              <a:ext uri="{FF2B5EF4-FFF2-40B4-BE49-F238E27FC236}">
                <a16:creationId xmlns:a16="http://schemas.microsoft.com/office/drawing/2014/main" xmlns="" id="{2044C367-157C-4866-ACC6-E830E6E7EFF2}"/>
              </a:ext>
            </a:extLst>
          </p:cNvPr>
          <p:cNvGrpSpPr/>
          <p:nvPr>
            <p:custDataLst>
              <p:tags r:id="rId5"/>
            </p:custDataLst>
          </p:nvPr>
        </p:nvGrpSpPr>
        <p:grpSpPr>
          <a:xfrm rot="6600000">
            <a:off x="3330784" y="1006684"/>
            <a:ext cx="4711282" cy="4711282"/>
            <a:chOff x="3740359" y="1073359"/>
            <a:chExt cx="4711282" cy="4711282"/>
          </a:xfrm>
        </p:grpSpPr>
        <p:sp>
          <p:nvSpPr>
            <p:cNvPr id="124" name="PA-椭圆 123">
              <a:extLst>
                <a:ext uri="{FF2B5EF4-FFF2-40B4-BE49-F238E27FC236}">
                  <a16:creationId xmlns:a16="http://schemas.microsoft.com/office/drawing/2014/main" xmlns="" id="{AFF0E8E4-9539-4797-8165-7D32CB2B17A0}"/>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a:extLst>
                <a:ext uri="{FF2B5EF4-FFF2-40B4-BE49-F238E27FC236}">
                  <a16:creationId xmlns:a16="http://schemas.microsoft.com/office/drawing/2014/main" xmlns="" id="{AE37730D-97A7-4A0A-A44C-1034E727BBB7}"/>
                </a:ext>
              </a:extLst>
            </p:cNvPr>
            <p:cNvGrpSpPr/>
            <p:nvPr/>
          </p:nvGrpSpPr>
          <p:grpSpPr>
            <a:xfrm>
              <a:off x="3740359" y="1073359"/>
              <a:ext cx="4356902" cy="4356902"/>
              <a:chOff x="3740359" y="1073359"/>
              <a:chExt cx="4356902" cy="4356902"/>
            </a:xfrm>
          </p:grpSpPr>
          <p:sp>
            <p:nvSpPr>
              <p:cNvPr id="126" name="PA-椭圆 125">
                <a:extLst>
                  <a:ext uri="{FF2B5EF4-FFF2-40B4-BE49-F238E27FC236}">
                    <a16:creationId xmlns:a16="http://schemas.microsoft.com/office/drawing/2014/main" xmlns="" id="{3CF56137-4CAE-4A9C-8A68-EB42D0031238}"/>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93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PA-椭圆 126">
                <a:extLst>
                  <a:ext uri="{FF2B5EF4-FFF2-40B4-BE49-F238E27FC236}">
                    <a16:creationId xmlns:a16="http://schemas.microsoft.com/office/drawing/2014/main" xmlns="" id="{64CB6F7E-F523-45D6-8308-9E11C740D1EF}"/>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201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PA-椭圆 127">
                <a:extLst>
                  <a:ext uri="{FF2B5EF4-FFF2-40B4-BE49-F238E27FC236}">
                    <a16:creationId xmlns:a16="http://schemas.microsoft.com/office/drawing/2014/main" xmlns="" id="{23DC88C8-2286-4A27-9057-EE638F2CB019}"/>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0" name="PA-文本框 129">
            <a:extLst>
              <a:ext uri="{FF2B5EF4-FFF2-40B4-BE49-F238E27FC236}">
                <a16:creationId xmlns:a16="http://schemas.microsoft.com/office/drawing/2014/main" xmlns="" id="{3D7A892A-DB16-4295-801A-9BF109749971}"/>
              </a:ext>
            </a:extLst>
          </p:cNvPr>
          <p:cNvSpPr txBox="1"/>
          <p:nvPr>
            <p:custDataLst>
              <p:tags r:id="rId10"/>
            </p:custDataLst>
          </p:nvPr>
        </p:nvSpPr>
        <p:spPr>
          <a:xfrm>
            <a:off x="879566" y="2409035"/>
            <a:ext cx="10432868" cy="1015663"/>
          </a:xfrm>
          <a:prstGeom prst="rect">
            <a:avLst/>
          </a:prstGeom>
          <a:noFill/>
        </p:spPr>
        <p:txBody>
          <a:bodyPr wrap="square" rtlCol="0">
            <a:spAutoFit/>
          </a:bodyPr>
          <a:lstStyle/>
          <a:p>
            <a:pPr algn="dist"/>
            <a:r>
              <a:rPr lang="zh-CN" altLang="en-US" sz="6000" smtClean="0">
                <a:solidFill>
                  <a:schemeClr val="bg1"/>
                </a:solidFill>
                <a:latin typeface="Bodoni MT Condensed" panose="02070606080606020203" pitchFamily="18" charset="0"/>
              </a:rPr>
              <a:t>信息时代的语文生活</a:t>
            </a:r>
            <a:endParaRPr lang="zh-CN" altLang="en-US" sz="6000">
              <a:solidFill>
                <a:schemeClr val="bg1"/>
              </a:solidFill>
              <a:latin typeface="Bodoni MT Condensed" panose="02070606080606020203" pitchFamily="18" charset="0"/>
            </a:endParaRPr>
          </a:p>
        </p:txBody>
      </p:sp>
      <p:sp>
        <p:nvSpPr>
          <p:cNvPr id="131" name="PA-文本框 130">
            <a:extLst>
              <a:ext uri="{FF2B5EF4-FFF2-40B4-BE49-F238E27FC236}">
                <a16:creationId xmlns:a16="http://schemas.microsoft.com/office/drawing/2014/main" xmlns="" id="{1B16802E-D84D-423F-ADF1-8C766326DED5}"/>
              </a:ext>
            </a:extLst>
          </p:cNvPr>
          <p:cNvSpPr txBox="1"/>
          <p:nvPr>
            <p:custDataLst>
              <p:tags r:id="rId11"/>
            </p:custDataLst>
          </p:nvPr>
        </p:nvSpPr>
        <p:spPr>
          <a:xfrm>
            <a:off x="4315097" y="3921856"/>
            <a:ext cx="3561806" cy="400110"/>
          </a:xfrm>
          <a:prstGeom prst="rect">
            <a:avLst/>
          </a:prstGeom>
          <a:noFill/>
        </p:spPr>
        <p:txBody>
          <a:bodyPr wrap="square" rtlCol="0">
            <a:spAutoFit/>
          </a:bodyPr>
          <a:lstStyle/>
          <a:p>
            <a:pPr algn="dist"/>
            <a:r>
              <a:rPr lang="zh-CN" altLang="en-US" sz="2000" smtClean="0">
                <a:solidFill>
                  <a:schemeClr val="bg1"/>
                </a:solidFill>
                <a:latin typeface="Bodoni MT Condensed" panose="02070606080606020203" pitchFamily="18" charset="0"/>
              </a:rPr>
              <a:t>部编版必修下册第四单元</a:t>
            </a:r>
            <a:endParaRPr lang="en-US" altLang="zh-CN" sz="2000">
              <a:solidFill>
                <a:schemeClr val="bg1"/>
              </a:solidFill>
              <a:latin typeface="Bodoni MT Condensed" panose="02070606080606020203" pitchFamily="18" charset="0"/>
            </a:endParaRPr>
          </a:p>
        </p:txBody>
      </p:sp>
      <p:sp>
        <p:nvSpPr>
          <p:cNvPr id="142" name="PA-文本框 141">
            <a:extLst>
              <a:ext uri="{FF2B5EF4-FFF2-40B4-BE49-F238E27FC236}">
                <a16:creationId xmlns:a16="http://schemas.microsoft.com/office/drawing/2014/main" xmlns="" id="{9F157330-48B7-4700-A5EB-F9ABDEB3C967}"/>
              </a:ext>
            </a:extLst>
          </p:cNvPr>
          <p:cNvSpPr txBox="1"/>
          <p:nvPr>
            <p:custDataLst>
              <p:tags r:id="rId12"/>
            </p:custDataLst>
          </p:nvPr>
        </p:nvSpPr>
        <p:spPr>
          <a:xfrm>
            <a:off x="846719" y="3075057"/>
            <a:ext cx="4050030" cy="707886"/>
          </a:xfrm>
          <a:prstGeom prst="rect">
            <a:avLst/>
          </a:prstGeom>
          <a:noFill/>
        </p:spPr>
        <p:txBody>
          <a:bodyPr wrap="square" rtlCol="0">
            <a:spAutoFit/>
          </a:bodyPr>
          <a:lstStyle/>
          <a:p>
            <a:pPr algn="dist"/>
            <a:r>
              <a:rPr lang="zh-CN" altLang="en-US" sz="4000" spc="300" smtClean="0">
                <a:solidFill>
                  <a:schemeClr val="bg1"/>
                </a:solidFill>
                <a:latin typeface="Bodoni MT Condensed" panose="02070606080606020203" pitchFamily="18" charset="0"/>
              </a:rPr>
              <a:t>多媒介</a:t>
            </a:r>
            <a:endParaRPr lang="zh-CN" altLang="en-US" sz="4000" spc="300">
              <a:solidFill>
                <a:schemeClr val="bg1"/>
              </a:solidFill>
              <a:latin typeface="Bodoni MT Condensed" panose="02070606080606020203" pitchFamily="18" charset="0"/>
            </a:endParaRPr>
          </a:p>
        </p:txBody>
      </p:sp>
      <p:sp>
        <p:nvSpPr>
          <p:cNvPr id="144" name="PA-文本框 143">
            <a:extLst>
              <a:ext uri="{FF2B5EF4-FFF2-40B4-BE49-F238E27FC236}">
                <a16:creationId xmlns:a16="http://schemas.microsoft.com/office/drawing/2014/main" xmlns="" id="{450624D9-9313-460A-A783-207D40A07F62}"/>
              </a:ext>
            </a:extLst>
          </p:cNvPr>
          <p:cNvSpPr txBox="1"/>
          <p:nvPr>
            <p:custDataLst>
              <p:tags r:id="rId13"/>
            </p:custDataLst>
          </p:nvPr>
        </p:nvSpPr>
        <p:spPr>
          <a:xfrm>
            <a:off x="7662634" y="1661339"/>
            <a:ext cx="4050030" cy="353943"/>
          </a:xfrm>
          <a:prstGeom prst="rect">
            <a:avLst/>
          </a:prstGeom>
          <a:noFill/>
        </p:spPr>
        <p:txBody>
          <a:bodyPr wrap="square" rtlCol="0">
            <a:spAutoFit/>
          </a:bodyPr>
          <a:lstStyle/>
          <a:p>
            <a:r>
              <a:rPr lang="zh-CN" altLang="en-US" sz="1700" smtClean="0">
                <a:solidFill>
                  <a:srgbClr val="67DAAF"/>
                </a:solidFill>
                <a:latin typeface="Bodoni MT Condensed" panose="02070606080606020203" pitchFamily="18" charset="0"/>
              </a:rPr>
              <a:t>单元任务</a:t>
            </a:r>
            <a:endParaRPr lang="zh-CN" altLang="en-US" sz="1700">
              <a:solidFill>
                <a:srgbClr val="67DAAF"/>
              </a:solidFill>
              <a:latin typeface="Bodoni MT Condensed" panose="02070606080606020203" pitchFamily="18" charset="0"/>
            </a:endParaRPr>
          </a:p>
        </p:txBody>
      </p:sp>
      <p:sp>
        <p:nvSpPr>
          <p:cNvPr id="145" name="PA-文本框 144">
            <a:extLst>
              <a:ext uri="{FF2B5EF4-FFF2-40B4-BE49-F238E27FC236}">
                <a16:creationId xmlns:a16="http://schemas.microsoft.com/office/drawing/2014/main" xmlns="" id="{974F1BE4-7104-451A-9FBF-6C73F7978E0B}"/>
              </a:ext>
            </a:extLst>
          </p:cNvPr>
          <p:cNvSpPr txBox="1"/>
          <p:nvPr>
            <p:custDataLst>
              <p:tags r:id="rId14"/>
            </p:custDataLst>
          </p:nvPr>
        </p:nvSpPr>
        <p:spPr>
          <a:xfrm>
            <a:off x="7662634" y="2100228"/>
            <a:ext cx="4521200" cy="1200329"/>
          </a:xfrm>
          <a:prstGeom prst="rect">
            <a:avLst/>
          </a:prstGeom>
          <a:noFill/>
        </p:spPr>
        <p:txBody>
          <a:bodyPr wrap="square" rtlCol="0">
            <a:spAutoFit/>
          </a:bodyPr>
          <a:lstStyle/>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了解不同媒介的特点，学习综合运用多媒介获取信息、表达交流的方法</a:t>
            </a:r>
            <a:endParaRPr lang="en-US" altLang="zh-CN" sz="1500" smtClean="0">
              <a:solidFill>
                <a:schemeClr val="bg1"/>
              </a:solidFill>
              <a:latin typeface="Bodoni MT Condensed" panose="02070606080606020203" pitchFamily="18" charset="0"/>
            </a:endParaRPr>
          </a:p>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理解、辨析、评判媒介信息，辨识其立场，多角度分析问题，逐步形成独立判断</a:t>
            </a:r>
            <a:endParaRPr lang="zh-CN" altLang="zh-CN" sz="1500">
              <a:solidFill>
                <a:schemeClr val="bg1"/>
              </a:solidFill>
              <a:latin typeface="Bodoni MT Condensed" panose="02070606080606020203" pitchFamily="18" charset="0"/>
            </a:endParaRPr>
          </a:p>
        </p:txBody>
      </p:sp>
      <p:sp>
        <p:nvSpPr>
          <p:cNvPr id="146" name="PA-文本框 145">
            <a:extLst>
              <a:ext uri="{FF2B5EF4-FFF2-40B4-BE49-F238E27FC236}">
                <a16:creationId xmlns:a16="http://schemas.microsoft.com/office/drawing/2014/main" xmlns="" id="{454B5C9F-85D8-4BF2-87F6-7105DDB583F4}"/>
              </a:ext>
            </a:extLst>
          </p:cNvPr>
          <p:cNvSpPr txBox="1"/>
          <p:nvPr>
            <p:custDataLst>
              <p:tags r:id="rId15"/>
            </p:custDataLst>
          </p:nvPr>
        </p:nvSpPr>
        <p:spPr>
          <a:xfrm>
            <a:off x="7662634" y="3863181"/>
            <a:ext cx="4050030" cy="353943"/>
          </a:xfrm>
          <a:prstGeom prst="rect">
            <a:avLst/>
          </a:prstGeom>
          <a:noFill/>
        </p:spPr>
        <p:txBody>
          <a:bodyPr wrap="square" rtlCol="0">
            <a:spAutoFit/>
          </a:bodyPr>
          <a:lstStyle/>
          <a:p>
            <a:r>
              <a:rPr lang="zh-CN" altLang="en-US" sz="1700" smtClean="0">
                <a:solidFill>
                  <a:srgbClr val="67DAAF"/>
                </a:solidFill>
                <a:latin typeface="Bodoni MT Condensed" panose="02070606080606020203" pitchFamily="18" charset="0"/>
              </a:rPr>
              <a:t>素养达成</a:t>
            </a:r>
            <a:endParaRPr lang="zh-CN" altLang="en-US" sz="1700">
              <a:solidFill>
                <a:srgbClr val="67DAAF"/>
              </a:solidFill>
              <a:latin typeface="Bodoni MT Condensed" panose="02070606080606020203" pitchFamily="18" charset="0"/>
            </a:endParaRPr>
          </a:p>
        </p:txBody>
      </p:sp>
      <p:sp>
        <p:nvSpPr>
          <p:cNvPr id="147" name="PA-文本框 146">
            <a:extLst>
              <a:ext uri="{FF2B5EF4-FFF2-40B4-BE49-F238E27FC236}">
                <a16:creationId xmlns:a16="http://schemas.microsoft.com/office/drawing/2014/main" xmlns="" id="{CCF6BEEC-D6FD-45CC-B926-AF7FB72DEAB2}"/>
              </a:ext>
            </a:extLst>
          </p:cNvPr>
          <p:cNvSpPr txBox="1"/>
          <p:nvPr>
            <p:custDataLst>
              <p:tags r:id="rId16"/>
            </p:custDataLst>
          </p:nvPr>
        </p:nvSpPr>
        <p:spPr>
          <a:xfrm>
            <a:off x="7662634" y="4299109"/>
            <a:ext cx="4521200" cy="1200329"/>
          </a:xfrm>
          <a:prstGeom prst="rect">
            <a:avLst/>
          </a:prstGeom>
          <a:noFill/>
        </p:spPr>
        <p:txBody>
          <a:bodyPr wrap="square" rtlCol="0">
            <a:spAutoFit/>
          </a:bodyPr>
          <a:lstStyle/>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通过纸质文本、电子文本的阅读，或参观展览等途径，了解跨媒介的特点</a:t>
            </a:r>
            <a:endParaRPr lang="en-US" altLang="zh-CN" sz="1500">
              <a:solidFill>
                <a:schemeClr val="bg1"/>
              </a:solidFill>
              <a:latin typeface="Bodoni MT Condensed" panose="02070606080606020203" pitchFamily="18" charset="0"/>
            </a:endParaRPr>
          </a:p>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在实践中了解多种媒介对人们学习、工作、生活等方面的影响，并归纳分析，形成学习成果</a:t>
            </a:r>
            <a:endParaRPr lang="en-US" altLang="zh-CN" sz="1500" smtClean="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2779216103"/>
      </p:ext>
    </p:extLst>
  </p:cSld>
  <p:clrMapOvr>
    <a:masterClrMapping/>
  </p:clrMapOvr>
  <mc:AlternateContent>
    <mc:Choice xmlns:p14="http://schemas.microsoft.com/office/powerpoint/2010/main" Requires="p14">
      <p:transition advClick="0" advTm="8000" p14:dur="10"/>
    </mc:Choice>
    <mc:Fallback>
      <p:transition advClick="0" advTm="8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xit" presetSubtype="0" fill="hold" grpId="0" nodeType="withEffect">
                                  <p:stCondLst>
                                    <p:cond delay="0"/>
                                  </p:stCondLst>
                                  <p:childTnLst>
                                    <p:animEffect transition="out" filter="fade">
                                      <p:cBhvr>
                                        <p:cTn id="6" dur="1000"/>
                                        <p:tgtEl>
                                          <p:spTgt spid="130"/>
                                        </p:tgtEl>
                                      </p:cBhvr>
                                    </p:animEffect>
                                    <p:set>
                                      <p:cBhvr>
                                        <p:cTn id="7" dur="1" fill="hold">
                                          <p:stCondLst>
                                            <p:cond delay="999"/>
                                          </p:stCondLst>
                                        </p:cTn>
                                        <p:tgtEl>
                                          <p:spTgt spid="13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131"/>
                                        </p:tgtEl>
                                      </p:cBhvr>
                                    </p:animEffect>
                                    <p:set>
                                      <p:cBhvr>
                                        <p:cTn id="10" dur="1" fill="hold">
                                          <p:stCondLst>
                                            <p:cond delay="999"/>
                                          </p:stCondLst>
                                        </p:cTn>
                                        <p:tgtEl>
                                          <p:spTgt spid="131"/>
                                        </p:tgtEl>
                                        <p:attrNameLst>
                                          <p:attrName>style.visibility</p:attrName>
                                        </p:attrNameLst>
                                      </p:cBhvr>
                                      <p:to>
                                        <p:strVal val="hidden"/>
                                      </p:to>
                                    </p:set>
                                  </p:childTnLst>
                                </p:cTn>
                              </p:par>
                              <p:par>
                                <p:cTn id="11" presetID="44" presetClass="path" presetSubtype="0" accel="20000" fill="hold" nodeType="withEffect">
                                  <p:stCondLst>
                                    <p:cond delay="0"/>
                                  </p:stCondLst>
                                  <p:childTnLst>
                                    <p:animMotion origin="layout" path="M 0 0 L 0.067 -0.04 C 0.081 -0.049 0.102 -0.054 0.124 -0.054 C 0.149 -0.054 0.169 -0.049 0.183 -0.04 L 0.25 0 E" pathEditMode="relative" ptsTypes="">
                                      <p:cBhvr>
                                        <p:cTn id="12" dur="5000" fill="hold"/>
                                        <p:tgtEl>
                                          <p:spTgt spid="3"/>
                                        </p:tgtEl>
                                        <p:attrNameLst>
                                          <p:attrName>ppt_x</p:attrName>
                                          <p:attrName>ppt_y</p:attrName>
                                        </p:attrNameLst>
                                      </p:cBhvr>
                                    </p:animMotion>
                                  </p:childTnLst>
                                </p:cTn>
                              </p:par>
                              <p:par>
                                <p:cTn id="13" presetID="8" presetClass="emph" presetSubtype="0" accel="30000" fill="hold" nodeType="withEffect">
                                  <p:stCondLst>
                                    <p:cond delay="0"/>
                                  </p:stCondLst>
                                  <p:childTnLst>
                                    <p:animRot by="6000000">
                                      <p:cBhvr>
                                        <p:cTn id="14" dur="5000" fill="hold"/>
                                        <p:tgtEl>
                                          <p:spTgt spid="123"/>
                                        </p:tgtEl>
                                        <p:attrNameLst>
                                          <p:attrName>r</p:attrName>
                                        </p:attrNameLst>
                                      </p:cBhvr>
                                    </p:animRot>
                                  </p:childTnLst>
                                </p:cTn>
                              </p:par>
                              <p:par>
                                <p:cTn id="15" presetID="6" presetClass="emph" presetSubtype="0" accel="30000" fill="hold" nodeType="withEffect">
                                  <p:stCondLst>
                                    <p:cond delay="0"/>
                                  </p:stCondLst>
                                  <p:childTnLst>
                                    <p:animScale>
                                      <p:cBhvr>
                                        <p:cTn id="16" dur="5000" fill="hold"/>
                                        <p:tgtEl>
                                          <p:spTgt spid="123"/>
                                        </p:tgtEl>
                                      </p:cBhvr>
                                      <p:by x="70000" y="70000"/>
                                    </p:animScale>
                                  </p:childTnLst>
                                </p:cTn>
                              </p:par>
                              <p:par>
                                <p:cTn id="17" presetID="47" presetClass="entr" presetSubtype="0" fill="hold" grpId="0" nodeType="withEffect">
                                  <p:stCondLst>
                                    <p:cond delay="120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1000"/>
                                        <p:tgtEl>
                                          <p:spTgt spid="144"/>
                                        </p:tgtEl>
                                      </p:cBhvr>
                                    </p:animEffect>
                                    <p:anim calcmode="lin" valueType="num">
                                      <p:cBhvr>
                                        <p:cTn id="20" dur="1000" fill="hold"/>
                                        <p:tgtEl>
                                          <p:spTgt spid="144"/>
                                        </p:tgtEl>
                                        <p:attrNameLst>
                                          <p:attrName>ppt_x</p:attrName>
                                        </p:attrNameLst>
                                      </p:cBhvr>
                                      <p:tavLst>
                                        <p:tav tm="0">
                                          <p:val>
                                            <p:strVal val="#ppt_x"/>
                                          </p:val>
                                        </p:tav>
                                        <p:tav tm="100000">
                                          <p:val>
                                            <p:strVal val="#ppt_x"/>
                                          </p:val>
                                        </p:tav>
                                      </p:tavLst>
                                    </p:anim>
                                    <p:anim calcmode="lin" valueType="num">
                                      <p:cBhvr>
                                        <p:cTn id="21" dur="1000" fill="hold"/>
                                        <p:tgtEl>
                                          <p:spTgt spid="14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200"/>
                                  </p:stCondLst>
                                  <p:childTnLst>
                                    <p:set>
                                      <p:cBhvr>
                                        <p:cTn id="23" dur="1" fill="hold">
                                          <p:stCondLst>
                                            <p:cond delay="0"/>
                                          </p:stCondLst>
                                        </p:cTn>
                                        <p:tgtEl>
                                          <p:spTgt spid="145">
                                            <p:txEl>
                                              <p:pRg st="0" end="0"/>
                                            </p:txEl>
                                          </p:spTgt>
                                        </p:tgtEl>
                                        <p:attrNameLst>
                                          <p:attrName>style.visibility</p:attrName>
                                        </p:attrNameLst>
                                      </p:cBhvr>
                                      <p:to>
                                        <p:strVal val="visible"/>
                                      </p:to>
                                    </p:set>
                                    <p:animEffect transition="in" filter="fade">
                                      <p:cBhvr>
                                        <p:cTn id="24" dur="1000"/>
                                        <p:tgtEl>
                                          <p:spTgt spid="145">
                                            <p:txEl>
                                              <p:pRg st="0" end="0"/>
                                            </p:txEl>
                                          </p:spTgt>
                                        </p:tgtEl>
                                      </p:cBhvr>
                                    </p:animEffect>
                                    <p:anim calcmode="lin" valueType="num">
                                      <p:cBhvr>
                                        <p:cTn id="25" dur="10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45">
                                            <p:txEl>
                                              <p:pRg st="0" end="0"/>
                                            </p:txEl>
                                          </p:spTgt>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200"/>
                                  </p:stCondLst>
                                  <p:childTnLst>
                                    <p:set>
                                      <p:cBhvr>
                                        <p:cTn id="28" dur="1" fill="hold">
                                          <p:stCondLst>
                                            <p:cond delay="0"/>
                                          </p:stCondLst>
                                        </p:cTn>
                                        <p:tgtEl>
                                          <p:spTgt spid="145">
                                            <p:txEl>
                                              <p:pRg st="1" end="1"/>
                                            </p:txEl>
                                          </p:spTgt>
                                        </p:tgtEl>
                                        <p:attrNameLst>
                                          <p:attrName>style.visibility</p:attrName>
                                        </p:attrNameLst>
                                      </p:cBhvr>
                                      <p:to>
                                        <p:strVal val="visible"/>
                                      </p:to>
                                    </p:set>
                                    <p:animEffect transition="in" filter="fade">
                                      <p:cBhvr>
                                        <p:cTn id="29" dur="1000"/>
                                        <p:tgtEl>
                                          <p:spTgt spid="145">
                                            <p:txEl>
                                              <p:pRg st="1" end="1"/>
                                            </p:txEl>
                                          </p:spTgt>
                                        </p:tgtEl>
                                      </p:cBhvr>
                                    </p:animEffect>
                                    <p:anim calcmode="lin" valueType="num">
                                      <p:cBhvr>
                                        <p:cTn id="30" dur="1000" fill="hold"/>
                                        <p:tgtEl>
                                          <p:spTgt spid="145">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145">
                                            <p:txEl>
                                              <p:pRg st="1" end="1"/>
                                            </p:txEl>
                                          </p:spTgt>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700"/>
                                  </p:stCondLst>
                                  <p:childTnLst>
                                    <p:set>
                                      <p:cBhvr>
                                        <p:cTn id="33" dur="1" fill="hold">
                                          <p:stCondLst>
                                            <p:cond delay="0"/>
                                          </p:stCondLst>
                                        </p:cTn>
                                        <p:tgtEl>
                                          <p:spTgt spid="146"/>
                                        </p:tgtEl>
                                        <p:attrNameLst>
                                          <p:attrName>style.visibility</p:attrName>
                                        </p:attrNameLst>
                                      </p:cBhvr>
                                      <p:to>
                                        <p:strVal val="visible"/>
                                      </p:to>
                                    </p:set>
                                    <p:animEffect transition="in" filter="fade">
                                      <p:cBhvr>
                                        <p:cTn id="34" dur="1000"/>
                                        <p:tgtEl>
                                          <p:spTgt spid="146"/>
                                        </p:tgtEl>
                                      </p:cBhvr>
                                    </p:animEffect>
                                    <p:anim calcmode="lin" valueType="num">
                                      <p:cBhvr>
                                        <p:cTn id="35" dur="1000" fill="hold"/>
                                        <p:tgtEl>
                                          <p:spTgt spid="146"/>
                                        </p:tgtEl>
                                        <p:attrNameLst>
                                          <p:attrName>ppt_x</p:attrName>
                                        </p:attrNameLst>
                                      </p:cBhvr>
                                      <p:tavLst>
                                        <p:tav tm="0">
                                          <p:val>
                                            <p:strVal val="#ppt_x"/>
                                          </p:val>
                                        </p:tav>
                                        <p:tav tm="100000">
                                          <p:val>
                                            <p:strVal val="#ppt_x"/>
                                          </p:val>
                                        </p:tav>
                                      </p:tavLst>
                                    </p:anim>
                                    <p:anim calcmode="lin" valueType="num">
                                      <p:cBhvr>
                                        <p:cTn id="36" dur="1000" fill="hold"/>
                                        <p:tgtEl>
                                          <p:spTgt spid="1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3200"/>
                                  </p:stCondLst>
                                  <p:childTnLst>
                                    <p:set>
                                      <p:cBhvr>
                                        <p:cTn id="38" dur="1" fill="hold">
                                          <p:stCondLst>
                                            <p:cond delay="0"/>
                                          </p:stCondLst>
                                        </p:cTn>
                                        <p:tgtEl>
                                          <p:spTgt spid="147">
                                            <p:txEl>
                                              <p:pRg st="0" end="0"/>
                                            </p:txEl>
                                          </p:spTgt>
                                        </p:tgtEl>
                                        <p:attrNameLst>
                                          <p:attrName>style.visibility</p:attrName>
                                        </p:attrNameLst>
                                      </p:cBhvr>
                                      <p:to>
                                        <p:strVal val="visible"/>
                                      </p:to>
                                    </p:set>
                                    <p:animEffect transition="in" filter="fade">
                                      <p:cBhvr>
                                        <p:cTn id="39" dur="1000"/>
                                        <p:tgtEl>
                                          <p:spTgt spid="147">
                                            <p:txEl>
                                              <p:pRg st="0" end="0"/>
                                            </p:txEl>
                                          </p:spTgt>
                                        </p:tgtEl>
                                      </p:cBhvr>
                                    </p:animEffect>
                                    <p:anim calcmode="lin" valueType="num">
                                      <p:cBhvr>
                                        <p:cTn id="40" dur="1000" fill="hold"/>
                                        <p:tgtEl>
                                          <p:spTgt spid="147">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147">
                                            <p:txEl>
                                              <p:pRg st="0" end="0"/>
                                            </p:txEl>
                                          </p:spTgt>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3700"/>
                                  </p:stCondLst>
                                  <p:childTnLst>
                                    <p:set>
                                      <p:cBhvr>
                                        <p:cTn id="43" dur="1" fill="hold">
                                          <p:stCondLst>
                                            <p:cond delay="0"/>
                                          </p:stCondLst>
                                        </p:cTn>
                                        <p:tgtEl>
                                          <p:spTgt spid="147">
                                            <p:txEl>
                                              <p:pRg st="1" end="1"/>
                                            </p:txEl>
                                          </p:spTgt>
                                        </p:tgtEl>
                                        <p:attrNameLst>
                                          <p:attrName>style.visibility</p:attrName>
                                        </p:attrNameLst>
                                      </p:cBhvr>
                                      <p:to>
                                        <p:strVal val="visible"/>
                                      </p:to>
                                    </p:set>
                                    <p:animEffect transition="in" filter="fade">
                                      <p:cBhvr>
                                        <p:cTn id="44" dur="1000"/>
                                        <p:tgtEl>
                                          <p:spTgt spid="147">
                                            <p:txEl>
                                              <p:pRg st="1" end="1"/>
                                            </p:txEl>
                                          </p:spTgt>
                                        </p:tgtEl>
                                      </p:cBhvr>
                                    </p:animEffect>
                                    <p:anim calcmode="lin" valueType="num">
                                      <p:cBhvr>
                                        <p:cTn id="45" dur="1000" fill="hold"/>
                                        <p:tgtEl>
                                          <p:spTgt spid="147">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147">
                                            <p:txEl>
                                              <p:pRg st="1" end="1"/>
                                            </p:txEl>
                                          </p:spTgt>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1200"/>
                                  </p:stCondLst>
                                  <p:childTnLst>
                                    <p:set>
                                      <p:cBhvr>
                                        <p:cTn id="48" dur="1" fill="hold">
                                          <p:stCondLst>
                                            <p:cond delay="0"/>
                                          </p:stCondLst>
                                        </p:cTn>
                                        <p:tgtEl>
                                          <p:spTgt spid="142"/>
                                        </p:tgtEl>
                                        <p:attrNameLst>
                                          <p:attrName>style.visibility</p:attrName>
                                        </p:attrNameLst>
                                      </p:cBhvr>
                                      <p:to>
                                        <p:strVal val="visible"/>
                                      </p:to>
                                    </p:set>
                                    <p:animEffect transition="in" filter="fade">
                                      <p:cBhvr>
                                        <p:cTn id="49" dur="3000"/>
                                        <p:tgtEl>
                                          <p:spTgt spid="142"/>
                                        </p:tgtEl>
                                      </p:cBhvr>
                                    </p:animEffect>
                                    <p:anim calcmode="lin" valueType="num">
                                      <p:cBhvr>
                                        <p:cTn id="50" dur="3000" fill="hold"/>
                                        <p:tgtEl>
                                          <p:spTgt spid="142"/>
                                        </p:tgtEl>
                                        <p:attrNameLst>
                                          <p:attrName>ppt_x</p:attrName>
                                        </p:attrNameLst>
                                      </p:cBhvr>
                                      <p:tavLst>
                                        <p:tav tm="0">
                                          <p:val>
                                            <p:strVal val="#ppt_x"/>
                                          </p:val>
                                        </p:tav>
                                        <p:tav tm="100000">
                                          <p:val>
                                            <p:strVal val="#ppt_x"/>
                                          </p:val>
                                        </p:tav>
                                      </p:tavLst>
                                    </p:anim>
                                    <p:anim calcmode="lin" valueType="num">
                                      <p:cBhvr>
                                        <p:cTn id="51" dur="3000" fill="hold"/>
                                        <p:tgtEl>
                                          <p:spTgt spid="142"/>
                                        </p:tgtEl>
                                        <p:attrNameLst>
                                          <p:attrName>ppt_y</p:attrName>
                                        </p:attrNameLst>
                                      </p:cBhvr>
                                      <p:tavLst>
                                        <p:tav tm="0">
                                          <p:val>
                                            <p:strVal val="#ppt_y-.1"/>
                                          </p:val>
                                        </p:tav>
                                        <p:tav tm="100000">
                                          <p:val>
                                            <p:strVal val="#ppt_y"/>
                                          </p:val>
                                        </p:tav>
                                      </p:tavLst>
                                    </p:anim>
                                  </p:childTnLst>
                                </p:cTn>
                              </p:par>
                              <p:par>
                                <p:cTn id="52" presetID="37" presetClass="path" presetSubtype="0" fill="hold" nodeType="withEffect">
                                  <p:stCondLst>
                                    <p:cond delay="5000"/>
                                  </p:stCondLst>
                                  <p:childTnLst>
                                    <p:animMotion origin="layout" path="M 0.25 -4.81481E-06 L 0.21718 0.04005 C 0.21041 0.04908 0.20013 0.05394 0.18932 0.05394 C 0.17708 0.05394 0.16718 0.04908 0.16041 0.04005 L 0.12747 -4.81481E-06" pathEditMode="relative" rAng="0" ptsTypes="AAAAA">
                                      <p:cBhvr>
                                        <p:cTn id="53" dur="3000" fill="hold"/>
                                        <p:tgtEl>
                                          <p:spTgt spid="3"/>
                                        </p:tgtEl>
                                        <p:attrNameLst>
                                          <p:attrName>ppt_x</p:attrName>
                                          <p:attrName>ppt_y</p:attrName>
                                        </p:attrNameLst>
                                      </p:cBhvr>
                                      <p:rCtr x="-6133" y="2685"/>
                                    </p:animMotion>
                                  </p:childTnLst>
                                </p:cTn>
                              </p:par>
                              <p:par>
                                <p:cTn id="54" presetID="6" presetClass="emph" presetSubtype="0" accel="33333" fill="hold" nodeType="withEffect">
                                  <p:stCondLst>
                                    <p:cond delay="5000"/>
                                  </p:stCondLst>
                                  <p:childTnLst>
                                    <p:animScale>
                                      <p:cBhvr>
                                        <p:cTn id="55" dur="3000" fill="hold"/>
                                        <p:tgtEl>
                                          <p:spTgt spid="123"/>
                                        </p:tgtEl>
                                      </p:cBhvr>
                                      <p:by x="143000" y="143000"/>
                                    </p:animScale>
                                  </p:childTnLst>
                                </p:cTn>
                              </p:par>
                              <p:par>
                                <p:cTn id="56" presetID="8" presetClass="emph" presetSubtype="0" fill="hold" nodeType="withEffect">
                                  <p:stCondLst>
                                    <p:cond delay="5000"/>
                                  </p:stCondLst>
                                  <p:childTnLst>
                                    <p:animRot by="3000000">
                                      <p:cBhvr>
                                        <p:cTn id="57" dur="3000" fill="hold"/>
                                        <p:tgtEl>
                                          <p:spTgt spid="123"/>
                                        </p:tgtEl>
                                        <p:attrNameLst>
                                          <p:attrName>r</p:attrName>
                                        </p:attrNameLst>
                                      </p:cBhvr>
                                    </p:animRot>
                                  </p:childTnLst>
                                </p:cTn>
                              </p:par>
                              <p:par>
                                <p:cTn id="58" presetID="10" presetClass="exit" presetSubtype="0" fill="hold" grpId="1" nodeType="withEffect">
                                  <p:stCondLst>
                                    <p:cond delay="5000"/>
                                  </p:stCondLst>
                                  <p:childTnLst>
                                    <p:animEffect transition="out" filter="fade">
                                      <p:cBhvr>
                                        <p:cTn id="59" dur="3000"/>
                                        <p:tgtEl>
                                          <p:spTgt spid="144"/>
                                        </p:tgtEl>
                                      </p:cBhvr>
                                    </p:animEffect>
                                    <p:set>
                                      <p:cBhvr>
                                        <p:cTn id="60" dur="1" fill="hold">
                                          <p:stCondLst>
                                            <p:cond delay="2999"/>
                                          </p:stCondLst>
                                        </p:cTn>
                                        <p:tgtEl>
                                          <p:spTgt spid="144"/>
                                        </p:tgtEl>
                                        <p:attrNameLst>
                                          <p:attrName>style.visibility</p:attrName>
                                        </p:attrNameLst>
                                      </p:cBhvr>
                                      <p:to>
                                        <p:strVal val="hidden"/>
                                      </p:to>
                                    </p:set>
                                  </p:childTnLst>
                                </p:cTn>
                              </p:par>
                              <p:par>
                                <p:cTn id="61" presetID="10" presetClass="exit" presetSubtype="0" fill="hold" grpId="1" nodeType="withEffect">
                                  <p:stCondLst>
                                    <p:cond delay="5000"/>
                                  </p:stCondLst>
                                  <p:childTnLst>
                                    <p:animEffect transition="out" filter="fade">
                                      <p:cBhvr>
                                        <p:cTn id="62" dur="3000"/>
                                        <p:tgtEl>
                                          <p:spTgt spid="145">
                                            <p:txEl>
                                              <p:pRg st="0" end="0"/>
                                            </p:txEl>
                                          </p:spTgt>
                                        </p:tgtEl>
                                      </p:cBhvr>
                                    </p:animEffect>
                                    <p:set>
                                      <p:cBhvr>
                                        <p:cTn id="63" dur="1" fill="hold">
                                          <p:stCondLst>
                                            <p:cond delay="2999"/>
                                          </p:stCondLst>
                                        </p:cTn>
                                        <p:tgtEl>
                                          <p:spTgt spid="145">
                                            <p:txEl>
                                              <p:pRg st="0" end="0"/>
                                            </p:txEl>
                                          </p:spTgt>
                                        </p:tgtEl>
                                        <p:attrNameLst>
                                          <p:attrName>style.visibility</p:attrName>
                                        </p:attrNameLst>
                                      </p:cBhvr>
                                      <p:to>
                                        <p:strVal val="hidden"/>
                                      </p:to>
                                    </p:set>
                                  </p:childTnLst>
                                </p:cTn>
                              </p:par>
                              <p:par>
                                <p:cTn id="64" presetID="10" presetClass="exit" presetSubtype="0" fill="hold" grpId="1" nodeType="withEffect">
                                  <p:stCondLst>
                                    <p:cond delay="5000"/>
                                  </p:stCondLst>
                                  <p:childTnLst>
                                    <p:animEffect transition="out" filter="fade">
                                      <p:cBhvr>
                                        <p:cTn id="65" dur="3000"/>
                                        <p:tgtEl>
                                          <p:spTgt spid="145">
                                            <p:txEl>
                                              <p:pRg st="1" end="1"/>
                                            </p:txEl>
                                          </p:spTgt>
                                        </p:tgtEl>
                                      </p:cBhvr>
                                    </p:animEffect>
                                    <p:set>
                                      <p:cBhvr>
                                        <p:cTn id="66" dur="1" fill="hold">
                                          <p:stCondLst>
                                            <p:cond delay="2999"/>
                                          </p:stCondLst>
                                        </p:cTn>
                                        <p:tgtEl>
                                          <p:spTgt spid="145">
                                            <p:txEl>
                                              <p:pRg st="1" end="1"/>
                                            </p:txEl>
                                          </p:spTgt>
                                        </p:tgtEl>
                                        <p:attrNameLst>
                                          <p:attrName>style.visibility</p:attrName>
                                        </p:attrNameLst>
                                      </p:cBhvr>
                                      <p:to>
                                        <p:strVal val="hidden"/>
                                      </p:to>
                                    </p:set>
                                  </p:childTnLst>
                                </p:cTn>
                              </p:par>
                              <p:par>
                                <p:cTn id="67" presetID="10" presetClass="exit" presetSubtype="0" fill="hold" grpId="1" nodeType="withEffect">
                                  <p:stCondLst>
                                    <p:cond delay="5000"/>
                                  </p:stCondLst>
                                  <p:childTnLst>
                                    <p:animEffect transition="out" filter="fade">
                                      <p:cBhvr>
                                        <p:cTn id="68" dur="3000"/>
                                        <p:tgtEl>
                                          <p:spTgt spid="146"/>
                                        </p:tgtEl>
                                      </p:cBhvr>
                                    </p:animEffect>
                                    <p:set>
                                      <p:cBhvr>
                                        <p:cTn id="69" dur="1" fill="hold">
                                          <p:stCondLst>
                                            <p:cond delay="2999"/>
                                          </p:stCondLst>
                                        </p:cTn>
                                        <p:tgtEl>
                                          <p:spTgt spid="146"/>
                                        </p:tgtEl>
                                        <p:attrNameLst>
                                          <p:attrName>style.visibility</p:attrName>
                                        </p:attrNameLst>
                                      </p:cBhvr>
                                      <p:to>
                                        <p:strVal val="hidden"/>
                                      </p:to>
                                    </p:set>
                                  </p:childTnLst>
                                </p:cTn>
                              </p:par>
                              <p:par>
                                <p:cTn id="70" presetID="10" presetClass="exit" presetSubtype="0" fill="hold" grpId="1" nodeType="withEffect">
                                  <p:stCondLst>
                                    <p:cond delay="5000"/>
                                  </p:stCondLst>
                                  <p:childTnLst>
                                    <p:animEffect transition="out" filter="fade">
                                      <p:cBhvr>
                                        <p:cTn id="71" dur="3000"/>
                                        <p:tgtEl>
                                          <p:spTgt spid="147">
                                            <p:txEl>
                                              <p:pRg st="0" end="0"/>
                                            </p:txEl>
                                          </p:spTgt>
                                        </p:tgtEl>
                                      </p:cBhvr>
                                    </p:animEffect>
                                    <p:set>
                                      <p:cBhvr>
                                        <p:cTn id="72" dur="1" fill="hold">
                                          <p:stCondLst>
                                            <p:cond delay="2999"/>
                                          </p:stCondLst>
                                        </p:cTn>
                                        <p:tgtEl>
                                          <p:spTgt spid="147">
                                            <p:txEl>
                                              <p:pRg st="0" end="0"/>
                                            </p:txEl>
                                          </p:spTgt>
                                        </p:tgtEl>
                                        <p:attrNameLst>
                                          <p:attrName>style.visibility</p:attrName>
                                        </p:attrNameLst>
                                      </p:cBhvr>
                                      <p:to>
                                        <p:strVal val="hidden"/>
                                      </p:to>
                                    </p:set>
                                  </p:childTnLst>
                                </p:cTn>
                              </p:par>
                              <p:par>
                                <p:cTn id="73" presetID="10" presetClass="exit" presetSubtype="0" fill="hold" grpId="1" nodeType="withEffect">
                                  <p:stCondLst>
                                    <p:cond delay="5000"/>
                                  </p:stCondLst>
                                  <p:childTnLst>
                                    <p:animEffect transition="out" filter="fade">
                                      <p:cBhvr>
                                        <p:cTn id="74" dur="3000"/>
                                        <p:tgtEl>
                                          <p:spTgt spid="147">
                                            <p:txEl>
                                              <p:pRg st="1" end="1"/>
                                            </p:txEl>
                                          </p:spTgt>
                                        </p:tgtEl>
                                      </p:cBhvr>
                                    </p:animEffect>
                                    <p:set>
                                      <p:cBhvr>
                                        <p:cTn id="75" dur="1" fill="hold">
                                          <p:stCondLst>
                                            <p:cond delay="2999"/>
                                          </p:stCondLst>
                                        </p:cTn>
                                        <p:tgtEl>
                                          <p:spTgt spid="147">
                                            <p:txEl>
                                              <p:pRg st="1" end="1"/>
                                            </p:txEl>
                                          </p:spTgt>
                                        </p:tgtEl>
                                        <p:attrNameLst>
                                          <p:attrName>style.visibility</p:attrName>
                                        </p:attrNameLst>
                                      </p:cBhvr>
                                      <p:to>
                                        <p:strVal val="hidden"/>
                                      </p:to>
                                    </p:set>
                                  </p:childTnLst>
                                </p:cTn>
                              </p:par>
                              <p:par>
                                <p:cTn id="76" presetID="63" presetClass="path" presetSubtype="0" accel="26316" fill="hold" grpId="1" nodeType="withEffect">
                                  <p:stCondLst>
                                    <p:cond delay="4200"/>
                                  </p:stCondLst>
                                  <p:childTnLst>
                                    <p:animMotion origin="layout" path="M 3.125E-06 0 L 0.22851 0" pathEditMode="relative" rAng="0" ptsTypes="AA">
                                      <p:cBhvr>
                                        <p:cTn id="77" dur="3800" fill="hold"/>
                                        <p:tgtEl>
                                          <p:spTgt spid="142"/>
                                        </p:tgtEl>
                                        <p:attrNameLst>
                                          <p:attrName>ppt_x</p:attrName>
                                          <p:attrName>ppt_y</p:attrName>
                                        </p:attrNameLst>
                                      </p:cBhvr>
                                      <p:rCtr x="114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42" grpId="0"/>
      <p:bldP spid="142" grpId="1"/>
      <p:bldP spid="144" grpId="0"/>
      <p:bldP spid="144" grpId="1"/>
      <p:bldP spid="145" grpId="0" uiExpand="1" build="p"/>
      <p:bldP spid="145" grpId="1" uiExpand="1" build="allAtOnce"/>
      <p:bldP spid="146" grpId="0"/>
      <p:bldP spid="146" grpId="1"/>
      <p:bldP spid="147" grpId="0" uiExpand="1" build="p"/>
      <p:bldP spid="147" grpId="1" uiExpand="1" build="allAtOnce"/>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555641"/>
          </a:xfrm>
          <a:prstGeom prst="rect">
            <a:avLst/>
          </a:prstGeom>
          <a:noFill/>
        </p:spPr>
        <p:txBody>
          <a:bodyPr wrap="square" rtlCol="0">
            <a:spAutoFit/>
          </a:bodyPr>
          <a:lstStyle/>
          <a:p>
            <a:pPr>
              <a:lnSpc>
                <a:spcPct val="150000"/>
              </a:lnSpc>
            </a:pPr>
            <a:r>
              <a:rPr lang="zh-CN" altLang="en-US" sz="4000" smtClean="0">
                <a:solidFill>
                  <a:srgbClr val="67DAAF"/>
                </a:solidFill>
                <a:latin typeface="Bodoni MT Condensed" panose="02070606080606020203" pitchFamily="18" charset="0"/>
              </a:rPr>
              <a:t>总结归纳</a:t>
            </a:r>
            <a:r>
              <a:rPr lang="zh-CN" altLang="zh-CN" sz="4000" smtClean="0">
                <a:solidFill>
                  <a:srgbClr val="67DAAF"/>
                </a:solidFill>
                <a:latin typeface="Bodoni MT Condensed" panose="02070606080606020203" pitchFamily="18" charset="0"/>
              </a:rPr>
              <a:t>：</a:t>
            </a:r>
            <a:r>
              <a:rPr lang="zh-CN" altLang="zh-CN" sz="4000">
                <a:solidFill>
                  <a:schemeClr val="bg1"/>
                </a:solidFill>
                <a:latin typeface="Bodoni MT Condensed" panose="02070606080606020203" pitchFamily="18" charset="0"/>
              </a:rPr>
              <a:t>面对大量的信息，我们要学会去粗取精、去伪存真，具体我们可以遵循以下几个原则</a:t>
            </a:r>
            <a:r>
              <a:rPr lang="zh-CN" altLang="zh-CN" sz="4000" smtClean="0">
                <a:solidFill>
                  <a:schemeClr val="bg1"/>
                </a:solidFill>
                <a:latin typeface="Bodoni MT Condensed" panose="02070606080606020203" pitchFamily="18" charset="0"/>
              </a:rPr>
              <a:t>：</a:t>
            </a:r>
            <a:endParaRPr lang="zh-CN" altLang="zh-CN" sz="4000">
              <a:solidFill>
                <a:schemeClr val="bg1"/>
              </a:solidFill>
              <a:latin typeface="Bodoni MT Condensed" panose="02070606080606020203" pitchFamily="18" charset="0"/>
            </a:endParaRPr>
          </a:p>
          <a:p>
            <a:pPr>
              <a:lnSpc>
                <a:spcPct val="150000"/>
              </a:lnSpc>
            </a:pPr>
            <a:r>
              <a:rPr lang="en-US" altLang="zh-CN" sz="4000">
                <a:solidFill>
                  <a:schemeClr val="bg1"/>
                </a:solidFill>
                <a:latin typeface="Bodoni MT Condensed" panose="02070606080606020203" pitchFamily="18" charset="0"/>
              </a:rPr>
              <a:t>①</a:t>
            </a:r>
            <a:r>
              <a:rPr lang="zh-CN" altLang="zh-CN" sz="4000">
                <a:solidFill>
                  <a:schemeClr val="bg1"/>
                </a:solidFill>
                <a:latin typeface="Bodoni MT Condensed" panose="02070606080606020203" pitchFamily="18" charset="0"/>
              </a:rPr>
              <a:t>信息是否真实可靠；</a:t>
            </a:r>
          </a:p>
          <a:p>
            <a:pPr>
              <a:lnSpc>
                <a:spcPct val="150000"/>
              </a:lnSpc>
            </a:pPr>
            <a:r>
              <a:rPr lang="en-US" altLang="zh-CN" sz="4000">
                <a:solidFill>
                  <a:schemeClr val="bg1"/>
                </a:solidFill>
                <a:latin typeface="Bodoni MT Condensed" panose="02070606080606020203" pitchFamily="18" charset="0"/>
              </a:rPr>
              <a:t>②</a:t>
            </a:r>
            <a:r>
              <a:rPr lang="zh-CN" altLang="zh-CN" sz="4000">
                <a:solidFill>
                  <a:schemeClr val="bg1"/>
                </a:solidFill>
                <a:latin typeface="Bodoni MT Condensed" panose="02070606080606020203" pitchFamily="18" charset="0"/>
              </a:rPr>
              <a:t>信息来源是否具有权威性；</a:t>
            </a:r>
          </a:p>
          <a:p>
            <a:pPr>
              <a:lnSpc>
                <a:spcPct val="150000"/>
              </a:lnSpc>
            </a:pPr>
            <a:r>
              <a:rPr lang="en-US" altLang="zh-CN" sz="4000">
                <a:solidFill>
                  <a:schemeClr val="bg1"/>
                </a:solidFill>
                <a:latin typeface="Bodoni MT Condensed" panose="02070606080606020203" pitchFamily="18" charset="0"/>
              </a:rPr>
              <a:t>③</a:t>
            </a:r>
            <a:r>
              <a:rPr lang="zh-CN" altLang="zh-CN" sz="4000">
                <a:solidFill>
                  <a:schemeClr val="bg1"/>
                </a:solidFill>
                <a:latin typeface="Bodoni MT Condensed" panose="02070606080606020203" pitchFamily="18" charset="0"/>
              </a:rPr>
              <a:t>信息是否可用；</a:t>
            </a:r>
          </a:p>
          <a:p>
            <a:pPr>
              <a:lnSpc>
                <a:spcPct val="150000"/>
              </a:lnSpc>
            </a:pPr>
            <a:r>
              <a:rPr lang="en-US" altLang="zh-CN" sz="4000">
                <a:solidFill>
                  <a:schemeClr val="bg1"/>
                </a:solidFill>
                <a:latin typeface="Bodoni MT Condensed" panose="02070606080606020203" pitchFamily="18" charset="0"/>
              </a:rPr>
              <a:t>④</a:t>
            </a:r>
            <a:r>
              <a:rPr lang="zh-CN" altLang="zh-CN" sz="4000">
                <a:solidFill>
                  <a:schemeClr val="bg1"/>
                </a:solidFill>
                <a:latin typeface="Bodoni MT Condensed" panose="02070606080606020203" pitchFamily="18" charset="0"/>
              </a:rPr>
              <a:t>信息是否具有时效限制；</a:t>
            </a:r>
          </a:p>
          <a:p>
            <a:pPr>
              <a:lnSpc>
                <a:spcPct val="150000"/>
              </a:lnSpc>
            </a:pPr>
            <a:r>
              <a:rPr lang="en-US" altLang="zh-CN" sz="4000">
                <a:solidFill>
                  <a:schemeClr val="bg1"/>
                </a:solidFill>
                <a:latin typeface="Bodoni MT Condensed" panose="02070606080606020203" pitchFamily="18" charset="0"/>
              </a:rPr>
              <a:t>⑤</a:t>
            </a:r>
            <a:r>
              <a:rPr lang="zh-CN" altLang="zh-CN" sz="4000">
                <a:solidFill>
                  <a:schemeClr val="bg1"/>
                </a:solidFill>
                <a:latin typeface="Bodoni MT Condensed" panose="02070606080606020203" pitchFamily="18" charset="0"/>
              </a:rPr>
              <a:t>信息包含哪种情感成分</a:t>
            </a:r>
            <a:r>
              <a:rPr lang="zh-CN" altLang="zh-CN" sz="4000" smtClean="0">
                <a:solidFill>
                  <a:schemeClr val="bg1"/>
                </a:solidFill>
                <a:latin typeface="Bodoni MT Condensed" panose="02070606080606020203" pitchFamily="18" charset="0"/>
              </a:rPr>
              <a:t>；⑥</a:t>
            </a:r>
            <a:r>
              <a:rPr lang="zh-CN" altLang="zh-CN" sz="4000">
                <a:solidFill>
                  <a:schemeClr val="bg1"/>
                </a:solidFill>
                <a:latin typeface="Bodoni MT Condensed" panose="02070606080606020203" pitchFamily="18" charset="0"/>
              </a:rPr>
              <a:t>信息是否具有实用性</a:t>
            </a:r>
            <a:r>
              <a:rPr lang="zh-CN" altLang="zh-CN" sz="4000" smtClean="0">
                <a:solidFill>
                  <a:schemeClr val="bg1"/>
                </a:solidFill>
                <a:latin typeface="Bodoni MT Condensed" panose="02070606080606020203" pitchFamily="18" charset="0"/>
              </a:rPr>
              <a:t>。</a:t>
            </a:r>
            <a:endParaRPr lang="zh-CN" altLang="zh-CN" sz="400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207052966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3477875"/>
          </a:xfrm>
          <a:prstGeom prst="rect">
            <a:avLst/>
          </a:prstGeom>
          <a:noFill/>
        </p:spPr>
        <p:txBody>
          <a:bodyPr wrap="square" rtlCol="0">
            <a:spAutoFit/>
          </a:bodyPr>
          <a:lstStyle/>
          <a:p>
            <a:pPr algn="ctr"/>
            <a:r>
              <a:rPr lang="zh-CN" altLang="zh-CN" sz="4000" smtClean="0">
                <a:solidFill>
                  <a:schemeClr val="bg1"/>
                </a:solidFill>
              </a:rPr>
              <a:t>活动</a:t>
            </a:r>
            <a:r>
              <a:rPr lang="zh-CN" altLang="en-US" sz="4000" smtClean="0">
                <a:solidFill>
                  <a:schemeClr val="bg1"/>
                </a:solidFill>
              </a:rPr>
              <a:t>二</a:t>
            </a:r>
            <a:endParaRPr lang="zh-CN" altLang="zh-CN" sz="4000">
              <a:solidFill>
                <a:schemeClr val="bg1"/>
              </a:solidFill>
            </a:endParaRPr>
          </a:p>
          <a:p>
            <a:pPr indent="457200">
              <a:lnSpc>
                <a:spcPct val="150000"/>
              </a:lnSpc>
            </a:pPr>
            <a:r>
              <a:rPr lang="zh-CN" altLang="en-US" sz="4000">
                <a:solidFill>
                  <a:schemeClr val="bg1"/>
                </a:solidFill>
              </a:rPr>
              <a:t>请</a:t>
            </a:r>
            <a:r>
              <a:rPr lang="zh-CN" altLang="zh-CN" sz="4000" smtClean="0">
                <a:solidFill>
                  <a:schemeClr val="bg1"/>
                </a:solidFill>
              </a:rPr>
              <a:t>同学举</a:t>
            </a:r>
            <a:r>
              <a:rPr lang="zh-CN" altLang="zh-CN" sz="4000">
                <a:solidFill>
                  <a:schemeClr val="bg1"/>
                </a:solidFill>
              </a:rPr>
              <a:t>自己辨识虚假信息的例子，谈谈自己是怎样产生辨识信息的动机的，相互交流自己辨识信息的过程、思路</a:t>
            </a:r>
            <a:r>
              <a:rPr lang="zh-CN" altLang="zh-CN" sz="4000" smtClean="0">
                <a:solidFill>
                  <a:schemeClr val="bg1"/>
                </a:solidFill>
              </a:rPr>
              <a:t>。</a:t>
            </a:r>
            <a:endParaRPr lang="zh-CN" altLang="zh-CN" sz="4000">
              <a:solidFill>
                <a:schemeClr val="bg1"/>
              </a:solidFill>
            </a:endParaRPr>
          </a:p>
        </p:txBody>
      </p:sp>
    </p:spTree>
    <p:extLst>
      <p:ext uri="{BB962C8B-B14F-4D97-AF65-F5344CB8AC3E}">
        <p14:creationId xmlns:p14="http://schemas.microsoft.com/office/powerpoint/2010/main" val="52783984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001643"/>
          </a:xfrm>
          <a:prstGeom prst="rect">
            <a:avLst/>
          </a:prstGeom>
          <a:noFill/>
        </p:spPr>
        <p:txBody>
          <a:bodyPr wrap="square" rtlCol="0">
            <a:spAutoFit/>
          </a:bodyPr>
          <a:lstStyle/>
          <a:p>
            <a:pPr algn="ctr"/>
            <a:r>
              <a:rPr lang="zh-CN" altLang="zh-CN" sz="2400">
                <a:solidFill>
                  <a:schemeClr val="bg1"/>
                </a:solidFill>
                <a:latin typeface="宋体" panose="02010600030101010101" pitchFamily="2" charset="-122"/>
                <a:ea typeface="宋体" panose="02010600030101010101" pitchFamily="2" charset="-122"/>
              </a:rPr>
              <a:t>拒绝盲目相信</a:t>
            </a:r>
          </a:p>
          <a:p>
            <a:pPr indent="457200"/>
            <a:r>
              <a:rPr lang="zh-CN" altLang="zh-CN" sz="2400">
                <a:solidFill>
                  <a:schemeClr val="bg1"/>
                </a:solidFill>
                <a:latin typeface="宋体" panose="02010600030101010101" pitchFamily="2" charset="-122"/>
                <a:ea typeface="宋体" panose="02010600030101010101" pitchFamily="2" charset="-122"/>
              </a:rPr>
              <a:t>在信息高速流通的现在，人们想要知道什么，只需要点一下搜索，就能找到各种答案。其实这些答案，真假纷呈，其准确性也有待考察。但是，现如今，许多人都选择盲目相信。</a:t>
            </a:r>
          </a:p>
          <a:p>
            <a:pPr indent="457200"/>
            <a:r>
              <a:rPr lang="en-US" altLang="zh-CN" sz="2400">
                <a:solidFill>
                  <a:schemeClr val="bg1"/>
                </a:solidFill>
                <a:latin typeface="宋体" panose="02010600030101010101" pitchFamily="2" charset="-122"/>
                <a:ea typeface="宋体" panose="02010600030101010101" pitchFamily="2" charset="-122"/>
              </a:rPr>
              <a:t>2018</a:t>
            </a:r>
            <a:r>
              <a:rPr lang="zh-CN" altLang="zh-CN" sz="2400">
                <a:solidFill>
                  <a:schemeClr val="bg1"/>
                </a:solidFill>
                <a:latin typeface="宋体" panose="02010600030101010101" pitchFamily="2" charset="-122"/>
                <a:ea typeface="宋体" panose="02010600030101010101" pitchFamily="2" charset="-122"/>
              </a:rPr>
              <a:t>年</a:t>
            </a:r>
            <a:r>
              <a:rPr lang="en-US" altLang="zh-CN" sz="2400">
                <a:solidFill>
                  <a:schemeClr val="bg1"/>
                </a:solidFill>
                <a:latin typeface="宋体" panose="02010600030101010101" pitchFamily="2" charset="-122"/>
                <a:ea typeface="宋体" panose="02010600030101010101" pitchFamily="2" charset="-122"/>
              </a:rPr>
              <a:t>10</a:t>
            </a:r>
            <a:r>
              <a:rPr lang="zh-CN" altLang="zh-CN" sz="2400">
                <a:solidFill>
                  <a:schemeClr val="bg1"/>
                </a:solidFill>
                <a:latin typeface="宋体" panose="02010600030101010101" pitchFamily="2" charset="-122"/>
                <a:ea typeface="宋体" panose="02010600030101010101" pitchFamily="2" charset="-122"/>
              </a:rPr>
              <a:t>月</a:t>
            </a:r>
            <a:r>
              <a:rPr lang="en-US" altLang="zh-CN" sz="2400">
                <a:solidFill>
                  <a:schemeClr val="bg1"/>
                </a:solidFill>
                <a:latin typeface="宋体" panose="02010600030101010101" pitchFamily="2" charset="-122"/>
                <a:ea typeface="宋体" panose="02010600030101010101" pitchFamily="2" charset="-122"/>
              </a:rPr>
              <a:t>28</a:t>
            </a:r>
            <a:r>
              <a:rPr lang="zh-CN" altLang="zh-CN" sz="2400">
                <a:solidFill>
                  <a:schemeClr val="bg1"/>
                </a:solidFill>
                <a:latin typeface="宋体" panose="02010600030101010101" pitchFamily="2" charset="-122"/>
                <a:ea typeface="宋体" panose="02010600030101010101" pitchFamily="2" charset="-122"/>
              </a:rPr>
              <a:t>日，重庆市万州区一辆公交车在万州长江二桥发生坠江事故。这条消息迅速在大大小小的网络媒体上发布，一时成为人们在微博和朋友圈讨论的热门话题。其中，当时传播最广的一条消息是“女司机违规行驶论”。有的网友说女司机违规驾驶导致公交车车毁人亡，于是网络舆论便纷纷把矛头对准女司机，肆意谩骂。然而等到真相出来的时候，人们发现，女司机与事故的发生毫无关系。她只是正常行驶，是本次事故的侥幸逃生者。这不禁令我思考：为何人们会如此盲目地相信网络信息？通过思考，我发现主要有以下两点：</a:t>
            </a:r>
          </a:p>
          <a:p>
            <a:pPr indent="457200"/>
            <a:r>
              <a:rPr lang="zh-CN" altLang="zh-CN" sz="2400">
                <a:solidFill>
                  <a:schemeClr val="bg1"/>
                </a:solidFill>
                <a:latin typeface="宋体" panose="02010600030101010101" pitchFamily="2" charset="-122"/>
                <a:ea typeface="宋体" panose="02010600030101010101" pitchFamily="2" charset="-122"/>
              </a:rPr>
              <a:t>一是因为利益诱惑。一些新闻媒体为了求得关注量，找到一点儿所谓“证据”就大加宣传，他们为了得到更多的点击量，取得销售量，不顾真实性地误导大众，有时甚至会造成危害生命的结果。这些人为了自己的利益，丑化他人，或是用虚假的信息大力美化一个人，最终都误导了大众舆论的走向。这一切的背后，都是为了利益。这些人充当着媒介平台中的骗子，是导致大众盲目相信网络信息的直接原因</a:t>
            </a:r>
            <a:r>
              <a:rPr lang="zh-CN" altLang="zh-CN" sz="2400" smtClean="0">
                <a:solidFill>
                  <a:schemeClr val="bg1"/>
                </a:solidFill>
                <a:latin typeface="宋体" panose="02010600030101010101" pitchFamily="2" charset="-122"/>
                <a:ea typeface="宋体" panose="02010600030101010101" pitchFamily="2" charset="-122"/>
              </a:rPr>
              <a:t>。</a:t>
            </a:r>
            <a:endParaRPr lang="zh-CN" altLang="zh-CN" sz="2400">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75386812"/>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5632311"/>
          </a:xfrm>
          <a:prstGeom prst="rect">
            <a:avLst/>
          </a:prstGeom>
          <a:noFill/>
        </p:spPr>
        <p:txBody>
          <a:bodyPr wrap="square" rtlCol="0">
            <a:spAutoFit/>
          </a:bodyPr>
          <a:lstStyle/>
          <a:p>
            <a:pPr indent="457200"/>
            <a:r>
              <a:rPr lang="zh-CN" altLang="zh-CN" sz="2400" smtClean="0">
                <a:solidFill>
                  <a:schemeClr val="bg1"/>
                </a:solidFill>
                <a:latin typeface="宋体" panose="02010600030101010101" pitchFamily="2" charset="-122"/>
                <a:ea typeface="宋体" panose="02010600030101010101" pitchFamily="2" charset="-122"/>
              </a:rPr>
              <a:t>二</a:t>
            </a:r>
            <a:r>
              <a:rPr lang="zh-CN" altLang="zh-CN" sz="2400">
                <a:solidFill>
                  <a:schemeClr val="bg1"/>
                </a:solidFill>
                <a:latin typeface="宋体" panose="02010600030101010101" pitchFamily="2" charset="-122"/>
                <a:ea typeface="宋体" panose="02010600030101010101" pitchFamily="2" charset="-122"/>
              </a:rPr>
              <a:t>是由于事不关已。很多人觉得网络上的事好像发生在千里之外，离我们似乎很远。于是，面对信息时，一些人从没想过是真是假，有什么影响，甚至还有人滋生出这样的想法：就算不是真的又怎么样？他们盲目地相信，盲目地评论，而忽略了真相。对真相的不理不睬，是导致盲目相信的根本原因。</a:t>
            </a:r>
          </a:p>
          <a:p>
            <a:pPr indent="457200"/>
            <a:r>
              <a:rPr lang="zh-CN" altLang="zh-CN" sz="2400">
                <a:solidFill>
                  <a:schemeClr val="bg1"/>
                </a:solidFill>
                <a:latin typeface="宋体" panose="02010600030101010101" pitchFamily="2" charset="-122"/>
                <a:ea typeface="宋体" panose="02010600030101010101" pitchFamily="2" charset="-122"/>
              </a:rPr>
              <a:t>分析、思考之后，我们看清了现象。也看懂了本质。但是我们不应止步于此，而应该找到解决问题的办法。办法说来也简单，就是提高个人的媒介素养。媒介素养是指人们在面对不同媒体的各种信息时，所表现出的对信息的选择能力、质疑能力、理解能力、评估能力、创造和生产能力以及思辨的反应能力。那么我们应该如何提高自身的媒介素养呢？首先，要增加知识储备量、时事储备量，确保自己看得多、听得多、懂得多。最重要的是在这个积累的过程中，培养出认知能力，即每看到一个事实或定义，则首先问自己：这是真的吗？然后再从信息的来源、信息的推导等方面，以质疑的眼光去看待。此外，自己在发布信息时，也要进行各方面的考察、评估，然后再给出确切、真实的说法。总的来说，以批判的眼光看待事物，不盲目相信，也不全盘否认，这是我们行驶在信息高速路上时，最稳妥的路线。</a:t>
            </a:r>
          </a:p>
          <a:p>
            <a:pPr indent="457200" algn="r"/>
            <a:r>
              <a:rPr lang="en-US" altLang="zh-CN" sz="2400">
                <a:solidFill>
                  <a:schemeClr val="bg1"/>
                </a:solidFill>
                <a:latin typeface="宋体" panose="02010600030101010101" pitchFamily="2" charset="-122"/>
                <a:ea typeface="宋体" panose="02010600030101010101" pitchFamily="2" charset="-122"/>
              </a:rPr>
              <a:t>(</a:t>
            </a:r>
            <a:r>
              <a:rPr lang="zh-CN" altLang="zh-CN" sz="2400">
                <a:solidFill>
                  <a:schemeClr val="bg1"/>
                </a:solidFill>
                <a:latin typeface="宋体" panose="02010600030101010101" pitchFamily="2" charset="-122"/>
                <a:ea typeface="宋体" panose="02010600030101010101" pitchFamily="2" charset="-122"/>
              </a:rPr>
              <a:t>有删改</a:t>
            </a:r>
            <a:r>
              <a:rPr lang="en-US" altLang="zh-CN" sz="2400">
                <a:solidFill>
                  <a:schemeClr val="bg1"/>
                </a:solidFill>
                <a:latin typeface="宋体" panose="02010600030101010101" pitchFamily="2" charset="-122"/>
                <a:ea typeface="宋体" panose="02010600030101010101" pitchFamily="2" charset="-122"/>
              </a:rPr>
              <a:t>)</a:t>
            </a:r>
            <a:endParaRPr lang="zh-CN" altLang="zh-CN" sz="2400">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7192912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sp>
        <p:nvSpPr>
          <p:cNvPr id="14" name="PA-文本框 141">
            <a:extLst>
              <a:ext uri="{FF2B5EF4-FFF2-40B4-BE49-F238E27FC236}">
                <a16:creationId xmlns:a16="http://schemas.microsoft.com/office/drawing/2014/main" xmlns="" id="{080E84A9-AE49-400E-9DAC-D630D5DF9ED4}"/>
              </a:ext>
            </a:extLst>
          </p:cNvPr>
          <p:cNvSpPr txBox="1"/>
          <p:nvPr>
            <p:custDataLst>
              <p:tags r:id="rId5"/>
            </p:custDataLst>
          </p:nvPr>
        </p:nvSpPr>
        <p:spPr>
          <a:xfrm>
            <a:off x="57150" y="246427"/>
            <a:ext cx="11849100" cy="6247864"/>
          </a:xfrm>
          <a:prstGeom prst="rect">
            <a:avLst/>
          </a:prstGeom>
          <a:noFill/>
        </p:spPr>
        <p:txBody>
          <a:bodyPr wrap="square" rtlCol="0">
            <a:spAutoFit/>
          </a:bodyPr>
          <a:lstStyle/>
          <a:p>
            <a:pPr algn="ctr"/>
            <a:r>
              <a:rPr lang="zh-CN" altLang="zh-CN" sz="4000" smtClean="0">
                <a:solidFill>
                  <a:schemeClr val="bg1"/>
                </a:solidFill>
              </a:rPr>
              <a:t>活动</a:t>
            </a:r>
            <a:r>
              <a:rPr lang="zh-CN" altLang="en-US" sz="4000" smtClean="0">
                <a:solidFill>
                  <a:schemeClr val="bg1"/>
                </a:solidFill>
              </a:rPr>
              <a:t>三</a:t>
            </a:r>
            <a:endParaRPr lang="zh-CN" altLang="zh-CN" sz="4000">
              <a:solidFill>
                <a:schemeClr val="bg1"/>
              </a:solidFill>
            </a:endParaRPr>
          </a:p>
          <a:p>
            <a:pPr indent="457200">
              <a:lnSpc>
                <a:spcPct val="150000"/>
              </a:lnSpc>
            </a:pPr>
            <a:r>
              <a:rPr lang="zh-CN" altLang="zh-CN" sz="4000" smtClean="0">
                <a:solidFill>
                  <a:schemeClr val="bg1"/>
                </a:solidFill>
              </a:rPr>
              <a:t>要</a:t>
            </a:r>
            <a:r>
              <a:rPr lang="zh-CN" altLang="zh-CN" sz="4000">
                <a:solidFill>
                  <a:schemeClr val="bg1"/>
                </a:solidFill>
              </a:rPr>
              <a:t>辨识媒介信息，就要了解应从哪些渠道获取可靠的信息。例如，要了解公共政策、国内外大事，就应将电视、广播、党报党刊政府官网作为首选的信息来源</a:t>
            </a:r>
            <a:r>
              <a:rPr lang="zh-CN" altLang="zh-CN" sz="4000" smtClean="0">
                <a:solidFill>
                  <a:schemeClr val="bg1"/>
                </a:solidFill>
              </a:rPr>
              <a:t>。</a:t>
            </a:r>
            <a:endParaRPr lang="en-US" altLang="zh-CN" sz="4000" smtClean="0">
              <a:solidFill>
                <a:schemeClr val="bg1"/>
              </a:solidFill>
            </a:endParaRPr>
          </a:p>
          <a:p>
            <a:pPr indent="457200">
              <a:lnSpc>
                <a:spcPct val="150000"/>
              </a:lnSpc>
            </a:pPr>
            <a:r>
              <a:rPr lang="zh-CN" altLang="zh-CN" sz="4000" smtClean="0">
                <a:solidFill>
                  <a:schemeClr val="bg1"/>
                </a:solidFill>
              </a:rPr>
              <a:t>小组</a:t>
            </a:r>
            <a:r>
              <a:rPr lang="zh-CN" altLang="zh-CN" sz="4000">
                <a:solidFill>
                  <a:schemeClr val="bg1"/>
                </a:solidFill>
              </a:rPr>
              <a:t>讨论可以从哪些信息源获得真实可靠的信息，并编写份真实信息源的</a:t>
            </a:r>
            <a:r>
              <a:rPr lang="zh-CN" altLang="zh-CN" sz="4000" smtClean="0">
                <a:solidFill>
                  <a:schemeClr val="bg1"/>
                </a:solidFill>
              </a:rPr>
              <a:t>图表</a:t>
            </a:r>
            <a:r>
              <a:rPr lang="zh-CN" altLang="en-US" sz="4000" smtClean="0">
                <a:solidFill>
                  <a:schemeClr val="bg1"/>
                </a:solidFill>
              </a:rPr>
              <a:t>。</a:t>
            </a:r>
            <a:endParaRPr lang="zh-CN" altLang="zh-CN" sz="4000">
              <a:solidFill>
                <a:schemeClr val="bg1"/>
              </a:solidFill>
            </a:endParaRPr>
          </a:p>
        </p:txBody>
      </p:sp>
      <p:pic>
        <p:nvPicPr>
          <p:cNvPr id="37" name="New picture"/>
          <p:cNvPicPr/>
          <p:nvPr/>
        </p:nvPicPr>
        <p:blipFill>
          <a:blip r:embed="rId6"/>
          <a:stretch>
            <a:fillRect/>
          </a:stretch>
        </p:blipFill>
        <p:spPr>
          <a:xfrm>
            <a:off x="10477500" y="10744200"/>
            <a:ext cx="355600" cy="266700"/>
          </a:xfrm>
          <a:prstGeom prst="cube">
            <a:avLst/>
          </a:prstGeom>
        </p:spPr>
      </p:pic>
    </p:spTree>
    <p:extLst>
      <p:ext uri="{BB962C8B-B14F-4D97-AF65-F5344CB8AC3E}">
        <p14:creationId xmlns:p14="http://schemas.microsoft.com/office/powerpoint/2010/main" val="4111512561"/>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 name="PA-图片 2" descr="图片包含 户外艺术系列, 星&#10;&#10;自动生成的说明">
            <a:extLst>
              <a:ext uri="{FF2B5EF4-FFF2-40B4-BE49-F238E27FC236}">
                <a16:creationId xmlns:a16="http://schemas.microsoft.com/office/drawing/2014/main" xmlns="" id="{39E75EDE-5B80-4310-B6BB-02E87788C637}"/>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2667000" y="-627129"/>
            <a:ext cx="17526000" cy="9858374"/>
          </a:xfrm>
          <a:prstGeom prst="rect">
            <a:avLst/>
          </a:prstGeom>
        </p:spPr>
      </p:pic>
      <p:grpSp>
        <p:nvGrpSpPr>
          <p:cNvPr id="42" name="组合 41">
            <a:extLst>
              <a:ext uri="{FF2B5EF4-FFF2-40B4-BE49-F238E27FC236}">
                <a16:creationId xmlns:a16="http://schemas.microsoft.com/office/drawing/2014/main" xmlns="" id="{8BEFE9B7-33CB-455E-BF55-17F94B119045}"/>
              </a:ext>
            </a:extLst>
          </p:cNvPr>
          <p:cNvGrpSpPr/>
          <p:nvPr/>
        </p:nvGrpSpPr>
        <p:grpSpPr>
          <a:xfrm>
            <a:off x="5097780" y="4768756"/>
            <a:ext cx="1996440" cy="1996440"/>
            <a:chOff x="5097780" y="1749319"/>
            <a:chExt cx="1996440" cy="1996440"/>
          </a:xfrm>
        </p:grpSpPr>
        <p:sp>
          <p:nvSpPr>
            <p:cNvPr id="43" name="矩形: 圆角 42">
              <a:extLst>
                <a:ext uri="{FF2B5EF4-FFF2-40B4-BE49-F238E27FC236}">
                  <a16:creationId xmlns:a16="http://schemas.microsoft.com/office/drawing/2014/main" xmlns="" id="{0FE33E54-7F71-4A8B-84C1-9D6CE34542AD}"/>
                </a:ext>
              </a:extLst>
            </p:cNvPr>
            <p:cNvSpPr/>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06EAE8DC-88A0-4BDC-95DA-8E2B79ADDA88}"/>
                </a:ext>
              </a:extLst>
            </p:cNvPr>
            <p:cNvSpPr txBox="1"/>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认识多媒介</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grpSp>
        <p:nvGrpSpPr>
          <p:cNvPr id="45" name="组合 44">
            <a:extLst>
              <a:ext uri="{FF2B5EF4-FFF2-40B4-BE49-F238E27FC236}">
                <a16:creationId xmlns:a16="http://schemas.microsoft.com/office/drawing/2014/main" xmlns="" id="{F1A658E4-B45D-4821-B555-E06E14B2242D}"/>
              </a:ext>
            </a:extLst>
          </p:cNvPr>
          <p:cNvGrpSpPr/>
          <p:nvPr/>
        </p:nvGrpSpPr>
        <p:grpSpPr>
          <a:xfrm>
            <a:off x="5097780" y="3175871"/>
            <a:ext cx="1996440" cy="1996440"/>
            <a:chOff x="5097780" y="1749319"/>
            <a:chExt cx="1996440" cy="1996440"/>
          </a:xfrm>
        </p:grpSpPr>
        <p:sp>
          <p:nvSpPr>
            <p:cNvPr id="46" name="矩形: 圆角 45">
              <a:extLst>
                <a:ext uri="{FF2B5EF4-FFF2-40B4-BE49-F238E27FC236}">
                  <a16:creationId xmlns:a16="http://schemas.microsoft.com/office/drawing/2014/main" xmlns="" id="{38D7AB60-6C0A-49B8-B49C-D94AD1AB1697}"/>
                </a:ext>
              </a:extLst>
            </p:cNvPr>
            <p:cNvSpPr/>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1AE7F6D5-B8CD-4845-A1C6-406A3F3DD343}"/>
                </a:ext>
              </a:extLst>
            </p:cNvPr>
            <p:cNvSpPr txBox="1"/>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善用多媒介</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grpSp>
        <p:nvGrpSpPr>
          <p:cNvPr id="48" name="组合 47">
            <a:extLst>
              <a:ext uri="{FF2B5EF4-FFF2-40B4-BE49-F238E27FC236}">
                <a16:creationId xmlns:a16="http://schemas.microsoft.com/office/drawing/2014/main" xmlns="" id="{5C069787-BCC0-42BB-A696-02BEAD025CCB}"/>
              </a:ext>
            </a:extLst>
          </p:cNvPr>
          <p:cNvGrpSpPr/>
          <p:nvPr/>
        </p:nvGrpSpPr>
        <p:grpSpPr>
          <a:xfrm>
            <a:off x="5097780" y="1582985"/>
            <a:ext cx="1996440" cy="1996440"/>
            <a:chOff x="5097780" y="1749319"/>
            <a:chExt cx="1996440" cy="1996440"/>
          </a:xfrm>
        </p:grpSpPr>
        <p:sp>
          <p:nvSpPr>
            <p:cNvPr id="49" name="矩形: 圆角 48">
              <a:extLst>
                <a:ext uri="{FF2B5EF4-FFF2-40B4-BE49-F238E27FC236}">
                  <a16:creationId xmlns:a16="http://schemas.microsoft.com/office/drawing/2014/main" xmlns="" id="{E62953DD-80E9-413E-996C-73A757169A7F}"/>
                </a:ext>
              </a:extLst>
            </p:cNvPr>
            <p:cNvSpPr/>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A520E789-FD60-47AB-839C-F0B131FB230A}"/>
                </a:ext>
              </a:extLst>
            </p:cNvPr>
            <p:cNvSpPr txBox="1"/>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辨识媒介信息</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grpSp>
        <p:nvGrpSpPr>
          <p:cNvPr id="33" name="PA-组合 122">
            <a:extLst>
              <a:ext uri="{FF2B5EF4-FFF2-40B4-BE49-F238E27FC236}">
                <a16:creationId xmlns:a16="http://schemas.microsoft.com/office/drawing/2014/main" xmlns="" id="{269FC874-98D4-4062-ACD1-EDDDC0E442CE}"/>
              </a:ext>
            </a:extLst>
          </p:cNvPr>
          <p:cNvGrpSpPr/>
          <p:nvPr>
            <p:custDataLst>
              <p:tags r:id="rId5"/>
            </p:custDataLst>
          </p:nvPr>
        </p:nvGrpSpPr>
        <p:grpSpPr>
          <a:xfrm rot="15600000">
            <a:off x="3434400" y="972000"/>
            <a:ext cx="4711282" cy="4711282"/>
            <a:chOff x="3740359" y="1073359"/>
            <a:chExt cx="4711282" cy="4711282"/>
          </a:xfrm>
        </p:grpSpPr>
        <p:sp>
          <p:nvSpPr>
            <p:cNvPr id="34" name="PA-椭圆 123">
              <a:extLst>
                <a:ext uri="{FF2B5EF4-FFF2-40B4-BE49-F238E27FC236}">
                  <a16:creationId xmlns:a16="http://schemas.microsoft.com/office/drawing/2014/main" xmlns="" id="{C15DA0A1-5EC9-4B5C-A8FA-63B9257649A7}"/>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FDAD43F9-60CB-469B-86C6-2930051FF648}"/>
                </a:ext>
              </a:extLst>
            </p:cNvPr>
            <p:cNvGrpSpPr/>
            <p:nvPr/>
          </p:nvGrpSpPr>
          <p:grpSpPr>
            <a:xfrm>
              <a:off x="3740359" y="1073359"/>
              <a:ext cx="4356902" cy="4356902"/>
              <a:chOff x="3740359" y="1073359"/>
              <a:chExt cx="4356902" cy="4356902"/>
            </a:xfrm>
          </p:grpSpPr>
          <p:sp>
            <p:nvSpPr>
              <p:cNvPr id="36" name="PA-椭圆 125">
                <a:extLst>
                  <a:ext uri="{FF2B5EF4-FFF2-40B4-BE49-F238E27FC236}">
                    <a16:creationId xmlns:a16="http://schemas.microsoft.com/office/drawing/2014/main" xmlns="" id="{2F2B2AAF-96CE-41AD-994E-2EB2415844FD}"/>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183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6">
                <a:extLst>
                  <a:ext uri="{FF2B5EF4-FFF2-40B4-BE49-F238E27FC236}">
                    <a16:creationId xmlns:a16="http://schemas.microsoft.com/office/drawing/2014/main" xmlns="" id="{F010AE95-8CEB-4E43-A6FD-9BEE65BC2065}"/>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75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27">
                <a:extLst>
                  <a:ext uri="{FF2B5EF4-FFF2-40B4-BE49-F238E27FC236}">
                    <a16:creationId xmlns:a16="http://schemas.microsoft.com/office/drawing/2014/main" xmlns="" id="{5F90A52B-7803-47FD-9470-48094AE39D4C}"/>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a:extLst>
              <a:ext uri="{FF2B5EF4-FFF2-40B4-BE49-F238E27FC236}">
                <a16:creationId xmlns:a16="http://schemas.microsoft.com/office/drawing/2014/main" xmlns="" id="{A5FC8F35-B730-4C06-B742-E3BF45BECBF2}"/>
              </a:ext>
            </a:extLst>
          </p:cNvPr>
          <p:cNvGrpSpPr/>
          <p:nvPr/>
        </p:nvGrpSpPr>
        <p:grpSpPr>
          <a:xfrm>
            <a:off x="3802480" y="5903009"/>
            <a:ext cx="1712400" cy="36000"/>
            <a:chOff x="6096000" y="3416798"/>
            <a:chExt cx="1712400" cy="36000"/>
          </a:xfrm>
        </p:grpSpPr>
        <p:cxnSp>
          <p:nvCxnSpPr>
            <p:cNvPr id="60" name="直接连接符 59">
              <a:extLst>
                <a:ext uri="{FF2B5EF4-FFF2-40B4-BE49-F238E27FC236}">
                  <a16:creationId xmlns:a16="http://schemas.microsoft.com/office/drawing/2014/main" xmlns="" id="{33E3FE98-50EC-48F7-B78B-B395216818CB}"/>
                </a:ext>
              </a:extLst>
            </p:cNvPr>
            <p:cNvCxnSpPr/>
            <p:nvPr/>
          </p:nvCxnSpPr>
          <p:spPr>
            <a:xfrm>
              <a:off x="6096000" y="3434798"/>
              <a:ext cx="1683676" cy="0"/>
            </a:xfrm>
            <a:prstGeom prst="line">
              <a:avLst/>
            </a:prstGeom>
            <a:ln>
              <a:gradFill flip="none" rotWithShape="1">
                <a:gsLst>
                  <a:gs pos="0">
                    <a:schemeClr val="bg1">
                      <a:alpha val="0"/>
                    </a:schemeClr>
                  </a:gs>
                  <a:gs pos="100000">
                    <a:schemeClr val="bg1"/>
                  </a:gs>
                </a:gsLst>
                <a:lin ang="0" scaled="1"/>
              </a:gradFill>
              <a:tailEnd type="none"/>
            </a:ln>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a16="http://schemas.microsoft.com/office/drawing/2014/main" xmlns="" id="{E3FAEF7C-DC04-4D9D-9DAC-67A0A0F9237A}"/>
                </a:ext>
              </a:extLst>
            </p:cNvPr>
            <p:cNvSpPr>
              <a:spLocks noChangeAspect="1"/>
            </p:cNvSpPr>
            <p:nvPr/>
          </p:nvSpPr>
          <p:spPr>
            <a:xfrm>
              <a:off x="7772400" y="341679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a:extLst>
              <a:ext uri="{FF2B5EF4-FFF2-40B4-BE49-F238E27FC236}">
                <a16:creationId xmlns:a16="http://schemas.microsoft.com/office/drawing/2014/main" xmlns="" id="{B79CD109-2175-47D0-8780-4AEE0DBE7D0D}"/>
              </a:ext>
            </a:extLst>
          </p:cNvPr>
          <p:cNvSpPr txBox="1"/>
          <p:nvPr/>
        </p:nvSpPr>
        <p:spPr>
          <a:xfrm>
            <a:off x="807463" y="5672176"/>
            <a:ext cx="3406854" cy="276999"/>
          </a:xfrm>
          <a:prstGeom prst="rect">
            <a:avLst/>
          </a:prstGeom>
          <a:noFill/>
        </p:spPr>
        <p:txBody>
          <a:bodyPr wrap="square" rtlCol="0">
            <a:spAutoFit/>
          </a:bodyPr>
          <a:lstStyle/>
          <a:p>
            <a:pPr algn="r"/>
            <a:r>
              <a:rPr lang="zh-CN" altLang="en-US" sz="1200" spc="300" smtClean="0">
                <a:solidFill>
                  <a:schemeClr val="bg1"/>
                </a:solidFill>
                <a:latin typeface="Bodoni MT Condensed" panose="02070606080606020203" pitchFamily="18" charset="0"/>
              </a:rPr>
              <a:t>任务一</a:t>
            </a:r>
            <a:endParaRPr lang="zh-CN" altLang="en-US" sz="1200" spc="300">
              <a:solidFill>
                <a:schemeClr val="bg1"/>
              </a:solidFill>
              <a:latin typeface="Bodoni MT Condensed" panose="02070606080606020203" pitchFamily="18" charset="0"/>
            </a:endParaRPr>
          </a:p>
        </p:txBody>
      </p:sp>
      <p:sp>
        <p:nvSpPr>
          <p:cNvPr id="63" name="文本框 62">
            <a:extLst>
              <a:ext uri="{FF2B5EF4-FFF2-40B4-BE49-F238E27FC236}">
                <a16:creationId xmlns:a16="http://schemas.microsoft.com/office/drawing/2014/main" xmlns="" id="{E417D0EF-851D-437B-BCB1-92221E9E4FC7}"/>
              </a:ext>
            </a:extLst>
          </p:cNvPr>
          <p:cNvSpPr txBox="1"/>
          <p:nvPr/>
        </p:nvSpPr>
        <p:spPr>
          <a:xfrm>
            <a:off x="8075020" y="2475168"/>
            <a:ext cx="3527810" cy="276999"/>
          </a:xfrm>
          <a:prstGeom prst="rect">
            <a:avLst/>
          </a:prstGeom>
          <a:noFill/>
        </p:spPr>
        <p:txBody>
          <a:bodyPr wrap="square" rtlCol="0">
            <a:spAutoFit/>
          </a:bodyPr>
          <a:lstStyle/>
          <a:p>
            <a:r>
              <a:rPr lang="zh-CN" altLang="en-US" sz="1200" spc="300" smtClean="0">
                <a:solidFill>
                  <a:schemeClr val="bg1"/>
                </a:solidFill>
                <a:latin typeface="Bodoni MT Condensed" panose="02070606080606020203" pitchFamily="18" charset="0"/>
              </a:rPr>
              <a:t>任务三</a:t>
            </a:r>
            <a:endParaRPr lang="zh-CN" altLang="en-US" sz="1200" spc="300">
              <a:solidFill>
                <a:schemeClr val="bg1"/>
              </a:solidFill>
              <a:latin typeface="Bodoni MT Condensed" panose="02070606080606020203" pitchFamily="18" charset="0"/>
            </a:endParaRPr>
          </a:p>
        </p:txBody>
      </p:sp>
      <p:grpSp>
        <p:nvGrpSpPr>
          <p:cNvPr id="64" name="组合 63">
            <a:extLst>
              <a:ext uri="{FF2B5EF4-FFF2-40B4-BE49-F238E27FC236}">
                <a16:creationId xmlns:a16="http://schemas.microsoft.com/office/drawing/2014/main" xmlns="" id="{45DF721B-707A-414D-A774-36EAFF2AE3E5}"/>
              </a:ext>
            </a:extLst>
          </p:cNvPr>
          <p:cNvGrpSpPr/>
          <p:nvPr/>
        </p:nvGrpSpPr>
        <p:grpSpPr>
          <a:xfrm flipH="1">
            <a:off x="6768324" y="2701796"/>
            <a:ext cx="1712400" cy="36000"/>
            <a:chOff x="6096000" y="3416798"/>
            <a:chExt cx="1712400" cy="36000"/>
          </a:xfrm>
        </p:grpSpPr>
        <p:cxnSp>
          <p:nvCxnSpPr>
            <p:cNvPr id="65" name="直接连接符 64">
              <a:extLst>
                <a:ext uri="{FF2B5EF4-FFF2-40B4-BE49-F238E27FC236}">
                  <a16:creationId xmlns:a16="http://schemas.microsoft.com/office/drawing/2014/main" xmlns="" id="{4ADBB182-577D-4EE9-A38A-4685A37C07F9}"/>
                </a:ext>
              </a:extLst>
            </p:cNvPr>
            <p:cNvCxnSpPr/>
            <p:nvPr/>
          </p:nvCxnSpPr>
          <p:spPr>
            <a:xfrm>
              <a:off x="6096000" y="3434798"/>
              <a:ext cx="1683676" cy="0"/>
            </a:xfrm>
            <a:prstGeom prst="line">
              <a:avLst/>
            </a:prstGeom>
            <a:ln>
              <a:gradFill flip="none" rotWithShape="1">
                <a:gsLst>
                  <a:gs pos="0">
                    <a:schemeClr val="bg1">
                      <a:alpha val="0"/>
                    </a:schemeClr>
                  </a:gs>
                  <a:gs pos="100000">
                    <a:schemeClr val="bg1"/>
                  </a:gs>
                </a:gsLst>
                <a:lin ang="0" scaled="1"/>
              </a:gradFill>
              <a:tailEnd type="none"/>
            </a:ln>
          </p:spPr>
          <p:style>
            <a:lnRef idx="1">
              <a:schemeClr val="accent1"/>
            </a:lnRef>
            <a:fillRef idx="0">
              <a:schemeClr val="accent1"/>
            </a:fillRef>
            <a:effectRef idx="0">
              <a:schemeClr val="accent1"/>
            </a:effectRef>
            <a:fontRef idx="minor">
              <a:schemeClr val="tx1"/>
            </a:fontRef>
          </p:style>
        </p:cxnSp>
        <p:sp>
          <p:nvSpPr>
            <p:cNvPr id="66" name="椭圆 65">
              <a:extLst>
                <a:ext uri="{FF2B5EF4-FFF2-40B4-BE49-F238E27FC236}">
                  <a16:creationId xmlns:a16="http://schemas.microsoft.com/office/drawing/2014/main" xmlns="" id="{56941619-2197-4A3B-961D-8D93EC30721A}"/>
                </a:ext>
              </a:extLst>
            </p:cNvPr>
            <p:cNvSpPr>
              <a:spLocks noChangeAspect="1"/>
            </p:cNvSpPr>
            <p:nvPr/>
          </p:nvSpPr>
          <p:spPr>
            <a:xfrm>
              <a:off x="7772400" y="341679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PA-文本框 141">
            <a:extLst>
              <a:ext uri="{FF2B5EF4-FFF2-40B4-BE49-F238E27FC236}">
                <a16:creationId xmlns:a16="http://schemas.microsoft.com/office/drawing/2014/main" xmlns="" id="{080E84A9-AE49-400E-9DAC-D630D5DF9ED4}"/>
              </a:ext>
            </a:extLst>
          </p:cNvPr>
          <p:cNvSpPr txBox="1"/>
          <p:nvPr>
            <p:custDataLst>
              <p:tags r:id="rId10"/>
            </p:custDataLst>
          </p:nvPr>
        </p:nvSpPr>
        <p:spPr>
          <a:xfrm>
            <a:off x="3632713" y="3075057"/>
            <a:ext cx="4050030" cy="707886"/>
          </a:xfrm>
          <a:prstGeom prst="rect">
            <a:avLst/>
          </a:prstGeom>
          <a:noFill/>
        </p:spPr>
        <p:txBody>
          <a:bodyPr wrap="square" rtlCol="0">
            <a:spAutoFit/>
          </a:bodyPr>
          <a:lstStyle/>
          <a:p>
            <a:pPr algn="dist"/>
            <a:r>
              <a:rPr lang="zh-CN" altLang="en-US" sz="4000" spc="300" smtClean="0">
                <a:solidFill>
                  <a:schemeClr val="bg1"/>
                </a:solidFill>
                <a:latin typeface="Bodoni MT Condensed" panose="02070606080606020203" pitchFamily="18" charset="0"/>
              </a:rPr>
              <a:t>多媒介</a:t>
            </a:r>
            <a:endParaRPr lang="zh-CN" altLang="en-US" sz="4000" spc="30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1564099487"/>
      </p:ext>
    </p:extLst>
  </p:cSld>
  <p:clrMapOvr>
    <a:masterClrMapping/>
  </p:clrMapOvr>
  <mc:AlternateContent>
    <mc:Choice xmlns:p14="http://schemas.microsoft.com/office/powerpoint/2010/main" Requires="p14">
      <p:transition advClick="0" advTm="10000" p14:dur="10"/>
    </mc:Choice>
    <mc:Fallback>
      <p:transition advClick="0" advTm="1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path" presetSubtype="0" fill="hold" nodeType="withEffect">
                                  <p:stCondLst>
                                    <p:cond delay="0"/>
                                  </p:stCondLst>
                                  <p:childTnLst>
                                    <p:animMotion origin="layout" path="M 0 -4.81481E-06 C 0.02435 -0.03796 0.06107 -0.06203 0.10182 -0.06203 C 0.14258 -0.06203 0.1793 -0.03796 0.20378 -4.81481E-06 C 0.1793 0.03797 0.14258 0.06204 0.10182 0.06204 C 0.06107 0.06204 0.02435 0.03797 0 -4.81481E-06 Z" pathEditMode="relative" rAng="0" ptsTypes="AAAAA">
                                      <p:cBhvr>
                                        <p:cTn id="6" dur="10000" fill="hold"/>
                                        <p:tgtEl>
                                          <p:spTgt spid="32"/>
                                        </p:tgtEl>
                                        <p:attrNameLst>
                                          <p:attrName>ppt_x</p:attrName>
                                          <p:attrName>ppt_y</p:attrName>
                                        </p:attrNameLst>
                                      </p:cBhvr>
                                      <p:rCtr x="10182" y="0"/>
                                    </p:animMotion>
                                  </p:childTnLst>
                                </p:cTn>
                              </p:par>
                              <p:par>
                                <p:cTn id="7" presetID="8" presetClass="emph" presetSubtype="0" accel="15000" fill="hold" nodeType="withEffect">
                                  <p:stCondLst>
                                    <p:cond delay="0"/>
                                  </p:stCondLst>
                                  <p:childTnLst>
                                    <p:animRot by="18000000">
                                      <p:cBhvr>
                                        <p:cTn id="8" dur="10000" fill="hold"/>
                                        <p:tgtEl>
                                          <p:spTgt spid="33"/>
                                        </p:tgtEl>
                                        <p:attrNameLst>
                                          <p:attrName>r</p:attrName>
                                        </p:attrNameLst>
                                      </p:cBhvr>
                                    </p:animRot>
                                  </p:childTnLst>
                                </p:cTn>
                              </p:par>
                              <p:par>
                                <p:cTn id="9" presetID="6" presetClass="emph" presetSubtype="0" accel="30000" fill="hold" nodeType="withEffect">
                                  <p:stCondLst>
                                    <p:cond delay="0"/>
                                  </p:stCondLst>
                                  <p:childTnLst>
                                    <p:animScale>
                                      <p:cBhvr>
                                        <p:cTn id="10" dur="5000" fill="hold"/>
                                        <p:tgtEl>
                                          <p:spTgt spid="33"/>
                                        </p:tgtEl>
                                      </p:cBhvr>
                                      <p:by x="70000" y="70000"/>
                                    </p:animScale>
                                  </p:childTnLst>
                                </p:cTn>
                              </p:par>
                              <p:par>
                                <p:cTn id="11" presetID="6" presetClass="emph" presetSubtype="0" accel="37500" fill="hold" grpId="3" nodeType="withEffect">
                                  <p:stCondLst>
                                    <p:cond delay="0"/>
                                  </p:stCondLst>
                                  <p:childTnLst>
                                    <p:animScale>
                                      <p:cBhvr>
                                        <p:cTn id="12" dur="4000" fill="hold"/>
                                        <p:tgtEl>
                                          <p:spTgt spid="68"/>
                                        </p:tgtEl>
                                      </p:cBhvr>
                                      <p:by x="80000" y="80000"/>
                                    </p:animScale>
                                  </p:childTnLst>
                                </p:cTn>
                              </p:par>
                              <p:par>
                                <p:cTn id="13" presetID="10" presetClass="exit" presetSubtype="0" fill="hold" grpId="2" nodeType="withEffect">
                                  <p:stCondLst>
                                    <p:cond delay="0"/>
                                  </p:stCondLst>
                                  <p:childTnLst>
                                    <p:animEffect transition="out" filter="fade">
                                      <p:cBhvr>
                                        <p:cTn id="14" dur="4000"/>
                                        <p:tgtEl>
                                          <p:spTgt spid="68"/>
                                        </p:tgtEl>
                                      </p:cBhvr>
                                    </p:animEffect>
                                    <p:set>
                                      <p:cBhvr>
                                        <p:cTn id="15" dur="1" fill="hold">
                                          <p:stCondLst>
                                            <p:cond delay="3999"/>
                                          </p:stCondLst>
                                        </p:cTn>
                                        <p:tgtEl>
                                          <p:spTgt spid="68"/>
                                        </p:tgtEl>
                                        <p:attrNameLst>
                                          <p:attrName>style.visibility</p:attrName>
                                        </p:attrNameLst>
                                      </p:cBhvr>
                                      <p:to>
                                        <p:strVal val="hidden"/>
                                      </p:to>
                                    </p:set>
                                  </p:childTnLst>
                                </p:cTn>
                              </p:par>
                              <p:par>
                                <p:cTn id="16" presetID="64" presetClass="path" presetSubtype="0" accel="30000" fill="hold" grpId="1" nodeType="withEffect">
                                  <p:stCondLst>
                                    <p:cond delay="0"/>
                                  </p:stCondLst>
                                  <p:childTnLst>
                                    <p:animMotion origin="layout" path="M -2.5E-06 0 L 0.0267 -0.64097" pathEditMode="relative" rAng="0" ptsTypes="AA">
                                      <p:cBhvr>
                                        <p:cTn id="17" dur="5000" fill="hold"/>
                                        <p:tgtEl>
                                          <p:spTgt spid="68"/>
                                        </p:tgtEl>
                                        <p:attrNameLst>
                                          <p:attrName>ppt_x</p:attrName>
                                          <p:attrName>ppt_y</p:attrName>
                                        </p:attrNameLst>
                                      </p:cBhvr>
                                      <p:rCtr x="1328" y="-32060"/>
                                    </p:animMotion>
                                  </p:childTnLst>
                                </p:cTn>
                              </p:par>
                              <p:par>
                                <p:cTn id="18" presetID="64" presetClass="path" presetSubtype="0" accel="30000" fill="hold" nodeType="withEffect">
                                  <p:stCondLst>
                                    <p:cond delay="0"/>
                                  </p:stCondLst>
                                  <p:childTnLst>
                                    <p:animMotion origin="layout" path="M 2.08333E-07 4.81481E-06 L 0.02669 -0.64098" pathEditMode="relative" rAng="0" ptsTypes="AA">
                                      <p:cBhvr>
                                        <p:cTn id="19" dur="5000" fill="hold"/>
                                        <p:tgtEl>
                                          <p:spTgt spid="33"/>
                                        </p:tgtEl>
                                        <p:attrNameLst>
                                          <p:attrName>ppt_x</p:attrName>
                                          <p:attrName>ppt_y</p:attrName>
                                        </p:attrNameLst>
                                      </p:cBhvr>
                                      <p:rCtr x="1328" y="-32060"/>
                                    </p:animMotion>
                                  </p:childTnLst>
                                </p:cTn>
                              </p:par>
                              <p:par>
                                <p:cTn id="20" presetID="47"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2000"/>
                                        <p:tgtEl>
                                          <p:spTgt spid="42"/>
                                        </p:tgtEl>
                                      </p:cBhvr>
                                    </p:animEffect>
                                    <p:anim calcmode="lin" valueType="num">
                                      <p:cBhvr>
                                        <p:cTn id="23" dur="2000" fill="hold"/>
                                        <p:tgtEl>
                                          <p:spTgt spid="42"/>
                                        </p:tgtEl>
                                        <p:attrNameLst>
                                          <p:attrName>ppt_x</p:attrName>
                                        </p:attrNameLst>
                                      </p:cBhvr>
                                      <p:tavLst>
                                        <p:tav tm="0">
                                          <p:val>
                                            <p:strVal val="#ppt_x"/>
                                          </p:val>
                                        </p:tav>
                                        <p:tav tm="100000">
                                          <p:val>
                                            <p:strVal val="#ppt_x"/>
                                          </p:val>
                                        </p:tav>
                                      </p:tavLst>
                                    </p:anim>
                                    <p:anim calcmode="lin" valueType="num">
                                      <p:cBhvr>
                                        <p:cTn id="24" dur="2000" fill="hold"/>
                                        <p:tgtEl>
                                          <p:spTgt spid="4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2000"/>
                                        <p:tgtEl>
                                          <p:spTgt spid="45"/>
                                        </p:tgtEl>
                                      </p:cBhvr>
                                    </p:animEffect>
                                    <p:anim calcmode="lin" valueType="num">
                                      <p:cBhvr>
                                        <p:cTn id="28" dur="2000" fill="hold"/>
                                        <p:tgtEl>
                                          <p:spTgt spid="45"/>
                                        </p:tgtEl>
                                        <p:attrNameLst>
                                          <p:attrName>ppt_x</p:attrName>
                                        </p:attrNameLst>
                                      </p:cBhvr>
                                      <p:tavLst>
                                        <p:tav tm="0">
                                          <p:val>
                                            <p:strVal val="#ppt_x"/>
                                          </p:val>
                                        </p:tav>
                                        <p:tav tm="100000">
                                          <p:val>
                                            <p:strVal val="#ppt_x"/>
                                          </p:val>
                                        </p:tav>
                                      </p:tavLst>
                                    </p:anim>
                                    <p:anim calcmode="lin" valueType="num">
                                      <p:cBhvr>
                                        <p:cTn id="29" dur="2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2000"/>
                                        <p:tgtEl>
                                          <p:spTgt spid="48"/>
                                        </p:tgtEl>
                                      </p:cBhvr>
                                    </p:animEffect>
                                    <p:anim calcmode="lin" valueType="num">
                                      <p:cBhvr>
                                        <p:cTn id="33" dur="2000" fill="hold"/>
                                        <p:tgtEl>
                                          <p:spTgt spid="48"/>
                                        </p:tgtEl>
                                        <p:attrNameLst>
                                          <p:attrName>ppt_x</p:attrName>
                                        </p:attrNameLst>
                                      </p:cBhvr>
                                      <p:tavLst>
                                        <p:tav tm="0">
                                          <p:val>
                                            <p:strVal val="#ppt_x"/>
                                          </p:val>
                                        </p:tav>
                                        <p:tav tm="100000">
                                          <p:val>
                                            <p:strVal val="#ppt_x"/>
                                          </p:val>
                                        </p:tav>
                                      </p:tavLst>
                                    </p:anim>
                                    <p:anim calcmode="lin" valueType="num">
                                      <p:cBhvr>
                                        <p:cTn id="34" dur="2000" fill="hold"/>
                                        <p:tgtEl>
                                          <p:spTgt spid="48"/>
                                        </p:tgtEl>
                                        <p:attrNameLst>
                                          <p:attrName>ppt_y</p:attrName>
                                        </p:attrNameLst>
                                      </p:cBhvr>
                                      <p:tavLst>
                                        <p:tav tm="0">
                                          <p:val>
                                            <p:strVal val="#ppt_y-.1"/>
                                          </p:val>
                                        </p:tav>
                                        <p:tav tm="100000">
                                          <p:val>
                                            <p:strVal val="#ppt_y"/>
                                          </p:val>
                                        </p:tav>
                                      </p:tavLst>
                                    </p:anim>
                                  </p:childTnLst>
                                </p:cTn>
                              </p:par>
                              <p:par>
                                <p:cTn id="35" presetID="22" presetClass="entr" presetSubtype="2" fill="hold" nodeType="withEffect">
                                  <p:stCondLst>
                                    <p:cond delay="150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7000"/>
                                        <p:tgtEl>
                                          <p:spTgt spid="59"/>
                                        </p:tgtEl>
                                      </p:cBhvr>
                                    </p:animEffect>
                                  </p:childTnLst>
                                </p:cTn>
                              </p:par>
                              <p:par>
                                <p:cTn id="38" presetID="26" presetClass="emph" presetSubtype="0" repeatCount="14000" fill="hold" nodeType="withEffect">
                                  <p:stCondLst>
                                    <p:cond delay="1500"/>
                                  </p:stCondLst>
                                  <p:childTnLst>
                                    <p:animEffect transition="out" filter="fade">
                                      <p:cBhvr>
                                        <p:cTn id="39" dur="500" tmFilter="0, 0; .2, .5; .8, .5; 1, 0"/>
                                        <p:tgtEl>
                                          <p:spTgt spid="59"/>
                                        </p:tgtEl>
                                      </p:cBhvr>
                                    </p:animEffect>
                                    <p:animScale>
                                      <p:cBhvr>
                                        <p:cTn id="40" dur="250" autoRev="1" fill="hold"/>
                                        <p:tgtEl>
                                          <p:spTgt spid="59"/>
                                        </p:tgtEl>
                                      </p:cBhvr>
                                      <p:by x="105000" y="105000"/>
                                    </p:animScale>
                                  </p:childTnLst>
                                </p:cTn>
                              </p:par>
                              <p:par>
                                <p:cTn id="41" presetID="10" presetClass="entr" presetSubtype="0" fill="hold" grpId="0" nodeType="withEffect">
                                  <p:stCondLst>
                                    <p:cond delay="300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3000"/>
                                        <p:tgtEl>
                                          <p:spTgt spid="62"/>
                                        </p:tgtEl>
                                      </p:cBhvr>
                                    </p:animEffect>
                                  </p:childTnLst>
                                </p:cTn>
                              </p:par>
                              <p:par>
                                <p:cTn id="44" presetID="22" presetClass="entr" presetSubtype="8" fill="hold" nodeType="withEffect">
                                  <p:stCondLst>
                                    <p:cond delay="350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0"/>
                                        <p:tgtEl>
                                          <p:spTgt spid="64"/>
                                        </p:tgtEl>
                                      </p:cBhvr>
                                    </p:animEffect>
                                  </p:childTnLst>
                                </p:cTn>
                              </p:par>
                              <p:par>
                                <p:cTn id="47" presetID="26" presetClass="emph" presetSubtype="0" repeatCount="10000" fill="hold" nodeType="withEffect">
                                  <p:stCondLst>
                                    <p:cond delay="3500"/>
                                  </p:stCondLst>
                                  <p:childTnLst>
                                    <p:animEffect transition="out" filter="fade">
                                      <p:cBhvr>
                                        <p:cTn id="48" dur="500" tmFilter="0, 0; .2, .5; .8, .5; 1, 0"/>
                                        <p:tgtEl>
                                          <p:spTgt spid="64"/>
                                        </p:tgtEl>
                                      </p:cBhvr>
                                    </p:animEffect>
                                    <p:animScale>
                                      <p:cBhvr>
                                        <p:cTn id="49" dur="250" autoRev="1" fill="hold"/>
                                        <p:tgtEl>
                                          <p:spTgt spid="64"/>
                                        </p:tgtEl>
                                      </p:cBhvr>
                                      <p:by x="105000" y="105000"/>
                                    </p:animScale>
                                  </p:childTnLst>
                                </p:cTn>
                              </p:par>
                              <p:par>
                                <p:cTn id="50" presetID="10" presetClass="entr" presetSubtype="0" fill="hold" grpId="0" nodeType="withEffect">
                                  <p:stCondLst>
                                    <p:cond delay="600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3000"/>
                                        <p:tgtEl>
                                          <p:spTgt spid="63"/>
                                        </p:tgtEl>
                                      </p:cBhvr>
                                    </p:animEffect>
                                  </p:childTnLst>
                                </p:cTn>
                              </p:par>
                              <p:par>
                                <p:cTn id="53" presetID="6" presetClass="emph" presetSubtype="0" fill="hold" nodeType="withEffect">
                                  <p:stCondLst>
                                    <p:cond delay="5000"/>
                                  </p:stCondLst>
                                  <p:childTnLst>
                                    <p:animScale>
                                      <p:cBhvr>
                                        <p:cTn id="54" dur="5000" fill="hold"/>
                                        <p:tgtEl>
                                          <p:spTgt spid="33"/>
                                        </p:tgtEl>
                                      </p:cBhvr>
                                      <p:by x="143000" y="14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8" grpId="1"/>
      <p:bldP spid="68" grpId="2"/>
      <p:bldP spid="68" grpId="3"/>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A-图片 2" descr="图片包含 户外艺术系列, 星&#10;&#10;自动生成的说明">
            <a:extLst>
              <a:ext uri="{FF2B5EF4-FFF2-40B4-BE49-F238E27FC236}">
                <a16:creationId xmlns:a16="http://schemas.microsoft.com/office/drawing/2014/main" xmlns="" id="{EA0191C8-784A-4813-BF02-958C951EEDA9}"/>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2667000" y="-627162"/>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42" name="PA-组合 122">
            <a:extLst>
              <a:ext uri="{FF2B5EF4-FFF2-40B4-BE49-F238E27FC236}">
                <a16:creationId xmlns:a16="http://schemas.microsoft.com/office/drawing/2014/main" xmlns="" id="{BEEDF7CA-4489-4E43-B1B7-DE1447D15EF8}"/>
              </a:ext>
            </a:extLst>
          </p:cNvPr>
          <p:cNvGrpSpPr/>
          <p:nvPr>
            <p:custDataLst>
              <p:tags r:id="rId5"/>
            </p:custDataLst>
          </p:nvPr>
        </p:nvGrpSpPr>
        <p:grpSpPr>
          <a:xfrm rot="12000000">
            <a:off x="3530550" y="-3448800"/>
            <a:ext cx="4711282" cy="4711282"/>
            <a:chOff x="3740359" y="1073359"/>
            <a:chExt cx="4711282" cy="4711282"/>
          </a:xfrm>
        </p:grpSpPr>
        <p:sp>
          <p:nvSpPr>
            <p:cNvPr id="43" name="PA-椭圆 123">
              <a:extLst>
                <a:ext uri="{FF2B5EF4-FFF2-40B4-BE49-F238E27FC236}">
                  <a16:creationId xmlns:a16="http://schemas.microsoft.com/office/drawing/2014/main" xmlns="" id="{BCC285AF-F8DD-44D0-BB11-C276960F1EA8}"/>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xmlns="" id="{B5CFD3FA-2E4C-4F64-8F60-7D0A1AF62FD1}"/>
                </a:ext>
              </a:extLst>
            </p:cNvPr>
            <p:cNvGrpSpPr/>
            <p:nvPr/>
          </p:nvGrpSpPr>
          <p:grpSpPr>
            <a:xfrm>
              <a:off x="3740359" y="1073359"/>
              <a:ext cx="4356902" cy="4356902"/>
              <a:chOff x="3740359" y="1073359"/>
              <a:chExt cx="4356902" cy="4356902"/>
            </a:xfrm>
          </p:grpSpPr>
          <p:sp>
            <p:nvSpPr>
              <p:cNvPr id="45" name="PA-椭圆 125">
                <a:extLst>
                  <a:ext uri="{FF2B5EF4-FFF2-40B4-BE49-F238E27FC236}">
                    <a16:creationId xmlns:a16="http://schemas.microsoft.com/office/drawing/2014/main" xmlns="" id="{E4DAE179-229C-419E-9024-390B1BBDC520}"/>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147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26">
                <a:extLst>
                  <a:ext uri="{FF2B5EF4-FFF2-40B4-BE49-F238E27FC236}">
                    <a16:creationId xmlns:a16="http://schemas.microsoft.com/office/drawing/2014/main" xmlns="" id="{87456D34-89A1-4C01-97B1-6658C0D9310D}"/>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39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27">
                <a:extLst>
                  <a:ext uri="{FF2B5EF4-FFF2-40B4-BE49-F238E27FC236}">
                    <a16:creationId xmlns:a16="http://schemas.microsoft.com/office/drawing/2014/main" xmlns="" id="{DBF235DB-3A25-4E75-91AB-BE8F9C11042A}"/>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4" name="PA-组合 53">
            <a:extLst>
              <a:ext uri="{FF2B5EF4-FFF2-40B4-BE49-F238E27FC236}">
                <a16:creationId xmlns:a16="http://schemas.microsoft.com/office/drawing/2014/main" xmlns="" id="{EE989BD8-3AE1-49F5-B8BC-3978F16D8CA1}"/>
              </a:ext>
            </a:extLst>
          </p:cNvPr>
          <p:cNvGrpSpPr/>
          <p:nvPr>
            <p:custDataLst>
              <p:tags r:id="rId10"/>
            </p:custDataLst>
          </p:nvPr>
        </p:nvGrpSpPr>
        <p:grpSpPr>
          <a:xfrm>
            <a:off x="5097780" y="3175871"/>
            <a:ext cx="1996440" cy="1996440"/>
            <a:chOff x="5097780" y="1749319"/>
            <a:chExt cx="1996440" cy="1996440"/>
          </a:xfrm>
        </p:grpSpPr>
        <p:sp>
          <p:nvSpPr>
            <p:cNvPr id="55" name="PA-圆角矩形 54">
              <a:extLst>
                <a:ext uri="{FF2B5EF4-FFF2-40B4-BE49-F238E27FC236}">
                  <a16:creationId xmlns:a16="http://schemas.microsoft.com/office/drawing/2014/main" xmlns="" id="{CA29C5FF-72F3-4FEF-986D-CBD9DD358647}"/>
                </a:ext>
              </a:extLst>
            </p:cNvPr>
            <p:cNvSpPr/>
            <p:nvPr>
              <p:custDataLst>
                <p:tags r:id="rId11"/>
              </p:custDataLst>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文本框 55">
              <a:extLst>
                <a:ext uri="{FF2B5EF4-FFF2-40B4-BE49-F238E27FC236}">
                  <a16:creationId xmlns:a16="http://schemas.microsoft.com/office/drawing/2014/main" xmlns="" id="{2701854B-DC3D-47CD-A70A-CC89D437D88A}"/>
                </a:ext>
              </a:extLst>
            </p:cNvPr>
            <p:cNvSpPr txBox="1"/>
            <p:nvPr>
              <p:custDataLst>
                <p:tags r:id="rId12"/>
              </p:custDataLst>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善用多媒介</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grpSp>
        <p:nvGrpSpPr>
          <p:cNvPr id="69" name="PA-组合 68">
            <a:extLst>
              <a:ext uri="{FF2B5EF4-FFF2-40B4-BE49-F238E27FC236}">
                <a16:creationId xmlns:a16="http://schemas.microsoft.com/office/drawing/2014/main" xmlns="" id="{3F3C49DA-F8DA-4F8D-B36A-B00DCF0AE976}"/>
              </a:ext>
            </a:extLst>
          </p:cNvPr>
          <p:cNvGrpSpPr/>
          <p:nvPr>
            <p:custDataLst>
              <p:tags r:id="rId13"/>
            </p:custDataLst>
          </p:nvPr>
        </p:nvGrpSpPr>
        <p:grpSpPr>
          <a:xfrm>
            <a:off x="807463" y="4768756"/>
            <a:ext cx="6286757" cy="1996440"/>
            <a:chOff x="807463" y="4768756"/>
            <a:chExt cx="6286757" cy="1996440"/>
          </a:xfrm>
        </p:grpSpPr>
        <p:grpSp>
          <p:nvGrpSpPr>
            <p:cNvPr id="51" name="组合 50">
              <a:extLst>
                <a:ext uri="{FF2B5EF4-FFF2-40B4-BE49-F238E27FC236}">
                  <a16:creationId xmlns:a16="http://schemas.microsoft.com/office/drawing/2014/main" xmlns="" id="{FB45EA00-2AD3-4119-8957-15FE24CB5CF9}"/>
                </a:ext>
              </a:extLst>
            </p:cNvPr>
            <p:cNvGrpSpPr/>
            <p:nvPr/>
          </p:nvGrpSpPr>
          <p:grpSpPr>
            <a:xfrm>
              <a:off x="5097780" y="4768756"/>
              <a:ext cx="1996440" cy="1996440"/>
              <a:chOff x="5097780" y="1749319"/>
              <a:chExt cx="1996440" cy="1996440"/>
            </a:xfrm>
          </p:grpSpPr>
          <p:sp>
            <p:nvSpPr>
              <p:cNvPr id="52" name="PA-圆角矩形 51">
                <a:extLst>
                  <a:ext uri="{FF2B5EF4-FFF2-40B4-BE49-F238E27FC236}">
                    <a16:creationId xmlns:a16="http://schemas.microsoft.com/office/drawing/2014/main" xmlns="" id="{F25F1CE5-A02D-48FD-A8B4-B2C49ADCC84F}"/>
                  </a:ext>
                </a:extLst>
              </p:cNvPr>
              <p:cNvSpPr/>
              <p:nvPr>
                <p:custDataLst>
                  <p:tags r:id="rId14"/>
                </p:custDataLst>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文本框 52">
                <a:extLst>
                  <a:ext uri="{FF2B5EF4-FFF2-40B4-BE49-F238E27FC236}">
                    <a16:creationId xmlns:a16="http://schemas.microsoft.com/office/drawing/2014/main" xmlns="" id="{1E4ED6DC-1800-462F-83F4-6779D5B4F71E}"/>
                  </a:ext>
                </a:extLst>
              </p:cNvPr>
              <p:cNvSpPr txBox="1"/>
              <p:nvPr>
                <p:custDataLst>
                  <p:tags r:id="rId15"/>
                </p:custDataLst>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认识多媒介</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grpSp>
          <p:nvGrpSpPr>
            <p:cNvPr id="60" name="组合 59">
              <a:extLst>
                <a:ext uri="{FF2B5EF4-FFF2-40B4-BE49-F238E27FC236}">
                  <a16:creationId xmlns:a16="http://schemas.microsoft.com/office/drawing/2014/main" xmlns="" id="{643BB833-D053-4A1E-9424-E29AC6707B46}"/>
                </a:ext>
              </a:extLst>
            </p:cNvPr>
            <p:cNvGrpSpPr/>
            <p:nvPr/>
          </p:nvGrpSpPr>
          <p:grpSpPr>
            <a:xfrm>
              <a:off x="3802480" y="5903009"/>
              <a:ext cx="1712400" cy="36000"/>
              <a:chOff x="6096000" y="3416798"/>
              <a:chExt cx="1712400" cy="36000"/>
            </a:xfrm>
          </p:grpSpPr>
          <p:cxnSp>
            <p:nvCxnSpPr>
              <p:cNvPr id="61" name="PA-直接连接符 60">
                <a:extLst>
                  <a:ext uri="{FF2B5EF4-FFF2-40B4-BE49-F238E27FC236}">
                    <a16:creationId xmlns:a16="http://schemas.microsoft.com/office/drawing/2014/main" xmlns="" id="{4987FBCA-6053-4977-B4E6-409E0538F5D5}"/>
                  </a:ext>
                </a:extLst>
              </p:cNvPr>
              <p:cNvCxnSpPr/>
              <p:nvPr>
                <p:custDataLst>
                  <p:tags r:id="rId16"/>
                </p:custDataLst>
              </p:nvPr>
            </p:nvCxnSpPr>
            <p:spPr>
              <a:xfrm>
                <a:off x="6096000" y="3434798"/>
                <a:ext cx="1683676" cy="0"/>
              </a:xfrm>
              <a:prstGeom prst="line">
                <a:avLst/>
              </a:prstGeom>
              <a:ln>
                <a:gradFill flip="none" rotWithShape="1">
                  <a:gsLst>
                    <a:gs pos="0">
                      <a:schemeClr val="bg1">
                        <a:alpha val="0"/>
                      </a:schemeClr>
                    </a:gs>
                    <a:gs pos="100000">
                      <a:schemeClr val="bg1"/>
                    </a:gs>
                  </a:gsLst>
                  <a:lin ang="0" scaled="1"/>
                </a:gradFill>
                <a:tailEnd type="none"/>
              </a:ln>
            </p:spPr>
            <p:style>
              <a:lnRef idx="1">
                <a:schemeClr val="accent1"/>
              </a:lnRef>
              <a:fillRef idx="0">
                <a:schemeClr val="accent1"/>
              </a:fillRef>
              <a:effectRef idx="0">
                <a:schemeClr val="accent1"/>
              </a:effectRef>
              <a:fontRef idx="minor">
                <a:schemeClr val="tx1"/>
              </a:fontRef>
            </p:style>
          </p:cxnSp>
          <p:sp>
            <p:nvSpPr>
              <p:cNvPr id="62" name="PA-椭圆 61">
                <a:extLst>
                  <a:ext uri="{FF2B5EF4-FFF2-40B4-BE49-F238E27FC236}">
                    <a16:creationId xmlns:a16="http://schemas.microsoft.com/office/drawing/2014/main" xmlns="" id="{740A9B68-6E16-40E2-BD28-2505E6AB1F50}"/>
                  </a:ext>
                </a:extLst>
              </p:cNvPr>
              <p:cNvSpPr>
                <a:spLocks noChangeAspect="1"/>
              </p:cNvSpPr>
              <p:nvPr>
                <p:custDataLst>
                  <p:tags r:id="rId17"/>
                </p:custDataLst>
              </p:nvPr>
            </p:nvSpPr>
            <p:spPr>
              <a:xfrm>
                <a:off x="7772400" y="341679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PA-文本框 62">
              <a:extLst>
                <a:ext uri="{FF2B5EF4-FFF2-40B4-BE49-F238E27FC236}">
                  <a16:creationId xmlns:a16="http://schemas.microsoft.com/office/drawing/2014/main" xmlns="" id="{7DE8925E-6B17-4876-82E7-A161A294B5B8}"/>
                </a:ext>
              </a:extLst>
            </p:cNvPr>
            <p:cNvSpPr txBox="1"/>
            <p:nvPr>
              <p:custDataLst>
                <p:tags r:id="rId18"/>
              </p:custDataLst>
            </p:nvPr>
          </p:nvSpPr>
          <p:spPr>
            <a:xfrm>
              <a:off x="807463" y="5672176"/>
              <a:ext cx="3406854" cy="276999"/>
            </a:xfrm>
            <a:prstGeom prst="rect">
              <a:avLst/>
            </a:prstGeom>
            <a:noFill/>
          </p:spPr>
          <p:txBody>
            <a:bodyPr wrap="square" rtlCol="0">
              <a:spAutoFit/>
            </a:bodyPr>
            <a:lstStyle/>
            <a:p>
              <a:pPr algn="r"/>
              <a:r>
                <a:rPr lang="zh-CN" altLang="en-US" sz="1200" spc="300" smtClean="0">
                  <a:solidFill>
                    <a:schemeClr val="bg1"/>
                  </a:solidFill>
                  <a:latin typeface="Bodoni MT Condensed" panose="02070606080606020203" pitchFamily="18" charset="0"/>
                </a:rPr>
                <a:t>任务一</a:t>
              </a:r>
              <a:endParaRPr lang="zh-CN" altLang="en-US" sz="1200" spc="300">
                <a:solidFill>
                  <a:schemeClr val="bg1"/>
                </a:solidFill>
                <a:latin typeface="Bodoni MT Condensed" panose="02070606080606020203" pitchFamily="18" charset="0"/>
              </a:endParaRPr>
            </a:p>
          </p:txBody>
        </p:sp>
      </p:grpSp>
      <p:grpSp>
        <p:nvGrpSpPr>
          <p:cNvPr id="70" name="PA-组合 69">
            <a:extLst>
              <a:ext uri="{FF2B5EF4-FFF2-40B4-BE49-F238E27FC236}">
                <a16:creationId xmlns:a16="http://schemas.microsoft.com/office/drawing/2014/main" xmlns="" id="{6CD0F725-14D8-4FF2-B80F-D42D921E56EB}"/>
              </a:ext>
            </a:extLst>
          </p:cNvPr>
          <p:cNvGrpSpPr/>
          <p:nvPr>
            <p:custDataLst>
              <p:tags r:id="rId19"/>
            </p:custDataLst>
          </p:nvPr>
        </p:nvGrpSpPr>
        <p:grpSpPr>
          <a:xfrm>
            <a:off x="5097780" y="1582985"/>
            <a:ext cx="6505050" cy="1996440"/>
            <a:chOff x="5097780" y="1582985"/>
            <a:chExt cx="6505050" cy="1996440"/>
          </a:xfrm>
        </p:grpSpPr>
        <p:grpSp>
          <p:nvGrpSpPr>
            <p:cNvPr id="57" name="组合 56">
              <a:extLst>
                <a:ext uri="{FF2B5EF4-FFF2-40B4-BE49-F238E27FC236}">
                  <a16:creationId xmlns:a16="http://schemas.microsoft.com/office/drawing/2014/main" xmlns="" id="{09C9D886-6B13-4515-BA01-D41F235E265A}"/>
                </a:ext>
              </a:extLst>
            </p:cNvPr>
            <p:cNvGrpSpPr/>
            <p:nvPr/>
          </p:nvGrpSpPr>
          <p:grpSpPr>
            <a:xfrm>
              <a:off x="5097780" y="1582985"/>
              <a:ext cx="1996440" cy="1996440"/>
              <a:chOff x="5097780" y="1749319"/>
              <a:chExt cx="1996440" cy="1996440"/>
            </a:xfrm>
          </p:grpSpPr>
          <p:sp>
            <p:nvSpPr>
              <p:cNvPr id="58" name="PA-圆角矩形 57">
                <a:extLst>
                  <a:ext uri="{FF2B5EF4-FFF2-40B4-BE49-F238E27FC236}">
                    <a16:creationId xmlns:a16="http://schemas.microsoft.com/office/drawing/2014/main" xmlns="" id="{6FE52E89-23AD-46DC-B624-602FC9AE4008}"/>
                  </a:ext>
                </a:extLst>
              </p:cNvPr>
              <p:cNvSpPr/>
              <p:nvPr>
                <p:custDataLst>
                  <p:tags r:id="rId20"/>
                </p:custDataLst>
              </p:nvPr>
            </p:nvSpPr>
            <p:spPr>
              <a:xfrm>
                <a:off x="5097780" y="1749319"/>
                <a:ext cx="1996440" cy="1996440"/>
              </a:xfrm>
              <a:prstGeom prst="roundRect">
                <a:avLst/>
              </a:prstGeom>
              <a:solidFill>
                <a:schemeClr val="tx1"/>
              </a:solidFill>
              <a:ln w="63500">
                <a:gradFill flip="none" rotWithShape="1">
                  <a:gsLst>
                    <a:gs pos="0">
                      <a:srgbClr val="4492AC"/>
                    </a:gs>
                    <a:gs pos="53000">
                      <a:srgbClr val="67DAAF"/>
                    </a:gs>
                    <a:gs pos="100000">
                      <a:srgbClr val="1D4375"/>
                    </a:gs>
                  </a:gsLst>
                  <a:lin ang="2700000" scaled="1"/>
                </a:gradFill>
              </a:ln>
              <a:scene3d>
                <a:camera prst="isometricOffAxis1Top"/>
                <a:lightRig rig="flat" dir="t"/>
              </a:scene3d>
              <a:sp3d prstMaterial="matte">
                <a:bevelT w="69850" h="69850"/>
                <a:bevelB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PA-文本框 58">
                <a:extLst>
                  <a:ext uri="{FF2B5EF4-FFF2-40B4-BE49-F238E27FC236}">
                    <a16:creationId xmlns:a16="http://schemas.microsoft.com/office/drawing/2014/main" xmlns="" id="{02C5EEFC-8279-4BA4-9A45-0749471E15F9}"/>
                  </a:ext>
                </a:extLst>
              </p:cNvPr>
              <p:cNvSpPr txBox="1"/>
              <p:nvPr>
                <p:custDataLst>
                  <p:tags r:id="rId21"/>
                </p:custDataLst>
              </p:nvPr>
            </p:nvSpPr>
            <p:spPr>
              <a:xfrm>
                <a:off x="5097780" y="2464011"/>
                <a:ext cx="1996440" cy="338554"/>
              </a:xfrm>
              <a:prstGeom prst="rect">
                <a:avLst/>
              </a:prstGeom>
              <a:noFill/>
            </p:spPr>
            <p:txBody>
              <a:bodyPr wrap="square" rtlCol="0">
                <a:spAutoFit/>
              </a:bodyPr>
              <a:lstStyle/>
              <a:p>
                <a:pPr algn="dist"/>
                <a:r>
                  <a:rPr lang="zh-CN" altLang="en-US" sz="1600" smtClean="0">
                    <a:solidFill>
                      <a:schemeClr val="bg1"/>
                    </a:solidFill>
                    <a:effectLst>
                      <a:reflection blurRad="6350" stA="55000" endA="300" endPos="45500" dir="5400000" sy="-100000" algn="bl" rotWithShape="0"/>
                    </a:effectLst>
                    <a:latin typeface="Bodoni MT Condensed" panose="02070606080606020203" pitchFamily="18" charset="0"/>
                  </a:rPr>
                  <a:t>辨识媒介信息</a:t>
                </a:r>
                <a:endParaRPr lang="zh-CN" altLang="en-US" sz="1600">
                  <a:solidFill>
                    <a:schemeClr val="bg1"/>
                  </a:solidFill>
                  <a:effectLst>
                    <a:reflection blurRad="6350" stA="55000" endA="300" endPos="45500" dir="5400000" sy="-100000" algn="bl" rotWithShape="0"/>
                  </a:effectLst>
                  <a:latin typeface="Bodoni MT Condensed" panose="02070606080606020203" pitchFamily="18" charset="0"/>
                </a:endParaRPr>
              </a:p>
            </p:txBody>
          </p:sp>
        </p:grpSp>
        <p:sp>
          <p:nvSpPr>
            <p:cNvPr id="64" name="PA-文本框 63">
              <a:extLst>
                <a:ext uri="{FF2B5EF4-FFF2-40B4-BE49-F238E27FC236}">
                  <a16:creationId xmlns:a16="http://schemas.microsoft.com/office/drawing/2014/main" xmlns="" id="{6B0E25C5-D79A-4615-96FC-F8014239436E}"/>
                </a:ext>
              </a:extLst>
            </p:cNvPr>
            <p:cNvSpPr txBox="1"/>
            <p:nvPr>
              <p:custDataLst>
                <p:tags r:id="rId22"/>
              </p:custDataLst>
            </p:nvPr>
          </p:nvSpPr>
          <p:spPr>
            <a:xfrm>
              <a:off x="8075020" y="2475168"/>
              <a:ext cx="3527810" cy="276999"/>
            </a:xfrm>
            <a:prstGeom prst="rect">
              <a:avLst/>
            </a:prstGeom>
            <a:noFill/>
          </p:spPr>
          <p:txBody>
            <a:bodyPr wrap="square" rtlCol="0">
              <a:spAutoFit/>
            </a:bodyPr>
            <a:lstStyle/>
            <a:p>
              <a:r>
                <a:rPr lang="zh-CN" altLang="en-US" sz="1200" spc="300" smtClean="0">
                  <a:solidFill>
                    <a:schemeClr val="bg1"/>
                  </a:solidFill>
                  <a:latin typeface="Bodoni MT Condensed" panose="02070606080606020203" pitchFamily="18" charset="0"/>
                </a:rPr>
                <a:t>任务三</a:t>
              </a:r>
              <a:endParaRPr lang="zh-CN" altLang="en-US" sz="1200" spc="300">
                <a:solidFill>
                  <a:schemeClr val="bg1"/>
                </a:solidFill>
                <a:latin typeface="Bodoni MT Condensed" panose="02070606080606020203" pitchFamily="18" charset="0"/>
              </a:endParaRPr>
            </a:p>
          </p:txBody>
        </p:sp>
        <p:grpSp>
          <p:nvGrpSpPr>
            <p:cNvPr id="65" name="组合 64">
              <a:extLst>
                <a:ext uri="{FF2B5EF4-FFF2-40B4-BE49-F238E27FC236}">
                  <a16:creationId xmlns:a16="http://schemas.microsoft.com/office/drawing/2014/main" xmlns="" id="{B635AF91-589D-4E79-B20F-50F05DD40A8B}"/>
                </a:ext>
              </a:extLst>
            </p:cNvPr>
            <p:cNvGrpSpPr/>
            <p:nvPr/>
          </p:nvGrpSpPr>
          <p:grpSpPr>
            <a:xfrm flipH="1">
              <a:off x="6768324" y="2701796"/>
              <a:ext cx="1712400" cy="36000"/>
              <a:chOff x="6096000" y="3416798"/>
              <a:chExt cx="1712400" cy="36000"/>
            </a:xfrm>
          </p:grpSpPr>
          <p:cxnSp>
            <p:nvCxnSpPr>
              <p:cNvPr id="66" name="PA-直接连接符 65">
                <a:extLst>
                  <a:ext uri="{FF2B5EF4-FFF2-40B4-BE49-F238E27FC236}">
                    <a16:creationId xmlns:a16="http://schemas.microsoft.com/office/drawing/2014/main" xmlns="" id="{B7B834B9-45F6-462F-A322-37E8C85C3906}"/>
                  </a:ext>
                </a:extLst>
              </p:cNvPr>
              <p:cNvCxnSpPr/>
              <p:nvPr>
                <p:custDataLst>
                  <p:tags r:id="rId23"/>
                </p:custDataLst>
              </p:nvPr>
            </p:nvCxnSpPr>
            <p:spPr>
              <a:xfrm>
                <a:off x="6096000" y="3434798"/>
                <a:ext cx="1683676" cy="0"/>
              </a:xfrm>
              <a:prstGeom prst="line">
                <a:avLst/>
              </a:prstGeom>
              <a:ln>
                <a:gradFill flip="none" rotWithShape="1">
                  <a:gsLst>
                    <a:gs pos="0">
                      <a:schemeClr val="bg1">
                        <a:alpha val="0"/>
                      </a:schemeClr>
                    </a:gs>
                    <a:gs pos="100000">
                      <a:schemeClr val="bg1"/>
                    </a:gs>
                  </a:gsLst>
                  <a:lin ang="0" scaled="1"/>
                </a:gradFill>
                <a:tailEnd type="none"/>
              </a:ln>
            </p:spPr>
            <p:style>
              <a:lnRef idx="1">
                <a:schemeClr val="accent1"/>
              </a:lnRef>
              <a:fillRef idx="0">
                <a:schemeClr val="accent1"/>
              </a:fillRef>
              <a:effectRef idx="0">
                <a:schemeClr val="accent1"/>
              </a:effectRef>
              <a:fontRef idx="minor">
                <a:schemeClr val="tx1"/>
              </a:fontRef>
            </p:style>
          </p:cxnSp>
          <p:sp>
            <p:nvSpPr>
              <p:cNvPr id="67" name="PA-椭圆 66">
                <a:extLst>
                  <a:ext uri="{FF2B5EF4-FFF2-40B4-BE49-F238E27FC236}">
                    <a16:creationId xmlns:a16="http://schemas.microsoft.com/office/drawing/2014/main" xmlns="" id="{809D1EC1-1EA2-4943-BAF3-C6D0081442B0}"/>
                  </a:ext>
                </a:extLst>
              </p:cNvPr>
              <p:cNvSpPr>
                <a:spLocks noChangeAspect="1"/>
              </p:cNvSpPr>
              <p:nvPr>
                <p:custDataLst>
                  <p:tags r:id="rId24"/>
                </p:custDataLst>
              </p:nvPr>
            </p:nvSpPr>
            <p:spPr>
              <a:xfrm>
                <a:off x="7772400" y="341679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3" name="组合 202">
            <a:extLst>
              <a:ext uri="{FF2B5EF4-FFF2-40B4-BE49-F238E27FC236}">
                <a16:creationId xmlns:a16="http://schemas.microsoft.com/office/drawing/2014/main" xmlns="" id="{8F53BD8E-EAD2-459E-936B-77E0669B90F8}"/>
              </a:ext>
            </a:extLst>
          </p:cNvPr>
          <p:cNvGrpSpPr/>
          <p:nvPr/>
        </p:nvGrpSpPr>
        <p:grpSpPr>
          <a:xfrm>
            <a:off x="2583543" y="-3252461"/>
            <a:ext cx="7024914" cy="2860699"/>
            <a:chOff x="2583543" y="2436206"/>
            <a:chExt cx="7024914" cy="2860699"/>
          </a:xfrm>
        </p:grpSpPr>
        <p:sp>
          <p:nvSpPr>
            <p:cNvPr id="204" name="文本框 203">
              <a:extLst>
                <a:ext uri="{FF2B5EF4-FFF2-40B4-BE49-F238E27FC236}">
                  <a16:creationId xmlns:a16="http://schemas.microsoft.com/office/drawing/2014/main" xmlns="" id="{EEDBAB40-7A78-4CC4-8141-20DE2E4E74FB}"/>
                </a:ext>
              </a:extLst>
            </p:cNvPr>
            <p:cNvSpPr txBox="1"/>
            <p:nvPr/>
          </p:nvSpPr>
          <p:spPr>
            <a:xfrm>
              <a:off x="2583543" y="2436206"/>
              <a:ext cx="7024914" cy="523220"/>
            </a:xfrm>
            <a:prstGeom prst="rect">
              <a:avLst/>
            </a:prstGeom>
            <a:noFill/>
          </p:spPr>
          <p:txBody>
            <a:bodyPr wrap="square" rtlCol="0">
              <a:spAutoFit/>
            </a:bodyPr>
            <a:lstStyle/>
            <a:p>
              <a:pPr algn="dist"/>
              <a:r>
                <a:rPr lang="zh-CN" altLang="en-US" sz="2800" smtClean="0">
                  <a:solidFill>
                    <a:schemeClr val="bg1"/>
                  </a:solidFill>
                  <a:latin typeface="Bodoni MT Condensed" panose="02070606080606020203" pitchFamily="18" charset="0"/>
                </a:rPr>
                <a:t>信息时代的语文生活</a:t>
              </a:r>
              <a:endParaRPr lang="zh-CN" altLang="en-US" sz="2800">
                <a:solidFill>
                  <a:schemeClr val="bg1"/>
                </a:solidFill>
                <a:latin typeface="Bodoni MT Condensed" panose="02070606080606020203" pitchFamily="18" charset="0"/>
              </a:endParaRPr>
            </a:p>
          </p:txBody>
        </p:sp>
        <p:sp>
          <p:nvSpPr>
            <p:cNvPr id="205" name="文本框 204">
              <a:extLst>
                <a:ext uri="{FF2B5EF4-FFF2-40B4-BE49-F238E27FC236}">
                  <a16:creationId xmlns:a16="http://schemas.microsoft.com/office/drawing/2014/main" xmlns="" id="{107C6A5D-8667-41E9-944D-57A321B8A31B}"/>
                </a:ext>
              </a:extLst>
            </p:cNvPr>
            <p:cNvSpPr txBox="1"/>
            <p:nvPr/>
          </p:nvSpPr>
          <p:spPr>
            <a:xfrm>
              <a:off x="2786743" y="3619523"/>
              <a:ext cx="6618514" cy="1677382"/>
            </a:xfrm>
            <a:prstGeom prst="rect">
              <a:avLst/>
            </a:prstGeom>
            <a:noFill/>
          </p:spPr>
          <p:txBody>
            <a:bodyPr wrap="square" rtlCol="0">
              <a:spAutoFit/>
            </a:bodyPr>
            <a:lstStyle/>
            <a:p>
              <a:pPr algn="ctr">
                <a:lnSpc>
                  <a:spcPct val="200000"/>
                </a:lnSpc>
              </a:pPr>
              <a:r>
                <a:rPr lang="zh-CN" altLang="zh-CN">
                  <a:solidFill>
                    <a:schemeClr val="bg1"/>
                  </a:solidFill>
                </a:rPr>
                <a:t>分析实例，研讨多种媒介信息存储、呈现与传递的特点，分析并合理选择、恰当运用不同类型的媒介对表现主题、传递信息、促进交往所产生的影响，并进行总结，形成结论。</a:t>
              </a:r>
              <a:endParaRPr lang="zh-CN" altLang="en-US" sz="1400">
                <a:solidFill>
                  <a:schemeClr val="bg1"/>
                </a:solidFill>
                <a:latin typeface="Bodoni MT Condensed" panose="02070606080606020203" pitchFamily="18" charset="0"/>
              </a:endParaRPr>
            </a:p>
          </p:txBody>
        </p:sp>
        <p:cxnSp>
          <p:nvCxnSpPr>
            <p:cNvPr id="206" name="直接连接符 205">
              <a:extLst>
                <a:ext uri="{FF2B5EF4-FFF2-40B4-BE49-F238E27FC236}">
                  <a16:creationId xmlns:a16="http://schemas.microsoft.com/office/drawing/2014/main" xmlns="" id="{5FF95914-A111-438D-9C13-EC6B9FAC484E}"/>
                </a:ext>
              </a:extLst>
            </p:cNvPr>
            <p:cNvCxnSpPr/>
            <p:nvPr/>
          </p:nvCxnSpPr>
          <p:spPr>
            <a:xfrm>
              <a:off x="2685143" y="3289474"/>
              <a:ext cx="6821714" cy="0"/>
            </a:xfrm>
            <a:prstGeom prst="line">
              <a:avLst/>
            </a:prstGeom>
            <a:ln>
              <a:gradFill flip="none" rotWithShape="1">
                <a:gsLst>
                  <a:gs pos="0">
                    <a:schemeClr val="bg1">
                      <a:alpha val="0"/>
                    </a:schemeClr>
                  </a:gs>
                  <a:gs pos="50000">
                    <a:schemeClr val="bg1"/>
                  </a:gs>
                  <a:gs pos="100000">
                    <a:schemeClr val="bg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sp>
        <p:nvSpPr>
          <p:cNvPr id="207" name="PA-椭圆 27">
            <a:extLst>
              <a:ext uri="{FF2B5EF4-FFF2-40B4-BE49-F238E27FC236}">
                <a16:creationId xmlns:a16="http://schemas.microsoft.com/office/drawing/2014/main" xmlns="" id="{00744889-360A-4F2D-B080-EE150C342671}"/>
              </a:ext>
            </a:extLst>
          </p:cNvPr>
          <p:cNvSpPr/>
          <p:nvPr>
            <p:custDataLst>
              <p:tags r:id="rId25"/>
            </p:custDataLst>
          </p:nvPr>
        </p:nvSpPr>
        <p:spPr>
          <a:xfrm>
            <a:off x="1374038" y="-1162089"/>
            <a:ext cx="8812440" cy="8812440"/>
          </a:xfrm>
          <a:prstGeom prst="ellipse">
            <a:avLst/>
          </a:prstGeom>
          <a:noFill/>
          <a:ln w="6350">
            <a:gradFill flip="none" rotWithShape="1">
              <a:gsLst>
                <a:gs pos="100000">
                  <a:srgbClr val="67DAAF"/>
                </a:gs>
                <a:gs pos="50000">
                  <a:srgbClr val="4492AC"/>
                </a:gs>
                <a:gs pos="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PA-椭圆 28">
            <a:extLst>
              <a:ext uri="{FF2B5EF4-FFF2-40B4-BE49-F238E27FC236}">
                <a16:creationId xmlns:a16="http://schemas.microsoft.com/office/drawing/2014/main" xmlns="" id="{D9681AF9-7278-4081-895B-B0927504F3E7}"/>
              </a:ext>
            </a:extLst>
          </p:cNvPr>
          <p:cNvSpPr/>
          <p:nvPr>
            <p:custDataLst>
              <p:tags r:id="rId26"/>
            </p:custDataLst>
          </p:nvPr>
        </p:nvSpPr>
        <p:spPr>
          <a:xfrm>
            <a:off x="2325054" y="-211073"/>
            <a:ext cx="6910408" cy="6910408"/>
          </a:xfrm>
          <a:prstGeom prst="ellipse">
            <a:avLst/>
          </a:prstGeom>
          <a:noFill/>
          <a:ln w="6350">
            <a:gradFill flip="none" rotWithShape="1">
              <a:gsLst>
                <a:gs pos="56000">
                  <a:srgbClr val="67DAAF"/>
                </a:gs>
                <a:gs pos="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PA-椭圆 29">
            <a:extLst>
              <a:ext uri="{FF2B5EF4-FFF2-40B4-BE49-F238E27FC236}">
                <a16:creationId xmlns:a16="http://schemas.microsoft.com/office/drawing/2014/main" xmlns="" id="{EA5E8163-BF81-4B4D-A98F-2C3E879D2C4A}"/>
              </a:ext>
            </a:extLst>
          </p:cNvPr>
          <p:cNvSpPr/>
          <p:nvPr>
            <p:custDataLst>
              <p:tags r:id="rId27"/>
            </p:custDataLst>
          </p:nvPr>
        </p:nvSpPr>
        <p:spPr>
          <a:xfrm>
            <a:off x="3391798" y="855671"/>
            <a:ext cx="4776920" cy="4776920"/>
          </a:xfrm>
          <a:prstGeom prst="ellipse">
            <a:avLst/>
          </a:prstGeom>
          <a:noFill/>
          <a:ln w="6350">
            <a:gradFill flip="none" rotWithShape="1">
              <a:gsLst>
                <a:gs pos="100000">
                  <a:srgbClr val="67DAAF"/>
                </a:gs>
                <a:gs pos="0">
                  <a:srgbClr val="4492AC"/>
                </a:gs>
                <a:gs pos="51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PA-椭圆 30">
            <a:extLst>
              <a:ext uri="{FF2B5EF4-FFF2-40B4-BE49-F238E27FC236}">
                <a16:creationId xmlns:a16="http://schemas.microsoft.com/office/drawing/2014/main" xmlns="" id="{2A6D8348-1985-4141-A70B-D05E96078DA9}"/>
              </a:ext>
            </a:extLst>
          </p:cNvPr>
          <p:cNvSpPr/>
          <p:nvPr>
            <p:custDataLst>
              <p:tags r:id="rId28"/>
            </p:custDataLst>
          </p:nvPr>
        </p:nvSpPr>
        <p:spPr>
          <a:xfrm>
            <a:off x="4195304" y="1659177"/>
            <a:ext cx="3169908" cy="3169908"/>
          </a:xfrm>
          <a:prstGeom prst="ellipse">
            <a:avLst/>
          </a:prstGeom>
          <a:noFill/>
          <a:ln w="6350">
            <a:gradFill flip="none" rotWithShape="1">
              <a:gsLst>
                <a:gs pos="0">
                  <a:srgbClr val="67DAAF"/>
                </a:gs>
                <a:gs pos="5000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PA-椭圆 31">
            <a:extLst>
              <a:ext uri="{FF2B5EF4-FFF2-40B4-BE49-F238E27FC236}">
                <a16:creationId xmlns:a16="http://schemas.microsoft.com/office/drawing/2014/main" xmlns="" id="{8C83C73F-EB42-47DA-A268-0D2BB6B9BB39}"/>
              </a:ext>
            </a:extLst>
          </p:cNvPr>
          <p:cNvSpPr/>
          <p:nvPr>
            <p:custDataLst>
              <p:tags r:id="rId29"/>
            </p:custDataLst>
          </p:nvPr>
        </p:nvSpPr>
        <p:spPr>
          <a:xfrm>
            <a:off x="4922185" y="2386058"/>
            <a:ext cx="1716146" cy="1716146"/>
          </a:xfrm>
          <a:prstGeom prst="ellipse">
            <a:avLst/>
          </a:prstGeom>
          <a:noFill/>
          <a:ln w="6350">
            <a:gradFill flip="none" rotWithShape="1">
              <a:gsLst>
                <a:gs pos="100000">
                  <a:srgbClr val="67DAAF"/>
                </a:gs>
                <a:gs pos="0">
                  <a:srgbClr val="4492AC"/>
                </a:gs>
                <a:gs pos="55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PA-椭圆 32">
            <a:extLst>
              <a:ext uri="{FF2B5EF4-FFF2-40B4-BE49-F238E27FC236}">
                <a16:creationId xmlns:a16="http://schemas.microsoft.com/office/drawing/2014/main" xmlns="" id="{74DD776D-F4C3-4F80-B0BB-11E86C53FCF0}"/>
              </a:ext>
            </a:extLst>
          </p:cNvPr>
          <p:cNvSpPr/>
          <p:nvPr>
            <p:custDataLst>
              <p:tags r:id="rId30"/>
            </p:custDataLst>
          </p:nvPr>
        </p:nvSpPr>
        <p:spPr>
          <a:xfrm>
            <a:off x="5542133" y="3006006"/>
            <a:ext cx="476250" cy="476250"/>
          </a:xfrm>
          <a:prstGeom prst="ellipse">
            <a:avLst/>
          </a:prstGeom>
          <a:noFill/>
          <a:ln w="6350">
            <a:gradFill flip="none" rotWithShape="1">
              <a:gsLst>
                <a:gs pos="51000">
                  <a:srgbClr val="67DAAF"/>
                </a:gs>
                <a:gs pos="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PA-椭圆 33">
            <a:extLst>
              <a:ext uri="{FF2B5EF4-FFF2-40B4-BE49-F238E27FC236}">
                <a16:creationId xmlns:a16="http://schemas.microsoft.com/office/drawing/2014/main" xmlns="" id="{B6FD63DD-D818-4B85-9521-B21B7CDADB5E}"/>
              </a:ext>
            </a:extLst>
          </p:cNvPr>
          <p:cNvSpPr/>
          <p:nvPr>
            <p:custDataLst>
              <p:tags r:id="rId31"/>
            </p:custDataLst>
          </p:nvPr>
        </p:nvSpPr>
        <p:spPr>
          <a:xfrm>
            <a:off x="5735654" y="3199527"/>
            <a:ext cx="89208" cy="89208"/>
          </a:xfrm>
          <a:prstGeom prst="ellipse">
            <a:avLst/>
          </a:prstGeom>
          <a:noFill/>
          <a:ln w="6350">
            <a:gradFill flip="none" rotWithShape="1">
              <a:gsLst>
                <a:gs pos="0">
                  <a:srgbClr val="67DAAF"/>
                </a:gs>
                <a:gs pos="5000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3611439"/>
      </p:ext>
    </p:extLst>
  </p:cSld>
  <p:clrMapOvr>
    <a:masterClrMapping/>
  </p:clrMapOvr>
  <mc:AlternateContent>
    <mc:Choice xmlns:p14="http://schemas.microsoft.com/office/powerpoint/2010/main" Requires="p14">
      <p:transition advClick="0" advTm="7000" p14:dur="10"/>
    </mc:Choice>
    <mc:Fallback>
      <p:transition advClick="0" advTm="7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4" presetClass="path" presetSubtype="0" fill="hold" nodeType="withEffect">
                                  <p:stCondLst>
                                    <p:cond delay="0"/>
                                  </p:stCondLst>
                                  <p:childTnLst>
                                    <p:animMotion origin="layout" path="M 0 -4.81481E-06 L 0.05638 -0.04004 C 0.06823 -0.04907 0.08581 -0.05393 0.10443 -0.05393 C 0.12552 -0.05393 0.14232 -0.04907 0.15417 -0.04004 L 0.21068 -4.81481E-06" pathEditMode="relative" rAng="0" ptsTypes="AAAAA">
                                      <p:cBhvr>
                                        <p:cTn id="6" dur="7000" fill="hold"/>
                                        <p:tgtEl>
                                          <p:spTgt spid="3"/>
                                        </p:tgtEl>
                                        <p:attrNameLst>
                                          <p:attrName>ppt_x</p:attrName>
                                          <p:attrName>ppt_y</p:attrName>
                                        </p:attrNameLst>
                                      </p:cBhvr>
                                      <p:rCtr x="10534" y="-2708"/>
                                    </p:animMotion>
                                  </p:childTnLst>
                                </p:cTn>
                              </p:par>
                              <p:par>
                                <p:cTn id="7" presetID="42" presetClass="path" presetSubtype="0" accel="20000" fill="hold" nodeType="withEffect">
                                  <p:stCondLst>
                                    <p:cond delay="0"/>
                                  </p:stCondLst>
                                  <p:childTnLst>
                                    <p:animMotion origin="layout" path="M -2.5E-06 -7.40741E-07 L -2.5E-06 0.64792" pathEditMode="relative" rAng="0" ptsTypes="AA">
                                      <p:cBhvr>
                                        <p:cTn id="8" dur="5000" fill="hold"/>
                                        <p:tgtEl>
                                          <p:spTgt spid="42"/>
                                        </p:tgtEl>
                                        <p:attrNameLst>
                                          <p:attrName>ppt_x</p:attrName>
                                          <p:attrName>ppt_y</p:attrName>
                                        </p:attrNameLst>
                                      </p:cBhvr>
                                      <p:rCtr x="0" y="32384"/>
                                    </p:animMotion>
                                  </p:childTnLst>
                                </p:cTn>
                              </p:par>
                              <p:par>
                                <p:cTn id="9" presetID="42" presetClass="path" presetSubtype="0" accel="20000" fill="hold" nodeType="withEffect">
                                  <p:stCondLst>
                                    <p:cond delay="0"/>
                                  </p:stCondLst>
                                  <p:childTnLst>
                                    <p:animMotion origin="layout" path="M 0 7.40741E-07 L 0 0.79143" pathEditMode="relative" rAng="0" ptsTypes="AA">
                                      <p:cBhvr>
                                        <p:cTn id="10" dur="5000" fill="hold"/>
                                        <p:tgtEl>
                                          <p:spTgt spid="203"/>
                                        </p:tgtEl>
                                        <p:attrNameLst>
                                          <p:attrName>ppt_x</p:attrName>
                                          <p:attrName>ppt_y</p:attrName>
                                        </p:attrNameLst>
                                      </p:cBhvr>
                                      <p:rCtr x="0" y="39560"/>
                                    </p:animMotion>
                                  </p:childTnLst>
                                </p:cTn>
                              </p:par>
                              <p:par>
                                <p:cTn id="11" presetID="8" presetClass="emph" presetSubtype="0" accel="14286" fill="hold" nodeType="withEffect">
                                  <p:stCondLst>
                                    <p:cond delay="0"/>
                                  </p:stCondLst>
                                  <p:childTnLst>
                                    <p:animRot by="10800000">
                                      <p:cBhvr>
                                        <p:cTn id="12" dur="7000" fill="hold"/>
                                        <p:tgtEl>
                                          <p:spTgt spid="42"/>
                                        </p:tgtEl>
                                        <p:attrNameLst>
                                          <p:attrName>r</p:attrName>
                                        </p:attrNameLst>
                                      </p:cBhvr>
                                    </p:animRot>
                                  </p:childTnLst>
                                </p:cTn>
                              </p:par>
                              <p:par>
                                <p:cTn id="13" presetID="6" presetClass="emph" presetSubtype="0" accel="28571" fill="hold" nodeType="withEffect">
                                  <p:stCondLst>
                                    <p:cond delay="0"/>
                                  </p:stCondLst>
                                  <p:childTnLst>
                                    <p:animScale>
                                      <p:cBhvr>
                                        <p:cTn id="14" dur="3500" fill="hold"/>
                                        <p:tgtEl>
                                          <p:spTgt spid="42"/>
                                        </p:tgtEl>
                                      </p:cBhvr>
                                      <p:by x="70000" y="70000"/>
                                    </p:animScale>
                                  </p:childTnLst>
                                </p:cTn>
                              </p:par>
                              <p:par>
                                <p:cTn id="15" presetID="42" presetClass="exit" presetSubtype="0" fill="hold" nodeType="withEffect">
                                  <p:stCondLst>
                                    <p:cond delay="700"/>
                                  </p:stCondLst>
                                  <p:childTnLst>
                                    <p:animEffect transition="out" filter="fade">
                                      <p:cBhvr>
                                        <p:cTn id="16" dur="1000"/>
                                        <p:tgtEl>
                                          <p:spTgt spid="70"/>
                                        </p:tgtEl>
                                      </p:cBhvr>
                                    </p:animEffect>
                                    <p:anim calcmode="lin" valueType="num">
                                      <p:cBhvr>
                                        <p:cTn id="17" dur="1000"/>
                                        <p:tgtEl>
                                          <p:spTgt spid="70"/>
                                        </p:tgtEl>
                                        <p:attrNameLst>
                                          <p:attrName>ppt_x</p:attrName>
                                        </p:attrNameLst>
                                      </p:cBhvr>
                                      <p:tavLst>
                                        <p:tav tm="0">
                                          <p:val>
                                            <p:strVal val="ppt_x"/>
                                          </p:val>
                                        </p:tav>
                                        <p:tav tm="100000">
                                          <p:val>
                                            <p:strVal val="ppt_x"/>
                                          </p:val>
                                        </p:tav>
                                      </p:tavLst>
                                    </p:anim>
                                    <p:anim calcmode="lin" valueType="num">
                                      <p:cBhvr>
                                        <p:cTn id="18" dur="1000"/>
                                        <p:tgtEl>
                                          <p:spTgt spid="70"/>
                                        </p:tgtEl>
                                        <p:attrNameLst>
                                          <p:attrName>ppt_y</p:attrName>
                                        </p:attrNameLst>
                                      </p:cBhvr>
                                      <p:tavLst>
                                        <p:tav tm="0">
                                          <p:val>
                                            <p:strVal val="ppt_y"/>
                                          </p:val>
                                        </p:tav>
                                        <p:tav tm="100000">
                                          <p:val>
                                            <p:strVal val="ppt_y+.1"/>
                                          </p:val>
                                        </p:tav>
                                      </p:tavLst>
                                    </p:anim>
                                    <p:set>
                                      <p:cBhvr>
                                        <p:cTn id="19" dur="1" fill="hold">
                                          <p:stCondLst>
                                            <p:cond delay="999"/>
                                          </p:stCondLst>
                                        </p:cTn>
                                        <p:tgtEl>
                                          <p:spTgt spid="70"/>
                                        </p:tgtEl>
                                        <p:attrNameLst>
                                          <p:attrName>style.visibility</p:attrName>
                                        </p:attrNameLst>
                                      </p:cBhvr>
                                      <p:to>
                                        <p:strVal val="hidden"/>
                                      </p:to>
                                    </p:set>
                                  </p:childTnLst>
                                </p:cTn>
                              </p:par>
                              <p:par>
                                <p:cTn id="20" presetID="42" presetClass="exit" presetSubtype="0" fill="hold" nodeType="withEffect">
                                  <p:stCondLst>
                                    <p:cond delay="2700"/>
                                  </p:stCondLst>
                                  <p:childTnLst>
                                    <p:animEffect transition="out" filter="fade">
                                      <p:cBhvr>
                                        <p:cTn id="21" dur="1000"/>
                                        <p:tgtEl>
                                          <p:spTgt spid="54"/>
                                        </p:tgtEl>
                                      </p:cBhvr>
                                    </p:animEffect>
                                    <p:anim calcmode="lin" valueType="num">
                                      <p:cBhvr>
                                        <p:cTn id="22" dur="1000"/>
                                        <p:tgtEl>
                                          <p:spTgt spid="54"/>
                                        </p:tgtEl>
                                        <p:attrNameLst>
                                          <p:attrName>ppt_x</p:attrName>
                                        </p:attrNameLst>
                                      </p:cBhvr>
                                      <p:tavLst>
                                        <p:tav tm="0">
                                          <p:val>
                                            <p:strVal val="ppt_x"/>
                                          </p:val>
                                        </p:tav>
                                        <p:tav tm="100000">
                                          <p:val>
                                            <p:strVal val="ppt_x"/>
                                          </p:val>
                                        </p:tav>
                                      </p:tavLst>
                                    </p:anim>
                                    <p:anim calcmode="lin" valueType="num">
                                      <p:cBhvr>
                                        <p:cTn id="23" dur="1000"/>
                                        <p:tgtEl>
                                          <p:spTgt spid="54"/>
                                        </p:tgtEl>
                                        <p:attrNameLst>
                                          <p:attrName>ppt_y</p:attrName>
                                        </p:attrNameLst>
                                      </p:cBhvr>
                                      <p:tavLst>
                                        <p:tav tm="0">
                                          <p:val>
                                            <p:strVal val="ppt_y"/>
                                          </p:val>
                                        </p:tav>
                                        <p:tav tm="100000">
                                          <p:val>
                                            <p:strVal val="ppt_y+.1"/>
                                          </p:val>
                                        </p:tav>
                                      </p:tavLst>
                                    </p:anim>
                                    <p:set>
                                      <p:cBhvr>
                                        <p:cTn id="24" dur="1" fill="hold">
                                          <p:stCondLst>
                                            <p:cond delay="999"/>
                                          </p:stCondLst>
                                        </p:cTn>
                                        <p:tgtEl>
                                          <p:spTgt spid="54"/>
                                        </p:tgtEl>
                                        <p:attrNameLst>
                                          <p:attrName>style.visibility</p:attrName>
                                        </p:attrNameLst>
                                      </p:cBhvr>
                                      <p:to>
                                        <p:strVal val="hidden"/>
                                      </p:to>
                                    </p:set>
                                  </p:childTnLst>
                                </p:cTn>
                              </p:par>
                              <p:par>
                                <p:cTn id="25" presetID="42" presetClass="exit" presetSubtype="0" fill="hold" nodeType="withEffect">
                                  <p:stCondLst>
                                    <p:cond delay="3700"/>
                                  </p:stCondLst>
                                  <p:childTnLst>
                                    <p:animEffect transition="out" filter="fade">
                                      <p:cBhvr>
                                        <p:cTn id="26" dur="1000"/>
                                        <p:tgtEl>
                                          <p:spTgt spid="69"/>
                                        </p:tgtEl>
                                      </p:cBhvr>
                                    </p:animEffect>
                                    <p:anim calcmode="lin" valueType="num">
                                      <p:cBhvr>
                                        <p:cTn id="27" dur="1000"/>
                                        <p:tgtEl>
                                          <p:spTgt spid="69"/>
                                        </p:tgtEl>
                                        <p:attrNameLst>
                                          <p:attrName>ppt_x</p:attrName>
                                        </p:attrNameLst>
                                      </p:cBhvr>
                                      <p:tavLst>
                                        <p:tav tm="0">
                                          <p:val>
                                            <p:strVal val="ppt_x"/>
                                          </p:val>
                                        </p:tav>
                                        <p:tav tm="100000">
                                          <p:val>
                                            <p:strVal val="ppt_x"/>
                                          </p:val>
                                        </p:tav>
                                      </p:tavLst>
                                    </p:anim>
                                    <p:anim calcmode="lin" valueType="num">
                                      <p:cBhvr>
                                        <p:cTn id="28" dur="1000"/>
                                        <p:tgtEl>
                                          <p:spTgt spid="69"/>
                                        </p:tgtEl>
                                        <p:attrNameLst>
                                          <p:attrName>ppt_y</p:attrName>
                                        </p:attrNameLst>
                                      </p:cBhvr>
                                      <p:tavLst>
                                        <p:tav tm="0">
                                          <p:val>
                                            <p:strVal val="ppt_y"/>
                                          </p:val>
                                        </p:tav>
                                        <p:tav tm="100000">
                                          <p:val>
                                            <p:strVal val="ppt_y+.1"/>
                                          </p:val>
                                        </p:tav>
                                      </p:tavLst>
                                    </p:anim>
                                    <p:set>
                                      <p:cBhvr>
                                        <p:cTn id="29" dur="1" fill="hold">
                                          <p:stCondLst>
                                            <p:cond delay="999"/>
                                          </p:stCondLst>
                                        </p:cTn>
                                        <p:tgtEl>
                                          <p:spTgt spid="69"/>
                                        </p:tgtEl>
                                        <p:attrNameLst>
                                          <p:attrName>style.visibility</p:attrName>
                                        </p:attrNameLst>
                                      </p:cBhvr>
                                      <p:to>
                                        <p:strVal val="hidden"/>
                                      </p:to>
                                    </p:set>
                                  </p:childTnLst>
                                </p:cTn>
                              </p:par>
                              <p:par>
                                <p:cTn id="30" presetID="6" presetClass="emph" presetSubtype="0" accel="21429" fill="hold" nodeType="withEffect">
                                  <p:stCondLst>
                                    <p:cond delay="3500"/>
                                  </p:stCondLst>
                                  <p:childTnLst>
                                    <p:animScale>
                                      <p:cBhvr>
                                        <p:cTn id="31" dur="3500" fill="hold"/>
                                        <p:tgtEl>
                                          <p:spTgt spid="42"/>
                                        </p:tgtEl>
                                      </p:cBhvr>
                                      <p:by x="143000" y="143000"/>
                                    </p:animScale>
                                  </p:childTnLst>
                                </p:cTn>
                              </p:par>
                              <p:par>
                                <p:cTn id="32" presetID="10" presetClass="entr" presetSubtype="0" fill="hold" grpId="0" nodeType="withEffect">
                                  <p:stCondLst>
                                    <p:cond delay="4250"/>
                                  </p:stCondLst>
                                  <p:childTnLst>
                                    <p:set>
                                      <p:cBhvr>
                                        <p:cTn id="33" dur="1" fill="hold">
                                          <p:stCondLst>
                                            <p:cond delay="0"/>
                                          </p:stCondLst>
                                        </p:cTn>
                                        <p:tgtEl>
                                          <p:spTgt spid="213"/>
                                        </p:tgtEl>
                                        <p:attrNameLst>
                                          <p:attrName>style.visibility</p:attrName>
                                        </p:attrNameLst>
                                      </p:cBhvr>
                                      <p:to>
                                        <p:strVal val="visible"/>
                                      </p:to>
                                    </p:set>
                                    <p:animEffect transition="in" filter="fade">
                                      <p:cBhvr>
                                        <p:cTn id="34" dur="1000"/>
                                        <p:tgtEl>
                                          <p:spTgt spid="213"/>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212"/>
                                        </p:tgtEl>
                                        <p:attrNameLst>
                                          <p:attrName>style.visibility</p:attrName>
                                        </p:attrNameLst>
                                      </p:cBhvr>
                                      <p:to>
                                        <p:strVal val="visible"/>
                                      </p:to>
                                    </p:set>
                                    <p:animEffect transition="in" filter="fade">
                                      <p:cBhvr>
                                        <p:cTn id="37" dur="1000"/>
                                        <p:tgtEl>
                                          <p:spTgt spid="212"/>
                                        </p:tgtEl>
                                      </p:cBhvr>
                                    </p:animEffect>
                                  </p:childTnLst>
                                </p:cTn>
                              </p:par>
                              <p:par>
                                <p:cTn id="38" presetID="10" presetClass="entr" presetSubtype="0" fill="hold" grpId="0" nodeType="withEffect">
                                  <p:stCondLst>
                                    <p:cond delay="4750"/>
                                  </p:stCondLst>
                                  <p:childTnLst>
                                    <p:set>
                                      <p:cBhvr>
                                        <p:cTn id="39" dur="1" fill="hold">
                                          <p:stCondLst>
                                            <p:cond delay="0"/>
                                          </p:stCondLst>
                                        </p:cTn>
                                        <p:tgtEl>
                                          <p:spTgt spid="211"/>
                                        </p:tgtEl>
                                        <p:attrNameLst>
                                          <p:attrName>style.visibility</p:attrName>
                                        </p:attrNameLst>
                                      </p:cBhvr>
                                      <p:to>
                                        <p:strVal val="visible"/>
                                      </p:to>
                                    </p:set>
                                    <p:animEffect transition="in" filter="fade">
                                      <p:cBhvr>
                                        <p:cTn id="40" dur="1000"/>
                                        <p:tgtEl>
                                          <p:spTgt spid="211"/>
                                        </p:tgtEl>
                                      </p:cBhvr>
                                    </p:animEffect>
                                  </p:childTnLst>
                                </p:cTn>
                              </p:par>
                              <p:par>
                                <p:cTn id="41" presetID="10" presetClass="entr" presetSubtype="0" fill="hold" grpId="0" nodeType="withEffect">
                                  <p:stCondLst>
                                    <p:cond delay="5000"/>
                                  </p:stCondLst>
                                  <p:childTnLst>
                                    <p:set>
                                      <p:cBhvr>
                                        <p:cTn id="42" dur="1" fill="hold">
                                          <p:stCondLst>
                                            <p:cond delay="0"/>
                                          </p:stCondLst>
                                        </p:cTn>
                                        <p:tgtEl>
                                          <p:spTgt spid="210"/>
                                        </p:tgtEl>
                                        <p:attrNameLst>
                                          <p:attrName>style.visibility</p:attrName>
                                        </p:attrNameLst>
                                      </p:cBhvr>
                                      <p:to>
                                        <p:strVal val="visible"/>
                                      </p:to>
                                    </p:set>
                                    <p:animEffect transition="in" filter="fade">
                                      <p:cBhvr>
                                        <p:cTn id="43" dur="1000"/>
                                        <p:tgtEl>
                                          <p:spTgt spid="210"/>
                                        </p:tgtEl>
                                      </p:cBhvr>
                                    </p:animEffect>
                                  </p:childTnLst>
                                </p:cTn>
                              </p:par>
                              <p:par>
                                <p:cTn id="44" presetID="10" presetClass="entr" presetSubtype="0" fill="hold" grpId="0" nodeType="withEffect">
                                  <p:stCondLst>
                                    <p:cond delay="5250"/>
                                  </p:stCondLst>
                                  <p:childTnLst>
                                    <p:set>
                                      <p:cBhvr>
                                        <p:cTn id="45" dur="1" fill="hold">
                                          <p:stCondLst>
                                            <p:cond delay="0"/>
                                          </p:stCondLst>
                                        </p:cTn>
                                        <p:tgtEl>
                                          <p:spTgt spid="209"/>
                                        </p:tgtEl>
                                        <p:attrNameLst>
                                          <p:attrName>style.visibility</p:attrName>
                                        </p:attrNameLst>
                                      </p:cBhvr>
                                      <p:to>
                                        <p:strVal val="visible"/>
                                      </p:to>
                                    </p:set>
                                    <p:animEffect transition="in" filter="fade">
                                      <p:cBhvr>
                                        <p:cTn id="46" dur="1000"/>
                                        <p:tgtEl>
                                          <p:spTgt spid="209"/>
                                        </p:tgtEl>
                                      </p:cBhvr>
                                    </p:animEffect>
                                  </p:childTnLst>
                                </p:cTn>
                              </p:par>
                              <p:par>
                                <p:cTn id="47" presetID="10" presetClass="entr" presetSubtype="0" fill="hold" grpId="0" nodeType="withEffect">
                                  <p:stCondLst>
                                    <p:cond delay="55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1000"/>
                                        <p:tgtEl>
                                          <p:spTgt spid="208"/>
                                        </p:tgtEl>
                                      </p:cBhvr>
                                    </p:animEffect>
                                  </p:childTnLst>
                                </p:cTn>
                              </p:par>
                              <p:par>
                                <p:cTn id="50" presetID="10" presetClass="entr" presetSubtype="0" fill="hold" grpId="0" nodeType="withEffect">
                                  <p:stCondLst>
                                    <p:cond delay="5750"/>
                                  </p:stCondLst>
                                  <p:childTnLst>
                                    <p:set>
                                      <p:cBhvr>
                                        <p:cTn id="51" dur="1" fill="hold">
                                          <p:stCondLst>
                                            <p:cond delay="0"/>
                                          </p:stCondLst>
                                        </p:cTn>
                                        <p:tgtEl>
                                          <p:spTgt spid="207"/>
                                        </p:tgtEl>
                                        <p:attrNameLst>
                                          <p:attrName>style.visibility</p:attrName>
                                        </p:attrNameLst>
                                      </p:cBhvr>
                                      <p:to>
                                        <p:strVal val="visible"/>
                                      </p:to>
                                    </p:set>
                                    <p:animEffect transition="in" filter="fade">
                                      <p:cBhvr>
                                        <p:cTn id="52" dur="1000"/>
                                        <p:tgtEl>
                                          <p:spTgt spid="207"/>
                                        </p:tgtEl>
                                      </p:cBhvr>
                                    </p:animEffect>
                                  </p:childTnLst>
                                </p:cTn>
                              </p:par>
                              <p:par>
                                <p:cTn id="53" presetID="10" presetClass="exit" presetSubtype="0" fill="hold" grpId="1" nodeType="withEffect">
                                  <p:stCondLst>
                                    <p:cond delay="4500"/>
                                  </p:stCondLst>
                                  <p:childTnLst>
                                    <p:animEffect transition="out" filter="fade">
                                      <p:cBhvr>
                                        <p:cTn id="54" dur="1000"/>
                                        <p:tgtEl>
                                          <p:spTgt spid="213"/>
                                        </p:tgtEl>
                                      </p:cBhvr>
                                    </p:animEffect>
                                    <p:set>
                                      <p:cBhvr>
                                        <p:cTn id="55" dur="1" fill="hold">
                                          <p:stCondLst>
                                            <p:cond delay="999"/>
                                          </p:stCondLst>
                                        </p:cTn>
                                        <p:tgtEl>
                                          <p:spTgt spid="213"/>
                                        </p:tgtEl>
                                        <p:attrNameLst>
                                          <p:attrName>style.visibility</p:attrName>
                                        </p:attrNameLst>
                                      </p:cBhvr>
                                      <p:to>
                                        <p:strVal val="hidden"/>
                                      </p:to>
                                    </p:set>
                                  </p:childTnLst>
                                </p:cTn>
                              </p:par>
                              <p:par>
                                <p:cTn id="56" presetID="10" presetClass="exit" presetSubtype="0" fill="hold" grpId="1" nodeType="withEffect">
                                  <p:stCondLst>
                                    <p:cond delay="4750"/>
                                  </p:stCondLst>
                                  <p:childTnLst>
                                    <p:animEffect transition="out" filter="fade">
                                      <p:cBhvr>
                                        <p:cTn id="57" dur="1000"/>
                                        <p:tgtEl>
                                          <p:spTgt spid="212"/>
                                        </p:tgtEl>
                                      </p:cBhvr>
                                    </p:animEffect>
                                    <p:set>
                                      <p:cBhvr>
                                        <p:cTn id="58" dur="1" fill="hold">
                                          <p:stCondLst>
                                            <p:cond delay="999"/>
                                          </p:stCondLst>
                                        </p:cTn>
                                        <p:tgtEl>
                                          <p:spTgt spid="212"/>
                                        </p:tgtEl>
                                        <p:attrNameLst>
                                          <p:attrName>style.visibility</p:attrName>
                                        </p:attrNameLst>
                                      </p:cBhvr>
                                      <p:to>
                                        <p:strVal val="hidden"/>
                                      </p:to>
                                    </p:set>
                                  </p:childTnLst>
                                </p:cTn>
                              </p:par>
                              <p:par>
                                <p:cTn id="59" presetID="10" presetClass="exit" presetSubtype="0" fill="hold" grpId="1" nodeType="withEffect">
                                  <p:stCondLst>
                                    <p:cond delay="5000"/>
                                  </p:stCondLst>
                                  <p:childTnLst>
                                    <p:animEffect transition="out" filter="fade">
                                      <p:cBhvr>
                                        <p:cTn id="60" dur="1000"/>
                                        <p:tgtEl>
                                          <p:spTgt spid="211"/>
                                        </p:tgtEl>
                                      </p:cBhvr>
                                    </p:animEffect>
                                    <p:set>
                                      <p:cBhvr>
                                        <p:cTn id="61" dur="1" fill="hold">
                                          <p:stCondLst>
                                            <p:cond delay="999"/>
                                          </p:stCondLst>
                                        </p:cTn>
                                        <p:tgtEl>
                                          <p:spTgt spid="211"/>
                                        </p:tgtEl>
                                        <p:attrNameLst>
                                          <p:attrName>style.visibility</p:attrName>
                                        </p:attrNameLst>
                                      </p:cBhvr>
                                      <p:to>
                                        <p:strVal val="hidden"/>
                                      </p:to>
                                    </p:set>
                                  </p:childTnLst>
                                </p:cTn>
                              </p:par>
                              <p:par>
                                <p:cTn id="62" presetID="10" presetClass="exit" presetSubtype="0" fill="hold" grpId="1" nodeType="withEffect">
                                  <p:stCondLst>
                                    <p:cond delay="5250"/>
                                  </p:stCondLst>
                                  <p:childTnLst>
                                    <p:animEffect transition="out" filter="fade">
                                      <p:cBhvr>
                                        <p:cTn id="63" dur="1000"/>
                                        <p:tgtEl>
                                          <p:spTgt spid="210"/>
                                        </p:tgtEl>
                                      </p:cBhvr>
                                    </p:animEffect>
                                    <p:set>
                                      <p:cBhvr>
                                        <p:cTn id="64" dur="1" fill="hold">
                                          <p:stCondLst>
                                            <p:cond delay="999"/>
                                          </p:stCondLst>
                                        </p:cTn>
                                        <p:tgtEl>
                                          <p:spTgt spid="210"/>
                                        </p:tgtEl>
                                        <p:attrNameLst>
                                          <p:attrName>style.visibility</p:attrName>
                                        </p:attrNameLst>
                                      </p:cBhvr>
                                      <p:to>
                                        <p:strVal val="hidden"/>
                                      </p:to>
                                    </p:set>
                                  </p:childTnLst>
                                </p:cTn>
                              </p:par>
                              <p:par>
                                <p:cTn id="65" presetID="10" presetClass="exit" presetSubtype="0" fill="hold" grpId="1" nodeType="withEffect">
                                  <p:stCondLst>
                                    <p:cond delay="5500"/>
                                  </p:stCondLst>
                                  <p:childTnLst>
                                    <p:animEffect transition="out" filter="fade">
                                      <p:cBhvr>
                                        <p:cTn id="66" dur="1000"/>
                                        <p:tgtEl>
                                          <p:spTgt spid="209"/>
                                        </p:tgtEl>
                                      </p:cBhvr>
                                    </p:animEffect>
                                    <p:set>
                                      <p:cBhvr>
                                        <p:cTn id="67" dur="1" fill="hold">
                                          <p:stCondLst>
                                            <p:cond delay="999"/>
                                          </p:stCondLst>
                                        </p:cTn>
                                        <p:tgtEl>
                                          <p:spTgt spid="209"/>
                                        </p:tgtEl>
                                        <p:attrNameLst>
                                          <p:attrName>style.visibility</p:attrName>
                                        </p:attrNameLst>
                                      </p:cBhvr>
                                      <p:to>
                                        <p:strVal val="hidden"/>
                                      </p:to>
                                    </p:set>
                                  </p:childTnLst>
                                </p:cTn>
                              </p:par>
                              <p:par>
                                <p:cTn id="68" presetID="10" presetClass="exit" presetSubtype="0" fill="hold" grpId="1" nodeType="withEffect">
                                  <p:stCondLst>
                                    <p:cond delay="5750"/>
                                  </p:stCondLst>
                                  <p:childTnLst>
                                    <p:animEffect transition="out" filter="fade">
                                      <p:cBhvr>
                                        <p:cTn id="69" dur="1000"/>
                                        <p:tgtEl>
                                          <p:spTgt spid="208"/>
                                        </p:tgtEl>
                                      </p:cBhvr>
                                    </p:animEffect>
                                    <p:set>
                                      <p:cBhvr>
                                        <p:cTn id="70" dur="1" fill="hold">
                                          <p:stCondLst>
                                            <p:cond delay="999"/>
                                          </p:stCondLst>
                                        </p:cTn>
                                        <p:tgtEl>
                                          <p:spTgt spid="208"/>
                                        </p:tgtEl>
                                        <p:attrNameLst>
                                          <p:attrName>style.visibility</p:attrName>
                                        </p:attrNameLst>
                                      </p:cBhvr>
                                      <p:to>
                                        <p:strVal val="hidden"/>
                                      </p:to>
                                    </p:set>
                                  </p:childTnLst>
                                </p:cTn>
                              </p:par>
                              <p:par>
                                <p:cTn id="71" presetID="10" presetClass="exit" presetSubtype="0" fill="hold" grpId="1" nodeType="withEffect">
                                  <p:stCondLst>
                                    <p:cond delay="6000"/>
                                  </p:stCondLst>
                                  <p:childTnLst>
                                    <p:animEffect transition="out" filter="fade">
                                      <p:cBhvr>
                                        <p:cTn id="72" dur="1000"/>
                                        <p:tgtEl>
                                          <p:spTgt spid="207"/>
                                        </p:tgtEl>
                                      </p:cBhvr>
                                    </p:animEffect>
                                    <p:set>
                                      <p:cBhvr>
                                        <p:cTn id="73" dur="1" fill="hold">
                                          <p:stCondLst>
                                            <p:cond delay="999"/>
                                          </p:stCondLst>
                                        </p:cTn>
                                        <p:tgtEl>
                                          <p:spTgt spid="2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p:bldP spid="207" grpId="1"/>
      <p:bldP spid="208" grpId="0"/>
      <p:bldP spid="208" grpId="1"/>
      <p:bldP spid="209" grpId="0"/>
      <p:bldP spid="209" grpId="1"/>
      <p:bldP spid="210" grpId="0"/>
      <p:bldP spid="210" grpId="1"/>
      <p:bldP spid="211" grpId="0"/>
      <p:bldP spid="211" grpId="1"/>
      <p:bldP spid="212" grpId="0"/>
      <p:bldP spid="212" grpId="1"/>
      <p:bldP spid="213" grpId="0"/>
      <p:bldP spid="213"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 name="PA-图片 2" descr="图片包含 户外艺术系列, 星&#10;&#10;自动生成的说明">
            <a:extLst>
              <a:ext uri="{FF2B5EF4-FFF2-40B4-BE49-F238E27FC236}">
                <a16:creationId xmlns:a16="http://schemas.microsoft.com/office/drawing/2014/main" xmlns="" id="{16EFAF70-A824-439D-B40D-A532F78538DA}"/>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98390" y="-627195"/>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10" name="PA-组合 122">
            <a:extLst>
              <a:ext uri="{FF2B5EF4-FFF2-40B4-BE49-F238E27FC236}">
                <a16:creationId xmlns:a16="http://schemas.microsoft.com/office/drawing/2014/main" xmlns="" id="{0622A5B8-314B-4700-89D6-39D87A1057E1}"/>
              </a:ext>
            </a:extLst>
          </p:cNvPr>
          <p:cNvGrpSpPr/>
          <p:nvPr>
            <p:custDataLst>
              <p:tags r:id="rId5"/>
            </p:custDataLst>
          </p:nvPr>
        </p:nvGrpSpPr>
        <p:grpSpPr>
          <a:xfrm rot="1200000">
            <a:off x="3530519" y="1105200"/>
            <a:ext cx="4711282" cy="4711282"/>
            <a:chOff x="3740359" y="1073359"/>
            <a:chExt cx="4711282" cy="4711282"/>
          </a:xfrm>
        </p:grpSpPr>
        <p:sp>
          <p:nvSpPr>
            <p:cNvPr id="11" name="PA-椭圆 123">
              <a:extLst>
                <a:ext uri="{FF2B5EF4-FFF2-40B4-BE49-F238E27FC236}">
                  <a16:creationId xmlns:a16="http://schemas.microsoft.com/office/drawing/2014/main" xmlns="" id="{B03CAA4F-75C2-4424-84AB-F17F656212A5}"/>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15AD4645-EA25-49CA-8123-623662A51253}"/>
                </a:ext>
              </a:extLst>
            </p:cNvPr>
            <p:cNvGrpSpPr/>
            <p:nvPr/>
          </p:nvGrpSpPr>
          <p:grpSpPr>
            <a:xfrm>
              <a:off x="3740359" y="1073359"/>
              <a:ext cx="4356902" cy="4356902"/>
              <a:chOff x="3740359" y="1073359"/>
              <a:chExt cx="4356902" cy="4356902"/>
            </a:xfrm>
          </p:grpSpPr>
          <p:sp>
            <p:nvSpPr>
              <p:cNvPr id="13" name="PA-椭圆 125">
                <a:extLst>
                  <a:ext uri="{FF2B5EF4-FFF2-40B4-BE49-F238E27FC236}">
                    <a16:creationId xmlns:a16="http://schemas.microsoft.com/office/drawing/2014/main" xmlns="" id="{F55C4BEB-5EC5-484B-B31B-972CE49A2269}"/>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39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26">
                <a:extLst>
                  <a:ext uri="{FF2B5EF4-FFF2-40B4-BE49-F238E27FC236}">
                    <a16:creationId xmlns:a16="http://schemas.microsoft.com/office/drawing/2014/main" xmlns="" id="{BE3784A2-F449-4263-94FE-5133FE3F2AF7}"/>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147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127">
                <a:extLst>
                  <a:ext uri="{FF2B5EF4-FFF2-40B4-BE49-F238E27FC236}">
                    <a16:creationId xmlns:a16="http://schemas.microsoft.com/office/drawing/2014/main" xmlns="" id="{6AC3E8C2-197D-401A-ACAE-6BE5F1A35051}"/>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PA-椭圆 27">
            <a:extLst>
              <a:ext uri="{FF2B5EF4-FFF2-40B4-BE49-F238E27FC236}">
                <a16:creationId xmlns:a16="http://schemas.microsoft.com/office/drawing/2014/main" xmlns="" id="{2A2D0FAC-2409-425A-B4D1-9AC3731EB720}"/>
              </a:ext>
            </a:extLst>
          </p:cNvPr>
          <p:cNvSpPr/>
          <p:nvPr>
            <p:custDataLst>
              <p:tags r:id="rId10"/>
            </p:custDataLst>
          </p:nvPr>
        </p:nvSpPr>
        <p:spPr>
          <a:xfrm>
            <a:off x="1374038" y="-1162089"/>
            <a:ext cx="8812440" cy="8812440"/>
          </a:xfrm>
          <a:prstGeom prst="ellipse">
            <a:avLst/>
          </a:prstGeom>
          <a:noFill/>
          <a:ln w="6350">
            <a:gradFill flip="none" rotWithShape="1">
              <a:gsLst>
                <a:gs pos="100000">
                  <a:srgbClr val="67DAAF"/>
                </a:gs>
                <a:gs pos="50000">
                  <a:srgbClr val="4492AC"/>
                </a:gs>
                <a:gs pos="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a:extLst>
              <a:ext uri="{FF2B5EF4-FFF2-40B4-BE49-F238E27FC236}">
                <a16:creationId xmlns:a16="http://schemas.microsoft.com/office/drawing/2014/main" xmlns="" id="{50F51D7C-A175-4E88-BCAA-015C712503BD}"/>
              </a:ext>
            </a:extLst>
          </p:cNvPr>
          <p:cNvSpPr/>
          <p:nvPr>
            <p:custDataLst>
              <p:tags r:id="rId11"/>
            </p:custDataLst>
          </p:nvPr>
        </p:nvSpPr>
        <p:spPr>
          <a:xfrm>
            <a:off x="2325054" y="-211073"/>
            <a:ext cx="6910408" cy="6910408"/>
          </a:xfrm>
          <a:prstGeom prst="ellipse">
            <a:avLst/>
          </a:prstGeom>
          <a:noFill/>
          <a:ln w="6350">
            <a:gradFill flip="none" rotWithShape="1">
              <a:gsLst>
                <a:gs pos="56000">
                  <a:srgbClr val="67DAAF"/>
                </a:gs>
                <a:gs pos="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a:extLst>
              <a:ext uri="{FF2B5EF4-FFF2-40B4-BE49-F238E27FC236}">
                <a16:creationId xmlns:a16="http://schemas.microsoft.com/office/drawing/2014/main" xmlns="" id="{D3BFE3C9-6D3A-4F3D-90FB-1968B786013C}"/>
              </a:ext>
            </a:extLst>
          </p:cNvPr>
          <p:cNvSpPr/>
          <p:nvPr>
            <p:custDataLst>
              <p:tags r:id="rId12"/>
            </p:custDataLst>
          </p:nvPr>
        </p:nvSpPr>
        <p:spPr>
          <a:xfrm>
            <a:off x="3391798" y="855671"/>
            <a:ext cx="4776920" cy="4776920"/>
          </a:xfrm>
          <a:prstGeom prst="ellipse">
            <a:avLst/>
          </a:prstGeom>
          <a:noFill/>
          <a:ln w="6350">
            <a:gradFill flip="none" rotWithShape="1">
              <a:gsLst>
                <a:gs pos="100000">
                  <a:srgbClr val="67DAAF"/>
                </a:gs>
                <a:gs pos="0">
                  <a:srgbClr val="4492AC"/>
                </a:gs>
                <a:gs pos="51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30">
            <a:extLst>
              <a:ext uri="{FF2B5EF4-FFF2-40B4-BE49-F238E27FC236}">
                <a16:creationId xmlns:a16="http://schemas.microsoft.com/office/drawing/2014/main" xmlns="" id="{D3EA0B9E-D40A-4A26-9903-FDB50BD7FB68}"/>
              </a:ext>
            </a:extLst>
          </p:cNvPr>
          <p:cNvSpPr/>
          <p:nvPr>
            <p:custDataLst>
              <p:tags r:id="rId13"/>
            </p:custDataLst>
          </p:nvPr>
        </p:nvSpPr>
        <p:spPr>
          <a:xfrm>
            <a:off x="4195304" y="1659177"/>
            <a:ext cx="3169908" cy="3169908"/>
          </a:xfrm>
          <a:prstGeom prst="ellipse">
            <a:avLst/>
          </a:prstGeom>
          <a:noFill/>
          <a:ln w="6350">
            <a:gradFill flip="none" rotWithShape="1">
              <a:gsLst>
                <a:gs pos="0">
                  <a:srgbClr val="67DAAF"/>
                </a:gs>
                <a:gs pos="5000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31">
            <a:extLst>
              <a:ext uri="{FF2B5EF4-FFF2-40B4-BE49-F238E27FC236}">
                <a16:creationId xmlns:a16="http://schemas.microsoft.com/office/drawing/2014/main" xmlns="" id="{BC7F9077-8C6E-4B4F-BAAE-0F54AF1FF108}"/>
              </a:ext>
            </a:extLst>
          </p:cNvPr>
          <p:cNvSpPr/>
          <p:nvPr>
            <p:custDataLst>
              <p:tags r:id="rId14"/>
            </p:custDataLst>
          </p:nvPr>
        </p:nvSpPr>
        <p:spPr>
          <a:xfrm>
            <a:off x="4922185" y="2386058"/>
            <a:ext cx="1716146" cy="1716146"/>
          </a:xfrm>
          <a:prstGeom prst="ellipse">
            <a:avLst/>
          </a:prstGeom>
          <a:noFill/>
          <a:ln w="6350">
            <a:gradFill flip="none" rotWithShape="1">
              <a:gsLst>
                <a:gs pos="100000">
                  <a:srgbClr val="67DAAF"/>
                </a:gs>
                <a:gs pos="0">
                  <a:srgbClr val="4492AC"/>
                </a:gs>
                <a:gs pos="55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32">
            <a:extLst>
              <a:ext uri="{FF2B5EF4-FFF2-40B4-BE49-F238E27FC236}">
                <a16:creationId xmlns:a16="http://schemas.microsoft.com/office/drawing/2014/main" xmlns="" id="{862DF5EF-99ED-4C38-9CC9-F77A68A1587C}"/>
              </a:ext>
            </a:extLst>
          </p:cNvPr>
          <p:cNvSpPr/>
          <p:nvPr>
            <p:custDataLst>
              <p:tags r:id="rId15"/>
            </p:custDataLst>
          </p:nvPr>
        </p:nvSpPr>
        <p:spPr>
          <a:xfrm>
            <a:off x="5542133" y="3006006"/>
            <a:ext cx="476250" cy="476250"/>
          </a:xfrm>
          <a:prstGeom prst="ellipse">
            <a:avLst/>
          </a:prstGeom>
          <a:noFill/>
          <a:ln w="6350">
            <a:gradFill flip="none" rotWithShape="1">
              <a:gsLst>
                <a:gs pos="51000">
                  <a:srgbClr val="67DAAF"/>
                </a:gs>
                <a:gs pos="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33">
            <a:extLst>
              <a:ext uri="{FF2B5EF4-FFF2-40B4-BE49-F238E27FC236}">
                <a16:creationId xmlns:a16="http://schemas.microsoft.com/office/drawing/2014/main" xmlns="" id="{06D4914F-D540-4E05-A479-563094F00F76}"/>
              </a:ext>
            </a:extLst>
          </p:cNvPr>
          <p:cNvSpPr/>
          <p:nvPr>
            <p:custDataLst>
              <p:tags r:id="rId16"/>
            </p:custDataLst>
          </p:nvPr>
        </p:nvSpPr>
        <p:spPr>
          <a:xfrm>
            <a:off x="5735654" y="3199527"/>
            <a:ext cx="89208" cy="89208"/>
          </a:xfrm>
          <a:prstGeom prst="ellipse">
            <a:avLst/>
          </a:prstGeom>
          <a:noFill/>
          <a:ln w="6350">
            <a:gradFill flip="none" rotWithShape="1">
              <a:gsLst>
                <a:gs pos="0">
                  <a:srgbClr val="67DAAF"/>
                </a:gs>
                <a:gs pos="50000">
                  <a:srgbClr val="4492AC"/>
                </a:gs>
                <a:gs pos="100000">
                  <a:srgbClr val="1D4375"/>
                </a:gs>
              </a:gsLst>
              <a:lin ang="2700000" scaled="1"/>
            </a:gra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A31A1A1C-566E-404E-9577-FB9DE6B04861}"/>
              </a:ext>
            </a:extLst>
          </p:cNvPr>
          <p:cNvGrpSpPr/>
          <p:nvPr/>
        </p:nvGrpSpPr>
        <p:grpSpPr>
          <a:xfrm>
            <a:off x="7492684" y="1597966"/>
            <a:ext cx="3975417" cy="326400"/>
            <a:chOff x="7492684" y="1597966"/>
            <a:chExt cx="3975417" cy="326400"/>
          </a:xfrm>
        </p:grpSpPr>
        <p:sp>
          <p:nvSpPr>
            <p:cNvPr id="36" name="文本框 35">
              <a:extLst>
                <a:ext uri="{FF2B5EF4-FFF2-40B4-BE49-F238E27FC236}">
                  <a16:creationId xmlns:a16="http://schemas.microsoft.com/office/drawing/2014/main" xmlns="" id="{85658049-311A-4949-BA61-8F4C536B7207}"/>
                </a:ext>
              </a:extLst>
            </p:cNvPr>
            <p:cNvSpPr txBox="1"/>
            <p:nvPr/>
          </p:nvSpPr>
          <p:spPr>
            <a:xfrm>
              <a:off x="7797487" y="1597966"/>
              <a:ext cx="3670614" cy="276999"/>
            </a:xfrm>
            <a:prstGeom prst="rect">
              <a:avLst/>
            </a:prstGeom>
            <a:noFill/>
          </p:spPr>
          <p:txBody>
            <a:bodyPr wrap="square" rtlCol="0">
              <a:spAutoFit/>
            </a:bodyPr>
            <a:lstStyle/>
            <a:p>
              <a:r>
                <a:rPr lang="zh-CN" altLang="en-US" sz="1200" spc="300" smtClean="0">
                  <a:solidFill>
                    <a:schemeClr val="bg1"/>
                  </a:solidFill>
                  <a:latin typeface="Bodoni MT Condensed" panose="02070606080606020203" pitchFamily="18" charset="0"/>
                </a:rPr>
                <a:t>确定调查方法</a:t>
              </a:r>
              <a:endParaRPr lang="zh-CN" altLang="en-US" sz="1200" spc="300">
                <a:solidFill>
                  <a:schemeClr val="bg1"/>
                </a:solidFill>
                <a:latin typeface="Bodoni MT Condensed" panose="02070606080606020203" pitchFamily="18" charset="0"/>
              </a:endParaRPr>
            </a:p>
          </p:txBody>
        </p:sp>
        <p:grpSp>
          <p:nvGrpSpPr>
            <p:cNvPr id="37" name="组合 36">
              <a:extLst>
                <a:ext uri="{FF2B5EF4-FFF2-40B4-BE49-F238E27FC236}">
                  <a16:creationId xmlns:a16="http://schemas.microsoft.com/office/drawing/2014/main" xmlns="" id="{CADF3583-76FD-4C0F-86EA-1C436123894D}"/>
                </a:ext>
              </a:extLst>
            </p:cNvPr>
            <p:cNvGrpSpPr/>
            <p:nvPr/>
          </p:nvGrpSpPr>
          <p:grpSpPr>
            <a:xfrm>
              <a:off x="7492684" y="1733234"/>
              <a:ext cx="191132" cy="191132"/>
              <a:chOff x="7701906" y="2099334"/>
              <a:chExt cx="191132" cy="191132"/>
            </a:xfrm>
          </p:grpSpPr>
          <p:sp>
            <p:nvSpPr>
              <p:cNvPr id="38" name="加号 37">
                <a:extLst>
                  <a:ext uri="{FF2B5EF4-FFF2-40B4-BE49-F238E27FC236}">
                    <a16:creationId xmlns:a16="http://schemas.microsoft.com/office/drawing/2014/main" xmlns="" id="{64376C50-73AE-47A4-9039-E191C2AB39F7}"/>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07B45584-E16F-440E-93ED-6409F718AD97}"/>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组合 39">
            <a:extLst>
              <a:ext uri="{FF2B5EF4-FFF2-40B4-BE49-F238E27FC236}">
                <a16:creationId xmlns:a16="http://schemas.microsoft.com/office/drawing/2014/main" xmlns="" id="{45DFCD09-DDA0-4124-A7FC-189D7D6049DD}"/>
              </a:ext>
            </a:extLst>
          </p:cNvPr>
          <p:cNvGrpSpPr/>
          <p:nvPr/>
        </p:nvGrpSpPr>
        <p:grpSpPr>
          <a:xfrm>
            <a:off x="461492" y="1690299"/>
            <a:ext cx="4009224" cy="276999"/>
            <a:chOff x="461492" y="1690299"/>
            <a:chExt cx="4009224" cy="276999"/>
          </a:xfrm>
        </p:grpSpPr>
        <p:grpSp>
          <p:nvGrpSpPr>
            <p:cNvPr id="41" name="组合 40">
              <a:extLst>
                <a:ext uri="{FF2B5EF4-FFF2-40B4-BE49-F238E27FC236}">
                  <a16:creationId xmlns:a16="http://schemas.microsoft.com/office/drawing/2014/main" xmlns="" id="{28C473FA-53F7-417A-9635-4F6F1CEA6089}"/>
                </a:ext>
              </a:extLst>
            </p:cNvPr>
            <p:cNvGrpSpPr/>
            <p:nvPr/>
          </p:nvGrpSpPr>
          <p:grpSpPr>
            <a:xfrm>
              <a:off x="4279584" y="1733234"/>
              <a:ext cx="191132" cy="191132"/>
              <a:chOff x="7701906" y="2099334"/>
              <a:chExt cx="191132" cy="191132"/>
            </a:xfrm>
          </p:grpSpPr>
          <p:sp>
            <p:nvSpPr>
              <p:cNvPr id="43" name="加号 42">
                <a:extLst>
                  <a:ext uri="{FF2B5EF4-FFF2-40B4-BE49-F238E27FC236}">
                    <a16:creationId xmlns:a16="http://schemas.microsoft.com/office/drawing/2014/main" xmlns="" id="{24990F8C-B8F5-40B2-A534-D2562ABA702A}"/>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E38DADEF-6621-4F10-9F65-998C1CB3C43F}"/>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a:extLst>
                <a:ext uri="{FF2B5EF4-FFF2-40B4-BE49-F238E27FC236}">
                  <a16:creationId xmlns:a16="http://schemas.microsoft.com/office/drawing/2014/main" xmlns="" id="{0CB72342-CCFD-4633-863F-56FC9EADA207}"/>
                </a:ext>
              </a:extLst>
            </p:cNvPr>
            <p:cNvSpPr txBox="1"/>
            <p:nvPr/>
          </p:nvSpPr>
          <p:spPr>
            <a:xfrm>
              <a:off x="461492" y="1690299"/>
              <a:ext cx="3670614" cy="276999"/>
            </a:xfrm>
            <a:prstGeom prst="rect">
              <a:avLst/>
            </a:prstGeom>
            <a:noFill/>
          </p:spPr>
          <p:txBody>
            <a:bodyPr wrap="square" rtlCol="0">
              <a:spAutoFit/>
            </a:bodyPr>
            <a:lstStyle/>
            <a:p>
              <a:pPr algn="r"/>
              <a:r>
                <a:rPr lang="zh-CN" altLang="en-US" sz="1200" spc="300" smtClean="0">
                  <a:solidFill>
                    <a:schemeClr val="bg1"/>
                  </a:solidFill>
                  <a:latin typeface="Bodoni MT Condensed" panose="02070606080606020203" pitchFamily="18" charset="0"/>
                </a:rPr>
                <a:t>选择调查主题</a:t>
              </a:r>
              <a:endParaRPr lang="zh-CN" altLang="en-US" sz="1200" spc="300">
                <a:solidFill>
                  <a:schemeClr val="bg1"/>
                </a:solidFill>
                <a:latin typeface="Bodoni MT Condensed" panose="02070606080606020203" pitchFamily="18" charset="0"/>
              </a:endParaRPr>
            </a:p>
          </p:txBody>
        </p:sp>
      </p:grpSp>
      <p:grpSp>
        <p:nvGrpSpPr>
          <p:cNvPr id="45" name="组合 44">
            <a:extLst>
              <a:ext uri="{FF2B5EF4-FFF2-40B4-BE49-F238E27FC236}">
                <a16:creationId xmlns:a16="http://schemas.microsoft.com/office/drawing/2014/main" xmlns="" id="{316B2A9F-CFE0-4C65-B717-4D9312EF846A}"/>
              </a:ext>
            </a:extLst>
          </p:cNvPr>
          <p:cNvGrpSpPr/>
          <p:nvPr/>
        </p:nvGrpSpPr>
        <p:grpSpPr>
          <a:xfrm>
            <a:off x="8273734" y="3384755"/>
            <a:ext cx="3832856" cy="276999"/>
            <a:chOff x="8273734" y="3384755"/>
            <a:chExt cx="3832856" cy="276999"/>
          </a:xfrm>
        </p:grpSpPr>
        <p:grpSp>
          <p:nvGrpSpPr>
            <p:cNvPr id="46" name="组合 45">
              <a:extLst>
                <a:ext uri="{FF2B5EF4-FFF2-40B4-BE49-F238E27FC236}">
                  <a16:creationId xmlns:a16="http://schemas.microsoft.com/office/drawing/2014/main" xmlns="" id="{D17F7FFF-BD1C-461C-A08D-89F37C8C9E64}"/>
                </a:ext>
              </a:extLst>
            </p:cNvPr>
            <p:cNvGrpSpPr/>
            <p:nvPr/>
          </p:nvGrpSpPr>
          <p:grpSpPr>
            <a:xfrm>
              <a:off x="8273734" y="3457259"/>
              <a:ext cx="191132" cy="191132"/>
              <a:chOff x="7701906" y="2099334"/>
              <a:chExt cx="191132" cy="191132"/>
            </a:xfrm>
          </p:grpSpPr>
          <p:sp>
            <p:nvSpPr>
              <p:cNvPr id="48" name="加号 47">
                <a:extLst>
                  <a:ext uri="{FF2B5EF4-FFF2-40B4-BE49-F238E27FC236}">
                    <a16:creationId xmlns:a16="http://schemas.microsoft.com/office/drawing/2014/main" xmlns="" id="{D0499C01-26ED-4CF1-BDF2-6954B41F1313}"/>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4631C6E5-8704-4848-B295-F4AA9BF1C071}"/>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a:extLst>
                <a:ext uri="{FF2B5EF4-FFF2-40B4-BE49-F238E27FC236}">
                  <a16:creationId xmlns:a16="http://schemas.microsoft.com/office/drawing/2014/main" xmlns="" id="{52EB1DD8-C6BE-4CDC-8CEA-C32F222D3B90}"/>
                </a:ext>
              </a:extLst>
            </p:cNvPr>
            <p:cNvSpPr txBox="1"/>
            <p:nvPr/>
          </p:nvSpPr>
          <p:spPr>
            <a:xfrm>
              <a:off x="8435976" y="3384755"/>
              <a:ext cx="3670614" cy="276999"/>
            </a:xfrm>
            <a:prstGeom prst="rect">
              <a:avLst/>
            </a:prstGeom>
            <a:noFill/>
          </p:spPr>
          <p:txBody>
            <a:bodyPr wrap="square" rtlCol="0">
              <a:spAutoFit/>
            </a:bodyPr>
            <a:lstStyle/>
            <a:p>
              <a:r>
                <a:rPr lang="zh-CN" altLang="en-US" sz="1200" spc="300" smtClean="0">
                  <a:solidFill>
                    <a:schemeClr val="bg1"/>
                  </a:solidFill>
                  <a:latin typeface="Bodoni MT Condensed" panose="02070606080606020203" pitchFamily="18" charset="0"/>
                </a:rPr>
                <a:t>加工整理</a:t>
              </a:r>
              <a:endParaRPr lang="zh-CN" altLang="en-US" sz="1200" spc="300">
                <a:solidFill>
                  <a:schemeClr val="bg1"/>
                </a:solidFill>
                <a:latin typeface="Bodoni MT Condensed" panose="02070606080606020203" pitchFamily="18" charset="0"/>
              </a:endParaRPr>
            </a:p>
          </p:txBody>
        </p:sp>
      </p:grpSp>
      <p:grpSp>
        <p:nvGrpSpPr>
          <p:cNvPr id="50" name="组合 49">
            <a:extLst>
              <a:ext uri="{FF2B5EF4-FFF2-40B4-BE49-F238E27FC236}">
                <a16:creationId xmlns:a16="http://schemas.microsoft.com/office/drawing/2014/main" xmlns="" id="{3FD2AF0C-BDE6-4D42-9EAD-1663631A480B}"/>
              </a:ext>
            </a:extLst>
          </p:cNvPr>
          <p:cNvGrpSpPr/>
          <p:nvPr/>
        </p:nvGrpSpPr>
        <p:grpSpPr>
          <a:xfrm>
            <a:off x="-130490" y="3384755"/>
            <a:ext cx="3823331" cy="276999"/>
            <a:chOff x="-130490" y="3384755"/>
            <a:chExt cx="3823331" cy="276999"/>
          </a:xfrm>
        </p:grpSpPr>
        <p:grpSp>
          <p:nvGrpSpPr>
            <p:cNvPr id="51" name="组合 50">
              <a:extLst>
                <a:ext uri="{FF2B5EF4-FFF2-40B4-BE49-F238E27FC236}">
                  <a16:creationId xmlns:a16="http://schemas.microsoft.com/office/drawing/2014/main" xmlns="" id="{AD23D928-E8E3-4A9A-8D46-799642DE51B6}"/>
                </a:ext>
              </a:extLst>
            </p:cNvPr>
            <p:cNvGrpSpPr/>
            <p:nvPr/>
          </p:nvGrpSpPr>
          <p:grpSpPr>
            <a:xfrm>
              <a:off x="3501709" y="3457259"/>
              <a:ext cx="191132" cy="191132"/>
              <a:chOff x="7701906" y="2099334"/>
              <a:chExt cx="191132" cy="191132"/>
            </a:xfrm>
          </p:grpSpPr>
          <p:sp>
            <p:nvSpPr>
              <p:cNvPr id="53" name="加号 52">
                <a:extLst>
                  <a:ext uri="{FF2B5EF4-FFF2-40B4-BE49-F238E27FC236}">
                    <a16:creationId xmlns:a16="http://schemas.microsoft.com/office/drawing/2014/main" xmlns="" id="{14FC7B4A-0074-4AEF-A545-DCD263608E97}"/>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4BB4083E-99A3-48CC-92E7-EEE0F13C20C5}"/>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xmlns="" id="{9B9A63EA-3DE8-49FB-94B0-5777655E3356}"/>
                </a:ext>
              </a:extLst>
            </p:cNvPr>
            <p:cNvSpPr txBox="1"/>
            <p:nvPr/>
          </p:nvSpPr>
          <p:spPr>
            <a:xfrm>
              <a:off x="-130490" y="3384755"/>
              <a:ext cx="3670614" cy="276999"/>
            </a:xfrm>
            <a:prstGeom prst="rect">
              <a:avLst/>
            </a:prstGeom>
            <a:noFill/>
          </p:spPr>
          <p:txBody>
            <a:bodyPr wrap="square" rtlCol="0">
              <a:spAutoFit/>
            </a:bodyPr>
            <a:lstStyle/>
            <a:p>
              <a:pPr algn="r"/>
              <a:r>
                <a:rPr lang="zh-CN" altLang="en-US" sz="1200" spc="300" smtClean="0">
                  <a:solidFill>
                    <a:schemeClr val="bg1"/>
                  </a:solidFill>
                  <a:latin typeface="Bodoni MT Condensed" panose="02070606080606020203" pitchFamily="18" charset="0"/>
                </a:rPr>
                <a:t>搜集调查资料</a:t>
              </a:r>
              <a:endParaRPr lang="zh-CN" altLang="en-US" sz="1200" spc="300">
                <a:solidFill>
                  <a:schemeClr val="bg1"/>
                </a:solidFill>
                <a:latin typeface="Bodoni MT Condensed" panose="02070606080606020203" pitchFamily="18" charset="0"/>
              </a:endParaRPr>
            </a:p>
          </p:txBody>
        </p:sp>
      </p:grpSp>
      <p:grpSp>
        <p:nvGrpSpPr>
          <p:cNvPr id="55" name="组合 54">
            <a:extLst>
              <a:ext uri="{FF2B5EF4-FFF2-40B4-BE49-F238E27FC236}">
                <a16:creationId xmlns:a16="http://schemas.microsoft.com/office/drawing/2014/main" xmlns="" id="{EE371081-CC90-4375-956E-2D8B9A847A2F}"/>
              </a:ext>
            </a:extLst>
          </p:cNvPr>
          <p:cNvGrpSpPr/>
          <p:nvPr/>
        </p:nvGrpSpPr>
        <p:grpSpPr>
          <a:xfrm>
            <a:off x="7568884" y="5138349"/>
            <a:ext cx="3794450" cy="276999"/>
            <a:chOff x="7568884" y="5138349"/>
            <a:chExt cx="3794450" cy="276999"/>
          </a:xfrm>
        </p:grpSpPr>
        <p:grpSp>
          <p:nvGrpSpPr>
            <p:cNvPr id="56" name="组合 55">
              <a:extLst>
                <a:ext uri="{FF2B5EF4-FFF2-40B4-BE49-F238E27FC236}">
                  <a16:creationId xmlns:a16="http://schemas.microsoft.com/office/drawing/2014/main" xmlns="" id="{919056BD-98DC-4E56-BF35-8D3155FFA73A}"/>
                </a:ext>
              </a:extLst>
            </p:cNvPr>
            <p:cNvGrpSpPr/>
            <p:nvPr/>
          </p:nvGrpSpPr>
          <p:grpSpPr>
            <a:xfrm>
              <a:off x="7568884" y="5181285"/>
              <a:ext cx="191132" cy="191132"/>
              <a:chOff x="7701906" y="2099334"/>
              <a:chExt cx="191132" cy="191132"/>
            </a:xfrm>
          </p:grpSpPr>
          <p:sp>
            <p:nvSpPr>
              <p:cNvPr id="58" name="加号 57">
                <a:extLst>
                  <a:ext uri="{FF2B5EF4-FFF2-40B4-BE49-F238E27FC236}">
                    <a16:creationId xmlns:a16="http://schemas.microsoft.com/office/drawing/2014/main" xmlns="" id="{2782E4FF-60D2-438A-86D3-EDD500611EBC}"/>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0630318D-82DC-4FD0-81A2-F5D6CA1DAA59}"/>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xmlns="" id="{522DC8E8-2A4E-4981-B822-A4B70DF71A4F}"/>
                </a:ext>
              </a:extLst>
            </p:cNvPr>
            <p:cNvSpPr txBox="1"/>
            <p:nvPr/>
          </p:nvSpPr>
          <p:spPr>
            <a:xfrm>
              <a:off x="7692720" y="5138349"/>
              <a:ext cx="3670614" cy="276999"/>
            </a:xfrm>
            <a:prstGeom prst="rect">
              <a:avLst/>
            </a:prstGeom>
            <a:noFill/>
          </p:spPr>
          <p:txBody>
            <a:bodyPr wrap="square" rtlCol="0">
              <a:spAutoFit/>
            </a:bodyPr>
            <a:lstStyle/>
            <a:p>
              <a:r>
                <a:rPr lang="zh-CN" altLang="en-US" sz="1200" spc="300" smtClean="0">
                  <a:solidFill>
                    <a:schemeClr val="bg1"/>
                  </a:solidFill>
                  <a:latin typeface="Bodoni MT Condensed" panose="02070606080606020203" pitchFamily="18" charset="0"/>
                </a:rPr>
                <a:t>制作调查报告</a:t>
              </a:r>
              <a:endParaRPr lang="zh-CN" altLang="en-US" sz="1200" spc="300">
                <a:solidFill>
                  <a:schemeClr val="bg1"/>
                </a:solidFill>
                <a:latin typeface="Bodoni MT Condensed" panose="02070606080606020203" pitchFamily="18" charset="0"/>
              </a:endParaRPr>
            </a:p>
          </p:txBody>
        </p:sp>
      </p:grpSp>
      <p:grpSp>
        <p:nvGrpSpPr>
          <p:cNvPr id="60" name="组合 59">
            <a:extLst>
              <a:ext uri="{FF2B5EF4-FFF2-40B4-BE49-F238E27FC236}">
                <a16:creationId xmlns:a16="http://schemas.microsoft.com/office/drawing/2014/main" xmlns="" id="{8A71EDB4-B1BA-4377-B1B9-01F732772362}"/>
              </a:ext>
            </a:extLst>
          </p:cNvPr>
          <p:cNvGrpSpPr/>
          <p:nvPr/>
        </p:nvGrpSpPr>
        <p:grpSpPr>
          <a:xfrm>
            <a:off x="583474" y="5138349"/>
            <a:ext cx="3791991" cy="276999"/>
            <a:chOff x="583474" y="5138349"/>
            <a:chExt cx="3791991" cy="276999"/>
          </a:xfrm>
        </p:grpSpPr>
        <p:grpSp>
          <p:nvGrpSpPr>
            <p:cNvPr id="61" name="组合 60">
              <a:extLst>
                <a:ext uri="{FF2B5EF4-FFF2-40B4-BE49-F238E27FC236}">
                  <a16:creationId xmlns:a16="http://schemas.microsoft.com/office/drawing/2014/main" xmlns="" id="{894F6E29-31F8-418F-9506-31D2B819D87E}"/>
                </a:ext>
              </a:extLst>
            </p:cNvPr>
            <p:cNvGrpSpPr/>
            <p:nvPr/>
          </p:nvGrpSpPr>
          <p:grpSpPr>
            <a:xfrm>
              <a:off x="4184333" y="5181284"/>
              <a:ext cx="191132" cy="191132"/>
              <a:chOff x="7701906" y="2099334"/>
              <a:chExt cx="191132" cy="191132"/>
            </a:xfrm>
          </p:grpSpPr>
          <p:sp>
            <p:nvSpPr>
              <p:cNvPr id="63" name="加号 62">
                <a:extLst>
                  <a:ext uri="{FF2B5EF4-FFF2-40B4-BE49-F238E27FC236}">
                    <a16:creationId xmlns:a16="http://schemas.microsoft.com/office/drawing/2014/main" xmlns="" id="{8337F7E4-FFB0-455E-A12D-0769566DD5B6}"/>
                  </a:ext>
                </a:extLst>
              </p:cNvPr>
              <p:cNvSpPr/>
              <p:nvPr/>
            </p:nvSpPr>
            <p:spPr>
              <a:xfrm>
                <a:off x="7701906" y="2099334"/>
                <a:ext cx="191132" cy="191132"/>
              </a:xfrm>
              <a:prstGeom prst="mathPlus">
                <a:avLst>
                  <a:gd name="adj1" fmla="val 51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61EC4F1D-21C3-4A37-8333-7954E1FF81C0}"/>
                  </a:ext>
                </a:extLst>
              </p:cNvPr>
              <p:cNvSpPr>
                <a:spLocks noChangeAspect="1"/>
              </p:cNvSpPr>
              <p:nvPr/>
            </p:nvSpPr>
            <p:spPr>
              <a:xfrm>
                <a:off x="7770471" y="2167899"/>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a:extLst>
                <a:ext uri="{FF2B5EF4-FFF2-40B4-BE49-F238E27FC236}">
                  <a16:creationId xmlns:a16="http://schemas.microsoft.com/office/drawing/2014/main" xmlns="" id="{3BCA401F-2B76-4EA9-96B4-BCFA1283128E}"/>
                </a:ext>
              </a:extLst>
            </p:cNvPr>
            <p:cNvSpPr txBox="1"/>
            <p:nvPr/>
          </p:nvSpPr>
          <p:spPr>
            <a:xfrm>
              <a:off x="583474" y="5138349"/>
              <a:ext cx="3670614" cy="276999"/>
            </a:xfrm>
            <a:prstGeom prst="rect">
              <a:avLst/>
            </a:prstGeom>
            <a:noFill/>
          </p:spPr>
          <p:txBody>
            <a:bodyPr wrap="square" rtlCol="0">
              <a:spAutoFit/>
            </a:bodyPr>
            <a:lstStyle/>
            <a:p>
              <a:pPr algn="r"/>
              <a:r>
                <a:rPr lang="zh-CN" altLang="en-US" sz="1200" spc="300" smtClean="0">
                  <a:solidFill>
                    <a:schemeClr val="bg1"/>
                  </a:solidFill>
                  <a:latin typeface="Bodoni MT Condensed" panose="02070606080606020203" pitchFamily="18" charset="0"/>
                </a:rPr>
                <a:t>补充相关素材</a:t>
              </a:r>
              <a:endParaRPr lang="zh-CN" altLang="en-US" sz="1200" spc="300">
                <a:solidFill>
                  <a:schemeClr val="bg1"/>
                </a:solidFill>
                <a:latin typeface="Bodoni MT Condensed" panose="02070606080606020203" pitchFamily="18" charset="0"/>
              </a:endParaRPr>
            </a:p>
          </p:txBody>
        </p:sp>
      </p:grpSp>
      <p:grpSp>
        <p:nvGrpSpPr>
          <p:cNvPr id="66" name="组合 65">
            <a:extLst>
              <a:ext uri="{FF2B5EF4-FFF2-40B4-BE49-F238E27FC236}">
                <a16:creationId xmlns:a16="http://schemas.microsoft.com/office/drawing/2014/main" xmlns="" id="{28072D21-2899-417D-9CF3-180D6D33A66A}"/>
              </a:ext>
            </a:extLst>
          </p:cNvPr>
          <p:cNvGrpSpPr/>
          <p:nvPr/>
        </p:nvGrpSpPr>
        <p:grpSpPr>
          <a:xfrm>
            <a:off x="2583543" y="2174949"/>
            <a:ext cx="7024914" cy="2860699"/>
            <a:chOff x="2583543" y="2436206"/>
            <a:chExt cx="7024914" cy="2860699"/>
          </a:xfrm>
        </p:grpSpPr>
        <p:sp>
          <p:nvSpPr>
            <p:cNvPr id="67" name="文本框 66">
              <a:extLst>
                <a:ext uri="{FF2B5EF4-FFF2-40B4-BE49-F238E27FC236}">
                  <a16:creationId xmlns:a16="http://schemas.microsoft.com/office/drawing/2014/main" xmlns="" id="{6BAC2316-7317-416C-BD49-0FF5563663AE}"/>
                </a:ext>
              </a:extLst>
            </p:cNvPr>
            <p:cNvSpPr txBox="1"/>
            <p:nvPr/>
          </p:nvSpPr>
          <p:spPr>
            <a:xfrm>
              <a:off x="2583543" y="2436206"/>
              <a:ext cx="7024914" cy="523220"/>
            </a:xfrm>
            <a:prstGeom prst="rect">
              <a:avLst/>
            </a:prstGeom>
            <a:noFill/>
          </p:spPr>
          <p:txBody>
            <a:bodyPr wrap="square" rtlCol="0">
              <a:spAutoFit/>
            </a:bodyPr>
            <a:lstStyle/>
            <a:p>
              <a:pPr algn="dist"/>
              <a:r>
                <a:rPr lang="zh-CN" altLang="en-US" sz="2800" smtClean="0">
                  <a:solidFill>
                    <a:schemeClr val="bg1"/>
                  </a:solidFill>
                  <a:latin typeface="Bodoni MT Condensed" panose="02070606080606020203" pitchFamily="18" charset="0"/>
                </a:rPr>
                <a:t>信息时代的语文生活</a:t>
              </a:r>
              <a:endParaRPr lang="zh-CN" altLang="en-US" sz="2800">
                <a:solidFill>
                  <a:schemeClr val="bg1"/>
                </a:solidFill>
                <a:latin typeface="Bodoni MT Condensed" panose="02070606080606020203" pitchFamily="18" charset="0"/>
              </a:endParaRPr>
            </a:p>
          </p:txBody>
        </p:sp>
        <p:sp>
          <p:nvSpPr>
            <p:cNvPr id="68" name="文本框 67">
              <a:extLst>
                <a:ext uri="{FF2B5EF4-FFF2-40B4-BE49-F238E27FC236}">
                  <a16:creationId xmlns:a16="http://schemas.microsoft.com/office/drawing/2014/main" xmlns="" id="{E53DF851-E23E-4295-9CF7-219461DE13BD}"/>
                </a:ext>
              </a:extLst>
            </p:cNvPr>
            <p:cNvSpPr txBox="1"/>
            <p:nvPr/>
          </p:nvSpPr>
          <p:spPr>
            <a:xfrm>
              <a:off x="2786743" y="3619523"/>
              <a:ext cx="6618514" cy="1677382"/>
            </a:xfrm>
            <a:prstGeom prst="rect">
              <a:avLst/>
            </a:prstGeom>
            <a:noFill/>
          </p:spPr>
          <p:txBody>
            <a:bodyPr wrap="square" rtlCol="0">
              <a:spAutoFit/>
            </a:bodyPr>
            <a:lstStyle/>
            <a:p>
              <a:pPr algn="ctr">
                <a:lnSpc>
                  <a:spcPct val="200000"/>
                </a:lnSpc>
              </a:pPr>
              <a:r>
                <a:rPr lang="zh-CN" altLang="zh-CN">
                  <a:solidFill>
                    <a:schemeClr val="bg1"/>
                  </a:solidFill>
                </a:rPr>
                <a:t>分析实例，研讨多种媒介信息存储、呈现与传递的特点，分析并合理选择、恰当运用不同类型的媒介对表现主题、传递信息、促进交往所产生的影响，并进行总结，形成结论。</a:t>
              </a:r>
              <a:endParaRPr lang="zh-CN" altLang="en-US" sz="1400">
                <a:solidFill>
                  <a:schemeClr val="bg1"/>
                </a:solidFill>
                <a:latin typeface="Bodoni MT Condensed" panose="02070606080606020203" pitchFamily="18" charset="0"/>
              </a:endParaRPr>
            </a:p>
          </p:txBody>
        </p:sp>
        <p:cxnSp>
          <p:nvCxnSpPr>
            <p:cNvPr id="69" name="直接连接符 68">
              <a:extLst>
                <a:ext uri="{FF2B5EF4-FFF2-40B4-BE49-F238E27FC236}">
                  <a16:creationId xmlns:a16="http://schemas.microsoft.com/office/drawing/2014/main" xmlns="" id="{FB2FEA77-2900-4699-967C-F2C602936585}"/>
                </a:ext>
              </a:extLst>
            </p:cNvPr>
            <p:cNvCxnSpPr/>
            <p:nvPr/>
          </p:nvCxnSpPr>
          <p:spPr>
            <a:xfrm>
              <a:off x="2685143" y="3289474"/>
              <a:ext cx="6821714" cy="0"/>
            </a:xfrm>
            <a:prstGeom prst="line">
              <a:avLst/>
            </a:prstGeom>
            <a:ln>
              <a:gradFill flip="none" rotWithShape="1">
                <a:gsLst>
                  <a:gs pos="0">
                    <a:schemeClr val="bg1">
                      <a:alpha val="0"/>
                    </a:schemeClr>
                  </a:gs>
                  <a:gs pos="50000">
                    <a:schemeClr val="bg1"/>
                  </a:gs>
                  <a:gs pos="100000">
                    <a:schemeClr val="bg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3264933"/>
      </p:ext>
    </p:extLst>
  </p:cSld>
  <p:clrMapOvr>
    <a:masterClrMapping/>
  </p:clrMapOvr>
  <mc:AlternateContent>
    <mc:Choice xmlns:p14="http://schemas.microsoft.com/office/powerpoint/2010/main" Requires="p14">
      <p:transition advClick="0" advTm="10000" p14:dur="10"/>
    </mc:Choice>
    <mc:Fallback>
      <p:transition advClick="0" advTm="1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2.91667E-06 -4.81481E-06 L -0.37591 -0.2456" pathEditMode="relative" rAng="0" ptsTypes="AA">
                                      <p:cBhvr>
                                        <p:cTn id="6" dur="10000" fill="hold"/>
                                        <p:tgtEl>
                                          <p:spTgt spid="18"/>
                                        </p:tgtEl>
                                        <p:attrNameLst>
                                          <p:attrName>ppt_x</p:attrName>
                                          <p:attrName>ppt_y</p:attrName>
                                        </p:attrNameLst>
                                      </p:cBhvr>
                                      <p:rCtr x="-18802" y="-12292"/>
                                    </p:animMotion>
                                  </p:childTnLst>
                                </p:cTn>
                              </p:par>
                              <p:par>
                                <p:cTn id="7" presetID="8" presetClass="emph" presetSubtype="0" accel="10000" fill="hold" nodeType="withEffect">
                                  <p:stCondLst>
                                    <p:cond delay="0"/>
                                  </p:stCondLst>
                                  <p:childTnLst>
                                    <p:animRot by="10800000">
                                      <p:cBhvr>
                                        <p:cTn id="8" dur="10000" fill="hold"/>
                                        <p:tgtEl>
                                          <p:spTgt spid="10"/>
                                        </p:tgtEl>
                                        <p:attrNameLst>
                                          <p:attrName>r</p:attrName>
                                        </p:attrNameLst>
                                      </p:cBhvr>
                                    </p:animRot>
                                  </p:childTnLst>
                                </p:cTn>
                              </p:par>
                              <p:par>
                                <p:cTn id="9" presetID="10" presetClass="entr" presetSubtype="0" repeatCount="4000" autoRev="1" fill="hold" grpId="1" nodeType="with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from="visible" to="visible" calcmode="discrete" valueType="num">
                                      <p:cBhvr>
                                        <p:cTn id="12" dur="1" fill="hold">
                                          <p:stCondLst>
                                            <p:cond delay="1000"/>
                                          </p:stCondLst>
                                        </p:cTn>
                                        <p:tgtEl>
                                          <p:spTgt spid="34"/>
                                        </p:tgtEl>
                                        <p:attrNameLst>
                                          <p:attrName>style.visibility</p:attrName>
                                        </p:attrNameLst>
                                      </p:cBhvr>
                                    </p:anim>
                                  </p:childTnLst>
                                </p:cTn>
                              </p:par>
                              <p:par>
                                <p:cTn id="13" presetID="10" presetClass="entr" presetSubtype="0" repeatCount="4000" autoRev="1" fill="hold" grpId="1" nodeType="withEffect">
                                  <p:stCondLst>
                                    <p:cond delay="25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from="visible" to="visible" calcmode="discrete" valueType="num">
                                      <p:cBhvr>
                                        <p:cTn id="16" dur="1" fill="hold">
                                          <p:stCondLst>
                                            <p:cond delay="1000"/>
                                          </p:stCondLst>
                                        </p:cTn>
                                        <p:tgtEl>
                                          <p:spTgt spid="33"/>
                                        </p:tgtEl>
                                        <p:attrNameLst>
                                          <p:attrName>style.visibility</p:attrName>
                                        </p:attrNameLst>
                                      </p:cBhvr>
                                    </p:anim>
                                  </p:childTnLst>
                                </p:cTn>
                              </p:par>
                              <p:par>
                                <p:cTn id="17" presetID="10" presetClass="entr" presetSubtype="0" repeatCount="4000" autoRev="1" fill="hold" grpId="1" nodeType="withEffect">
                                  <p:stCondLst>
                                    <p:cond delay="50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from="visible" to="visible" calcmode="discrete" valueType="num">
                                      <p:cBhvr>
                                        <p:cTn id="20" dur="1" fill="hold">
                                          <p:stCondLst>
                                            <p:cond delay="1000"/>
                                          </p:stCondLst>
                                        </p:cTn>
                                        <p:tgtEl>
                                          <p:spTgt spid="32"/>
                                        </p:tgtEl>
                                        <p:attrNameLst>
                                          <p:attrName>style.visibility</p:attrName>
                                        </p:attrNameLst>
                                      </p:cBhvr>
                                    </p:anim>
                                  </p:childTnLst>
                                </p:cTn>
                              </p:par>
                              <p:par>
                                <p:cTn id="21" presetID="10" presetClass="entr" presetSubtype="0" repeatCount="4000" autoRev="1" fill="hold" grpId="1" nodeType="withEffect">
                                  <p:stCondLst>
                                    <p:cond delay="75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from="visible" to="visible" calcmode="discrete" valueType="num">
                                      <p:cBhvr>
                                        <p:cTn id="24" dur="1" fill="hold">
                                          <p:stCondLst>
                                            <p:cond delay="1000"/>
                                          </p:stCondLst>
                                        </p:cTn>
                                        <p:tgtEl>
                                          <p:spTgt spid="31"/>
                                        </p:tgtEl>
                                        <p:attrNameLst>
                                          <p:attrName>style.visibility</p:attrName>
                                        </p:attrNameLst>
                                      </p:cBhvr>
                                    </p:anim>
                                  </p:childTnLst>
                                </p:cTn>
                              </p:par>
                              <p:par>
                                <p:cTn id="25" presetID="10" presetClass="entr" presetSubtype="0" repeatCount="4000" autoRev="1" fill="hold" grpId="1" nodeType="withEffect">
                                  <p:stCondLst>
                                    <p:cond delay="100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from="visible" to="visible" calcmode="discrete" valueType="num">
                                      <p:cBhvr>
                                        <p:cTn id="28" dur="1" fill="hold">
                                          <p:stCondLst>
                                            <p:cond delay="1000"/>
                                          </p:stCondLst>
                                        </p:cTn>
                                        <p:tgtEl>
                                          <p:spTgt spid="30"/>
                                        </p:tgtEl>
                                        <p:attrNameLst>
                                          <p:attrName>style.visibility</p:attrName>
                                        </p:attrNameLst>
                                      </p:cBhvr>
                                    </p:anim>
                                  </p:childTnLst>
                                </p:cTn>
                              </p:par>
                              <p:par>
                                <p:cTn id="29" presetID="10" presetClass="entr" presetSubtype="0" repeatCount="4000" autoRev="1" fill="hold" grpId="1" nodeType="withEffect">
                                  <p:stCondLst>
                                    <p:cond delay="125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from="visible" to="visible" calcmode="discrete" valueType="num">
                                      <p:cBhvr>
                                        <p:cTn id="32" dur="1" fill="hold">
                                          <p:stCondLst>
                                            <p:cond delay="1000"/>
                                          </p:stCondLst>
                                        </p:cTn>
                                        <p:tgtEl>
                                          <p:spTgt spid="29"/>
                                        </p:tgtEl>
                                        <p:attrNameLst>
                                          <p:attrName>style.visibility</p:attrName>
                                        </p:attrNameLst>
                                      </p:cBhvr>
                                    </p:anim>
                                  </p:childTnLst>
                                </p:cTn>
                              </p:par>
                              <p:par>
                                <p:cTn id="33" presetID="10" presetClass="entr" presetSubtype="0" repeatCount="4000" autoRev="1" fill="hold" grpId="1" nodeType="withEffect">
                                  <p:stCondLst>
                                    <p:cond delay="1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from="visible" to="visible" calcmode="discrete" valueType="num">
                                      <p:cBhvr>
                                        <p:cTn id="36" dur="1" fill="hold">
                                          <p:stCondLst>
                                            <p:cond delay="1000"/>
                                          </p:stCondLst>
                                        </p:cTn>
                                        <p:tgtEl>
                                          <p:spTgt spid="28"/>
                                        </p:tgtEl>
                                        <p:attrNameLst>
                                          <p:attrName>style.visibility</p:attrName>
                                        </p:attrNameLst>
                                      </p:cBhvr>
                                    </p:anim>
                                  </p:childTnLst>
                                </p:cTn>
                              </p:par>
                              <p:par>
                                <p:cTn id="37" presetID="42" presetClass="path" presetSubtype="0" accel="10000" fill="hold" grpId="0" nodeType="withEffect">
                                  <p:stCondLst>
                                    <p:cond delay="0"/>
                                  </p:stCondLst>
                                  <p:childTnLst>
                                    <p:animMotion origin="layout" path="M 1.45833E-06 3.33333E-06 L 0.0164 0.05092" pathEditMode="relative" rAng="0" ptsTypes="AA">
                                      <p:cBhvr>
                                        <p:cTn id="38" dur="10000" fill="hold"/>
                                        <p:tgtEl>
                                          <p:spTgt spid="34"/>
                                        </p:tgtEl>
                                        <p:attrNameLst>
                                          <p:attrName>ppt_x</p:attrName>
                                          <p:attrName>ppt_y</p:attrName>
                                        </p:attrNameLst>
                                      </p:cBhvr>
                                      <p:rCtr x="820" y="2546"/>
                                    </p:animMotion>
                                  </p:childTnLst>
                                </p:cTn>
                              </p:par>
                              <p:par>
                                <p:cTn id="39" presetID="42" presetClass="path" presetSubtype="0" accel="10000" fill="hold" grpId="0" nodeType="withEffect">
                                  <p:stCondLst>
                                    <p:cond delay="0"/>
                                  </p:stCondLst>
                                  <p:childTnLst>
                                    <p:animMotion origin="layout" path="M 1.45833E-06 1.85185E-06 L 0.01654 0.05069" pathEditMode="relative" rAng="0" ptsTypes="AA">
                                      <p:cBhvr>
                                        <p:cTn id="40" dur="10000" fill="hold"/>
                                        <p:tgtEl>
                                          <p:spTgt spid="33"/>
                                        </p:tgtEl>
                                        <p:attrNameLst>
                                          <p:attrName>ppt_x</p:attrName>
                                          <p:attrName>ppt_y</p:attrName>
                                        </p:attrNameLst>
                                      </p:cBhvr>
                                      <p:rCtr x="820" y="2523"/>
                                    </p:animMotion>
                                  </p:childTnLst>
                                </p:cTn>
                              </p:par>
                              <p:par>
                                <p:cTn id="41" presetID="42" presetClass="path" presetSubtype="0" accel="10000" fill="hold" grpId="0" nodeType="withEffect">
                                  <p:stCondLst>
                                    <p:cond delay="0"/>
                                  </p:stCondLst>
                                  <p:childTnLst>
                                    <p:animMotion origin="layout" path="M 1.45833E-06 3.33333E-06 L 0.01654 0.05046" pathEditMode="relative" rAng="0" ptsTypes="AA">
                                      <p:cBhvr>
                                        <p:cTn id="42" dur="10000" fill="hold"/>
                                        <p:tgtEl>
                                          <p:spTgt spid="32"/>
                                        </p:tgtEl>
                                        <p:attrNameLst>
                                          <p:attrName>ppt_x</p:attrName>
                                          <p:attrName>ppt_y</p:attrName>
                                        </p:attrNameLst>
                                      </p:cBhvr>
                                      <p:rCtr x="820" y="2523"/>
                                    </p:animMotion>
                                  </p:childTnLst>
                                </p:cTn>
                              </p:par>
                              <p:par>
                                <p:cTn id="43" presetID="42" presetClass="path" presetSubtype="0" accel="10000" fill="hold" grpId="0" nodeType="withEffect">
                                  <p:stCondLst>
                                    <p:cond delay="0"/>
                                  </p:stCondLst>
                                  <p:childTnLst>
                                    <p:animMotion origin="layout" path="M 1.45833E-06 3.33333E-06 L 0.01654 0.05046" pathEditMode="relative" rAng="0" ptsTypes="AA">
                                      <p:cBhvr>
                                        <p:cTn id="44" dur="10000" fill="hold"/>
                                        <p:tgtEl>
                                          <p:spTgt spid="31"/>
                                        </p:tgtEl>
                                        <p:attrNameLst>
                                          <p:attrName>ppt_x</p:attrName>
                                          <p:attrName>ppt_y</p:attrName>
                                        </p:attrNameLst>
                                      </p:cBhvr>
                                      <p:rCtr x="820" y="2523"/>
                                    </p:animMotion>
                                  </p:childTnLst>
                                </p:cTn>
                              </p:par>
                              <p:par>
                                <p:cTn id="45" presetID="42" presetClass="path" presetSubtype="0" accel="10000" fill="hold" grpId="0" nodeType="withEffect">
                                  <p:stCondLst>
                                    <p:cond delay="0"/>
                                  </p:stCondLst>
                                  <p:childTnLst>
                                    <p:animMotion origin="layout" path="M 1.45833E-06 3.33333E-06 L 0.01654 0.05046" pathEditMode="relative" rAng="0" ptsTypes="AA">
                                      <p:cBhvr>
                                        <p:cTn id="46" dur="10000" fill="hold"/>
                                        <p:tgtEl>
                                          <p:spTgt spid="30"/>
                                        </p:tgtEl>
                                        <p:attrNameLst>
                                          <p:attrName>ppt_x</p:attrName>
                                          <p:attrName>ppt_y</p:attrName>
                                        </p:attrNameLst>
                                      </p:cBhvr>
                                      <p:rCtr x="820" y="2523"/>
                                    </p:animMotion>
                                  </p:childTnLst>
                                </p:cTn>
                              </p:par>
                              <p:par>
                                <p:cTn id="47" presetID="42" presetClass="path" presetSubtype="0" accel="10000" fill="hold" grpId="0" nodeType="withEffect">
                                  <p:stCondLst>
                                    <p:cond delay="0"/>
                                  </p:stCondLst>
                                  <p:childTnLst>
                                    <p:animMotion origin="layout" path="M 1.45833E-06 3.33333E-06 L 0.01654 0.05046" pathEditMode="relative" rAng="0" ptsTypes="AA">
                                      <p:cBhvr>
                                        <p:cTn id="48" dur="10000" fill="hold"/>
                                        <p:tgtEl>
                                          <p:spTgt spid="29"/>
                                        </p:tgtEl>
                                        <p:attrNameLst>
                                          <p:attrName>ppt_x</p:attrName>
                                          <p:attrName>ppt_y</p:attrName>
                                        </p:attrNameLst>
                                      </p:cBhvr>
                                      <p:rCtr x="820" y="2523"/>
                                    </p:animMotion>
                                  </p:childTnLst>
                                </p:cTn>
                              </p:par>
                              <p:par>
                                <p:cTn id="49" presetID="42" presetClass="path" presetSubtype="0" accel="10000" fill="hold" grpId="0" nodeType="withEffect">
                                  <p:stCondLst>
                                    <p:cond delay="0"/>
                                  </p:stCondLst>
                                  <p:childTnLst>
                                    <p:animMotion origin="layout" path="M 1.45833E-06 3.33333E-06 L 0.01654 0.05046" pathEditMode="relative" rAng="0" ptsTypes="AA">
                                      <p:cBhvr>
                                        <p:cTn id="50" dur="10000" fill="hold"/>
                                        <p:tgtEl>
                                          <p:spTgt spid="28"/>
                                        </p:tgtEl>
                                        <p:attrNameLst>
                                          <p:attrName>ppt_x</p:attrName>
                                          <p:attrName>ppt_y</p:attrName>
                                        </p:attrNameLst>
                                      </p:cBhvr>
                                      <p:rCtr x="820" y="2523"/>
                                    </p:animMotion>
                                  </p:childTnLst>
                                </p:cTn>
                              </p:par>
                              <p:par>
                                <p:cTn id="51" presetID="47" presetClass="entr" presetSubtype="0" fill="hold" nodeType="withEffect">
                                  <p:stCondLst>
                                    <p:cond delay="200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2000"/>
                                        <p:tgtEl>
                                          <p:spTgt spid="40"/>
                                        </p:tgtEl>
                                      </p:cBhvr>
                                    </p:animEffect>
                                    <p:anim calcmode="lin" valueType="num">
                                      <p:cBhvr>
                                        <p:cTn id="54" dur="2000" fill="hold"/>
                                        <p:tgtEl>
                                          <p:spTgt spid="40"/>
                                        </p:tgtEl>
                                        <p:attrNameLst>
                                          <p:attrName>ppt_x</p:attrName>
                                        </p:attrNameLst>
                                      </p:cBhvr>
                                      <p:tavLst>
                                        <p:tav tm="0">
                                          <p:val>
                                            <p:strVal val="#ppt_x"/>
                                          </p:val>
                                        </p:tav>
                                        <p:tav tm="100000">
                                          <p:val>
                                            <p:strVal val="#ppt_x"/>
                                          </p:val>
                                        </p:tav>
                                      </p:tavLst>
                                    </p:anim>
                                    <p:anim calcmode="lin" valueType="num">
                                      <p:cBhvr>
                                        <p:cTn id="55" dur="2000" fill="hold"/>
                                        <p:tgtEl>
                                          <p:spTgt spid="40"/>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200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2000"/>
                                        <p:tgtEl>
                                          <p:spTgt spid="35"/>
                                        </p:tgtEl>
                                      </p:cBhvr>
                                    </p:animEffect>
                                    <p:anim calcmode="lin" valueType="num">
                                      <p:cBhvr>
                                        <p:cTn id="59" dur="2000" fill="hold"/>
                                        <p:tgtEl>
                                          <p:spTgt spid="35"/>
                                        </p:tgtEl>
                                        <p:attrNameLst>
                                          <p:attrName>ppt_x</p:attrName>
                                        </p:attrNameLst>
                                      </p:cBhvr>
                                      <p:tavLst>
                                        <p:tav tm="0">
                                          <p:val>
                                            <p:strVal val="#ppt_x"/>
                                          </p:val>
                                        </p:tav>
                                        <p:tav tm="100000">
                                          <p:val>
                                            <p:strVal val="#ppt_x"/>
                                          </p:val>
                                        </p:tav>
                                      </p:tavLst>
                                    </p:anim>
                                    <p:anim calcmode="lin" valueType="num">
                                      <p:cBhvr>
                                        <p:cTn id="60" dur="2000" fill="hold"/>
                                        <p:tgtEl>
                                          <p:spTgt spid="35"/>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350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2000"/>
                                        <p:tgtEl>
                                          <p:spTgt spid="45"/>
                                        </p:tgtEl>
                                      </p:cBhvr>
                                    </p:animEffect>
                                    <p:anim calcmode="lin" valueType="num">
                                      <p:cBhvr>
                                        <p:cTn id="64" dur="2000" fill="hold"/>
                                        <p:tgtEl>
                                          <p:spTgt spid="45"/>
                                        </p:tgtEl>
                                        <p:attrNameLst>
                                          <p:attrName>ppt_x</p:attrName>
                                        </p:attrNameLst>
                                      </p:cBhvr>
                                      <p:tavLst>
                                        <p:tav tm="0">
                                          <p:val>
                                            <p:strVal val="#ppt_x"/>
                                          </p:val>
                                        </p:tav>
                                        <p:tav tm="100000">
                                          <p:val>
                                            <p:strVal val="#ppt_x"/>
                                          </p:val>
                                        </p:tav>
                                      </p:tavLst>
                                    </p:anim>
                                    <p:anim calcmode="lin" valueType="num">
                                      <p:cBhvr>
                                        <p:cTn id="65" dur="2000" fill="hold"/>
                                        <p:tgtEl>
                                          <p:spTgt spid="4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350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2000"/>
                                        <p:tgtEl>
                                          <p:spTgt spid="50"/>
                                        </p:tgtEl>
                                      </p:cBhvr>
                                    </p:animEffect>
                                    <p:anim calcmode="lin" valueType="num">
                                      <p:cBhvr>
                                        <p:cTn id="69" dur="2000" fill="hold"/>
                                        <p:tgtEl>
                                          <p:spTgt spid="50"/>
                                        </p:tgtEl>
                                        <p:attrNameLst>
                                          <p:attrName>ppt_x</p:attrName>
                                        </p:attrNameLst>
                                      </p:cBhvr>
                                      <p:tavLst>
                                        <p:tav tm="0">
                                          <p:val>
                                            <p:strVal val="#ppt_x"/>
                                          </p:val>
                                        </p:tav>
                                        <p:tav tm="100000">
                                          <p:val>
                                            <p:strVal val="#ppt_x"/>
                                          </p:val>
                                        </p:tav>
                                      </p:tavLst>
                                    </p:anim>
                                    <p:anim calcmode="lin" valueType="num">
                                      <p:cBhvr>
                                        <p:cTn id="70" dur="2000" fill="hold"/>
                                        <p:tgtEl>
                                          <p:spTgt spid="50"/>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450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anim calcmode="lin" valueType="num">
                                      <p:cBhvr>
                                        <p:cTn id="74" dur="2000" fill="hold"/>
                                        <p:tgtEl>
                                          <p:spTgt spid="55"/>
                                        </p:tgtEl>
                                        <p:attrNameLst>
                                          <p:attrName>ppt_x</p:attrName>
                                        </p:attrNameLst>
                                      </p:cBhvr>
                                      <p:tavLst>
                                        <p:tav tm="0">
                                          <p:val>
                                            <p:strVal val="#ppt_x"/>
                                          </p:val>
                                        </p:tav>
                                        <p:tav tm="100000">
                                          <p:val>
                                            <p:strVal val="#ppt_x"/>
                                          </p:val>
                                        </p:tav>
                                      </p:tavLst>
                                    </p:anim>
                                    <p:anim calcmode="lin" valueType="num">
                                      <p:cBhvr>
                                        <p:cTn id="75" dur="2000" fill="hold"/>
                                        <p:tgtEl>
                                          <p:spTgt spid="55"/>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450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2000"/>
                                        <p:tgtEl>
                                          <p:spTgt spid="60"/>
                                        </p:tgtEl>
                                      </p:cBhvr>
                                    </p:animEffect>
                                    <p:anim calcmode="lin" valueType="num">
                                      <p:cBhvr>
                                        <p:cTn id="79" dur="2000" fill="hold"/>
                                        <p:tgtEl>
                                          <p:spTgt spid="60"/>
                                        </p:tgtEl>
                                        <p:attrNameLst>
                                          <p:attrName>ppt_x</p:attrName>
                                        </p:attrNameLst>
                                      </p:cBhvr>
                                      <p:tavLst>
                                        <p:tav tm="0">
                                          <p:val>
                                            <p:strVal val="#ppt_x"/>
                                          </p:val>
                                        </p:tav>
                                        <p:tav tm="100000">
                                          <p:val>
                                            <p:strVal val="#ppt_x"/>
                                          </p:val>
                                        </p:tav>
                                      </p:tavLst>
                                    </p:anim>
                                    <p:anim calcmode="lin" valueType="num">
                                      <p:cBhvr>
                                        <p:cTn id="80" dur="2000" fill="hold"/>
                                        <p:tgtEl>
                                          <p:spTgt spid="60"/>
                                        </p:tgtEl>
                                        <p:attrNameLst>
                                          <p:attrName>ppt_y</p:attrName>
                                        </p:attrNameLst>
                                      </p:cBhvr>
                                      <p:tavLst>
                                        <p:tav tm="0">
                                          <p:val>
                                            <p:strVal val="#ppt_y-.1"/>
                                          </p:val>
                                        </p:tav>
                                        <p:tav tm="100000">
                                          <p:val>
                                            <p:strVal val="#ppt_y"/>
                                          </p:val>
                                        </p:tav>
                                      </p:tavLst>
                                    </p:anim>
                                  </p:childTnLst>
                                </p:cTn>
                              </p:par>
                              <p:par>
                                <p:cTn id="81" presetID="10" presetClass="exit" presetSubtype="0" fill="hold" nodeType="withEffect">
                                  <p:stCondLst>
                                    <p:cond delay="8000"/>
                                  </p:stCondLst>
                                  <p:childTnLst>
                                    <p:animEffect transition="out" filter="fade">
                                      <p:cBhvr>
                                        <p:cTn id="82" dur="2000"/>
                                        <p:tgtEl>
                                          <p:spTgt spid="40"/>
                                        </p:tgtEl>
                                      </p:cBhvr>
                                    </p:animEffect>
                                    <p:set>
                                      <p:cBhvr>
                                        <p:cTn id="83" dur="1" fill="hold">
                                          <p:stCondLst>
                                            <p:cond delay="1999"/>
                                          </p:stCondLst>
                                        </p:cTn>
                                        <p:tgtEl>
                                          <p:spTgt spid="40"/>
                                        </p:tgtEl>
                                        <p:attrNameLst>
                                          <p:attrName>style.visibility</p:attrName>
                                        </p:attrNameLst>
                                      </p:cBhvr>
                                      <p:to>
                                        <p:strVal val="hidden"/>
                                      </p:to>
                                    </p:set>
                                  </p:childTnLst>
                                </p:cTn>
                              </p:par>
                              <p:par>
                                <p:cTn id="84" presetID="10" presetClass="exit" presetSubtype="0" fill="hold" nodeType="withEffect">
                                  <p:stCondLst>
                                    <p:cond delay="8000"/>
                                  </p:stCondLst>
                                  <p:childTnLst>
                                    <p:animEffect transition="out" filter="fade">
                                      <p:cBhvr>
                                        <p:cTn id="85" dur="2000"/>
                                        <p:tgtEl>
                                          <p:spTgt spid="35"/>
                                        </p:tgtEl>
                                      </p:cBhvr>
                                    </p:animEffect>
                                    <p:set>
                                      <p:cBhvr>
                                        <p:cTn id="86" dur="1" fill="hold">
                                          <p:stCondLst>
                                            <p:cond delay="1999"/>
                                          </p:stCondLst>
                                        </p:cTn>
                                        <p:tgtEl>
                                          <p:spTgt spid="35"/>
                                        </p:tgtEl>
                                        <p:attrNameLst>
                                          <p:attrName>style.visibility</p:attrName>
                                        </p:attrNameLst>
                                      </p:cBhvr>
                                      <p:to>
                                        <p:strVal val="hidden"/>
                                      </p:to>
                                    </p:set>
                                  </p:childTnLst>
                                </p:cTn>
                              </p:par>
                              <p:par>
                                <p:cTn id="87" presetID="10" presetClass="exit" presetSubtype="0" fill="hold" nodeType="withEffect">
                                  <p:stCondLst>
                                    <p:cond delay="8000"/>
                                  </p:stCondLst>
                                  <p:childTnLst>
                                    <p:animEffect transition="out" filter="fade">
                                      <p:cBhvr>
                                        <p:cTn id="88" dur="2000"/>
                                        <p:tgtEl>
                                          <p:spTgt spid="45"/>
                                        </p:tgtEl>
                                      </p:cBhvr>
                                    </p:animEffect>
                                    <p:set>
                                      <p:cBhvr>
                                        <p:cTn id="89" dur="1" fill="hold">
                                          <p:stCondLst>
                                            <p:cond delay="1999"/>
                                          </p:stCondLst>
                                        </p:cTn>
                                        <p:tgtEl>
                                          <p:spTgt spid="45"/>
                                        </p:tgtEl>
                                        <p:attrNameLst>
                                          <p:attrName>style.visibility</p:attrName>
                                        </p:attrNameLst>
                                      </p:cBhvr>
                                      <p:to>
                                        <p:strVal val="hidden"/>
                                      </p:to>
                                    </p:set>
                                  </p:childTnLst>
                                </p:cTn>
                              </p:par>
                              <p:par>
                                <p:cTn id="90" presetID="10" presetClass="exit" presetSubtype="0" fill="hold" nodeType="withEffect">
                                  <p:stCondLst>
                                    <p:cond delay="8000"/>
                                  </p:stCondLst>
                                  <p:childTnLst>
                                    <p:animEffect transition="out" filter="fade">
                                      <p:cBhvr>
                                        <p:cTn id="91" dur="2000"/>
                                        <p:tgtEl>
                                          <p:spTgt spid="50"/>
                                        </p:tgtEl>
                                      </p:cBhvr>
                                    </p:animEffect>
                                    <p:set>
                                      <p:cBhvr>
                                        <p:cTn id="92" dur="1" fill="hold">
                                          <p:stCondLst>
                                            <p:cond delay="1999"/>
                                          </p:stCondLst>
                                        </p:cTn>
                                        <p:tgtEl>
                                          <p:spTgt spid="50"/>
                                        </p:tgtEl>
                                        <p:attrNameLst>
                                          <p:attrName>style.visibility</p:attrName>
                                        </p:attrNameLst>
                                      </p:cBhvr>
                                      <p:to>
                                        <p:strVal val="hidden"/>
                                      </p:to>
                                    </p:set>
                                  </p:childTnLst>
                                </p:cTn>
                              </p:par>
                              <p:par>
                                <p:cTn id="93" presetID="10" presetClass="exit" presetSubtype="0" fill="hold" nodeType="withEffect">
                                  <p:stCondLst>
                                    <p:cond delay="8000"/>
                                  </p:stCondLst>
                                  <p:childTnLst>
                                    <p:animEffect transition="out" filter="fade">
                                      <p:cBhvr>
                                        <p:cTn id="94" dur="2000"/>
                                        <p:tgtEl>
                                          <p:spTgt spid="55"/>
                                        </p:tgtEl>
                                      </p:cBhvr>
                                    </p:animEffect>
                                    <p:set>
                                      <p:cBhvr>
                                        <p:cTn id="95" dur="1" fill="hold">
                                          <p:stCondLst>
                                            <p:cond delay="1999"/>
                                          </p:stCondLst>
                                        </p:cTn>
                                        <p:tgtEl>
                                          <p:spTgt spid="55"/>
                                        </p:tgtEl>
                                        <p:attrNameLst>
                                          <p:attrName>style.visibility</p:attrName>
                                        </p:attrNameLst>
                                      </p:cBhvr>
                                      <p:to>
                                        <p:strVal val="hidden"/>
                                      </p:to>
                                    </p:set>
                                  </p:childTnLst>
                                </p:cTn>
                              </p:par>
                              <p:par>
                                <p:cTn id="96" presetID="10" presetClass="exit" presetSubtype="0" fill="hold" nodeType="withEffect">
                                  <p:stCondLst>
                                    <p:cond delay="8000"/>
                                  </p:stCondLst>
                                  <p:childTnLst>
                                    <p:animEffect transition="out" filter="fade">
                                      <p:cBhvr>
                                        <p:cTn id="97" dur="2000"/>
                                        <p:tgtEl>
                                          <p:spTgt spid="60"/>
                                        </p:tgtEl>
                                      </p:cBhvr>
                                    </p:animEffect>
                                    <p:set>
                                      <p:cBhvr>
                                        <p:cTn id="98" dur="1" fill="hold">
                                          <p:stCondLst>
                                            <p:cond delay="1999"/>
                                          </p:stCondLst>
                                        </p:cTn>
                                        <p:tgtEl>
                                          <p:spTgt spid="60"/>
                                        </p:tgtEl>
                                        <p:attrNameLst>
                                          <p:attrName>style.visibility</p:attrName>
                                        </p:attrNameLst>
                                      </p:cBhvr>
                                      <p:to>
                                        <p:strVal val="hidden"/>
                                      </p:to>
                                    </p:set>
                                  </p:childTnLst>
                                </p:cTn>
                              </p:par>
                              <p:par>
                                <p:cTn id="99" presetID="10" presetClass="exit" presetSubtype="0" fill="hold" grpId="2" nodeType="withEffect">
                                  <p:stCondLst>
                                    <p:cond delay="8000"/>
                                  </p:stCondLst>
                                  <p:childTnLst>
                                    <p:animEffect transition="out" filter="fade">
                                      <p:cBhvr>
                                        <p:cTn id="100" dur="2000"/>
                                        <p:tgtEl>
                                          <p:spTgt spid="34"/>
                                        </p:tgtEl>
                                      </p:cBhvr>
                                    </p:animEffect>
                                    <p:set>
                                      <p:cBhvr>
                                        <p:cTn id="101" dur="1" fill="hold">
                                          <p:stCondLst>
                                            <p:cond delay="1999"/>
                                          </p:stCondLst>
                                        </p:cTn>
                                        <p:tgtEl>
                                          <p:spTgt spid="34"/>
                                        </p:tgtEl>
                                        <p:attrNameLst>
                                          <p:attrName>style.visibility</p:attrName>
                                        </p:attrNameLst>
                                      </p:cBhvr>
                                      <p:to>
                                        <p:strVal val="hidden"/>
                                      </p:to>
                                    </p:set>
                                  </p:childTnLst>
                                </p:cTn>
                              </p:par>
                              <p:par>
                                <p:cTn id="102" presetID="10" presetClass="exit" presetSubtype="0" fill="hold" grpId="2" nodeType="withEffect">
                                  <p:stCondLst>
                                    <p:cond delay="8000"/>
                                  </p:stCondLst>
                                  <p:childTnLst>
                                    <p:animEffect transition="out" filter="fade">
                                      <p:cBhvr>
                                        <p:cTn id="103" dur="2000"/>
                                        <p:tgtEl>
                                          <p:spTgt spid="33"/>
                                        </p:tgtEl>
                                      </p:cBhvr>
                                    </p:animEffect>
                                    <p:set>
                                      <p:cBhvr>
                                        <p:cTn id="104" dur="1" fill="hold">
                                          <p:stCondLst>
                                            <p:cond delay="1999"/>
                                          </p:stCondLst>
                                        </p:cTn>
                                        <p:tgtEl>
                                          <p:spTgt spid="33"/>
                                        </p:tgtEl>
                                        <p:attrNameLst>
                                          <p:attrName>style.visibility</p:attrName>
                                        </p:attrNameLst>
                                      </p:cBhvr>
                                      <p:to>
                                        <p:strVal val="hidden"/>
                                      </p:to>
                                    </p:set>
                                  </p:childTnLst>
                                </p:cTn>
                              </p:par>
                              <p:par>
                                <p:cTn id="105" presetID="10" presetClass="exit" presetSubtype="0" fill="hold" grpId="2" nodeType="withEffect">
                                  <p:stCondLst>
                                    <p:cond delay="8000"/>
                                  </p:stCondLst>
                                  <p:childTnLst>
                                    <p:animEffect transition="out" filter="fade">
                                      <p:cBhvr>
                                        <p:cTn id="106" dur="2000"/>
                                        <p:tgtEl>
                                          <p:spTgt spid="32"/>
                                        </p:tgtEl>
                                      </p:cBhvr>
                                    </p:animEffect>
                                    <p:set>
                                      <p:cBhvr>
                                        <p:cTn id="107" dur="1" fill="hold">
                                          <p:stCondLst>
                                            <p:cond delay="1999"/>
                                          </p:stCondLst>
                                        </p:cTn>
                                        <p:tgtEl>
                                          <p:spTgt spid="32"/>
                                        </p:tgtEl>
                                        <p:attrNameLst>
                                          <p:attrName>style.visibility</p:attrName>
                                        </p:attrNameLst>
                                      </p:cBhvr>
                                      <p:to>
                                        <p:strVal val="hidden"/>
                                      </p:to>
                                    </p:set>
                                  </p:childTnLst>
                                </p:cTn>
                              </p:par>
                              <p:par>
                                <p:cTn id="108" presetID="10" presetClass="exit" presetSubtype="0" fill="hold" grpId="2" nodeType="withEffect">
                                  <p:stCondLst>
                                    <p:cond delay="8000"/>
                                  </p:stCondLst>
                                  <p:childTnLst>
                                    <p:animEffect transition="out" filter="fade">
                                      <p:cBhvr>
                                        <p:cTn id="109" dur="2000"/>
                                        <p:tgtEl>
                                          <p:spTgt spid="31"/>
                                        </p:tgtEl>
                                      </p:cBhvr>
                                    </p:animEffect>
                                    <p:set>
                                      <p:cBhvr>
                                        <p:cTn id="110" dur="1" fill="hold">
                                          <p:stCondLst>
                                            <p:cond delay="1999"/>
                                          </p:stCondLst>
                                        </p:cTn>
                                        <p:tgtEl>
                                          <p:spTgt spid="31"/>
                                        </p:tgtEl>
                                        <p:attrNameLst>
                                          <p:attrName>style.visibility</p:attrName>
                                        </p:attrNameLst>
                                      </p:cBhvr>
                                      <p:to>
                                        <p:strVal val="hidden"/>
                                      </p:to>
                                    </p:set>
                                  </p:childTnLst>
                                </p:cTn>
                              </p:par>
                              <p:par>
                                <p:cTn id="111" presetID="10" presetClass="exit" presetSubtype="0" fill="hold" grpId="2" nodeType="withEffect">
                                  <p:stCondLst>
                                    <p:cond delay="8000"/>
                                  </p:stCondLst>
                                  <p:childTnLst>
                                    <p:animEffect transition="out" filter="fade">
                                      <p:cBhvr>
                                        <p:cTn id="112" dur="2000"/>
                                        <p:tgtEl>
                                          <p:spTgt spid="30"/>
                                        </p:tgtEl>
                                      </p:cBhvr>
                                    </p:animEffect>
                                    <p:set>
                                      <p:cBhvr>
                                        <p:cTn id="113" dur="1" fill="hold">
                                          <p:stCondLst>
                                            <p:cond delay="1999"/>
                                          </p:stCondLst>
                                        </p:cTn>
                                        <p:tgtEl>
                                          <p:spTgt spid="30"/>
                                        </p:tgtEl>
                                        <p:attrNameLst>
                                          <p:attrName>style.visibility</p:attrName>
                                        </p:attrNameLst>
                                      </p:cBhvr>
                                      <p:to>
                                        <p:strVal val="hidden"/>
                                      </p:to>
                                    </p:set>
                                  </p:childTnLst>
                                </p:cTn>
                              </p:par>
                              <p:par>
                                <p:cTn id="114" presetID="10" presetClass="exit" presetSubtype="0" fill="hold" grpId="2" nodeType="withEffect">
                                  <p:stCondLst>
                                    <p:cond delay="8000"/>
                                  </p:stCondLst>
                                  <p:childTnLst>
                                    <p:animEffect transition="out" filter="fade">
                                      <p:cBhvr>
                                        <p:cTn id="115" dur="2000"/>
                                        <p:tgtEl>
                                          <p:spTgt spid="29"/>
                                        </p:tgtEl>
                                      </p:cBhvr>
                                    </p:animEffect>
                                    <p:set>
                                      <p:cBhvr>
                                        <p:cTn id="116" dur="1" fill="hold">
                                          <p:stCondLst>
                                            <p:cond delay="1999"/>
                                          </p:stCondLst>
                                        </p:cTn>
                                        <p:tgtEl>
                                          <p:spTgt spid="29"/>
                                        </p:tgtEl>
                                        <p:attrNameLst>
                                          <p:attrName>style.visibility</p:attrName>
                                        </p:attrNameLst>
                                      </p:cBhvr>
                                      <p:to>
                                        <p:strVal val="hidden"/>
                                      </p:to>
                                    </p:set>
                                  </p:childTnLst>
                                </p:cTn>
                              </p:par>
                              <p:par>
                                <p:cTn id="117" presetID="10" presetClass="exit" presetSubtype="0" fill="hold" grpId="2" nodeType="withEffect">
                                  <p:stCondLst>
                                    <p:cond delay="8000"/>
                                  </p:stCondLst>
                                  <p:childTnLst>
                                    <p:animEffect transition="out" filter="fade">
                                      <p:cBhvr>
                                        <p:cTn id="118" dur="2000"/>
                                        <p:tgtEl>
                                          <p:spTgt spid="28"/>
                                        </p:tgtEl>
                                      </p:cBhvr>
                                    </p:animEffect>
                                    <p:set>
                                      <p:cBhvr>
                                        <p:cTn id="119" dur="1" fill="hold">
                                          <p:stCondLst>
                                            <p:cond delay="1999"/>
                                          </p:stCondLst>
                                        </p:cTn>
                                        <p:tgtEl>
                                          <p:spTgt spid="28"/>
                                        </p:tgtEl>
                                        <p:attrNameLst>
                                          <p:attrName>style.visibility</p:attrName>
                                        </p:attrNameLst>
                                      </p:cBhvr>
                                      <p:to>
                                        <p:strVal val="hidden"/>
                                      </p:to>
                                    </p:set>
                                  </p:childTnLst>
                                </p:cTn>
                              </p:par>
                              <p:par>
                                <p:cTn id="120" presetID="42" presetClass="exit" presetSubtype="0" fill="hold" nodeType="withEffect">
                                  <p:stCondLst>
                                    <p:cond delay="1000"/>
                                  </p:stCondLst>
                                  <p:childTnLst>
                                    <p:animEffect transition="out" filter="fade">
                                      <p:cBhvr>
                                        <p:cTn id="121" dur="2000"/>
                                        <p:tgtEl>
                                          <p:spTgt spid="66"/>
                                        </p:tgtEl>
                                      </p:cBhvr>
                                    </p:animEffect>
                                    <p:anim calcmode="lin" valueType="num">
                                      <p:cBhvr>
                                        <p:cTn id="122" dur="2000"/>
                                        <p:tgtEl>
                                          <p:spTgt spid="66"/>
                                        </p:tgtEl>
                                        <p:attrNameLst>
                                          <p:attrName>ppt_x</p:attrName>
                                        </p:attrNameLst>
                                      </p:cBhvr>
                                      <p:tavLst>
                                        <p:tav tm="0">
                                          <p:val>
                                            <p:strVal val="ppt_x"/>
                                          </p:val>
                                        </p:tav>
                                        <p:tav tm="100000">
                                          <p:val>
                                            <p:strVal val="ppt_x"/>
                                          </p:val>
                                        </p:tav>
                                      </p:tavLst>
                                    </p:anim>
                                    <p:anim calcmode="lin" valueType="num">
                                      <p:cBhvr>
                                        <p:cTn id="123" dur="2000"/>
                                        <p:tgtEl>
                                          <p:spTgt spid="66"/>
                                        </p:tgtEl>
                                        <p:attrNameLst>
                                          <p:attrName>ppt_y</p:attrName>
                                        </p:attrNameLst>
                                      </p:cBhvr>
                                      <p:tavLst>
                                        <p:tav tm="0">
                                          <p:val>
                                            <p:strVal val="ppt_y"/>
                                          </p:val>
                                        </p:tav>
                                        <p:tav tm="100000">
                                          <p:val>
                                            <p:strVal val="ppt_y+.1"/>
                                          </p:val>
                                        </p:tav>
                                      </p:tavLst>
                                    </p:anim>
                                    <p:set>
                                      <p:cBhvr>
                                        <p:cTn id="124" dur="1" fill="hold">
                                          <p:stCondLst>
                                            <p:cond delay="19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8" grpId="2"/>
      <p:bldP spid="29" grpId="0"/>
      <p:bldP spid="29" grpId="1"/>
      <p:bldP spid="29" grpId="2"/>
      <p:bldP spid="30" grpId="0"/>
      <p:bldP spid="30" grpId="1"/>
      <p:bldP spid="30" grpId="2"/>
      <p:bldP spid="31" grpId="0"/>
      <p:bldP spid="31" grpId="1"/>
      <p:bldP spid="31" grpId="2"/>
      <p:bldP spid="32" grpId="0"/>
      <p:bldP spid="32" grpId="1"/>
      <p:bldP spid="32" grpId="2"/>
      <p:bldP spid="33" grpId="0"/>
      <p:bldP spid="33" grpId="1"/>
      <p:bldP spid="33" grpId="2"/>
      <p:bldP spid="34" grpId="0"/>
      <p:bldP spid="34" grpId="1"/>
      <p:bldP spid="34"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A-图片 2" descr="图片包含 户外艺术系列, 星&#10;&#10;自动生成的说明">
            <a:extLst>
              <a:ext uri="{FF2B5EF4-FFF2-40B4-BE49-F238E27FC236}">
                <a16:creationId xmlns:a16="http://schemas.microsoft.com/office/drawing/2014/main" xmlns="" id="{7AFDA0D2-1177-46A0-BF9D-AD1F24F48D72}"/>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4681485" y="-2311520"/>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10" name="PA-组合 122">
            <a:extLst>
              <a:ext uri="{FF2B5EF4-FFF2-40B4-BE49-F238E27FC236}">
                <a16:creationId xmlns:a16="http://schemas.microsoft.com/office/drawing/2014/main" xmlns="" id="{D8696334-0E6C-4E5B-A6DA-A75B9D358597}"/>
              </a:ext>
            </a:extLst>
          </p:cNvPr>
          <p:cNvGrpSpPr/>
          <p:nvPr>
            <p:custDataLst>
              <p:tags r:id="rId5"/>
            </p:custDataLst>
          </p:nvPr>
        </p:nvGrpSpPr>
        <p:grpSpPr>
          <a:xfrm rot="12000000">
            <a:off x="3530519" y="997609"/>
            <a:ext cx="4711282" cy="4711282"/>
            <a:chOff x="3740359" y="1073359"/>
            <a:chExt cx="4711282" cy="4711282"/>
          </a:xfrm>
        </p:grpSpPr>
        <p:sp>
          <p:nvSpPr>
            <p:cNvPr id="11" name="PA-椭圆 123">
              <a:extLst>
                <a:ext uri="{FF2B5EF4-FFF2-40B4-BE49-F238E27FC236}">
                  <a16:creationId xmlns:a16="http://schemas.microsoft.com/office/drawing/2014/main" xmlns="" id="{89488164-A8C3-48E0-B43F-35AD5DDC67F8}"/>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DF6F7A4B-63DE-4FBF-9DF3-DDB8F88F04EF}"/>
                </a:ext>
              </a:extLst>
            </p:cNvPr>
            <p:cNvGrpSpPr/>
            <p:nvPr/>
          </p:nvGrpSpPr>
          <p:grpSpPr>
            <a:xfrm>
              <a:off x="3740359" y="1073359"/>
              <a:ext cx="4356902" cy="4356902"/>
              <a:chOff x="3740359" y="1073359"/>
              <a:chExt cx="4356902" cy="4356902"/>
            </a:xfrm>
          </p:grpSpPr>
          <p:sp>
            <p:nvSpPr>
              <p:cNvPr id="13" name="PA-椭圆 125">
                <a:extLst>
                  <a:ext uri="{FF2B5EF4-FFF2-40B4-BE49-F238E27FC236}">
                    <a16:creationId xmlns:a16="http://schemas.microsoft.com/office/drawing/2014/main" xmlns="" id="{402DD507-E4A6-42DA-8270-15B0FD890D6B}"/>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147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26">
                <a:extLst>
                  <a:ext uri="{FF2B5EF4-FFF2-40B4-BE49-F238E27FC236}">
                    <a16:creationId xmlns:a16="http://schemas.microsoft.com/office/drawing/2014/main" xmlns="" id="{E1EE9D98-46DD-445C-8021-A85E8EACC5B4}"/>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39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127">
                <a:extLst>
                  <a:ext uri="{FF2B5EF4-FFF2-40B4-BE49-F238E27FC236}">
                    <a16:creationId xmlns:a16="http://schemas.microsoft.com/office/drawing/2014/main" xmlns="" id="{D79F0500-F59A-4F88-843D-85464CF9A950}"/>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a:extLst>
              <a:ext uri="{FF2B5EF4-FFF2-40B4-BE49-F238E27FC236}">
                <a16:creationId xmlns:a16="http://schemas.microsoft.com/office/drawing/2014/main" xmlns="" id="{0E34AF9E-28AF-4A3E-973A-1BF47DB4C98D}"/>
              </a:ext>
            </a:extLst>
          </p:cNvPr>
          <p:cNvSpPr txBox="1"/>
          <p:nvPr/>
        </p:nvSpPr>
        <p:spPr>
          <a:xfrm>
            <a:off x="6462485" y="2148700"/>
            <a:ext cx="2815772" cy="369332"/>
          </a:xfrm>
          <a:prstGeom prst="rect">
            <a:avLst/>
          </a:prstGeom>
          <a:noFill/>
        </p:spPr>
        <p:txBody>
          <a:bodyPr wrap="square" rtlCol="0">
            <a:spAutoFit/>
          </a:bodyPr>
          <a:lstStyle/>
          <a:p>
            <a:pPr algn="dist"/>
            <a:r>
              <a:rPr lang="en-US" altLang="zh-CN" smtClean="0">
                <a:solidFill>
                  <a:srgbClr val="67DAAF"/>
                </a:solidFill>
                <a:latin typeface="Bodoni MT Condensed" panose="02070606080606020203" pitchFamily="18" charset="0"/>
              </a:rPr>
              <a:t>2020</a:t>
            </a:r>
            <a:r>
              <a:rPr lang="zh-CN" altLang="en-US" smtClean="0">
                <a:solidFill>
                  <a:srgbClr val="67DAAF"/>
                </a:solidFill>
                <a:latin typeface="Bodoni MT Condensed" panose="02070606080606020203" pitchFamily="18" charset="0"/>
              </a:rPr>
              <a:t>年</a:t>
            </a:r>
            <a:r>
              <a:rPr lang="en-US" altLang="zh-CN" smtClean="0">
                <a:solidFill>
                  <a:srgbClr val="67DAAF"/>
                </a:solidFill>
                <a:latin typeface="Bodoni MT Condensed" panose="02070606080606020203" pitchFamily="18" charset="0"/>
              </a:rPr>
              <a:t>7</a:t>
            </a:r>
            <a:r>
              <a:rPr lang="zh-CN" altLang="en-US" smtClean="0">
                <a:solidFill>
                  <a:srgbClr val="67DAAF"/>
                </a:solidFill>
                <a:latin typeface="Bodoni MT Condensed" panose="02070606080606020203" pitchFamily="18" charset="0"/>
              </a:rPr>
              <a:t>月</a:t>
            </a:r>
            <a:r>
              <a:rPr lang="en-US" altLang="zh-CN" smtClean="0">
                <a:solidFill>
                  <a:srgbClr val="67DAAF"/>
                </a:solidFill>
                <a:latin typeface="Bodoni MT Condensed" panose="02070606080606020203" pitchFamily="18" charset="0"/>
              </a:rPr>
              <a:t>7</a:t>
            </a:r>
            <a:r>
              <a:rPr lang="zh-CN" altLang="en-US" smtClean="0">
                <a:solidFill>
                  <a:srgbClr val="67DAAF"/>
                </a:solidFill>
                <a:latin typeface="Bodoni MT Condensed" panose="02070606080606020203" pitchFamily="18" charset="0"/>
              </a:rPr>
              <a:t>日黄山本地热点</a:t>
            </a:r>
            <a:endParaRPr lang="en-US" altLang="zh-CN">
              <a:solidFill>
                <a:srgbClr val="67DAAF"/>
              </a:solidFill>
              <a:latin typeface="Bodoni MT Condensed" panose="02070606080606020203" pitchFamily="18" charset="0"/>
            </a:endParaRPr>
          </a:p>
        </p:txBody>
      </p:sp>
      <p:sp>
        <p:nvSpPr>
          <p:cNvPr id="18" name="文本框 17">
            <a:extLst>
              <a:ext uri="{FF2B5EF4-FFF2-40B4-BE49-F238E27FC236}">
                <a16:creationId xmlns:a16="http://schemas.microsoft.com/office/drawing/2014/main" xmlns="" id="{40ECCE29-1368-4943-8B4B-868868709F11}"/>
              </a:ext>
            </a:extLst>
          </p:cNvPr>
          <p:cNvSpPr txBox="1"/>
          <p:nvPr/>
        </p:nvSpPr>
        <p:spPr>
          <a:xfrm>
            <a:off x="7478486" y="2499348"/>
            <a:ext cx="4165600" cy="535531"/>
          </a:xfrm>
          <a:prstGeom prst="rect">
            <a:avLst/>
          </a:prstGeom>
          <a:noFill/>
        </p:spPr>
        <p:txBody>
          <a:bodyPr wrap="square" rtlCol="0">
            <a:spAutoFit/>
          </a:bodyPr>
          <a:lstStyle/>
          <a:p>
            <a:pPr>
              <a:lnSpc>
                <a:spcPct val="120000"/>
              </a:lnSpc>
            </a:pPr>
            <a:r>
              <a:rPr lang="zh-CN" altLang="en-US" sz="1200" smtClean="0">
                <a:solidFill>
                  <a:schemeClr val="bg1"/>
                </a:solidFill>
                <a:latin typeface="Bodoni MT Condensed" panose="02070606080606020203" pitchFamily="18" charset="0"/>
              </a:rPr>
              <a:t>暴雨、洪水、歙县高考推迟、老大桥冲毁、歙县语数高考启用备用卷</a:t>
            </a:r>
            <a:endParaRPr lang="en-US" altLang="zh-CN" sz="1200">
              <a:solidFill>
                <a:schemeClr val="bg1"/>
              </a:solidFill>
              <a:latin typeface="Bodoni MT Condensed" panose="02070606080606020203" pitchFamily="18" charset="0"/>
            </a:endParaRPr>
          </a:p>
        </p:txBody>
      </p:sp>
      <p:sp>
        <p:nvSpPr>
          <p:cNvPr id="19" name="文本框 18">
            <a:extLst>
              <a:ext uri="{FF2B5EF4-FFF2-40B4-BE49-F238E27FC236}">
                <a16:creationId xmlns:a16="http://schemas.microsoft.com/office/drawing/2014/main" xmlns="" id="{DE7864FF-C435-4A90-98DE-4459894201EB}"/>
              </a:ext>
            </a:extLst>
          </p:cNvPr>
          <p:cNvSpPr txBox="1"/>
          <p:nvPr/>
        </p:nvSpPr>
        <p:spPr>
          <a:xfrm>
            <a:off x="3273224" y="3837803"/>
            <a:ext cx="2815772" cy="369332"/>
          </a:xfrm>
          <a:prstGeom prst="rect">
            <a:avLst/>
          </a:prstGeom>
          <a:noFill/>
        </p:spPr>
        <p:txBody>
          <a:bodyPr wrap="square" rtlCol="0">
            <a:spAutoFit/>
          </a:bodyPr>
          <a:lstStyle/>
          <a:p>
            <a:pPr algn="dist"/>
            <a:r>
              <a:rPr lang="en-US" altLang="zh-CN" smtClean="0">
                <a:solidFill>
                  <a:srgbClr val="67DAAF"/>
                </a:solidFill>
                <a:latin typeface="Bodoni MT Condensed" panose="02070606080606020203" pitchFamily="18" charset="0"/>
              </a:rPr>
              <a:t>2020</a:t>
            </a:r>
            <a:r>
              <a:rPr lang="zh-CN" altLang="en-US" smtClean="0">
                <a:solidFill>
                  <a:srgbClr val="67DAAF"/>
                </a:solidFill>
                <a:latin typeface="Bodoni MT Condensed" panose="02070606080606020203" pitchFamily="18" charset="0"/>
              </a:rPr>
              <a:t>年</a:t>
            </a:r>
            <a:r>
              <a:rPr lang="en-US" altLang="zh-CN" smtClean="0">
                <a:solidFill>
                  <a:srgbClr val="67DAAF"/>
                </a:solidFill>
                <a:latin typeface="Bodoni MT Condensed" panose="02070606080606020203" pitchFamily="18" charset="0"/>
              </a:rPr>
              <a:t>7</a:t>
            </a:r>
            <a:r>
              <a:rPr lang="zh-CN" altLang="en-US" smtClean="0">
                <a:solidFill>
                  <a:srgbClr val="67DAAF"/>
                </a:solidFill>
                <a:latin typeface="Bodoni MT Condensed" panose="02070606080606020203" pitchFamily="18" charset="0"/>
              </a:rPr>
              <a:t>月</a:t>
            </a:r>
            <a:r>
              <a:rPr lang="en-US" altLang="zh-CN" smtClean="0">
                <a:solidFill>
                  <a:srgbClr val="67DAAF"/>
                </a:solidFill>
                <a:latin typeface="Bodoni MT Condensed" panose="02070606080606020203" pitchFamily="18" charset="0"/>
              </a:rPr>
              <a:t>7</a:t>
            </a:r>
            <a:r>
              <a:rPr lang="zh-CN" altLang="en-US" smtClean="0">
                <a:solidFill>
                  <a:srgbClr val="67DAAF"/>
                </a:solidFill>
                <a:latin typeface="Bodoni MT Condensed" panose="02070606080606020203" pitchFamily="18" charset="0"/>
              </a:rPr>
              <a:t>日黄山本地热点</a:t>
            </a:r>
            <a:endParaRPr lang="en-US" altLang="zh-CN">
              <a:solidFill>
                <a:srgbClr val="67DAAF"/>
              </a:solidFill>
              <a:latin typeface="Bodoni MT Condensed" panose="02070606080606020203" pitchFamily="18" charset="0"/>
            </a:endParaRPr>
          </a:p>
        </p:txBody>
      </p:sp>
      <p:sp>
        <p:nvSpPr>
          <p:cNvPr id="20" name="文本框 19">
            <a:extLst>
              <a:ext uri="{FF2B5EF4-FFF2-40B4-BE49-F238E27FC236}">
                <a16:creationId xmlns:a16="http://schemas.microsoft.com/office/drawing/2014/main" xmlns="" id="{3921A4EE-C1DD-4F1B-BC8D-181539B077E2}"/>
              </a:ext>
            </a:extLst>
          </p:cNvPr>
          <p:cNvSpPr txBox="1"/>
          <p:nvPr/>
        </p:nvSpPr>
        <p:spPr>
          <a:xfrm>
            <a:off x="367608" y="4188452"/>
            <a:ext cx="4165600" cy="535531"/>
          </a:xfrm>
          <a:prstGeom prst="rect">
            <a:avLst/>
          </a:prstGeom>
          <a:noFill/>
        </p:spPr>
        <p:txBody>
          <a:bodyPr wrap="square" rtlCol="0">
            <a:spAutoFit/>
          </a:bodyPr>
          <a:lstStyle/>
          <a:p>
            <a:pPr algn="r">
              <a:lnSpc>
                <a:spcPct val="120000"/>
              </a:lnSpc>
            </a:pPr>
            <a:r>
              <a:rPr lang="zh-CN" altLang="en-US" sz="1200" smtClean="0">
                <a:solidFill>
                  <a:schemeClr val="bg1"/>
                </a:solidFill>
                <a:latin typeface="Bodoni MT Condensed" panose="02070606080606020203" pitchFamily="18" charset="0"/>
              </a:rPr>
              <a:t>设置调查问卷，调查获取相关信息的途径及通过什么渠道深入了解以上事件的后续报道</a:t>
            </a:r>
            <a:endParaRPr lang="en-US" altLang="zh-CN" sz="1200">
              <a:solidFill>
                <a:schemeClr val="bg1"/>
              </a:solidFill>
              <a:latin typeface="Bodoni MT Condensed" panose="02070606080606020203" pitchFamily="18" charset="0"/>
            </a:endParaRPr>
          </a:p>
        </p:txBody>
      </p:sp>
      <p:cxnSp>
        <p:nvCxnSpPr>
          <p:cNvPr id="21" name="直接连接符 20">
            <a:extLst>
              <a:ext uri="{FF2B5EF4-FFF2-40B4-BE49-F238E27FC236}">
                <a16:creationId xmlns:a16="http://schemas.microsoft.com/office/drawing/2014/main" xmlns="" id="{727E6FFF-75AB-489B-A778-5AE6091A2F2B}"/>
              </a:ext>
            </a:extLst>
          </p:cNvPr>
          <p:cNvCxnSpPr/>
          <p:nvPr/>
        </p:nvCxnSpPr>
        <p:spPr>
          <a:xfrm>
            <a:off x="3562350" y="895350"/>
            <a:ext cx="5067300" cy="5067300"/>
          </a:xfrm>
          <a:prstGeom prst="line">
            <a:avLst/>
          </a:prstGeom>
          <a:noFill/>
          <a:ln w="6350">
            <a:gradFill flip="none" rotWithShape="1">
              <a:gsLst>
                <a:gs pos="0">
                  <a:srgbClr val="67DAAF"/>
                </a:gs>
                <a:gs pos="50000">
                  <a:srgbClr val="4492AC"/>
                </a:gs>
                <a:gs pos="100000">
                  <a:srgbClr val="1D4375"/>
                </a:gs>
              </a:gsLst>
              <a:lin ang="2700000" scaled="1"/>
            </a:gradFill>
            <a:prstDash val="soli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491291718"/>
      </p:ext>
    </p:extLst>
  </p:cSld>
  <p:clrMapOvr>
    <a:masterClrMapping/>
  </p:clrMapOvr>
  <mc:AlternateContent>
    <mc:Choice xmlns:p14="http://schemas.microsoft.com/office/powerpoint/2010/main" Requires="p14">
      <p:transition advClick="0" advTm="8000" p14:dur="10"/>
    </mc:Choice>
    <mc:Fallback>
      <p:transition advClick="0" advTm="8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4.375E-06 -2.96296E-06 L 0.24804 0.16204" pathEditMode="relative" rAng="0" ptsTypes="AA">
                                      <p:cBhvr>
                                        <p:cTn id="6" dur="8000" fill="hold"/>
                                        <p:tgtEl>
                                          <p:spTgt spid="3"/>
                                        </p:tgtEl>
                                        <p:attrNameLst>
                                          <p:attrName>ppt_x</p:attrName>
                                          <p:attrName>ppt_y</p:attrName>
                                        </p:attrNameLst>
                                      </p:cBhvr>
                                      <p:rCtr x="12396" y="8102"/>
                                    </p:animMotion>
                                  </p:childTnLst>
                                </p:cTn>
                              </p:par>
                              <p:par>
                                <p:cTn id="7" presetID="6" presetClass="emph" presetSubtype="0" accel="20000" fill="hold" nodeType="withEffect">
                                  <p:stCondLst>
                                    <p:cond delay="0"/>
                                  </p:stCondLst>
                                  <p:childTnLst>
                                    <p:animScale>
                                      <p:cBhvr>
                                        <p:cTn id="8" dur="5000" fill="hold"/>
                                        <p:tgtEl>
                                          <p:spTgt spid="10"/>
                                        </p:tgtEl>
                                      </p:cBhvr>
                                      <p:by x="70000" y="70000"/>
                                    </p:animScale>
                                  </p:childTnLst>
                                </p:cTn>
                              </p:par>
                              <p:par>
                                <p:cTn id="9" presetID="8" presetClass="emph" presetSubtype="0" accel="20000" fill="hold" nodeType="withEffect">
                                  <p:stCondLst>
                                    <p:cond delay="0"/>
                                  </p:stCondLst>
                                  <p:childTnLst>
                                    <p:animRot by="7800000">
                                      <p:cBhvr>
                                        <p:cTn id="10" dur="8000" fill="hold"/>
                                        <p:tgtEl>
                                          <p:spTgt spid="10"/>
                                        </p:tgtEl>
                                        <p:attrNameLst>
                                          <p:attrName>r</p:attrName>
                                        </p:attrNameLst>
                                      </p:cBhvr>
                                    </p:animRo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0"/>
                                        <p:tgtEl>
                                          <p:spTgt spid="21"/>
                                        </p:tgtEl>
                                      </p:cBhvr>
                                    </p:animEffect>
                                  </p:childTnLst>
                                </p:cTn>
                              </p:par>
                              <p:par>
                                <p:cTn id="14" presetID="47"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10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3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6" presetClass="emph" presetSubtype="0" fill="hold" nodeType="withEffect">
                                  <p:stCondLst>
                                    <p:cond delay="5000"/>
                                  </p:stCondLst>
                                  <p:childTnLst>
                                    <p:animScale>
                                      <p:cBhvr>
                                        <p:cTn id="35" dur="3000" fill="hold"/>
                                        <p:tgtEl>
                                          <p:spTgt spid="10"/>
                                        </p:tgtEl>
                                      </p:cBhvr>
                                      <p:by x="143000" y="143000"/>
                                    </p:animScale>
                                  </p:childTnLst>
                                </p:cTn>
                              </p:par>
                              <p:par>
                                <p:cTn id="36" presetID="42" presetClass="path" presetSubtype="0" accel="50000" decel="50000" fill="hold" grpId="1" nodeType="withEffect">
                                  <p:stCondLst>
                                    <p:cond delay="5000"/>
                                  </p:stCondLst>
                                  <p:childTnLst>
                                    <p:animMotion origin="layout" path="M -4.375E-06 -4.07407E-06 L 0.08138 -0.0868" pathEditMode="relative" rAng="0" ptsTypes="AA">
                                      <p:cBhvr>
                                        <p:cTn id="37" dur="3000" fill="hold"/>
                                        <p:tgtEl>
                                          <p:spTgt spid="19"/>
                                        </p:tgtEl>
                                        <p:attrNameLst>
                                          <p:attrName>ppt_x</p:attrName>
                                          <p:attrName>ppt_y</p:attrName>
                                        </p:attrNameLst>
                                      </p:cBhvr>
                                      <p:rCtr x="4062" y="-4352"/>
                                    </p:animMotion>
                                  </p:childTnLst>
                                </p:cTn>
                              </p:par>
                              <p:par>
                                <p:cTn id="38" presetID="42" presetClass="path" presetSubtype="0" accel="50000" decel="50000" fill="hold" grpId="1" nodeType="withEffect">
                                  <p:stCondLst>
                                    <p:cond delay="5000"/>
                                  </p:stCondLst>
                                  <p:childTnLst>
                                    <p:animMotion origin="layout" path="M -2.91667E-06 2.22222E-06 L -0.1806 0.15949" pathEditMode="relative" rAng="0" ptsTypes="AA">
                                      <p:cBhvr>
                                        <p:cTn id="39" dur="3000" fill="hold"/>
                                        <p:tgtEl>
                                          <p:spTgt spid="17"/>
                                        </p:tgtEl>
                                        <p:attrNameLst>
                                          <p:attrName>ppt_x</p:attrName>
                                          <p:attrName>ppt_y</p:attrName>
                                        </p:attrNameLst>
                                      </p:cBhvr>
                                      <p:rCtr x="-9036" y="7963"/>
                                    </p:animMotion>
                                  </p:childTnLst>
                                </p:cTn>
                              </p:par>
                              <p:par>
                                <p:cTn id="40" presetID="10" presetClass="exit" presetSubtype="0" fill="hold" nodeType="withEffect">
                                  <p:stCondLst>
                                    <p:cond delay="5000"/>
                                  </p:stCondLst>
                                  <p:childTnLst>
                                    <p:animEffect transition="out" filter="fade">
                                      <p:cBhvr>
                                        <p:cTn id="41" dur="3000"/>
                                        <p:tgtEl>
                                          <p:spTgt spid="21"/>
                                        </p:tgtEl>
                                      </p:cBhvr>
                                    </p:animEffect>
                                    <p:set>
                                      <p:cBhvr>
                                        <p:cTn id="42" dur="1" fill="hold">
                                          <p:stCondLst>
                                            <p:cond delay="2999"/>
                                          </p:stCondLst>
                                        </p:cTn>
                                        <p:tgtEl>
                                          <p:spTgt spid="21"/>
                                        </p:tgtEl>
                                        <p:attrNameLst>
                                          <p:attrName>style.visibility</p:attrName>
                                        </p:attrNameLst>
                                      </p:cBhvr>
                                      <p:to>
                                        <p:strVal val="hidden"/>
                                      </p:to>
                                    </p:set>
                                  </p:childTnLst>
                                </p:cTn>
                              </p:par>
                              <p:par>
                                <p:cTn id="43" presetID="10" presetClass="exit" presetSubtype="0" fill="hold" grpId="1" nodeType="withEffect">
                                  <p:stCondLst>
                                    <p:cond delay="5000"/>
                                  </p:stCondLst>
                                  <p:childTnLst>
                                    <p:animEffect transition="out" filter="fade">
                                      <p:cBhvr>
                                        <p:cTn id="44" dur="3000"/>
                                        <p:tgtEl>
                                          <p:spTgt spid="18"/>
                                        </p:tgtEl>
                                      </p:cBhvr>
                                    </p:animEffect>
                                    <p:set>
                                      <p:cBhvr>
                                        <p:cTn id="45" dur="1" fill="hold">
                                          <p:stCondLst>
                                            <p:cond delay="2999"/>
                                          </p:stCondLst>
                                        </p:cTn>
                                        <p:tgtEl>
                                          <p:spTgt spid="18"/>
                                        </p:tgtEl>
                                        <p:attrNameLst>
                                          <p:attrName>style.visibility</p:attrName>
                                        </p:attrNameLst>
                                      </p:cBhvr>
                                      <p:to>
                                        <p:strVal val="hidden"/>
                                      </p:to>
                                    </p:set>
                                  </p:childTnLst>
                                </p:cTn>
                              </p:par>
                              <p:par>
                                <p:cTn id="46" presetID="10" presetClass="exit" presetSubtype="0" fill="hold" grpId="1" nodeType="withEffect">
                                  <p:stCondLst>
                                    <p:cond delay="5000"/>
                                  </p:stCondLst>
                                  <p:childTnLst>
                                    <p:animEffect transition="out" filter="fade">
                                      <p:cBhvr>
                                        <p:cTn id="47" dur="3000"/>
                                        <p:tgtEl>
                                          <p:spTgt spid="20"/>
                                        </p:tgtEl>
                                      </p:cBhvr>
                                    </p:animEffect>
                                    <p:set>
                                      <p:cBhvr>
                                        <p:cTn id="48" dur="1" fill="hold">
                                          <p:stCondLst>
                                            <p:cond delay="2999"/>
                                          </p:stCondLst>
                                        </p:cTn>
                                        <p:tgtEl>
                                          <p:spTgt spid="20"/>
                                        </p:tgtEl>
                                        <p:attrNameLst>
                                          <p:attrName>style.visibility</p:attrName>
                                        </p:attrNameLst>
                                      </p:cBhvr>
                                      <p:to>
                                        <p:strVal val="hidden"/>
                                      </p:to>
                                    </p:set>
                                  </p:childTnLst>
                                </p:cTn>
                              </p:par>
                              <p:par>
                                <p:cTn id="49" presetID="6" presetClass="emph" presetSubtype="0" fill="hold" grpId="2" nodeType="withEffect">
                                  <p:stCondLst>
                                    <p:cond delay="5000"/>
                                  </p:stCondLst>
                                  <p:childTnLst>
                                    <p:animScale>
                                      <p:cBhvr>
                                        <p:cTn id="50" dur="3000" fill="hold"/>
                                        <p:tgtEl>
                                          <p:spTgt spid="17"/>
                                        </p:tgtEl>
                                      </p:cBhvr>
                                      <p:by x="120000" y="120000"/>
                                    </p:animScale>
                                  </p:childTnLst>
                                </p:cTn>
                              </p:par>
                              <p:par>
                                <p:cTn id="51" presetID="6" presetClass="emph" presetSubtype="0" fill="hold" grpId="2" nodeType="withEffect">
                                  <p:stCondLst>
                                    <p:cond delay="5000"/>
                                  </p:stCondLst>
                                  <p:childTnLst>
                                    <p:animScale>
                                      <p:cBhvr>
                                        <p:cTn id="52" dur="3000" fill="hold"/>
                                        <p:tgtEl>
                                          <p:spTgt spid="1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7" grpId="2"/>
      <p:bldP spid="18" grpId="0"/>
      <p:bldP spid="18" grpId="1"/>
      <p:bldP spid="19" grpId="0"/>
      <p:bldP spid="19" grpId="1"/>
      <p:bldP spid="19" grpId="2"/>
      <p:bldP spid="20" grpId="0"/>
      <p:bldP spid="20"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PA-图片 2" descr="图片包含 户外艺术系列, 星&#10;&#10;自动生成的说明">
            <a:extLst>
              <a:ext uri="{FF2B5EF4-FFF2-40B4-BE49-F238E27FC236}">
                <a16:creationId xmlns:a16="http://schemas.microsoft.com/office/drawing/2014/main" xmlns="" id="{83A662CF-01ED-40E1-AA5A-D557D0B9EBFB}"/>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1657381" y="-1200250"/>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12" name="PA-组合 122">
            <a:extLst>
              <a:ext uri="{FF2B5EF4-FFF2-40B4-BE49-F238E27FC236}">
                <a16:creationId xmlns:a16="http://schemas.microsoft.com/office/drawing/2014/main" xmlns="" id="{3D0CFB4D-AF86-44CF-9CA5-6D50479569AA}"/>
              </a:ext>
            </a:extLst>
          </p:cNvPr>
          <p:cNvGrpSpPr/>
          <p:nvPr>
            <p:custDataLst>
              <p:tags r:id="rId5"/>
            </p:custDataLst>
          </p:nvPr>
        </p:nvGrpSpPr>
        <p:grpSpPr>
          <a:xfrm rot="19800000">
            <a:off x="3576239" y="1081429"/>
            <a:ext cx="4711282" cy="4711282"/>
            <a:chOff x="3740359" y="1073359"/>
            <a:chExt cx="4711282" cy="4711282"/>
          </a:xfrm>
        </p:grpSpPr>
        <p:sp>
          <p:nvSpPr>
            <p:cNvPr id="13" name="PA-椭圆 123">
              <a:extLst>
                <a:ext uri="{FF2B5EF4-FFF2-40B4-BE49-F238E27FC236}">
                  <a16:creationId xmlns:a16="http://schemas.microsoft.com/office/drawing/2014/main" xmlns="" id="{A50770BD-5933-4F09-A788-16B238C4FEAC}"/>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A7DA6E5B-BBC7-4FE4-BD95-8FCE7750CA65}"/>
                </a:ext>
              </a:extLst>
            </p:cNvPr>
            <p:cNvGrpSpPr/>
            <p:nvPr/>
          </p:nvGrpSpPr>
          <p:grpSpPr>
            <a:xfrm>
              <a:off x="3740359" y="1073359"/>
              <a:ext cx="4356902" cy="4356902"/>
              <a:chOff x="3740359" y="1073359"/>
              <a:chExt cx="4356902" cy="4356902"/>
            </a:xfrm>
          </p:grpSpPr>
          <p:sp>
            <p:nvSpPr>
              <p:cNvPr id="15" name="PA-椭圆 125">
                <a:extLst>
                  <a:ext uri="{FF2B5EF4-FFF2-40B4-BE49-F238E27FC236}">
                    <a16:creationId xmlns:a16="http://schemas.microsoft.com/office/drawing/2014/main" xmlns="" id="{A658C6AC-E0FE-4C67-8364-21E862BDCB8F}"/>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9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126">
                <a:extLst>
                  <a:ext uri="{FF2B5EF4-FFF2-40B4-BE49-F238E27FC236}">
                    <a16:creationId xmlns:a16="http://schemas.microsoft.com/office/drawing/2014/main" xmlns="" id="{A4E7DBC0-3CB8-44BC-87A7-007259032BCB}"/>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117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27">
                <a:extLst>
                  <a:ext uri="{FF2B5EF4-FFF2-40B4-BE49-F238E27FC236}">
                    <a16:creationId xmlns:a16="http://schemas.microsoft.com/office/drawing/2014/main" xmlns="" id="{3360C241-76B2-466B-B7C6-4C0D4043D64B}"/>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PA-文本框 29">
            <a:extLst>
              <a:ext uri="{FF2B5EF4-FFF2-40B4-BE49-F238E27FC236}">
                <a16:creationId xmlns:a16="http://schemas.microsoft.com/office/drawing/2014/main" xmlns="" id="{361D8E7B-E368-4A2D-9372-B31A01A52BAB}"/>
              </a:ext>
            </a:extLst>
          </p:cNvPr>
          <p:cNvSpPr txBox="1"/>
          <p:nvPr>
            <p:custDataLst>
              <p:tags r:id="rId10"/>
            </p:custDataLst>
          </p:nvPr>
        </p:nvSpPr>
        <p:spPr>
          <a:xfrm>
            <a:off x="4000500" y="3212101"/>
            <a:ext cx="3348039" cy="430887"/>
          </a:xfrm>
          <a:prstGeom prst="rect">
            <a:avLst/>
          </a:prstGeom>
          <a:noFill/>
        </p:spPr>
        <p:txBody>
          <a:bodyPr wrap="square" rtlCol="0">
            <a:spAutoFit/>
          </a:bodyPr>
          <a:lstStyle/>
          <a:p>
            <a:pPr algn="dist"/>
            <a:r>
              <a:rPr lang="en-US" altLang="zh-CN" sz="2200" smtClean="0">
                <a:solidFill>
                  <a:srgbClr val="67DAAF"/>
                </a:solidFill>
                <a:latin typeface="Bodoni MT Condensed" panose="02070606080606020203" pitchFamily="18" charset="0"/>
              </a:rPr>
              <a:t>2020</a:t>
            </a:r>
            <a:r>
              <a:rPr lang="zh-CN" altLang="en-US" sz="2200" smtClean="0">
                <a:solidFill>
                  <a:srgbClr val="67DAAF"/>
                </a:solidFill>
                <a:latin typeface="Bodoni MT Condensed" panose="02070606080606020203" pitchFamily="18" charset="0"/>
              </a:rPr>
              <a:t>年</a:t>
            </a:r>
            <a:r>
              <a:rPr lang="en-US" altLang="zh-CN" sz="2200" smtClean="0">
                <a:solidFill>
                  <a:srgbClr val="67DAAF"/>
                </a:solidFill>
                <a:latin typeface="Bodoni MT Condensed" panose="02070606080606020203" pitchFamily="18" charset="0"/>
              </a:rPr>
              <a:t>7</a:t>
            </a:r>
            <a:r>
              <a:rPr lang="zh-CN" altLang="en-US" sz="2200" smtClean="0">
                <a:solidFill>
                  <a:srgbClr val="67DAAF"/>
                </a:solidFill>
                <a:latin typeface="Bodoni MT Condensed" panose="02070606080606020203" pitchFamily="18" charset="0"/>
              </a:rPr>
              <a:t>月</a:t>
            </a:r>
            <a:r>
              <a:rPr lang="en-US" altLang="zh-CN" sz="2200" smtClean="0">
                <a:solidFill>
                  <a:srgbClr val="67DAAF"/>
                </a:solidFill>
                <a:latin typeface="Bodoni MT Condensed" panose="02070606080606020203" pitchFamily="18" charset="0"/>
              </a:rPr>
              <a:t>7</a:t>
            </a:r>
            <a:r>
              <a:rPr lang="zh-CN" altLang="en-US" sz="2200" smtClean="0">
                <a:solidFill>
                  <a:srgbClr val="67DAAF"/>
                </a:solidFill>
                <a:latin typeface="Bodoni MT Condensed" panose="02070606080606020203" pitchFamily="18" charset="0"/>
              </a:rPr>
              <a:t>日黄山本地热点</a:t>
            </a:r>
            <a:endParaRPr lang="en-US" altLang="zh-CN" sz="2200">
              <a:solidFill>
                <a:srgbClr val="67DAAF"/>
              </a:solidFill>
              <a:latin typeface="Bodoni MT Condensed" panose="02070606080606020203" pitchFamily="18" charset="0"/>
            </a:endParaRPr>
          </a:p>
        </p:txBody>
      </p:sp>
      <p:cxnSp>
        <p:nvCxnSpPr>
          <p:cNvPr id="21" name="直接连接符 20">
            <a:extLst>
              <a:ext uri="{FF2B5EF4-FFF2-40B4-BE49-F238E27FC236}">
                <a16:creationId xmlns:a16="http://schemas.microsoft.com/office/drawing/2014/main" xmlns="" id="{90EA9716-D539-4E6B-B066-4507C1C3CC46}"/>
              </a:ext>
            </a:extLst>
          </p:cNvPr>
          <p:cNvCxnSpPr/>
          <p:nvPr/>
        </p:nvCxnSpPr>
        <p:spPr>
          <a:xfrm>
            <a:off x="1038225" y="3429000"/>
            <a:ext cx="12715875" cy="0"/>
          </a:xfrm>
          <a:prstGeom prst="line">
            <a:avLst/>
          </a:prstGeom>
          <a:ln>
            <a:gradFill flip="none" rotWithShape="1">
              <a:gsLst>
                <a:gs pos="0">
                  <a:schemeClr val="bg1"/>
                </a:gs>
                <a:gs pos="100000">
                  <a:schemeClr val="bg1">
                    <a:alpha val="0"/>
                  </a:schemeClr>
                </a:gs>
              </a:gsLst>
              <a:lin ang="0" scaled="1"/>
            </a:gradFill>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xmlns="" id="{98DDE238-7C01-4829-A266-9270B3815BE1}"/>
              </a:ext>
            </a:extLst>
          </p:cNvPr>
          <p:cNvSpPr>
            <a:spLocks noChangeAspect="1"/>
          </p:cNvSpPr>
          <p:nvPr/>
        </p:nvSpPr>
        <p:spPr>
          <a:xfrm>
            <a:off x="10258885" y="340200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5D77BAA1-5D4F-49B8-9CF5-8A053760F0D7}"/>
              </a:ext>
            </a:extLst>
          </p:cNvPr>
          <p:cNvSpPr>
            <a:spLocks noChangeAspect="1"/>
          </p:cNvSpPr>
          <p:nvPr/>
        </p:nvSpPr>
        <p:spPr>
          <a:xfrm>
            <a:off x="7465628" y="340200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7A398817-8A8A-4EDE-9F7B-8848CA3896BA}"/>
              </a:ext>
            </a:extLst>
          </p:cNvPr>
          <p:cNvSpPr>
            <a:spLocks noChangeAspect="1"/>
          </p:cNvSpPr>
          <p:nvPr/>
        </p:nvSpPr>
        <p:spPr>
          <a:xfrm>
            <a:off x="4672372" y="340200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787FB3B2-864A-455E-8C37-1945203365FB}"/>
              </a:ext>
            </a:extLst>
          </p:cNvPr>
          <p:cNvGrpSpPr/>
          <p:nvPr/>
        </p:nvGrpSpPr>
        <p:grpSpPr>
          <a:xfrm>
            <a:off x="1852116" y="3375000"/>
            <a:ext cx="108000" cy="108000"/>
            <a:chOff x="1852116" y="3375000"/>
            <a:chExt cx="108000" cy="108000"/>
          </a:xfrm>
        </p:grpSpPr>
        <p:sp>
          <p:nvSpPr>
            <p:cNvPr id="28" name="椭圆 27">
              <a:extLst>
                <a:ext uri="{FF2B5EF4-FFF2-40B4-BE49-F238E27FC236}">
                  <a16:creationId xmlns:a16="http://schemas.microsoft.com/office/drawing/2014/main" xmlns="" id="{7143EC53-A56F-4D8F-B125-E3FFDFBD0608}"/>
                </a:ext>
              </a:extLst>
            </p:cNvPr>
            <p:cNvSpPr>
              <a:spLocks noChangeAspect="1"/>
            </p:cNvSpPr>
            <p:nvPr/>
          </p:nvSpPr>
          <p:spPr>
            <a:xfrm>
              <a:off x="1879116" y="340200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8B0A3FA1-0CCC-4510-A5F5-9B94AAAB382A}"/>
                </a:ext>
              </a:extLst>
            </p:cNvPr>
            <p:cNvSpPr>
              <a:spLocks noChangeAspect="1"/>
            </p:cNvSpPr>
            <p:nvPr/>
          </p:nvSpPr>
          <p:spPr>
            <a:xfrm>
              <a:off x="1852116" y="3375000"/>
              <a:ext cx="108000" cy="108000"/>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1F9129FF-2103-4A37-9A36-922C79E6545A}"/>
              </a:ext>
            </a:extLst>
          </p:cNvPr>
          <p:cNvGrpSpPr/>
          <p:nvPr/>
        </p:nvGrpSpPr>
        <p:grpSpPr>
          <a:xfrm>
            <a:off x="747691" y="3691890"/>
            <a:ext cx="2128859" cy="909202"/>
            <a:chOff x="747691" y="3691890"/>
            <a:chExt cx="2128859" cy="909202"/>
          </a:xfrm>
        </p:grpSpPr>
        <p:sp>
          <p:nvSpPr>
            <p:cNvPr id="32" name="文本框 31">
              <a:extLst>
                <a:ext uri="{FF2B5EF4-FFF2-40B4-BE49-F238E27FC236}">
                  <a16:creationId xmlns:a16="http://schemas.microsoft.com/office/drawing/2014/main" xmlns="" id="{CEC44213-2F8B-42A2-908A-9603D48EC404}"/>
                </a:ext>
              </a:extLst>
            </p:cNvPr>
            <p:cNvSpPr txBox="1"/>
            <p:nvPr/>
          </p:nvSpPr>
          <p:spPr>
            <a:xfrm>
              <a:off x="1288896" y="3691890"/>
              <a:ext cx="1234440" cy="353943"/>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mtClean="0"/>
                <a:t>暴雨洪水</a:t>
              </a:r>
              <a:endParaRPr lang="zh-CN" altLang="en-US"/>
            </a:p>
          </p:txBody>
        </p:sp>
        <p:sp>
          <p:nvSpPr>
            <p:cNvPr id="33" name="文本框 32">
              <a:extLst>
                <a:ext uri="{FF2B5EF4-FFF2-40B4-BE49-F238E27FC236}">
                  <a16:creationId xmlns:a16="http://schemas.microsoft.com/office/drawing/2014/main" xmlns="" id="{10CDE814-74A5-496F-B3F8-3E4B6016430B}"/>
                </a:ext>
              </a:extLst>
            </p:cNvPr>
            <p:cNvSpPr txBox="1"/>
            <p:nvPr/>
          </p:nvSpPr>
          <p:spPr>
            <a:xfrm>
              <a:off x="747691" y="4139427"/>
              <a:ext cx="2128859" cy="461665"/>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z="1200" smtClean="0">
                  <a:solidFill>
                    <a:schemeClr val="bg1"/>
                  </a:solidFill>
                </a:rPr>
                <a:t>天气预报、网络新闻、采访、回忆</a:t>
              </a:r>
              <a:endParaRPr lang="zh-CN" altLang="en-US" sz="1200">
                <a:solidFill>
                  <a:schemeClr val="bg1"/>
                </a:solidFill>
              </a:endParaRPr>
            </a:p>
          </p:txBody>
        </p:sp>
      </p:grpSp>
      <p:grpSp>
        <p:nvGrpSpPr>
          <p:cNvPr id="36" name="组合 35">
            <a:extLst>
              <a:ext uri="{FF2B5EF4-FFF2-40B4-BE49-F238E27FC236}">
                <a16:creationId xmlns:a16="http://schemas.microsoft.com/office/drawing/2014/main" xmlns="" id="{38F42C7C-BB25-4E0F-95AE-70D60BF8F6DE}"/>
              </a:ext>
            </a:extLst>
          </p:cNvPr>
          <p:cNvGrpSpPr/>
          <p:nvPr/>
        </p:nvGrpSpPr>
        <p:grpSpPr>
          <a:xfrm>
            <a:off x="3540947" y="2072243"/>
            <a:ext cx="2316850" cy="909202"/>
            <a:chOff x="747691" y="3691890"/>
            <a:chExt cx="2316850" cy="909202"/>
          </a:xfrm>
        </p:grpSpPr>
        <p:sp>
          <p:nvSpPr>
            <p:cNvPr id="37" name="文本框 36">
              <a:extLst>
                <a:ext uri="{FF2B5EF4-FFF2-40B4-BE49-F238E27FC236}">
                  <a16:creationId xmlns:a16="http://schemas.microsoft.com/office/drawing/2014/main" xmlns="" id="{06789413-E816-4F9A-8333-08A10E1492D7}"/>
                </a:ext>
              </a:extLst>
            </p:cNvPr>
            <p:cNvSpPr txBox="1"/>
            <p:nvPr/>
          </p:nvSpPr>
          <p:spPr>
            <a:xfrm>
              <a:off x="1288895" y="3691890"/>
              <a:ext cx="1775645" cy="353943"/>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mtClean="0"/>
                <a:t>歙县高考推迟</a:t>
              </a:r>
              <a:endParaRPr lang="zh-CN" altLang="en-US"/>
            </a:p>
          </p:txBody>
        </p:sp>
        <p:sp>
          <p:nvSpPr>
            <p:cNvPr id="38" name="文本框 37">
              <a:extLst>
                <a:ext uri="{FF2B5EF4-FFF2-40B4-BE49-F238E27FC236}">
                  <a16:creationId xmlns:a16="http://schemas.microsoft.com/office/drawing/2014/main" xmlns="" id="{358701A3-10B4-4C04-A453-9A1E13F9F3D4}"/>
                </a:ext>
              </a:extLst>
            </p:cNvPr>
            <p:cNvSpPr txBox="1"/>
            <p:nvPr/>
          </p:nvSpPr>
          <p:spPr>
            <a:xfrm>
              <a:off x="747691" y="4139427"/>
              <a:ext cx="2316850" cy="461665"/>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z="1200" smtClean="0">
                  <a:solidFill>
                    <a:schemeClr val="bg1"/>
                  </a:solidFill>
                </a:rPr>
                <a:t>水漫老城区、武警官兵出动</a:t>
              </a:r>
              <a:endParaRPr lang="en-US" altLang="zh-CN" sz="1200" smtClean="0">
                <a:solidFill>
                  <a:schemeClr val="bg1"/>
                </a:solidFill>
              </a:endParaRPr>
            </a:p>
            <a:p>
              <a:pPr algn="ctr"/>
              <a:r>
                <a:rPr lang="en-US" altLang="zh-CN" sz="1200">
                  <a:solidFill>
                    <a:schemeClr val="bg1"/>
                  </a:solidFill>
                </a:rPr>
                <a:t>……</a:t>
              </a:r>
              <a:endParaRPr lang="zh-CN" altLang="en-US" sz="1200">
                <a:solidFill>
                  <a:schemeClr val="bg1"/>
                </a:solidFill>
              </a:endParaRPr>
            </a:p>
          </p:txBody>
        </p:sp>
      </p:grpSp>
      <p:grpSp>
        <p:nvGrpSpPr>
          <p:cNvPr id="39" name="组合 38">
            <a:extLst>
              <a:ext uri="{FF2B5EF4-FFF2-40B4-BE49-F238E27FC236}">
                <a16:creationId xmlns:a16="http://schemas.microsoft.com/office/drawing/2014/main" xmlns="" id="{90060DC2-0E43-48BA-B54E-DAEBEDCCD233}"/>
              </a:ext>
            </a:extLst>
          </p:cNvPr>
          <p:cNvGrpSpPr/>
          <p:nvPr/>
        </p:nvGrpSpPr>
        <p:grpSpPr>
          <a:xfrm>
            <a:off x="6334203" y="3728937"/>
            <a:ext cx="2316850" cy="909202"/>
            <a:chOff x="747691" y="3691890"/>
            <a:chExt cx="2316850" cy="909202"/>
          </a:xfrm>
        </p:grpSpPr>
        <p:sp>
          <p:nvSpPr>
            <p:cNvPr id="40" name="文本框 39">
              <a:extLst>
                <a:ext uri="{FF2B5EF4-FFF2-40B4-BE49-F238E27FC236}">
                  <a16:creationId xmlns:a16="http://schemas.microsoft.com/office/drawing/2014/main" xmlns="" id="{F454124A-67C9-46CC-BF51-6EE7F582874E}"/>
                </a:ext>
              </a:extLst>
            </p:cNvPr>
            <p:cNvSpPr txBox="1"/>
            <p:nvPr/>
          </p:nvSpPr>
          <p:spPr>
            <a:xfrm>
              <a:off x="1098218" y="3691890"/>
              <a:ext cx="1544870" cy="353943"/>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mtClean="0"/>
                <a:t>老大桥被冲毁</a:t>
              </a:r>
              <a:endParaRPr lang="zh-CN" altLang="en-US"/>
            </a:p>
          </p:txBody>
        </p:sp>
        <p:sp>
          <p:nvSpPr>
            <p:cNvPr id="41" name="文本框 40">
              <a:extLst>
                <a:ext uri="{FF2B5EF4-FFF2-40B4-BE49-F238E27FC236}">
                  <a16:creationId xmlns:a16="http://schemas.microsoft.com/office/drawing/2014/main" xmlns="" id="{E4479550-87DA-445C-A711-6CE8F09A9193}"/>
                </a:ext>
              </a:extLst>
            </p:cNvPr>
            <p:cNvSpPr txBox="1"/>
            <p:nvPr/>
          </p:nvSpPr>
          <p:spPr>
            <a:xfrm>
              <a:off x="747691" y="4139427"/>
              <a:ext cx="2316850" cy="461665"/>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en-US" altLang="zh-CN" sz="1200" smtClean="0">
                  <a:solidFill>
                    <a:schemeClr val="bg1"/>
                  </a:solidFill>
                </a:rPr>
                <a:t>400</a:t>
              </a:r>
              <a:r>
                <a:rPr lang="zh-CN" altLang="en-US" sz="1200" smtClean="0">
                  <a:solidFill>
                    <a:schemeClr val="bg1"/>
                  </a:solidFill>
                </a:rPr>
                <a:t>年历史</a:t>
              </a:r>
              <a:endParaRPr lang="en-US" altLang="zh-CN" sz="1200" smtClean="0">
                <a:solidFill>
                  <a:schemeClr val="bg1"/>
                </a:solidFill>
              </a:endParaRPr>
            </a:p>
            <a:p>
              <a:pPr algn="ctr"/>
              <a:r>
                <a:rPr lang="en-US" altLang="zh-CN" sz="1200">
                  <a:solidFill>
                    <a:schemeClr val="bg1"/>
                  </a:solidFill>
                </a:rPr>
                <a:t>……</a:t>
              </a:r>
              <a:endParaRPr lang="zh-CN" altLang="en-US" sz="1200">
                <a:solidFill>
                  <a:schemeClr val="bg1"/>
                </a:solidFill>
              </a:endParaRPr>
            </a:p>
          </p:txBody>
        </p:sp>
      </p:grpSp>
      <p:grpSp>
        <p:nvGrpSpPr>
          <p:cNvPr id="42" name="组合 41">
            <a:extLst>
              <a:ext uri="{FF2B5EF4-FFF2-40B4-BE49-F238E27FC236}">
                <a16:creationId xmlns:a16="http://schemas.microsoft.com/office/drawing/2014/main" xmlns="" id="{650BF3D2-35BB-4452-8D99-9FDEA0E4034F}"/>
              </a:ext>
            </a:extLst>
          </p:cNvPr>
          <p:cNvGrpSpPr/>
          <p:nvPr/>
        </p:nvGrpSpPr>
        <p:grpSpPr>
          <a:xfrm>
            <a:off x="9127460" y="2072243"/>
            <a:ext cx="2316850" cy="909202"/>
            <a:chOff x="747691" y="3691890"/>
            <a:chExt cx="2316850" cy="909202"/>
          </a:xfrm>
        </p:grpSpPr>
        <p:sp>
          <p:nvSpPr>
            <p:cNvPr id="43" name="文本框 42">
              <a:extLst>
                <a:ext uri="{FF2B5EF4-FFF2-40B4-BE49-F238E27FC236}">
                  <a16:creationId xmlns:a16="http://schemas.microsoft.com/office/drawing/2014/main" xmlns="" id="{33AA22EE-0E08-49C0-B7A6-812EB6AB3B3D}"/>
                </a:ext>
              </a:extLst>
            </p:cNvPr>
            <p:cNvSpPr txBox="1"/>
            <p:nvPr/>
          </p:nvSpPr>
          <p:spPr>
            <a:xfrm>
              <a:off x="992988" y="3691890"/>
              <a:ext cx="1951723" cy="353943"/>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zh-CN" altLang="en-US" smtClean="0"/>
                <a:t>语数启用备用卷</a:t>
              </a:r>
              <a:endParaRPr lang="zh-CN" altLang="en-US"/>
            </a:p>
          </p:txBody>
        </p:sp>
        <p:sp>
          <p:nvSpPr>
            <p:cNvPr id="44" name="文本框 43">
              <a:extLst>
                <a:ext uri="{FF2B5EF4-FFF2-40B4-BE49-F238E27FC236}">
                  <a16:creationId xmlns:a16="http://schemas.microsoft.com/office/drawing/2014/main" xmlns="" id="{15F23E59-7451-4A47-A4B1-50FE6425A8DB}"/>
                </a:ext>
              </a:extLst>
            </p:cNvPr>
            <p:cNvSpPr txBox="1"/>
            <p:nvPr/>
          </p:nvSpPr>
          <p:spPr>
            <a:xfrm>
              <a:off x="747691" y="4139427"/>
              <a:ext cx="2316850" cy="461665"/>
            </a:xfrm>
            <a:prstGeom prst="rect">
              <a:avLst/>
            </a:prstGeom>
            <a:noFill/>
          </p:spPr>
          <p:txBody>
            <a:bodyPr wrap="square" rtlCol="0">
              <a:spAutoFit/>
            </a:bodyPr>
            <a:lstStyle>
              <a:defPPr>
                <a:defRPr lang="zh-CN"/>
              </a:defPPr>
              <a:lvl1pPr>
                <a:defRPr sz="1700">
                  <a:solidFill>
                    <a:srgbClr val="67DAAF"/>
                  </a:solidFill>
                  <a:latin typeface="Bodoni MT Condensed" panose="02070606080606020203" pitchFamily="18" charset="0"/>
                </a:defRPr>
              </a:lvl1pPr>
            </a:lstStyle>
            <a:p>
              <a:pPr algn="ctr"/>
              <a:r>
                <a:rPr lang="en-US" altLang="zh-CN" sz="1200" smtClean="0">
                  <a:solidFill>
                    <a:schemeClr val="bg1"/>
                  </a:solidFill>
                </a:rPr>
                <a:t>7</a:t>
              </a:r>
              <a:r>
                <a:rPr lang="zh-CN" altLang="en-US" sz="1200" smtClean="0">
                  <a:solidFill>
                    <a:schemeClr val="bg1"/>
                  </a:solidFill>
                </a:rPr>
                <a:t>月</a:t>
              </a:r>
              <a:r>
                <a:rPr lang="en-US" altLang="zh-CN" sz="1200" smtClean="0">
                  <a:solidFill>
                    <a:schemeClr val="bg1"/>
                  </a:solidFill>
                </a:rPr>
                <a:t>9</a:t>
              </a:r>
              <a:r>
                <a:rPr lang="zh-CN" altLang="en-US" sz="1200" smtClean="0">
                  <a:solidFill>
                    <a:schemeClr val="bg1"/>
                  </a:solidFill>
                </a:rPr>
                <a:t>日考语文和数学</a:t>
              </a:r>
              <a:endParaRPr lang="en-US" altLang="zh-CN" sz="1200" smtClean="0">
                <a:solidFill>
                  <a:schemeClr val="bg1"/>
                </a:solidFill>
              </a:endParaRPr>
            </a:p>
            <a:p>
              <a:pPr algn="ctr"/>
              <a:r>
                <a:rPr lang="en-US" altLang="zh-CN" sz="1200">
                  <a:solidFill>
                    <a:schemeClr val="bg1"/>
                  </a:solidFill>
                </a:rPr>
                <a:t>……</a:t>
              </a:r>
              <a:endParaRPr lang="zh-CN" altLang="en-US" sz="1200">
                <a:solidFill>
                  <a:schemeClr val="bg1"/>
                </a:solidFill>
              </a:endParaRPr>
            </a:p>
          </p:txBody>
        </p:sp>
      </p:grpSp>
    </p:spTree>
    <p:extLst>
      <p:ext uri="{BB962C8B-B14F-4D97-AF65-F5344CB8AC3E}">
        <p14:creationId xmlns:p14="http://schemas.microsoft.com/office/powerpoint/2010/main" val="2592134898"/>
      </p:ext>
    </p:extLst>
  </p:cSld>
  <p:clrMapOvr>
    <a:masterClrMapping/>
  </p:clrMapOvr>
  <mc:AlternateContent>
    <mc:Choice xmlns:p14="http://schemas.microsoft.com/office/powerpoint/2010/main" Requires="p14">
      <p:transition advClick="0" advTm="10000" p14:dur="10"/>
    </mc:Choice>
    <mc:Fallback>
      <p:transition advClick="0" advTm="1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accel="10000" fill="hold" nodeType="withEffect">
                                  <p:stCondLst>
                                    <p:cond delay="0"/>
                                  </p:stCondLst>
                                  <p:childTnLst>
                                    <p:animMotion origin="layout" path="M -2.5E-06 0 L -0.27461 -0.21366" pathEditMode="relative" rAng="0" ptsTypes="AA">
                                      <p:cBhvr>
                                        <p:cTn id="6" dur="10000" fill="hold"/>
                                        <p:tgtEl>
                                          <p:spTgt spid="34"/>
                                        </p:tgtEl>
                                        <p:attrNameLst>
                                          <p:attrName>ppt_x</p:attrName>
                                          <p:attrName>ppt_y</p:attrName>
                                        </p:attrNameLst>
                                      </p:cBhvr>
                                      <p:rCtr x="-13737" y="-10694"/>
                                    </p:animMotion>
                                  </p:childTnLst>
                                </p:cTn>
                              </p:par>
                              <p:par>
                                <p:cTn id="7" presetID="8" presetClass="emph" presetSubtype="0" accel="15000" fill="hold" nodeType="withEffect">
                                  <p:stCondLst>
                                    <p:cond delay="0"/>
                                  </p:stCondLst>
                                  <p:childTnLst>
                                    <p:animRot by="18000000">
                                      <p:cBhvr>
                                        <p:cTn id="8" dur="10000" fill="hold"/>
                                        <p:tgtEl>
                                          <p:spTgt spid="12"/>
                                        </p:tgtEl>
                                        <p:attrNameLst>
                                          <p:attrName>r</p:attrName>
                                        </p:attrNameLst>
                                      </p:cBhvr>
                                    </p:animRot>
                                  </p:childTnLst>
                                </p:cTn>
                              </p:par>
                              <p:par>
                                <p:cTn id="9" presetID="10" presetClass="exit" presetSubtype="0" fill="hold" grpId="0" nodeType="withEffect">
                                  <p:stCondLst>
                                    <p:cond delay="0"/>
                                  </p:stCondLst>
                                  <p:childTnLst>
                                    <p:animEffect transition="out" filter="fade">
                                      <p:cBhvr>
                                        <p:cTn id="10" dur="1000"/>
                                        <p:tgtEl>
                                          <p:spTgt spid="30"/>
                                        </p:tgtEl>
                                      </p:cBhvr>
                                    </p:animEffect>
                                    <p:set>
                                      <p:cBhvr>
                                        <p:cTn id="11" dur="1" fill="hold">
                                          <p:stCondLst>
                                            <p:cond delay="999"/>
                                          </p:stCondLst>
                                        </p:cTn>
                                        <p:tgtEl>
                                          <p:spTgt spid="30"/>
                                        </p:tgtEl>
                                        <p:attrNameLst>
                                          <p:attrName>style.visibility</p:attrName>
                                        </p:attrNameLst>
                                      </p:cBhvr>
                                      <p:to>
                                        <p:strVal val="hidden"/>
                                      </p:to>
                                    </p:set>
                                  </p:childTnLst>
                                </p:cTn>
                              </p:par>
                              <p:par>
                                <p:cTn id="12" presetID="22" presetClass="entr" presetSubtype="8"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left)">
                                      <p:cBhvr>
                                        <p:cTn id="14" dur="5000"/>
                                        <p:tgtEl>
                                          <p:spTgt spid="21"/>
                                        </p:tgtEl>
                                      </p:cBhvr>
                                    </p:animEffect>
                                  </p:childTnLst>
                                </p:cTn>
                              </p:par>
                              <p:par>
                                <p:cTn id="15" presetID="26" presetClass="emph" presetSubtype="0" repeatCount="10000" fill="hold" nodeType="withEffect">
                                  <p:stCondLst>
                                    <p:cond delay="0"/>
                                  </p:stCondLst>
                                  <p:childTnLst>
                                    <p:animEffect transition="out" filter="fade">
                                      <p:cBhvr>
                                        <p:cTn id="16" dur="500" tmFilter="0, 0; .2, .5; .8, .5; 1, 0"/>
                                        <p:tgtEl>
                                          <p:spTgt spid="21"/>
                                        </p:tgtEl>
                                      </p:cBhvr>
                                    </p:animEffect>
                                    <p:animScale>
                                      <p:cBhvr>
                                        <p:cTn id="17" dur="250" autoRev="1" fill="hold"/>
                                        <p:tgtEl>
                                          <p:spTgt spid="21"/>
                                        </p:tgtEl>
                                      </p:cBhvr>
                                      <p:by x="105000" y="105000"/>
                                    </p:animScale>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childTnLst>
                                </p:cTn>
                              </p:par>
                              <p:par>
                                <p:cTn id="21" presetID="42" presetClass="entr" presetSubtype="0" fill="hold"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childTnLst>
                                </p:cTn>
                              </p:par>
                              <p:par>
                                <p:cTn id="29" presetID="47" presetClass="entr" presetSubtype="0" fill="hold" nodeType="withEffect">
                                  <p:stCondLst>
                                    <p:cond delay="15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25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childTnLst>
                                </p:cTn>
                              </p:par>
                              <p:par>
                                <p:cTn id="37" presetID="42" presetClass="entr" presetSubtype="0" fill="hold" nodeType="withEffect">
                                  <p:stCondLst>
                                    <p:cond delay="25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35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childTnLst>
                                </p:cTn>
                              </p:par>
                              <p:par>
                                <p:cTn id="45" presetID="47" presetClass="entr" presetSubtype="0" fill="hold" nodeType="withEffect">
                                  <p:stCondLst>
                                    <p:cond delay="350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par>
                                <p:cTn id="50" presetID="42" presetClass="exit" presetSubtype="0" fill="hold" nodeType="withEffect">
                                  <p:stCondLst>
                                    <p:cond delay="8000"/>
                                  </p:stCondLst>
                                  <p:childTnLst>
                                    <p:animEffect transition="out" filter="fade">
                                      <p:cBhvr>
                                        <p:cTn id="51" dur="1000"/>
                                        <p:tgtEl>
                                          <p:spTgt spid="31"/>
                                        </p:tgtEl>
                                      </p:cBhvr>
                                    </p:animEffect>
                                    <p:anim calcmode="lin" valueType="num">
                                      <p:cBhvr>
                                        <p:cTn id="52" dur="1000"/>
                                        <p:tgtEl>
                                          <p:spTgt spid="31"/>
                                        </p:tgtEl>
                                        <p:attrNameLst>
                                          <p:attrName>ppt_x</p:attrName>
                                        </p:attrNameLst>
                                      </p:cBhvr>
                                      <p:tavLst>
                                        <p:tav tm="0">
                                          <p:val>
                                            <p:strVal val="ppt_x"/>
                                          </p:val>
                                        </p:tav>
                                        <p:tav tm="100000">
                                          <p:val>
                                            <p:strVal val="ppt_x"/>
                                          </p:val>
                                        </p:tav>
                                      </p:tavLst>
                                    </p:anim>
                                    <p:anim calcmode="lin" valueType="num">
                                      <p:cBhvr>
                                        <p:cTn id="53" dur="1000"/>
                                        <p:tgtEl>
                                          <p:spTgt spid="31"/>
                                        </p:tgtEl>
                                        <p:attrNameLst>
                                          <p:attrName>ppt_y</p:attrName>
                                        </p:attrNameLst>
                                      </p:cBhvr>
                                      <p:tavLst>
                                        <p:tav tm="0">
                                          <p:val>
                                            <p:strVal val="ppt_y"/>
                                          </p:val>
                                        </p:tav>
                                        <p:tav tm="100000">
                                          <p:val>
                                            <p:strVal val="ppt_y+.1"/>
                                          </p:val>
                                        </p:tav>
                                      </p:tavLst>
                                    </p:anim>
                                    <p:set>
                                      <p:cBhvr>
                                        <p:cTn id="54" dur="1" fill="hold">
                                          <p:stCondLst>
                                            <p:cond delay="999"/>
                                          </p:stCondLst>
                                        </p:cTn>
                                        <p:tgtEl>
                                          <p:spTgt spid="31"/>
                                        </p:tgtEl>
                                        <p:attrNameLst>
                                          <p:attrName>style.visibility</p:attrName>
                                        </p:attrNameLst>
                                      </p:cBhvr>
                                      <p:to>
                                        <p:strVal val="hidden"/>
                                      </p:to>
                                    </p:set>
                                  </p:childTnLst>
                                </p:cTn>
                              </p:par>
                              <p:par>
                                <p:cTn id="55" presetID="47" presetClass="exit" presetSubtype="0" fill="hold" nodeType="withEffect">
                                  <p:stCondLst>
                                    <p:cond delay="8000"/>
                                  </p:stCondLst>
                                  <p:childTnLst>
                                    <p:animEffect transition="out" filter="fade">
                                      <p:cBhvr>
                                        <p:cTn id="56" dur="1000"/>
                                        <p:tgtEl>
                                          <p:spTgt spid="36"/>
                                        </p:tgtEl>
                                      </p:cBhvr>
                                    </p:animEffect>
                                    <p:anim calcmode="lin" valueType="num">
                                      <p:cBhvr>
                                        <p:cTn id="57" dur="1000"/>
                                        <p:tgtEl>
                                          <p:spTgt spid="36"/>
                                        </p:tgtEl>
                                        <p:attrNameLst>
                                          <p:attrName>ppt_x</p:attrName>
                                        </p:attrNameLst>
                                      </p:cBhvr>
                                      <p:tavLst>
                                        <p:tav tm="0">
                                          <p:val>
                                            <p:strVal val="ppt_x"/>
                                          </p:val>
                                        </p:tav>
                                        <p:tav tm="100000">
                                          <p:val>
                                            <p:strVal val="ppt_x"/>
                                          </p:val>
                                        </p:tav>
                                      </p:tavLst>
                                    </p:anim>
                                    <p:anim calcmode="lin" valueType="num">
                                      <p:cBhvr>
                                        <p:cTn id="58" dur="1000"/>
                                        <p:tgtEl>
                                          <p:spTgt spid="36"/>
                                        </p:tgtEl>
                                        <p:attrNameLst>
                                          <p:attrName>ppt_y</p:attrName>
                                        </p:attrNameLst>
                                      </p:cBhvr>
                                      <p:tavLst>
                                        <p:tav tm="0">
                                          <p:val>
                                            <p:strVal val="ppt_y"/>
                                          </p:val>
                                        </p:tav>
                                        <p:tav tm="100000">
                                          <p:val>
                                            <p:strVal val="ppt_y-.1"/>
                                          </p:val>
                                        </p:tav>
                                      </p:tavLst>
                                    </p:anim>
                                    <p:set>
                                      <p:cBhvr>
                                        <p:cTn id="59" dur="1" fill="hold">
                                          <p:stCondLst>
                                            <p:cond delay="999"/>
                                          </p:stCondLst>
                                        </p:cTn>
                                        <p:tgtEl>
                                          <p:spTgt spid="36"/>
                                        </p:tgtEl>
                                        <p:attrNameLst>
                                          <p:attrName>style.visibility</p:attrName>
                                        </p:attrNameLst>
                                      </p:cBhvr>
                                      <p:to>
                                        <p:strVal val="hidden"/>
                                      </p:to>
                                    </p:set>
                                  </p:childTnLst>
                                </p:cTn>
                              </p:par>
                              <p:par>
                                <p:cTn id="60" presetID="42" presetClass="exit" presetSubtype="0" fill="hold" nodeType="withEffect">
                                  <p:stCondLst>
                                    <p:cond delay="8000"/>
                                  </p:stCondLst>
                                  <p:childTnLst>
                                    <p:animEffect transition="out" filter="fade">
                                      <p:cBhvr>
                                        <p:cTn id="61" dur="1000"/>
                                        <p:tgtEl>
                                          <p:spTgt spid="39"/>
                                        </p:tgtEl>
                                      </p:cBhvr>
                                    </p:animEffect>
                                    <p:anim calcmode="lin" valueType="num">
                                      <p:cBhvr>
                                        <p:cTn id="62" dur="1000"/>
                                        <p:tgtEl>
                                          <p:spTgt spid="39"/>
                                        </p:tgtEl>
                                        <p:attrNameLst>
                                          <p:attrName>ppt_x</p:attrName>
                                        </p:attrNameLst>
                                      </p:cBhvr>
                                      <p:tavLst>
                                        <p:tav tm="0">
                                          <p:val>
                                            <p:strVal val="ppt_x"/>
                                          </p:val>
                                        </p:tav>
                                        <p:tav tm="100000">
                                          <p:val>
                                            <p:strVal val="ppt_x"/>
                                          </p:val>
                                        </p:tav>
                                      </p:tavLst>
                                    </p:anim>
                                    <p:anim calcmode="lin" valueType="num">
                                      <p:cBhvr>
                                        <p:cTn id="63" dur="1000"/>
                                        <p:tgtEl>
                                          <p:spTgt spid="39"/>
                                        </p:tgtEl>
                                        <p:attrNameLst>
                                          <p:attrName>ppt_y</p:attrName>
                                        </p:attrNameLst>
                                      </p:cBhvr>
                                      <p:tavLst>
                                        <p:tav tm="0">
                                          <p:val>
                                            <p:strVal val="ppt_y"/>
                                          </p:val>
                                        </p:tav>
                                        <p:tav tm="100000">
                                          <p:val>
                                            <p:strVal val="ppt_y+.1"/>
                                          </p:val>
                                        </p:tav>
                                      </p:tavLst>
                                    </p:anim>
                                    <p:set>
                                      <p:cBhvr>
                                        <p:cTn id="64" dur="1" fill="hold">
                                          <p:stCondLst>
                                            <p:cond delay="999"/>
                                          </p:stCondLst>
                                        </p:cTn>
                                        <p:tgtEl>
                                          <p:spTgt spid="39"/>
                                        </p:tgtEl>
                                        <p:attrNameLst>
                                          <p:attrName>style.visibility</p:attrName>
                                        </p:attrNameLst>
                                      </p:cBhvr>
                                      <p:to>
                                        <p:strVal val="hidden"/>
                                      </p:to>
                                    </p:set>
                                  </p:childTnLst>
                                </p:cTn>
                              </p:par>
                              <p:par>
                                <p:cTn id="65" presetID="47" presetClass="exit" presetSubtype="0" fill="hold" nodeType="withEffect">
                                  <p:stCondLst>
                                    <p:cond delay="8000"/>
                                  </p:stCondLst>
                                  <p:childTnLst>
                                    <p:animEffect transition="out" filter="fade">
                                      <p:cBhvr>
                                        <p:cTn id="66" dur="1000"/>
                                        <p:tgtEl>
                                          <p:spTgt spid="42"/>
                                        </p:tgtEl>
                                      </p:cBhvr>
                                    </p:animEffect>
                                    <p:anim calcmode="lin" valueType="num">
                                      <p:cBhvr>
                                        <p:cTn id="67" dur="1000"/>
                                        <p:tgtEl>
                                          <p:spTgt spid="42"/>
                                        </p:tgtEl>
                                        <p:attrNameLst>
                                          <p:attrName>ppt_x</p:attrName>
                                        </p:attrNameLst>
                                      </p:cBhvr>
                                      <p:tavLst>
                                        <p:tav tm="0">
                                          <p:val>
                                            <p:strVal val="ppt_x"/>
                                          </p:val>
                                        </p:tav>
                                        <p:tav tm="100000">
                                          <p:val>
                                            <p:strVal val="ppt_x"/>
                                          </p:val>
                                        </p:tav>
                                      </p:tavLst>
                                    </p:anim>
                                    <p:anim calcmode="lin" valueType="num">
                                      <p:cBhvr>
                                        <p:cTn id="68" dur="1000"/>
                                        <p:tgtEl>
                                          <p:spTgt spid="42"/>
                                        </p:tgtEl>
                                        <p:attrNameLst>
                                          <p:attrName>ppt_y</p:attrName>
                                        </p:attrNameLst>
                                      </p:cBhvr>
                                      <p:tavLst>
                                        <p:tav tm="0">
                                          <p:val>
                                            <p:strVal val="ppt_y"/>
                                          </p:val>
                                        </p:tav>
                                        <p:tav tm="100000">
                                          <p:val>
                                            <p:strVal val="ppt_y-.1"/>
                                          </p:val>
                                        </p:tav>
                                      </p:tavLst>
                                    </p:anim>
                                    <p:set>
                                      <p:cBhvr>
                                        <p:cTn id="69" dur="1" fill="hold">
                                          <p:stCondLst>
                                            <p:cond delay="999"/>
                                          </p:stCondLst>
                                        </p:cTn>
                                        <p:tgtEl>
                                          <p:spTgt spid="42"/>
                                        </p:tgtEl>
                                        <p:attrNameLst>
                                          <p:attrName>style.visibility</p:attrName>
                                        </p:attrNameLst>
                                      </p:cBhvr>
                                      <p:to>
                                        <p:strVal val="hidden"/>
                                      </p:to>
                                    </p:set>
                                  </p:childTnLst>
                                </p:cTn>
                              </p:par>
                              <p:par>
                                <p:cTn id="70" presetID="10" presetClass="exit" presetSubtype="0" fill="hold" nodeType="withEffect">
                                  <p:stCondLst>
                                    <p:cond delay="8000"/>
                                  </p:stCondLst>
                                  <p:childTnLst>
                                    <p:animEffect transition="out" filter="fade">
                                      <p:cBhvr>
                                        <p:cTn id="71" dur="1000"/>
                                        <p:tgtEl>
                                          <p:spTgt spid="21"/>
                                        </p:tgtEl>
                                      </p:cBhvr>
                                    </p:animEffect>
                                    <p:set>
                                      <p:cBhvr>
                                        <p:cTn id="72" dur="1" fill="hold">
                                          <p:stCondLst>
                                            <p:cond delay="999"/>
                                          </p:stCondLst>
                                        </p:cTn>
                                        <p:tgtEl>
                                          <p:spTgt spid="21"/>
                                        </p:tgtEl>
                                        <p:attrNameLst>
                                          <p:attrName>style.visibility</p:attrName>
                                        </p:attrNameLst>
                                      </p:cBhvr>
                                      <p:to>
                                        <p:strVal val="hidden"/>
                                      </p:to>
                                    </p:set>
                                  </p:childTnLst>
                                </p:cTn>
                              </p:par>
                              <p:par>
                                <p:cTn id="73" presetID="10" presetClass="exit" presetSubtype="0" fill="hold" nodeType="withEffect">
                                  <p:stCondLst>
                                    <p:cond delay="8000"/>
                                  </p:stCondLst>
                                  <p:childTnLst>
                                    <p:animEffect transition="out" filter="fade">
                                      <p:cBhvr>
                                        <p:cTn id="74" dur="1000"/>
                                        <p:tgtEl>
                                          <p:spTgt spid="27"/>
                                        </p:tgtEl>
                                      </p:cBhvr>
                                    </p:animEffect>
                                    <p:set>
                                      <p:cBhvr>
                                        <p:cTn id="75" dur="1" fill="hold">
                                          <p:stCondLst>
                                            <p:cond delay="999"/>
                                          </p:stCondLst>
                                        </p:cTn>
                                        <p:tgtEl>
                                          <p:spTgt spid="27"/>
                                        </p:tgtEl>
                                        <p:attrNameLst>
                                          <p:attrName>style.visibility</p:attrName>
                                        </p:attrNameLst>
                                      </p:cBhvr>
                                      <p:to>
                                        <p:strVal val="hidden"/>
                                      </p:to>
                                    </p:set>
                                  </p:childTnLst>
                                </p:cTn>
                              </p:par>
                              <p:par>
                                <p:cTn id="76" presetID="10" presetClass="exit" presetSubtype="0" fill="hold" grpId="1" nodeType="withEffect">
                                  <p:stCondLst>
                                    <p:cond delay="8000"/>
                                  </p:stCondLst>
                                  <p:childTnLst>
                                    <p:animEffect transition="out" filter="fade">
                                      <p:cBhvr>
                                        <p:cTn id="77" dur="1000"/>
                                        <p:tgtEl>
                                          <p:spTgt spid="23"/>
                                        </p:tgtEl>
                                      </p:cBhvr>
                                    </p:animEffect>
                                    <p:set>
                                      <p:cBhvr>
                                        <p:cTn id="78" dur="1" fill="hold">
                                          <p:stCondLst>
                                            <p:cond delay="999"/>
                                          </p:stCondLst>
                                        </p:cTn>
                                        <p:tgtEl>
                                          <p:spTgt spid="23"/>
                                        </p:tgtEl>
                                        <p:attrNameLst>
                                          <p:attrName>style.visibility</p:attrName>
                                        </p:attrNameLst>
                                      </p:cBhvr>
                                      <p:to>
                                        <p:strVal val="hidden"/>
                                      </p:to>
                                    </p:set>
                                  </p:childTnLst>
                                </p:cTn>
                              </p:par>
                              <p:par>
                                <p:cTn id="79" presetID="10" presetClass="exit" presetSubtype="0" fill="hold" grpId="1" nodeType="withEffect">
                                  <p:stCondLst>
                                    <p:cond delay="8000"/>
                                  </p:stCondLst>
                                  <p:childTnLst>
                                    <p:animEffect transition="out" filter="fade">
                                      <p:cBhvr>
                                        <p:cTn id="80" dur="1000"/>
                                        <p:tgtEl>
                                          <p:spTgt spid="24"/>
                                        </p:tgtEl>
                                      </p:cBhvr>
                                    </p:animEffect>
                                    <p:set>
                                      <p:cBhvr>
                                        <p:cTn id="81" dur="1" fill="hold">
                                          <p:stCondLst>
                                            <p:cond delay="999"/>
                                          </p:stCondLst>
                                        </p:cTn>
                                        <p:tgtEl>
                                          <p:spTgt spid="24"/>
                                        </p:tgtEl>
                                        <p:attrNameLst>
                                          <p:attrName>style.visibility</p:attrName>
                                        </p:attrNameLst>
                                      </p:cBhvr>
                                      <p:to>
                                        <p:strVal val="hidden"/>
                                      </p:to>
                                    </p:set>
                                  </p:childTnLst>
                                </p:cTn>
                              </p:par>
                              <p:par>
                                <p:cTn id="82" presetID="10" presetClass="exit" presetSubtype="0" fill="hold" grpId="1" nodeType="withEffect">
                                  <p:stCondLst>
                                    <p:cond delay="8000"/>
                                  </p:stCondLst>
                                  <p:childTnLst>
                                    <p:animEffect transition="out" filter="fade">
                                      <p:cBhvr>
                                        <p:cTn id="83" dur="1000"/>
                                        <p:tgtEl>
                                          <p:spTgt spid="25"/>
                                        </p:tgtEl>
                                      </p:cBhvr>
                                    </p:animEffect>
                                    <p:set>
                                      <p:cBhvr>
                                        <p:cTn id="84"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5" grpId="0"/>
      <p:bldP spid="25" grpId="1"/>
      <p:bldP spid="24" grpId="0"/>
      <p:bldP spid="24" grpId="1"/>
      <p:bldP spid="23" grpId="0"/>
      <p:bldP spid="23" grpId="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A-图片 2" descr="图片包含 户外艺术系列, 星&#10;&#10;自动生成的说明">
            <a:extLst>
              <a:ext uri="{FF2B5EF4-FFF2-40B4-BE49-F238E27FC236}">
                <a16:creationId xmlns:a16="http://schemas.microsoft.com/office/drawing/2014/main" xmlns="" id="{8CA677EA-C5B5-488F-9CFC-84C473B0E918}"/>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5005426" y="-2665530"/>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4" name="PA-组合 122">
            <a:extLst>
              <a:ext uri="{FF2B5EF4-FFF2-40B4-BE49-F238E27FC236}">
                <a16:creationId xmlns:a16="http://schemas.microsoft.com/office/drawing/2014/main" xmlns="" id="{2CD8EB13-B1C7-48BB-B3D0-69311388E423}"/>
              </a:ext>
            </a:extLst>
          </p:cNvPr>
          <p:cNvGrpSpPr/>
          <p:nvPr>
            <p:custDataLst>
              <p:tags r:id="rId5"/>
            </p:custDataLst>
          </p:nvPr>
        </p:nvGrpSpPr>
        <p:grpSpPr>
          <a:xfrm rot="16200000">
            <a:off x="3576239" y="1081429"/>
            <a:ext cx="4711282" cy="4711282"/>
            <a:chOff x="3740359" y="1073359"/>
            <a:chExt cx="4711282" cy="4711282"/>
          </a:xfrm>
        </p:grpSpPr>
        <p:sp>
          <p:nvSpPr>
            <p:cNvPr id="5" name="PA-椭圆 123">
              <a:extLst>
                <a:ext uri="{FF2B5EF4-FFF2-40B4-BE49-F238E27FC236}">
                  <a16:creationId xmlns:a16="http://schemas.microsoft.com/office/drawing/2014/main" xmlns="" id="{E4568105-A9E2-4871-B5A6-AE1B5770973C}"/>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45A3BFAB-840D-4FD1-A4B3-BBBE4D1BF4A6}"/>
                </a:ext>
              </a:extLst>
            </p:cNvPr>
            <p:cNvGrpSpPr/>
            <p:nvPr/>
          </p:nvGrpSpPr>
          <p:grpSpPr>
            <a:xfrm>
              <a:off x="3740359" y="1073359"/>
              <a:ext cx="4356902" cy="4356902"/>
              <a:chOff x="3740359" y="1073359"/>
              <a:chExt cx="4356902" cy="4356902"/>
            </a:xfrm>
          </p:grpSpPr>
          <p:sp>
            <p:nvSpPr>
              <p:cNvPr id="7" name="PA-椭圆 125">
                <a:extLst>
                  <a:ext uri="{FF2B5EF4-FFF2-40B4-BE49-F238E27FC236}">
                    <a16:creationId xmlns:a16="http://schemas.microsoft.com/office/drawing/2014/main" xmlns="" id="{90C3C222-C9BE-4A09-BEA3-25F5BA78BBF1}"/>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189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126">
                <a:extLst>
                  <a:ext uri="{FF2B5EF4-FFF2-40B4-BE49-F238E27FC236}">
                    <a16:creationId xmlns:a16="http://schemas.microsoft.com/office/drawing/2014/main" xmlns="" id="{9E6E5348-3724-42B3-AA9F-A17D283C7CC9}"/>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81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27">
                <a:extLst>
                  <a:ext uri="{FF2B5EF4-FFF2-40B4-BE49-F238E27FC236}">
                    <a16:creationId xmlns:a16="http://schemas.microsoft.com/office/drawing/2014/main" xmlns="" id="{2A964596-F117-469C-94B5-B7C01AAB930E}"/>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PA-文本框 143">
            <a:extLst>
              <a:ext uri="{FF2B5EF4-FFF2-40B4-BE49-F238E27FC236}">
                <a16:creationId xmlns:a16="http://schemas.microsoft.com/office/drawing/2014/main" xmlns="" id="{77DB98C8-8B60-451E-B099-980F29AC5070}"/>
              </a:ext>
            </a:extLst>
          </p:cNvPr>
          <p:cNvSpPr txBox="1"/>
          <p:nvPr>
            <p:custDataLst>
              <p:tags r:id="rId10"/>
            </p:custDataLst>
          </p:nvPr>
        </p:nvSpPr>
        <p:spPr>
          <a:xfrm>
            <a:off x="6632880" y="3841875"/>
            <a:ext cx="4192958" cy="353943"/>
          </a:xfrm>
          <a:prstGeom prst="rect">
            <a:avLst/>
          </a:prstGeom>
          <a:noFill/>
        </p:spPr>
        <p:txBody>
          <a:bodyPr wrap="square" rtlCol="0">
            <a:spAutoFit/>
          </a:bodyPr>
          <a:lstStyle/>
          <a:p>
            <a:r>
              <a:rPr lang="zh-CN" altLang="en-US" sz="1700" smtClean="0">
                <a:solidFill>
                  <a:srgbClr val="67DAAF"/>
                </a:solidFill>
                <a:latin typeface="Bodoni MT Condensed" panose="02070606080606020203" pitchFamily="18" charset="0"/>
              </a:rPr>
              <a:t>搜集、加工、整理、补充、制作调查报告</a:t>
            </a:r>
            <a:endParaRPr lang="zh-CN" altLang="en-US" sz="1700">
              <a:solidFill>
                <a:srgbClr val="67DAAF"/>
              </a:solidFill>
              <a:latin typeface="Bodoni MT Condensed" panose="02070606080606020203" pitchFamily="18" charset="0"/>
            </a:endParaRPr>
          </a:p>
        </p:txBody>
      </p:sp>
      <p:sp>
        <p:nvSpPr>
          <p:cNvPr id="17" name="PA-文本框 144">
            <a:extLst>
              <a:ext uri="{FF2B5EF4-FFF2-40B4-BE49-F238E27FC236}">
                <a16:creationId xmlns:a16="http://schemas.microsoft.com/office/drawing/2014/main" xmlns="" id="{7D8CAB30-0710-403B-9D24-7587E3FE18AD}"/>
              </a:ext>
            </a:extLst>
          </p:cNvPr>
          <p:cNvSpPr txBox="1"/>
          <p:nvPr>
            <p:custDataLst>
              <p:tags r:id="rId11"/>
            </p:custDataLst>
          </p:nvPr>
        </p:nvSpPr>
        <p:spPr>
          <a:xfrm>
            <a:off x="6632880" y="4280764"/>
            <a:ext cx="4521200" cy="923330"/>
          </a:xfrm>
          <a:prstGeom prst="rect">
            <a:avLst/>
          </a:prstGeom>
          <a:noFill/>
        </p:spPr>
        <p:txBody>
          <a:bodyPr wrap="square" rtlCol="0">
            <a:spAutoFit/>
          </a:bodyPr>
          <a:lstStyle/>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标题、摘要、目录</a:t>
            </a:r>
            <a:endParaRPr lang="en-US" altLang="zh-CN" sz="1500" smtClean="0">
              <a:solidFill>
                <a:schemeClr val="bg1"/>
              </a:solidFill>
              <a:latin typeface="Bodoni MT Condensed" panose="02070606080606020203" pitchFamily="18" charset="0"/>
            </a:endParaRPr>
          </a:p>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调查背景与目标、步骤与方法、内容与分析</a:t>
            </a:r>
            <a:endParaRPr lang="en-US" altLang="zh-CN" sz="1500" smtClean="0">
              <a:solidFill>
                <a:schemeClr val="bg1"/>
              </a:solidFill>
              <a:latin typeface="Bodoni MT Condensed" panose="02070606080606020203" pitchFamily="18" charset="0"/>
            </a:endParaRPr>
          </a:p>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结论、建议、参考资料</a:t>
            </a:r>
            <a:endParaRPr lang="zh-CN" altLang="zh-CN" sz="1500">
              <a:solidFill>
                <a:schemeClr val="bg1"/>
              </a:solidFill>
              <a:latin typeface="Bodoni MT Condensed" panose="02070606080606020203" pitchFamily="18" charset="0"/>
            </a:endParaRPr>
          </a:p>
        </p:txBody>
      </p:sp>
      <p:sp>
        <p:nvSpPr>
          <p:cNvPr id="14" name="PA-文本框 145">
            <a:extLst>
              <a:ext uri="{FF2B5EF4-FFF2-40B4-BE49-F238E27FC236}">
                <a16:creationId xmlns:a16="http://schemas.microsoft.com/office/drawing/2014/main" xmlns="" id="{884174E2-E058-4EE1-8E10-3E24E2E88C6E}"/>
              </a:ext>
            </a:extLst>
          </p:cNvPr>
          <p:cNvSpPr txBox="1"/>
          <p:nvPr>
            <p:custDataLst>
              <p:tags r:id="rId12"/>
            </p:custDataLst>
          </p:nvPr>
        </p:nvSpPr>
        <p:spPr>
          <a:xfrm>
            <a:off x="1037921" y="3843356"/>
            <a:ext cx="4050030" cy="353943"/>
          </a:xfrm>
          <a:prstGeom prst="rect">
            <a:avLst/>
          </a:prstGeom>
          <a:noFill/>
        </p:spPr>
        <p:txBody>
          <a:bodyPr wrap="square" rtlCol="0">
            <a:spAutoFit/>
          </a:bodyPr>
          <a:lstStyle/>
          <a:p>
            <a:r>
              <a:rPr lang="zh-CN" altLang="en-US" sz="1700" smtClean="0">
                <a:solidFill>
                  <a:srgbClr val="67DAAF"/>
                </a:solidFill>
                <a:latin typeface="Bodoni MT Condensed" panose="02070606080606020203" pitchFamily="18" charset="0"/>
              </a:rPr>
              <a:t>问卷调查、街头采访、个别访问</a:t>
            </a:r>
            <a:r>
              <a:rPr lang="en-US" altLang="zh-CN" sz="1700" smtClean="0">
                <a:solidFill>
                  <a:srgbClr val="67DAAF"/>
                </a:solidFill>
                <a:latin typeface="Bodoni MT Condensed" panose="02070606080606020203" pitchFamily="18" charset="0"/>
              </a:rPr>
              <a:t>……</a:t>
            </a:r>
            <a:endParaRPr lang="zh-CN" altLang="en-US" sz="1700">
              <a:solidFill>
                <a:srgbClr val="67DAAF"/>
              </a:solidFill>
              <a:latin typeface="Bodoni MT Condensed" panose="02070606080606020203" pitchFamily="18" charset="0"/>
            </a:endParaRPr>
          </a:p>
        </p:txBody>
      </p:sp>
      <p:sp>
        <p:nvSpPr>
          <p:cNvPr id="15" name="PA-文本框 146">
            <a:extLst>
              <a:ext uri="{FF2B5EF4-FFF2-40B4-BE49-F238E27FC236}">
                <a16:creationId xmlns:a16="http://schemas.microsoft.com/office/drawing/2014/main" xmlns="" id="{F4C3DE16-94E5-4173-BE71-C16120BD7BFA}"/>
              </a:ext>
            </a:extLst>
          </p:cNvPr>
          <p:cNvSpPr txBox="1"/>
          <p:nvPr>
            <p:custDataLst>
              <p:tags r:id="rId13"/>
            </p:custDataLst>
          </p:nvPr>
        </p:nvSpPr>
        <p:spPr>
          <a:xfrm>
            <a:off x="1037921" y="4279284"/>
            <a:ext cx="4521200" cy="646331"/>
          </a:xfrm>
          <a:prstGeom prst="rect">
            <a:avLst/>
          </a:prstGeom>
          <a:noFill/>
        </p:spPr>
        <p:txBody>
          <a:bodyPr wrap="square" rtlCol="0">
            <a:spAutoFit/>
          </a:bodyPr>
          <a:lstStyle/>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调查要认真观察、做好记录</a:t>
            </a:r>
            <a:endParaRPr lang="en-US" altLang="zh-CN" sz="1500" smtClean="0">
              <a:solidFill>
                <a:schemeClr val="bg1"/>
              </a:solidFill>
              <a:latin typeface="Bodoni MT Condensed" panose="02070606080606020203" pitchFamily="18" charset="0"/>
            </a:endParaRPr>
          </a:p>
          <a:p>
            <a:pPr marL="171450" indent="-171450">
              <a:lnSpc>
                <a:spcPct val="120000"/>
              </a:lnSpc>
              <a:buClr>
                <a:srgbClr val="67DAAF"/>
              </a:buClr>
              <a:buFont typeface="Arial" panose="020b0604020202020204" pitchFamily="34" charset="0"/>
              <a:buChar char="•"/>
            </a:pPr>
            <a:r>
              <a:rPr lang="zh-CN" altLang="en-US" sz="1500" smtClean="0">
                <a:solidFill>
                  <a:schemeClr val="bg1"/>
                </a:solidFill>
                <a:latin typeface="Bodoni MT Condensed" panose="02070606080606020203" pitchFamily="18" charset="0"/>
              </a:rPr>
              <a:t>保留第一手材料</a:t>
            </a:r>
            <a:endParaRPr lang="zh-CN" altLang="zh-CN" sz="1500">
              <a:solidFill>
                <a:schemeClr val="bg1"/>
              </a:solidFill>
              <a:latin typeface="Bodoni MT Condensed" panose="02070606080606020203" pitchFamily="18" charset="0"/>
            </a:endParaRPr>
          </a:p>
        </p:txBody>
      </p:sp>
      <p:cxnSp>
        <p:nvCxnSpPr>
          <p:cNvPr id="19" name="PA-直接连接符 18">
            <a:extLst>
              <a:ext uri="{FF2B5EF4-FFF2-40B4-BE49-F238E27FC236}">
                <a16:creationId xmlns:a16="http://schemas.microsoft.com/office/drawing/2014/main" xmlns="" id="{0320FEAE-40A3-49D5-9244-9D9A23C39A36}"/>
              </a:ext>
            </a:extLst>
          </p:cNvPr>
          <p:cNvCxnSpPr/>
          <p:nvPr>
            <p:custDataLst>
              <p:tags r:id="rId14"/>
            </p:custDataLst>
          </p:nvPr>
        </p:nvCxnSpPr>
        <p:spPr>
          <a:xfrm flipH="1">
            <a:off x="6632880" y="5263832"/>
            <a:ext cx="5887694" cy="1712473"/>
          </a:xfrm>
          <a:prstGeom prst="line">
            <a:avLst/>
          </a:prstGeom>
          <a:ln>
            <a:solidFill>
              <a:srgbClr val="67DAA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9F01BB13-6EAE-4D77-A05D-A73B6AE77879}"/>
              </a:ext>
            </a:extLst>
          </p:cNvPr>
          <p:cNvCxnSpPr/>
          <p:nvPr/>
        </p:nvCxnSpPr>
        <p:spPr>
          <a:xfrm flipH="1">
            <a:off x="-313673" y="-120454"/>
            <a:ext cx="5152373" cy="1498600"/>
          </a:xfrm>
          <a:prstGeom prst="line">
            <a:avLst/>
          </a:prstGeom>
          <a:ln>
            <a:solidFill>
              <a:srgbClr val="67DAA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8562013"/>
      </p:ext>
    </p:extLst>
  </p:cSld>
  <p:clrMapOvr>
    <a:masterClrMapping/>
  </p:clrMapOvr>
  <mc:AlternateContent>
    <mc:Choice xmlns:p14="http://schemas.microsoft.com/office/powerpoint/2010/main" Requires="p14">
      <p:transition advClick="0" advTm="10000" p14:dur="10"/>
    </mc:Choice>
    <mc:Fallback>
      <p:transition advClick="0" advTm="10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accel="10000" fill="hold" nodeType="withEffect">
                                  <p:stCondLst>
                                    <p:cond delay="0"/>
                                  </p:stCondLst>
                                  <p:childTnLst>
                                    <p:animMotion origin="layout" path="M -3.125E-06 -2.59259E-06 L 0.34245 0.28496" pathEditMode="relative" rAng="0" ptsTypes="AA">
                                      <p:cBhvr>
                                        <p:cTn id="6" dur="10000" fill="hold"/>
                                        <p:tgtEl>
                                          <p:spTgt spid="3"/>
                                        </p:tgtEl>
                                        <p:attrNameLst>
                                          <p:attrName>ppt_x</p:attrName>
                                          <p:attrName>ppt_y</p:attrName>
                                        </p:attrNameLst>
                                      </p:cBhvr>
                                      <p:rCtr x="17122" y="14236"/>
                                    </p:animMotion>
                                  </p:childTnLst>
                                </p:cTn>
                              </p:par>
                              <p:par>
                                <p:cTn id="7" presetID="8" presetClass="emph" presetSubtype="0" accel="10000" fill="hold" nodeType="withEffect">
                                  <p:stCondLst>
                                    <p:cond delay="0"/>
                                  </p:stCondLst>
                                  <p:childTnLst>
                                    <p:animRot by="18000000">
                                      <p:cBhvr>
                                        <p:cTn id="8" dur="10000" fill="hold"/>
                                        <p:tgtEl>
                                          <p:spTgt spid="4"/>
                                        </p:tgtEl>
                                        <p:attrNameLst>
                                          <p:attrName>r</p:attrName>
                                        </p:attrNameLst>
                                      </p:cBhvr>
                                    </p:animRot>
                                  </p:childTnLst>
                                </p:cTn>
                              </p:par>
                              <p:par>
                                <p:cTn id="9" presetID="6" presetClass="emph" presetSubtype="0" accel="20000" fill="hold" nodeType="withEffect">
                                  <p:stCondLst>
                                    <p:cond delay="0"/>
                                  </p:stCondLst>
                                  <p:childTnLst>
                                    <p:animScale>
                                      <p:cBhvr>
                                        <p:cTn id="10" dur="5000" fill="hold"/>
                                        <p:tgtEl>
                                          <p:spTgt spid="4"/>
                                        </p:tgtEl>
                                      </p:cBhvr>
                                      <p:by x="70000" y="70000"/>
                                    </p:animScale>
                                  </p:childTnLst>
                                </p:cTn>
                              </p:par>
                              <p:par>
                                <p:cTn id="11" presetID="64" presetClass="path" presetSubtype="0" accel="20000" fill="hold" nodeType="withEffect">
                                  <p:stCondLst>
                                    <p:cond delay="0"/>
                                  </p:stCondLst>
                                  <p:childTnLst>
                                    <p:animMotion origin="layout" path="M 0 0 L 0 -0.25 E" pathEditMode="relative" ptsTypes="">
                                      <p:cBhvr>
                                        <p:cTn id="12" dur="5000" fill="hold"/>
                                        <p:tgtEl>
                                          <p:spTgt spid="4"/>
                                        </p:tgtEl>
                                        <p:attrNameLst>
                                          <p:attrName>ppt_x</p:attrName>
                                          <p:attrName>ppt_y</p:attrName>
                                        </p:attrNameLst>
                                      </p:cBhvr>
                                    </p:animMotion>
                                  </p:childTnLst>
                                </p:cTn>
                              </p:par>
                              <p:par>
                                <p:cTn id="13" presetID="42" presetClass="entr" presetSubtype="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anim calcmode="lin" valueType="num">
                                      <p:cBhvr>
                                        <p:cTn id="16" dur="2000" fill="hold"/>
                                        <p:tgtEl>
                                          <p:spTgt spid="14"/>
                                        </p:tgtEl>
                                        <p:attrNameLst>
                                          <p:attrName>ppt_x</p:attrName>
                                        </p:attrNameLst>
                                      </p:cBhvr>
                                      <p:tavLst>
                                        <p:tav tm="0">
                                          <p:val>
                                            <p:strVal val="#ppt_x"/>
                                          </p:val>
                                        </p:tav>
                                        <p:tav tm="100000">
                                          <p:val>
                                            <p:strVal val="#ppt_x"/>
                                          </p:val>
                                        </p:tav>
                                      </p:tavLst>
                                    </p:anim>
                                    <p:anim calcmode="lin" valueType="num">
                                      <p:cBhvr>
                                        <p:cTn id="17" dur="2000" fill="hold"/>
                                        <p:tgtEl>
                                          <p:spTgt spid="1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2000"/>
                                        <p:tgtEl>
                                          <p:spTgt spid="16"/>
                                        </p:tgtEl>
                                      </p:cBhvr>
                                    </p:animEffect>
                                    <p:anim calcmode="lin" valueType="num">
                                      <p:cBhvr>
                                        <p:cTn id="21" dur="2000" fill="hold"/>
                                        <p:tgtEl>
                                          <p:spTgt spid="16"/>
                                        </p:tgtEl>
                                        <p:attrNameLst>
                                          <p:attrName>ppt_x</p:attrName>
                                        </p:attrNameLst>
                                      </p:cBhvr>
                                      <p:tavLst>
                                        <p:tav tm="0">
                                          <p:val>
                                            <p:strVal val="#ppt_x"/>
                                          </p:val>
                                        </p:tav>
                                        <p:tav tm="100000">
                                          <p:val>
                                            <p:strVal val="#ppt_x"/>
                                          </p:val>
                                        </p:tav>
                                      </p:tavLst>
                                    </p:anim>
                                    <p:anim calcmode="lin" valueType="num">
                                      <p:cBhvr>
                                        <p:cTn id="22" dur="2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0"/>
                                  </p:stCondLst>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2000"/>
                                        <p:tgtEl>
                                          <p:spTgt spid="15">
                                            <p:txEl>
                                              <p:pRg st="0" end="0"/>
                                            </p:txEl>
                                          </p:spTgt>
                                        </p:tgtEl>
                                      </p:cBhvr>
                                    </p:animEffect>
                                    <p:anim calcmode="lin" valueType="num">
                                      <p:cBhvr>
                                        <p:cTn id="26" dur="2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7" dur="2000" fill="hold"/>
                                        <p:tgtEl>
                                          <p:spTgt spid="15">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0"/>
                                  </p:stCondLst>
                                  <p:childTnLst>
                                    <p:set>
                                      <p:cBhvr>
                                        <p:cTn id="29" dur="1" fill="hold">
                                          <p:stCondLst>
                                            <p:cond delay="0"/>
                                          </p:stCondLst>
                                        </p:cTn>
                                        <p:tgtEl>
                                          <p:spTgt spid="15">
                                            <p:txEl>
                                              <p:pRg st="1" end="1"/>
                                            </p:txEl>
                                          </p:spTgt>
                                        </p:tgtEl>
                                        <p:attrNameLst>
                                          <p:attrName>style.visibility</p:attrName>
                                        </p:attrNameLst>
                                      </p:cBhvr>
                                      <p:to>
                                        <p:strVal val="visible"/>
                                      </p:to>
                                    </p:set>
                                    <p:animEffect transition="in" filter="fade">
                                      <p:cBhvr>
                                        <p:cTn id="30" dur="2000"/>
                                        <p:tgtEl>
                                          <p:spTgt spid="15">
                                            <p:txEl>
                                              <p:pRg st="1" end="1"/>
                                            </p:txEl>
                                          </p:spTgt>
                                        </p:tgtEl>
                                      </p:cBhvr>
                                    </p:animEffect>
                                    <p:anim calcmode="lin" valueType="num">
                                      <p:cBhvr>
                                        <p:cTn id="31" dur="2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32" dur="2000" fill="hold"/>
                                        <p:tgtEl>
                                          <p:spTgt spid="15">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300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2000"/>
                                        <p:tgtEl>
                                          <p:spTgt spid="17">
                                            <p:txEl>
                                              <p:pRg st="0" end="0"/>
                                            </p:txEl>
                                          </p:spTgt>
                                        </p:tgtEl>
                                      </p:cBhvr>
                                    </p:animEffect>
                                    <p:anim calcmode="lin" valueType="num">
                                      <p:cBhvr>
                                        <p:cTn id="36" dur="2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37" dur="2000" fill="hold"/>
                                        <p:tgtEl>
                                          <p:spTgt spid="17">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3000"/>
                                  </p:stCondLst>
                                  <p:childTnLst>
                                    <p:set>
                                      <p:cBhvr>
                                        <p:cTn id="39" dur="1" fill="hold">
                                          <p:stCondLst>
                                            <p:cond delay="0"/>
                                          </p:stCondLst>
                                        </p:cTn>
                                        <p:tgtEl>
                                          <p:spTgt spid="17">
                                            <p:txEl>
                                              <p:pRg st="1" end="1"/>
                                            </p:txEl>
                                          </p:spTgt>
                                        </p:tgtEl>
                                        <p:attrNameLst>
                                          <p:attrName>style.visibility</p:attrName>
                                        </p:attrNameLst>
                                      </p:cBhvr>
                                      <p:to>
                                        <p:strVal val="visible"/>
                                      </p:to>
                                    </p:set>
                                    <p:animEffect transition="in" filter="fade">
                                      <p:cBhvr>
                                        <p:cTn id="40" dur="2000"/>
                                        <p:tgtEl>
                                          <p:spTgt spid="17">
                                            <p:txEl>
                                              <p:pRg st="1" end="1"/>
                                            </p:txEl>
                                          </p:spTgt>
                                        </p:tgtEl>
                                      </p:cBhvr>
                                    </p:animEffect>
                                    <p:anim calcmode="lin" valueType="num">
                                      <p:cBhvr>
                                        <p:cTn id="41" dur="2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42" dur="2000" fill="hold"/>
                                        <p:tgtEl>
                                          <p:spTgt spid="17">
                                            <p:txEl>
                                              <p:pRg st="1" end="1"/>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3000"/>
                                  </p:stCondLst>
                                  <p:childTnLst>
                                    <p:set>
                                      <p:cBhvr>
                                        <p:cTn id="44" dur="1" fill="hold">
                                          <p:stCondLst>
                                            <p:cond delay="0"/>
                                          </p:stCondLst>
                                        </p:cTn>
                                        <p:tgtEl>
                                          <p:spTgt spid="17">
                                            <p:txEl>
                                              <p:pRg st="2" end="2"/>
                                            </p:txEl>
                                          </p:spTgt>
                                        </p:tgtEl>
                                        <p:attrNameLst>
                                          <p:attrName>style.visibility</p:attrName>
                                        </p:attrNameLst>
                                      </p:cBhvr>
                                      <p:to>
                                        <p:strVal val="visible"/>
                                      </p:to>
                                    </p:set>
                                    <p:animEffect transition="in" filter="fade">
                                      <p:cBhvr>
                                        <p:cTn id="45" dur="2000"/>
                                        <p:tgtEl>
                                          <p:spTgt spid="17">
                                            <p:txEl>
                                              <p:pRg st="2" end="2"/>
                                            </p:txEl>
                                          </p:spTgt>
                                        </p:tgtEl>
                                      </p:cBhvr>
                                    </p:animEffect>
                                    <p:anim calcmode="lin" valueType="num">
                                      <p:cBhvr>
                                        <p:cTn id="46" dur="2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47" dur="2000" fill="hold"/>
                                        <p:tgtEl>
                                          <p:spTgt spid="17">
                                            <p:txEl>
                                              <p:pRg st="2" end="2"/>
                                            </p:txEl>
                                          </p:spTgt>
                                        </p:tgtEl>
                                        <p:attrNameLst>
                                          <p:attrName>ppt_y</p:attrName>
                                        </p:attrNameLst>
                                      </p:cBhvr>
                                      <p:tavLst>
                                        <p:tav tm="0">
                                          <p:val>
                                            <p:strVal val="#ppt_y+.1"/>
                                          </p:val>
                                        </p:tav>
                                        <p:tav tm="100000">
                                          <p:val>
                                            <p:strVal val="#ppt_y"/>
                                          </p:val>
                                        </p:tav>
                                      </p:tavLst>
                                    </p:anim>
                                  </p:childTnLst>
                                </p:cTn>
                              </p:par>
                              <p:par>
                                <p:cTn id="48" presetID="22" presetClass="entr" presetSubtype="2" fill="hold" nodeType="withEffect">
                                  <p:stCondLst>
                                    <p:cond delay="200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2000"/>
                                        <p:tgtEl>
                                          <p:spTgt spid="19"/>
                                        </p:tgtEl>
                                      </p:cBhvr>
                                    </p:animEffect>
                                  </p:childTnLst>
                                </p:cTn>
                              </p:par>
                              <p:par>
                                <p:cTn id="51" presetID="22" presetClass="entr" presetSubtype="8" fill="hold" nodeType="withEffect">
                                  <p:stCondLst>
                                    <p:cond delay="200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2000"/>
                                        <p:tgtEl>
                                          <p:spTgt spid="22"/>
                                        </p:tgtEl>
                                      </p:cBhvr>
                                    </p:animEffect>
                                  </p:childTnLst>
                                </p:cTn>
                              </p:par>
                              <p:par>
                                <p:cTn id="54" presetID="6" presetClass="emph" presetSubtype="0" accel="40000" fill="hold" nodeType="withEffect">
                                  <p:stCondLst>
                                    <p:cond delay="5000"/>
                                  </p:stCondLst>
                                  <p:childTnLst>
                                    <p:animScale>
                                      <p:cBhvr>
                                        <p:cTn id="55" dur="5000" fill="hold"/>
                                        <p:tgtEl>
                                          <p:spTgt spid="4"/>
                                        </p:tgtEl>
                                      </p:cBhvr>
                                      <p:by x="143000" y="143000"/>
                                    </p:animScale>
                                  </p:childTnLst>
                                </p:cTn>
                              </p:par>
                              <p:par>
                                <p:cTn id="56" presetID="42" presetClass="path" presetSubtype="0" accel="40000" fill="hold" nodeType="withEffect">
                                  <p:stCondLst>
                                    <p:cond delay="5000"/>
                                  </p:stCondLst>
                                  <p:childTnLst>
                                    <p:animMotion origin="layout" path="M 0 -0.25 L 0 0 E" pathEditMode="relative" ptsTypes="">
                                      <p:cBhvr>
                                        <p:cTn id="57" dur="5000" fill="hold"/>
                                        <p:tgtEl>
                                          <p:spTgt spid="4"/>
                                        </p:tgtEl>
                                        <p:attrNameLst>
                                          <p:attrName>ppt_x</p:attrName>
                                          <p:attrName>ppt_y</p:attrName>
                                        </p:attrNameLst>
                                      </p:cBhvr>
                                    </p:animMotion>
                                  </p:childTnLst>
                                </p:cTn>
                              </p:par>
                              <p:par>
                                <p:cTn id="58" presetID="42" presetClass="exit" presetSubtype="0" fill="hold" grpId="1" nodeType="withEffect">
                                  <p:stCondLst>
                                    <p:cond delay="9000"/>
                                  </p:stCondLst>
                                  <p:childTnLst>
                                    <p:animEffect transition="out" filter="fade">
                                      <p:cBhvr>
                                        <p:cTn id="59" dur="1000"/>
                                        <p:tgtEl>
                                          <p:spTgt spid="14"/>
                                        </p:tgtEl>
                                      </p:cBhvr>
                                    </p:animEffect>
                                    <p:anim calcmode="lin" valueType="num">
                                      <p:cBhvr>
                                        <p:cTn id="60" dur="1000"/>
                                        <p:tgtEl>
                                          <p:spTgt spid="14"/>
                                        </p:tgtEl>
                                        <p:attrNameLst>
                                          <p:attrName>ppt_x</p:attrName>
                                        </p:attrNameLst>
                                      </p:cBhvr>
                                      <p:tavLst>
                                        <p:tav tm="0">
                                          <p:val>
                                            <p:strVal val="ppt_x"/>
                                          </p:val>
                                        </p:tav>
                                        <p:tav tm="100000">
                                          <p:val>
                                            <p:strVal val="ppt_x"/>
                                          </p:val>
                                        </p:tav>
                                      </p:tavLst>
                                    </p:anim>
                                    <p:anim calcmode="lin" valueType="num">
                                      <p:cBhvr>
                                        <p:cTn id="61" dur="1000"/>
                                        <p:tgtEl>
                                          <p:spTgt spid="14"/>
                                        </p:tgtEl>
                                        <p:attrNameLst>
                                          <p:attrName>ppt_y</p:attrName>
                                        </p:attrNameLst>
                                      </p:cBhvr>
                                      <p:tavLst>
                                        <p:tav tm="0">
                                          <p:val>
                                            <p:strVal val="ppt_y"/>
                                          </p:val>
                                        </p:tav>
                                        <p:tav tm="100000">
                                          <p:val>
                                            <p:strVal val="ppt_y+.1"/>
                                          </p:val>
                                        </p:tav>
                                      </p:tavLst>
                                    </p:anim>
                                    <p:set>
                                      <p:cBhvr>
                                        <p:cTn id="62" dur="1" fill="hold">
                                          <p:stCondLst>
                                            <p:cond delay="999"/>
                                          </p:stCondLst>
                                        </p:cTn>
                                        <p:tgtEl>
                                          <p:spTgt spid="14"/>
                                        </p:tgtEl>
                                        <p:attrNameLst>
                                          <p:attrName>style.visibility</p:attrName>
                                        </p:attrNameLst>
                                      </p:cBhvr>
                                      <p:to>
                                        <p:strVal val="hidden"/>
                                      </p:to>
                                    </p:set>
                                  </p:childTnLst>
                                </p:cTn>
                              </p:par>
                              <p:par>
                                <p:cTn id="63" presetID="42" presetClass="exit" presetSubtype="0" fill="hold" grpId="1" nodeType="withEffect">
                                  <p:stCondLst>
                                    <p:cond delay="9000"/>
                                  </p:stCondLst>
                                  <p:childTnLst>
                                    <p:animEffect transition="out" filter="fade">
                                      <p:cBhvr>
                                        <p:cTn id="64" dur="1000"/>
                                        <p:tgtEl>
                                          <p:spTgt spid="16"/>
                                        </p:tgtEl>
                                      </p:cBhvr>
                                    </p:animEffect>
                                    <p:anim calcmode="lin" valueType="num">
                                      <p:cBhvr>
                                        <p:cTn id="65" dur="1000"/>
                                        <p:tgtEl>
                                          <p:spTgt spid="16"/>
                                        </p:tgtEl>
                                        <p:attrNameLst>
                                          <p:attrName>ppt_x</p:attrName>
                                        </p:attrNameLst>
                                      </p:cBhvr>
                                      <p:tavLst>
                                        <p:tav tm="0">
                                          <p:val>
                                            <p:strVal val="ppt_x"/>
                                          </p:val>
                                        </p:tav>
                                        <p:tav tm="100000">
                                          <p:val>
                                            <p:strVal val="ppt_x"/>
                                          </p:val>
                                        </p:tav>
                                      </p:tavLst>
                                    </p:anim>
                                    <p:anim calcmode="lin" valueType="num">
                                      <p:cBhvr>
                                        <p:cTn id="66" dur="1000"/>
                                        <p:tgtEl>
                                          <p:spTgt spid="16"/>
                                        </p:tgtEl>
                                        <p:attrNameLst>
                                          <p:attrName>ppt_y</p:attrName>
                                        </p:attrNameLst>
                                      </p:cBhvr>
                                      <p:tavLst>
                                        <p:tav tm="0">
                                          <p:val>
                                            <p:strVal val="ppt_y"/>
                                          </p:val>
                                        </p:tav>
                                        <p:tav tm="100000">
                                          <p:val>
                                            <p:strVal val="ppt_y+.1"/>
                                          </p:val>
                                        </p:tav>
                                      </p:tavLst>
                                    </p:anim>
                                    <p:set>
                                      <p:cBhvr>
                                        <p:cTn id="67" dur="1" fill="hold">
                                          <p:stCondLst>
                                            <p:cond delay="999"/>
                                          </p:stCondLst>
                                        </p:cTn>
                                        <p:tgtEl>
                                          <p:spTgt spid="16"/>
                                        </p:tgtEl>
                                        <p:attrNameLst>
                                          <p:attrName>style.visibility</p:attrName>
                                        </p:attrNameLst>
                                      </p:cBhvr>
                                      <p:to>
                                        <p:strVal val="hidden"/>
                                      </p:to>
                                    </p:set>
                                  </p:childTnLst>
                                </p:cTn>
                              </p:par>
                              <p:par>
                                <p:cTn id="68" presetID="42" presetClass="exit" presetSubtype="0" fill="hold" grpId="1" nodeType="withEffect">
                                  <p:stCondLst>
                                    <p:cond delay="7000"/>
                                  </p:stCondLst>
                                  <p:childTnLst>
                                    <p:animEffect transition="out" filter="fade">
                                      <p:cBhvr>
                                        <p:cTn id="69" dur="1000"/>
                                        <p:tgtEl>
                                          <p:spTgt spid="15">
                                            <p:txEl>
                                              <p:pRg st="0" end="0"/>
                                            </p:txEl>
                                          </p:spTgt>
                                        </p:tgtEl>
                                      </p:cBhvr>
                                    </p:animEffect>
                                    <p:anim calcmode="lin" valueType="num">
                                      <p:cBhvr>
                                        <p:cTn id="70" dur="1000"/>
                                        <p:tgtEl>
                                          <p:spTgt spid="15">
                                            <p:txEl>
                                              <p:pRg st="0" end="0"/>
                                            </p:txEl>
                                          </p:spTgt>
                                        </p:tgtEl>
                                        <p:attrNameLst>
                                          <p:attrName>ppt_x</p:attrName>
                                        </p:attrNameLst>
                                      </p:cBhvr>
                                      <p:tavLst>
                                        <p:tav tm="0">
                                          <p:val>
                                            <p:strVal val="ppt_x"/>
                                          </p:val>
                                        </p:tav>
                                        <p:tav tm="100000">
                                          <p:val>
                                            <p:strVal val="ppt_x"/>
                                          </p:val>
                                        </p:tav>
                                      </p:tavLst>
                                    </p:anim>
                                    <p:anim calcmode="lin" valueType="num">
                                      <p:cBhvr>
                                        <p:cTn id="71" dur="1000"/>
                                        <p:tgtEl>
                                          <p:spTgt spid="15">
                                            <p:txEl>
                                              <p:pRg st="0" end="0"/>
                                            </p:txEl>
                                          </p:spTgt>
                                        </p:tgtEl>
                                        <p:attrNameLst>
                                          <p:attrName>ppt_y</p:attrName>
                                        </p:attrNameLst>
                                      </p:cBhvr>
                                      <p:tavLst>
                                        <p:tav tm="0">
                                          <p:val>
                                            <p:strVal val="ppt_y"/>
                                          </p:val>
                                        </p:tav>
                                        <p:tav tm="100000">
                                          <p:val>
                                            <p:strVal val="ppt_y+.1"/>
                                          </p:val>
                                        </p:tav>
                                      </p:tavLst>
                                    </p:anim>
                                    <p:set>
                                      <p:cBhvr>
                                        <p:cTn id="72" dur="1" fill="hold">
                                          <p:stCondLst>
                                            <p:cond delay="999"/>
                                          </p:stCondLst>
                                        </p:cTn>
                                        <p:tgtEl>
                                          <p:spTgt spid="15">
                                            <p:txEl>
                                              <p:pRg st="0" end="0"/>
                                            </p:txEl>
                                          </p:spTgt>
                                        </p:tgtEl>
                                        <p:attrNameLst>
                                          <p:attrName>style.visibility</p:attrName>
                                        </p:attrNameLst>
                                      </p:cBhvr>
                                      <p:to>
                                        <p:strVal val="hidden"/>
                                      </p:to>
                                    </p:set>
                                  </p:childTnLst>
                                </p:cTn>
                              </p:par>
                              <p:par>
                                <p:cTn id="73" presetID="42" presetClass="exit" presetSubtype="0" fill="hold" grpId="1" nodeType="withEffect">
                                  <p:stCondLst>
                                    <p:cond delay="7000"/>
                                  </p:stCondLst>
                                  <p:childTnLst>
                                    <p:animEffect transition="out" filter="fade">
                                      <p:cBhvr>
                                        <p:cTn id="74" dur="1000"/>
                                        <p:tgtEl>
                                          <p:spTgt spid="15">
                                            <p:txEl>
                                              <p:pRg st="1" end="1"/>
                                            </p:txEl>
                                          </p:spTgt>
                                        </p:tgtEl>
                                      </p:cBhvr>
                                    </p:animEffect>
                                    <p:anim calcmode="lin" valueType="num">
                                      <p:cBhvr>
                                        <p:cTn id="75" dur="1000"/>
                                        <p:tgtEl>
                                          <p:spTgt spid="15">
                                            <p:txEl>
                                              <p:pRg st="1" end="1"/>
                                            </p:txEl>
                                          </p:spTgt>
                                        </p:tgtEl>
                                        <p:attrNameLst>
                                          <p:attrName>ppt_x</p:attrName>
                                        </p:attrNameLst>
                                      </p:cBhvr>
                                      <p:tavLst>
                                        <p:tav tm="0">
                                          <p:val>
                                            <p:strVal val="ppt_x"/>
                                          </p:val>
                                        </p:tav>
                                        <p:tav tm="100000">
                                          <p:val>
                                            <p:strVal val="ppt_x"/>
                                          </p:val>
                                        </p:tav>
                                      </p:tavLst>
                                    </p:anim>
                                    <p:anim calcmode="lin" valueType="num">
                                      <p:cBhvr>
                                        <p:cTn id="76" dur="1000"/>
                                        <p:tgtEl>
                                          <p:spTgt spid="15">
                                            <p:txEl>
                                              <p:pRg st="1" end="1"/>
                                            </p:txEl>
                                          </p:spTgt>
                                        </p:tgtEl>
                                        <p:attrNameLst>
                                          <p:attrName>ppt_y</p:attrName>
                                        </p:attrNameLst>
                                      </p:cBhvr>
                                      <p:tavLst>
                                        <p:tav tm="0">
                                          <p:val>
                                            <p:strVal val="ppt_y"/>
                                          </p:val>
                                        </p:tav>
                                        <p:tav tm="100000">
                                          <p:val>
                                            <p:strVal val="ppt_y+.1"/>
                                          </p:val>
                                        </p:tav>
                                      </p:tavLst>
                                    </p:anim>
                                    <p:set>
                                      <p:cBhvr>
                                        <p:cTn id="77" dur="1" fill="hold">
                                          <p:stCondLst>
                                            <p:cond delay="999"/>
                                          </p:stCondLst>
                                        </p:cTn>
                                        <p:tgtEl>
                                          <p:spTgt spid="15">
                                            <p:txEl>
                                              <p:pRg st="1" end="1"/>
                                            </p:txEl>
                                          </p:spTgt>
                                        </p:tgtEl>
                                        <p:attrNameLst>
                                          <p:attrName>style.visibility</p:attrName>
                                        </p:attrNameLst>
                                      </p:cBhvr>
                                      <p:to>
                                        <p:strVal val="hidden"/>
                                      </p:to>
                                    </p:set>
                                  </p:childTnLst>
                                </p:cTn>
                              </p:par>
                              <p:par>
                                <p:cTn id="78" presetID="42" presetClass="exit" presetSubtype="0" fill="hold" grpId="1" nodeType="withEffect">
                                  <p:stCondLst>
                                    <p:cond delay="7000"/>
                                  </p:stCondLst>
                                  <p:childTnLst>
                                    <p:animEffect transition="out" filter="fade">
                                      <p:cBhvr>
                                        <p:cTn id="79" dur="1000"/>
                                        <p:tgtEl>
                                          <p:spTgt spid="17">
                                            <p:txEl>
                                              <p:pRg st="0" end="0"/>
                                            </p:txEl>
                                          </p:spTgt>
                                        </p:tgtEl>
                                      </p:cBhvr>
                                    </p:animEffect>
                                    <p:anim calcmode="lin" valueType="num">
                                      <p:cBhvr>
                                        <p:cTn id="80" dur="1000"/>
                                        <p:tgtEl>
                                          <p:spTgt spid="17">
                                            <p:txEl>
                                              <p:pRg st="0" end="0"/>
                                            </p:txEl>
                                          </p:spTgt>
                                        </p:tgtEl>
                                        <p:attrNameLst>
                                          <p:attrName>ppt_x</p:attrName>
                                        </p:attrNameLst>
                                      </p:cBhvr>
                                      <p:tavLst>
                                        <p:tav tm="0">
                                          <p:val>
                                            <p:strVal val="ppt_x"/>
                                          </p:val>
                                        </p:tav>
                                        <p:tav tm="100000">
                                          <p:val>
                                            <p:strVal val="ppt_x"/>
                                          </p:val>
                                        </p:tav>
                                      </p:tavLst>
                                    </p:anim>
                                    <p:anim calcmode="lin" valueType="num">
                                      <p:cBhvr>
                                        <p:cTn id="81" dur="1000"/>
                                        <p:tgtEl>
                                          <p:spTgt spid="17">
                                            <p:txEl>
                                              <p:pRg st="0" end="0"/>
                                            </p:txEl>
                                          </p:spTgt>
                                        </p:tgtEl>
                                        <p:attrNameLst>
                                          <p:attrName>ppt_y</p:attrName>
                                        </p:attrNameLst>
                                      </p:cBhvr>
                                      <p:tavLst>
                                        <p:tav tm="0">
                                          <p:val>
                                            <p:strVal val="ppt_y"/>
                                          </p:val>
                                        </p:tav>
                                        <p:tav tm="100000">
                                          <p:val>
                                            <p:strVal val="ppt_y+.1"/>
                                          </p:val>
                                        </p:tav>
                                      </p:tavLst>
                                    </p:anim>
                                    <p:set>
                                      <p:cBhvr>
                                        <p:cTn id="82" dur="1" fill="hold">
                                          <p:stCondLst>
                                            <p:cond delay="999"/>
                                          </p:stCondLst>
                                        </p:cTn>
                                        <p:tgtEl>
                                          <p:spTgt spid="17">
                                            <p:txEl>
                                              <p:pRg st="0" end="0"/>
                                            </p:txEl>
                                          </p:spTgt>
                                        </p:tgtEl>
                                        <p:attrNameLst>
                                          <p:attrName>style.visibility</p:attrName>
                                        </p:attrNameLst>
                                      </p:cBhvr>
                                      <p:to>
                                        <p:strVal val="hidden"/>
                                      </p:to>
                                    </p:set>
                                  </p:childTnLst>
                                </p:cTn>
                              </p:par>
                              <p:par>
                                <p:cTn id="83" presetID="42" presetClass="exit" presetSubtype="0" fill="hold" grpId="1" nodeType="withEffect">
                                  <p:stCondLst>
                                    <p:cond delay="7000"/>
                                  </p:stCondLst>
                                  <p:childTnLst>
                                    <p:animEffect transition="out" filter="fade">
                                      <p:cBhvr>
                                        <p:cTn id="84" dur="1000"/>
                                        <p:tgtEl>
                                          <p:spTgt spid="17">
                                            <p:txEl>
                                              <p:pRg st="1" end="1"/>
                                            </p:txEl>
                                          </p:spTgt>
                                        </p:tgtEl>
                                      </p:cBhvr>
                                    </p:animEffect>
                                    <p:anim calcmode="lin" valueType="num">
                                      <p:cBhvr>
                                        <p:cTn id="85" dur="1000"/>
                                        <p:tgtEl>
                                          <p:spTgt spid="17">
                                            <p:txEl>
                                              <p:pRg st="1" end="1"/>
                                            </p:txEl>
                                          </p:spTgt>
                                        </p:tgtEl>
                                        <p:attrNameLst>
                                          <p:attrName>ppt_x</p:attrName>
                                        </p:attrNameLst>
                                      </p:cBhvr>
                                      <p:tavLst>
                                        <p:tav tm="0">
                                          <p:val>
                                            <p:strVal val="ppt_x"/>
                                          </p:val>
                                        </p:tav>
                                        <p:tav tm="100000">
                                          <p:val>
                                            <p:strVal val="ppt_x"/>
                                          </p:val>
                                        </p:tav>
                                      </p:tavLst>
                                    </p:anim>
                                    <p:anim calcmode="lin" valueType="num">
                                      <p:cBhvr>
                                        <p:cTn id="86" dur="1000"/>
                                        <p:tgtEl>
                                          <p:spTgt spid="17">
                                            <p:txEl>
                                              <p:pRg st="1" end="1"/>
                                            </p:txEl>
                                          </p:spTgt>
                                        </p:tgtEl>
                                        <p:attrNameLst>
                                          <p:attrName>ppt_y</p:attrName>
                                        </p:attrNameLst>
                                      </p:cBhvr>
                                      <p:tavLst>
                                        <p:tav tm="0">
                                          <p:val>
                                            <p:strVal val="ppt_y"/>
                                          </p:val>
                                        </p:tav>
                                        <p:tav tm="100000">
                                          <p:val>
                                            <p:strVal val="ppt_y+.1"/>
                                          </p:val>
                                        </p:tav>
                                      </p:tavLst>
                                    </p:anim>
                                    <p:set>
                                      <p:cBhvr>
                                        <p:cTn id="87" dur="1" fill="hold">
                                          <p:stCondLst>
                                            <p:cond delay="999"/>
                                          </p:stCondLst>
                                        </p:cTn>
                                        <p:tgtEl>
                                          <p:spTgt spid="17">
                                            <p:txEl>
                                              <p:pRg st="1" end="1"/>
                                            </p:txEl>
                                          </p:spTgt>
                                        </p:tgtEl>
                                        <p:attrNameLst>
                                          <p:attrName>style.visibility</p:attrName>
                                        </p:attrNameLst>
                                      </p:cBhvr>
                                      <p:to>
                                        <p:strVal val="hidden"/>
                                      </p:to>
                                    </p:set>
                                  </p:childTnLst>
                                </p:cTn>
                              </p:par>
                              <p:par>
                                <p:cTn id="88" presetID="42" presetClass="exit" presetSubtype="0" fill="hold" grpId="1" nodeType="withEffect">
                                  <p:stCondLst>
                                    <p:cond delay="7000"/>
                                  </p:stCondLst>
                                  <p:childTnLst>
                                    <p:animEffect transition="out" filter="fade">
                                      <p:cBhvr>
                                        <p:cTn id="89" dur="1000"/>
                                        <p:tgtEl>
                                          <p:spTgt spid="17">
                                            <p:txEl>
                                              <p:pRg st="2" end="2"/>
                                            </p:txEl>
                                          </p:spTgt>
                                        </p:tgtEl>
                                      </p:cBhvr>
                                    </p:animEffect>
                                    <p:anim calcmode="lin" valueType="num">
                                      <p:cBhvr>
                                        <p:cTn id="90" dur="1000"/>
                                        <p:tgtEl>
                                          <p:spTgt spid="17">
                                            <p:txEl>
                                              <p:pRg st="2" end="2"/>
                                            </p:txEl>
                                          </p:spTgt>
                                        </p:tgtEl>
                                        <p:attrNameLst>
                                          <p:attrName>ppt_x</p:attrName>
                                        </p:attrNameLst>
                                      </p:cBhvr>
                                      <p:tavLst>
                                        <p:tav tm="0">
                                          <p:val>
                                            <p:strVal val="ppt_x"/>
                                          </p:val>
                                        </p:tav>
                                        <p:tav tm="100000">
                                          <p:val>
                                            <p:strVal val="ppt_x"/>
                                          </p:val>
                                        </p:tav>
                                      </p:tavLst>
                                    </p:anim>
                                    <p:anim calcmode="lin" valueType="num">
                                      <p:cBhvr>
                                        <p:cTn id="91" dur="1000"/>
                                        <p:tgtEl>
                                          <p:spTgt spid="17">
                                            <p:txEl>
                                              <p:pRg st="2" end="2"/>
                                            </p:txEl>
                                          </p:spTgt>
                                        </p:tgtEl>
                                        <p:attrNameLst>
                                          <p:attrName>ppt_y</p:attrName>
                                        </p:attrNameLst>
                                      </p:cBhvr>
                                      <p:tavLst>
                                        <p:tav tm="0">
                                          <p:val>
                                            <p:strVal val="ppt_y"/>
                                          </p:val>
                                        </p:tav>
                                        <p:tav tm="100000">
                                          <p:val>
                                            <p:strVal val="ppt_y+.1"/>
                                          </p:val>
                                        </p:tav>
                                      </p:tavLst>
                                    </p:anim>
                                    <p:set>
                                      <p:cBhvr>
                                        <p:cTn id="92" dur="1" fill="hold">
                                          <p:stCondLst>
                                            <p:cond delay="999"/>
                                          </p:stCondLst>
                                        </p:cTn>
                                        <p:tgtEl>
                                          <p:spTgt spid="17">
                                            <p:txEl>
                                              <p:pRg st="2" end="2"/>
                                            </p:txEl>
                                          </p:spTgt>
                                        </p:tgtEl>
                                        <p:attrNameLst>
                                          <p:attrName>style.visibility</p:attrName>
                                        </p:attrNameLst>
                                      </p:cBhvr>
                                      <p:to>
                                        <p:strVal val="hidden"/>
                                      </p:to>
                                    </p:set>
                                  </p:childTnLst>
                                </p:cTn>
                              </p:par>
                              <p:par>
                                <p:cTn id="93" presetID="22" presetClass="exit" presetSubtype="8" fill="hold" nodeType="withEffect">
                                  <p:stCondLst>
                                    <p:cond delay="7000"/>
                                  </p:stCondLst>
                                  <p:childTnLst>
                                    <p:animEffect transition="out" filter="wipe(left)">
                                      <p:cBhvr>
                                        <p:cTn id="94" dur="3000"/>
                                        <p:tgtEl>
                                          <p:spTgt spid="19"/>
                                        </p:tgtEl>
                                      </p:cBhvr>
                                    </p:animEffect>
                                    <p:set>
                                      <p:cBhvr>
                                        <p:cTn id="95" dur="1" fill="hold">
                                          <p:stCondLst>
                                            <p:cond delay="2999"/>
                                          </p:stCondLst>
                                        </p:cTn>
                                        <p:tgtEl>
                                          <p:spTgt spid="19"/>
                                        </p:tgtEl>
                                        <p:attrNameLst>
                                          <p:attrName>style.visibility</p:attrName>
                                        </p:attrNameLst>
                                      </p:cBhvr>
                                      <p:to>
                                        <p:strVal val="hidden"/>
                                      </p:to>
                                    </p:set>
                                  </p:childTnLst>
                                </p:cTn>
                              </p:par>
                              <p:par>
                                <p:cTn id="96" presetID="22" presetClass="exit" presetSubtype="2" fill="hold" nodeType="withEffect">
                                  <p:stCondLst>
                                    <p:cond delay="7000"/>
                                  </p:stCondLst>
                                  <p:childTnLst>
                                    <p:animEffect transition="out" filter="wipe(right)">
                                      <p:cBhvr>
                                        <p:cTn id="97" dur="3000"/>
                                        <p:tgtEl>
                                          <p:spTgt spid="22"/>
                                        </p:tgtEl>
                                      </p:cBhvr>
                                    </p:animEffect>
                                    <p:set>
                                      <p:cBhvr>
                                        <p:cTn id="98" dur="1" fill="hold">
                                          <p:stCondLst>
                                            <p:cond delay="29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uiExpand="1" build="p"/>
      <p:bldP spid="17" grpId="1" uiExpand="1" build="allAtOnce"/>
      <p:bldP spid="14" grpId="0"/>
      <p:bldP spid="14" grpId="1"/>
      <p:bldP spid="15" grpId="0" uiExpand="1" build="p"/>
      <p:bldP spid="15" grpId="1" uiExpand="1" build="allAtOnce"/>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 name="PA-图片 2" descr="图片包含 户外艺术系列, 星&#10;&#10;自动生成的说明">
            <a:extLst>
              <a:ext uri="{FF2B5EF4-FFF2-40B4-BE49-F238E27FC236}">
                <a16:creationId xmlns:a16="http://schemas.microsoft.com/office/drawing/2014/main" xmlns="" id="{A7615B99-E4A9-473E-9EB6-73B16FBACE43}"/>
              </a:ext>
            </a:extLst>
          </p:cNvPr>
          <p:cNvPicPr>
            <a:picLocks noChangeAspect="1"/>
          </p:cNvPicPr>
          <p:nvPr>
            <p:custDataLst>
              <p:tags r:id="rId4"/>
            </p:custDataLst>
          </p:nvPr>
        </p:nvPicPr>
        <p:blipFill>
          <a:blip r:embed="rId2">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tretch>
            <a:fillRect/>
          </a:stretch>
        </p:blipFill>
        <p:spPr>
          <a:xfrm>
            <a:off x="-830276" y="-711274"/>
            <a:ext cx="17526000" cy="9858374"/>
          </a:xfrm>
          <a:prstGeom prst="rect">
            <a:avLst/>
          </a:prstGeom>
          <a:extLst>
            <a:ext uri="{91240B29-F687-4F45-9708-019B960494DF}">
              <a14:hiddenLine xmlns:a14="http://schemas.microsoft.com/office/drawing/2010/main">
                <a:solidFill>
                  <a:srgbClr val="FF0000"/>
                </a:solidFill>
              </a14:hiddenLine>
            </a:ext>
          </a:extLst>
        </p:spPr>
      </p:pic>
      <p:grpSp>
        <p:nvGrpSpPr>
          <p:cNvPr id="37" name="PA-组合 122">
            <a:extLst>
              <a:ext uri="{FF2B5EF4-FFF2-40B4-BE49-F238E27FC236}">
                <a16:creationId xmlns:a16="http://schemas.microsoft.com/office/drawing/2014/main" xmlns="" id="{46A8FDCA-E30F-4A4C-82A6-72DDB988B39B}"/>
              </a:ext>
            </a:extLst>
          </p:cNvPr>
          <p:cNvGrpSpPr/>
          <p:nvPr>
            <p:custDataLst>
              <p:tags r:id="rId5"/>
            </p:custDataLst>
          </p:nvPr>
        </p:nvGrpSpPr>
        <p:grpSpPr>
          <a:xfrm rot="12600000">
            <a:off x="3333600" y="1015200"/>
            <a:ext cx="4711282" cy="4711282"/>
            <a:chOff x="3740359" y="1073359"/>
            <a:chExt cx="4711282" cy="4711282"/>
          </a:xfrm>
        </p:grpSpPr>
        <p:sp>
          <p:nvSpPr>
            <p:cNvPr id="38" name="PA-椭圆 123">
              <a:extLst>
                <a:ext uri="{FF2B5EF4-FFF2-40B4-BE49-F238E27FC236}">
                  <a16:creationId xmlns:a16="http://schemas.microsoft.com/office/drawing/2014/main" xmlns="" id="{83FC2CF2-9A6F-401D-867B-2401FE84F98F}"/>
                </a:ext>
              </a:extLst>
            </p:cNvPr>
            <p:cNvSpPr>
              <a:spLocks noChangeAspect="1"/>
            </p:cNvSpPr>
            <p:nvPr>
              <p:custDataLst>
                <p:tags r:id="rId6"/>
              </p:custDataLst>
            </p:nvPr>
          </p:nvSpPr>
          <p:spPr>
            <a:xfrm>
              <a:off x="3740359" y="1073359"/>
              <a:ext cx="4711282" cy="4711282"/>
            </a:xfrm>
            <a:prstGeom prst="ellipse">
              <a:avLst/>
            </a:prstGeom>
            <a:gradFill>
              <a:gsLst>
                <a:gs pos="25000">
                  <a:schemeClr val="tx1"/>
                </a:gs>
                <a:gs pos="100000">
                  <a:srgbClr val="1D4375"/>
                </a:gs>
              </a:gsLst>
              <a:lin ang="2700000" scaled="1"/>
            </a:gradFill>
            <a:ln>
              <a:noFill/>
            </a:ln>
            <a:scene3d>
              <a:camera prst="orthographicFront"/>
              <a:lightRig rig="soft" dir="t"/>
            </a:scene3d>
            <a:sp3d prstMaterial="matte">
              <a:bevelT w="2540000" h="25400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DF878137-000A-4F23-AF20-4A6D1C0D45FB}"/>
                </a:ext>
              </a:extLst>
            </p:cNvPr>
            <p:cNvGrpSpPr/>
            <p:nvPr/>
          </p:nvGrpSpPr>
          <p:grpSpPr>
            <a:xfrm>
              <a:off x="3740359" y="1073359"/>
              <a:ext cx="4356902" cy="4356902"/>
              <a:chOff x="3740359" y="1073359"/>
              <a:chExt cx="4356902" cy="4356902"/>
            </a:xfrm>
          </p:grpSpPr>
          <p:sp>
            <p:nvSpPr>
              <p:cNvPr id="40" name="PA-椭圆 125">
                <a:extLst>
                  <a:ext uri="{FF2B5EF4-FFF2-40B4-BE49-F238E27FC236}">
                    <a16:creationId xmlns:a16="http://schemas.microsoft.com/office/drawing/2014/main" xmlns="" id="{C324224A-AAA7-4138-BC98-EAB1820EB62C}"/>
                  </a:ext>
                </a:extLst>
              </p:cNvPr>
              <p:cNvSpPr/>
              <p:nvPr>
                <p:custDataLst>
                  <p:tags r:id="rId7"/>
                </p:custDataLst>
              </p:nvPr>
            </p:nvSpPr>
            <p:spPr>
              <a:xfrm>
                <a:off x="3740359" y="1073359"/>
                <a:ext cx="4356902" cy="4356902"/>
              </a:xfrm>
              <a:prstGeom prst="ellipse">
                <a:avLst/>
              </a:prstGeom>
              <a:gradFill>
                <a:gsLst>
                  <a:gs pos="100000">
                    <a:srgbClr val="1D4375"/>
                  </a:gs>
                  <a:gs pos="25000">
                    <a:schemeClr val="tx1"/>
                  </a:gs>
                </a:gsLst>
                <a:lin ang="2700000" scaled="1"/>
              </a:gradFill>
              <a:ln w="381000">
                <a:noFill/>
              </a:ln>
              <a:effectLst>
                <a:outerShdw blurRad="635000" dist="38100" dir="15300000" sx="103000" sy="103000" algn="ctr" rotWithShape="0">
                  <a:srgbClr val="26527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椭圆 126">
                <a:extLst>
                  <a:ext uri="{FF2B5EF4-FFF2-40B4-BE49-F238E27FC236}">
                    <a16:creationId xmlns:a16="http://schemas.microsoft.com/office/drawing/2014/main" xmlns="" id="{AE0BE84D-52DB-4E24-B956-3E5A3665EC5D}"/>
                  </a:ext>
                </a:extLst>
              </p:cNvPr>
              <p:cNvSpPr/>
              <p:nvPr>
                <p:custDataLst>
                  <p:tags r:id="rId8"/>
                </p:custDataLst>
              </p:nvPr>
            </p:nvSpPr>
            <p:spPr>
              <a:xfrm>
                <a:off x="3740359" y="1073359"/>
                <a:ext cx="4356902" cy="4356902"/>
              </a:xfrm>
              <a:prstGeom prst="ellipse">
                <a:avLst/>
              </a:prstGeom>
              <a:gradFill flip="none" rotWithShape="1">
                <a:gsLst>
                  <a:gs pos="100000">
                    <a:srgbClr val="1D4375"/>
                  </a:gs>
                  <a:gs pos="25000">
                    <a:schemeClr val="tx1"/>
                  </a:gs>
                </a:gsLst>
                <a:lin ang="2700000" scaled="1"/>
              </a:gradFill>
              <a:ln w="381000">
                <a:noFill/>
              </a:ln>
              <a:effectLst>
                <a:outerShdw blurRad="635000" dist="38100" dir="4500000" sx="103000" sy="103000" algn="ctr" rotWithShape="0">
                  <a:srgbClr val="4A9D8E">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椭圆 127">
                <a:extLst>
                  <a:ext uri="{FF2B5EF4-FFF2-40B4-BE49-F238E27FC236}">
                    <a16:creationId xmlns:a16="http://schemas.microsoft.com/office/drawing/2014/main" xmlns="" id="{6560F420-4080-4572-81F5-7DE50435BFBA}"/>
                  </a:ext>
                </a:extLst>
              </p:cNvPr>
              <p:cNvSpPr/>
              <p:nvPr>
                <p:custDataLst>
                  <p:tags r:id="rId9"/>
                </p:custDataLst>
              </p:nvPr>
            </p:nvSpPr>
            <p:spPr>
              <a:xfrm>
                <a:off x="3740359" y="1073359"/>
                <a:ext cx="4356902" cy="4356902"/>
              </a:xfrm>
              <a:prstGeom prst="ellipse">
                <a:avLst/>
              </a:prstGeom>
              <a:noFill/>
              <a:ln w="406400">
                <a:gradFill>
                  <a:gsLst>
                    <a:gs pos="0">
                      <a:srgbClr val="67DAAF"/>
                    </a:gs>
                    <a:gs pos="100000">
                      <a:srgbClr val="1D4375"/>
                    </a:gs>
                    <a:gs pos="50000">
                      <a:srgbClr val="4492AC"/>
                    </a:gs>
                  </a:gsLst>
                  <a:lin ang="5400000" scaled="1"/>
                </a:gra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5" name="文本框 44">
            <a:extLst>
              <a:ext uri="{FF2B5EF4-FFF2-40B4-BE49-F238E27FC236}">
                <a16:creationId xmlns:a16="http://schemas.microsoft.com/office/drawing/2014/main" xmlns="" id="{6B8C7890-234B-4D91-9F06-6D8D79CF2FF1}"/>
              </a:ext>
            </a:extLst>
          </p:cNvPr>
          <p:cNvSpPr txBox="1"/>
          <p:nvPr/>
        </p:nvSpPr>
        <p:spPr>
          <a:xfrm>
            <a:off x="1562100" y="2768708"/>
            <a:ext cx="9067800" cy="769441"/>
          </a:xfrm>
          <a:prstGeom prst="rect">
            <a:avLst/>
          </a:prstGeom>
          <a:noFill/>
        </p:spPr>
        <p:txBody>
          <a:bodyPr wrap="square" rtlCol="0">
            <a:spAutoFit/>
          </a:bodyPr>
          <a:lstStyle/>
          <a:p>
            <a:pPr algn="dist"/>
            <a:r>
              <a:rPr lang="zh-CN" altLang="en-US" sz="4400" smtClean="0">
                <a:solidFill>
                  <a:schemeClr val="bg1"/>
                </a:solidFill>
                <a:latin typeface="Bodoni MT Condensed" panose="02070606080606020203" pitchFamily="18" charset="0"/>
              </a:rPr>
              <a:t>调查报告</a:t>
            </a:r>
            <a:endParaRPr lang="zh-CN" altLang="en-US" sz="4400">
              <a:solidFill>
                <a:schemeClr val="bg1"/>
              </a:solidFill>
              <a:latin typeface="Bodoni MT Condensed" panose="02070606080606020203" pitchFamily="18" charset="0"/>
            </a:endParaRPr>
          </a:p>
        </p:txBody>
      </p:sp>
      <p:grpSp>
        <p:nvGrpSpPr>
          <p:cNvPr id="49" name="组合 48">
            <a:extLst>
              <a:ext uri="{FF2B5EF4-FFF2-40B4-BE49-F238E27FC236}">
                <a16:creationId xmlns:a16="http://schemas.microsoft.com/office/drawing/2014/main" xmlns="" id="{0E4B1C5B-07B3-431E-9065-204CA2798B3E}"/>
              </a:ext>
            </a:extLst>
          </p:cNvPr>
          <p:cNvGrpSpPr/>
          <p:nvPr/>
        </p:nvGrpSpPr>
        <p:grpSpPr>
          <a:xfrm>
            <a:off x="6781800" y="4377178"/>
            <a:ext cx="3848100" cy="338554"/>
            <a:chOff x="6781800" y="4652750"/>
            <a:chExt cx="3848100" cy="338554"/>
          </a:xfrm>
        </p:grpSpPr>
        <p:sp>
          <p:nvSpPr>
            <p:cNvPr id="46" name="文本框 45">
              <a:extLst>
                <a:ext uri="{FF2B5EF4-FFF2-40B4-BE49-F238E27FC236}">
                  <a16:creationId xmlns:a16="http://schemas.microsoft.com/office/drawing/2014/main" xmlns="" id="{635434A7-6398-47CB-AF77-DC3711E6FB55}"/>
                </a:ext>
              </a:extLst>
            </p:cNvPr>
            <p:cNvSpPr txBox="1"/>
            <p:nvPr/>
          </p:nvSpPr>
          <p:spPr>
            <a:xfrm>
              <a:off x="8515350" y="4652750"/>
              <a:ext cx="2114550" cy="338554"/>
            </a:xfrm>
            <a:prstGeom prst="rect">
              <a:avLst/>
            </a:prstGeom>
            <a:noFill/>
          </p:spPr>
          <p:txBody>
            <a:bodyPr wrap="square" rtlCol="0">
              <a:spAutoFit/>
            </a:bodyPr>
            <a:lstStyle/>
            <a:p>
              <a:pPr algn="dist"/>
              <a:r>
                <a:rPr lang="zh-CN" altLang="en-US" sz="1600" smtClean="0">
                  <a:solidFill>
                    <a:schemeClr val="bg1"/>
                  </a:solidFill>
                  <a:latin typeface="Bodoni MT Condensed" panose="02070606080606020203" pitchFamily="18" charset="0"/>
                </a:rPr>
                <a:t>分小组完成</a:t>
              </a:r>
              <a:endParaRPr lang="zh-CN" altLang="en-US" sz="1600">
                <a:solidFill>
                  <a:schemeClr val="bg1"/>
                </a:solidFill>
                <a:latin typeface="Bodoni MT Condensed" panose="02070606080606020203" pitchFamily="18" charset="0"/>
              </a:endParaRPr>
            </a:p>
          </p:txBody>
        </p:sp>
        <p:cxnSp>
          <p:nvCxnSpPr>
            <p:cNvPr id="48" name="直接连接符 47">
              <a:extLst>
                <a:ext uri="{FF2B5EF4-FFF2-40B4-BE49-F238E27FC236}">
                  <a16:creationId xmlns:a16="http://schemas.microsoft.com/office/drawing/2014/main" xmlns="" id="{D2C8F669-DE9C-46D5-A9D3-62E9EA602D30}"/>
                </a:ext>
              </a:extLst>
            </p:cNvPr>
            <p:cNvCxnSpPr/>
            <p:nvPr/>
          </p:nvCxnSpPr>
          <p:spPr>
            <a:xfrm>
              <a:off x="6781800" y="4822027"/>
              <a:ext cx="1733550" cy="0"/>
            </a:xfrm>
            <a:prstGeom prst="line">
              <a:avLst/>
            </a:prstGeom>
            <a:ln>
              <a:gradFill flip="none" rotWithShape="1">
                <a:gsLst>
                  <a:gs pos="0">
                    <a:schemeClr val="bg1">
                      <a:alpha val="0"/>
                    </a:schemeClr>
                  </a:gs>
                  <a:gs pos="50000">
                    <a:schemeClr val="bg1"/>
                  </a:gs>
                  <a:gs pos="100000">
                    <a:schemeClr val="bg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sp>
        <p:nvSpPr>
          <p:cNvPr id="44" name="矩形 43">
            <a:extLst>
              <a:ext uri="{FF2B5EF4-FFF2-40B4-BE49-F238E27FC236}">
                <a16:creationId xmlns:a16="http://schemas.microsoft.com/office/drawing/2014/main" xmlns="" id="{565974BF-5747-4055-9911-CDCDC69A5CD8}"/>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0839302"/>
      </p:ext>
    </p:extLst>
  </p:cSld>
  <p:clrMapOvr>
    <a:masterClrMapping/>
  </p:clrMapOvr>
  <mc:AlternateContent>
    <mc:Choice xmlns:p14="http://schemas.microsoft.com/office/powerpoint/2010/main" Requires="p14">
      <p:transition advClick="0" advTm="5000" p14:dur="10"/>
    </mc:Choice>
    <mc:Fallback>
      <p:transition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path" presetSubtype="0" fill="hold" nodeType="withEffect">
                                  <p:stCondLst>
                                    <p:cond delay="0"/>
                                  </p:stCondLst>
                                  <p:childTnLst>
                                    <p:animMotion origin="layout" path="M -1.04167E-06 3.7037E-06 L -0.16784 -0.14561" pathEditMode="relative" rAng="0" ptsTypes="AA">
                                      <p:cBhvr>
                                        <p:cTn id="6" dur="5000" fill="hold"/>
                                        <p:tgtEl>
                                          <p:spTgt spid="36"/>
                                        </p:tgtEl>
                                        <p:attrNameLst>
                                          <p:attrName>ppt_x</p:attrName>
                                          <p:attrName>ppt_y</p:attrName>
                                        </p:attrNameLst>
                                      </p:cBhvr>
                                      <p:rCtr x="-8398" y="-7292"/>
                                    </p:animMotion>
                                  </p:childTnLst>
                                </p:cTn>
                              </p:par>
                              <p:par>
                                <p:cTn id="7" presetID="8" presetClass="emph" presetSubtype="0" accel="14000" fill="hold" nodeType="withEffect">
                                  <p:stCondLst>
                                    <p:cond delay="0"/>
                                  </p:stCondLst>
                                  <p:childTnLst>
                                    <p:animRot by="9000000">
                                      <p:cBhvr>
                                        <p:cTn id="8" dur="5000" fill="hold"/>
                                        <p:tgtEl>
                                          <p:spTgt spid="37"/>
                                        </p:tgtEl>
                                        <p:attrNameLst>
                                          <p:attrName>r</p:attrName>
                                        </p:attrNameLst>
                                      </p:cBhvr>
                                    </p:animRot>
                                  </p:childTnLst>
                                </p:cTn>
                              </p:par>
                              <p:par>
                                <p:cTn id="9" presetID="6" presetClass="emph" presetSubtype="0" accel="14000" fill="hold" nodeType="withEffect">
                                  <p:stCondLst>
                                    <p:cond delay="0"/>
                                  </p:stCondLst>
                                  <p:childTnLst>
                                    <p:animScale>
                                      <p:cBhvr>
                                        <p:cTn id="10" dur="5000" fill="hold"/>
                                        <p:tgtEl>
                                          <p:spTgt spid="37"/>
                                        </p:tgtEl>
                                      </p:cBhvr>
                                      <p:by x="90000" y="90000"/>
                                    </p:animScale>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30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3000"/>
                                        <p:tgtEl>
                                          <p:spTgt spid="49"/>
                                        </p:tgtEl>
                                      </p:cBhvr>
                                    </p:animEffect>
                                  </p:childTnLst>
                                </p:cTn>
                              </p:par>
                              <p:par>
                                <p:cTn id="17" presetID="10" presetClass="entr" presetSubtype="0" fill="hold" grpId="0" nodeType="withEffect">
                                  <p:stCondLst>
                                    <p:cond delay="30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4" grpId="0"/>
    </p:bldLst>
  </p:timing>
</p:sld>
</file>

<file path=ppt/tags/tag1.xml><?xml version="1.0" encoding="utf-8"?>
<p:tagLst xmlns:p="http://schemas.openxmlformats.org/presentationml/2006/main">
  <p:tag name="PA" val="v5.2.2"/>
</p:tagLst>
</file>

<file path=ppt/tags/tag10.xml><?xml version="1.0" encoding="utf-8"?>
<p:tagLst xmlns:p="http://schemas.openxmlformats.org/presentationml/2006/main">
  <p:tag name="PA" val="v5.2.2"/>
</p:tagLst>
</file>

<file path=ppt/tags/tag100.xml><?xml version="1.0" encoding="utf-8"?>
<p:tagLst xmlns:p="http://schemas.openxmlformats.org/presentationml/2006/main">
  <p:tag name="PA" val="v5.2.2"/>
</p:tagLst>
</file>

<file path=ppt/tags/tag101.xml><?xml version="1.0" encoding="utf-8"?>
<p:tagLst xmlns:p="http://schemas.openxmlformats.org/presentationml/2006/main">
  <p:tag name="PA" val="v5.2.2"/>
</p:tagLst>
</file>

<file path=ppt/tags/tag102.xml><?xml version="1.0" encoding="utf-8"?>
<p:tagLst xmlns:p="http://schemas.openxmlformats.org/presentationml/2006/main">
  <p:tag name="PA" val="v5.2.2"/>
</p:tagLst>
</file>

<file path=ppt/tags/tag103.xml><?xml version="1.0" encoding="utf-8"?>
<p:tagLst xmlns:p="http://schemas.openxmlformats.org/presentationml/2006/main">
  <p:tag name="PA" val="v5.2.2"/>
</p:tagLst>
</file>

<file path=ppt/tags/tag104.xml><?xml version="1.0" encoding="utf-8"?>
<p:tagLst xmlns:p="http://schemas.openxmlformats.org/presentationml/2006/main">
  <p:tag name="PA" val="v5.2.2"/>
</p:tagLst>
</file>

<file path=ppt/tags/tag105.xml><?xml version="1.0" encoding="utf-8"?>
<p:tagLst xmlns:p="http://schemas.openxmlformats.org/presentationml/2006/main">
  <p:tag name="PA" val="v5.2.2"/>
</p:tagLst>
</file>

<file path=ppt/tags/tag106.xml><?xml version="1.0" encoding="utf-8"?>
<p:tagLst xmlns:p="http://schemas.openxmlformats.org/presentationml/2006/main">
  <p:tag name="PA" val="v5.2.2"/>
</p:tagLst>
</file>

<file path=ppt/tags/tag107.xml><?xml version="1.0" encoding="utf-8"?>
<p:tagLst xmlns:p="http://schemas.openxmlformats.org/presentationml/2006/main">
  <p:tag name="PA" val="v5.2.2"/>
</p:tagLst>
</file>

<file path=ppt/tags/tag108.xml><?xml version="1.0" encoding="utf-8"?>
<p:tagLst xmlns:p="http://schemas.openxmlformats.org/presentationml/2006/main">
  <p:tag name="PA" val="v5.2.2"/>
</p:tagLst>
</file>

<file path=ppt/tags/tag109.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110.xml><?xml version="1.0" encoding="utf-8"?>
<p:tagLst xmlns:p="http://schemas.openxmlformats.org/presentationml/2006/main">
  <p:tag name="PA" val="v5.2.2"/>
</p:tagLst>
</file>

<file path=ppt/tags/tag111.xml><?xml version="1.0" encoding="utf-8"?>
<p:tagLst xmlns:p="http://schemas.openxmlformats.org/presentationml/2006/main">
  <p:tag name="PA" val="v5.2.2"/>
</p:tagLst>
</file>

<file path=ppt/tags/tag112.xml><?xml version="1.0" encoding="utf-8"?>
<p:tagLst xmlns:p="http://schemas.openxmlformats.org/presentationml/2006/main">
  <p:tag name="PA" val="v5.2.2"/>
</p:tagLst>
</file>

<file path=ppt/tags/tag113.xml><?xml version="1.0" encoding="utf-8"?>
<p:tagLst xmlns:p="http://schemas.openxmlformats.org/presentationml/2006/main">
  <p:tag name="PA" val="v5.2.2"/>
</p:tagLst>
</file>

<file path=ppt/tags/tag114.xml><?xml version="1.0" encoding="utf-8"?>
<p:tagLst xmlns:p="http://schemas.openxmlformats.org/presentationml/2006/main">
  <p:tag name="PA" val="v5.2.2"/>
</p:tagLst>
</file>

<file path=ppt/tags/tag115.xml><?xml version="1.0" encoding="utf-8"?>
<p:tagLst xmlns:p="http://schemas.openxmlformats.org/presentationml/2006/main">
  <p:tag name="PA" val="v5.2.2"/>
</p:tagLst>
</file>

<file path=ppt/tags/tag116.xml><?xml version="1.0" encoding="utf-8"?>
<p:tagLst xmlns:p="http://schemas.openxmlformats.org/presentationml/2006/main">
  <p:tag name="PA" val="v5.2.2"/>
</p:tagLst>
</file>

<file path=ppt/tags/tag117.xml><?xml version="1.0" encoding="utf-8"?>
<p:tagLst xmlns:p="http://schemas.openxmlformats.org/presentationml/2006/main">
  <p:tag name="PA" val="v5.2.2"/>
</p:tagLst>
</file>

<file path=ppt/tags/tag118.xml><?xml version="1.0" encoding="utf-8"?>
<p:tagLst xmlns:p="http://schemas.openxmlformats.org/presentationml/2006/main">
  <p:tag name="PA" val="v5.2.2"/>
</p:tagLst>
</file>

<file path=ppt/tags/tag119.xml><?xml version="1.0" encoding="utf-8"?>
<p:tagLst xmlns:p="http://schemas.openxmlformats.org/presentationml/2006/main">
  <p:tag name="PA" val="v5.2.2"/>
</p:tagLst>
</file>

<file path=ppt/tags/tag12.xml><?xml version="1.0" encoding="utf-8"?>
<p:tagLst xmlns:p="http://schemas.openxmlformats.org/presentationml/2006/main">
  <p:tag name="PA" val="v5.2.2"/>
</p:tagLst>
</file>

<file path=ppt/tags/tag120.xml><?xml version="1.0" encoding="utf-8"?>
<p:tagLst xmlns:p="http://schemas.openxmlformats.org/presentationml/2006/main">
  <p:tag name="PA" val="v5.2.2"/>
</p:tagLst>
</file>

<file path=ppt/tags/tag121.xml><?xml version="1.0" encoding="utf-8"?>
<p:tagLst xmlns:p="http://schemas.openxmlformats.org/presentationml/2006/main">
  <p:tag name="PA" val="v5.2.2"/>
</p:tagLst>
</file>

<file path=ppt/tags/tag122.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PA" val="v5.2.2"/>
</p:tagLst>
</file>

<file path=ppt/tags/tag14.xml><?xml version="1.0" encoding="utf-8"?>
<p:tagLst xmlns:p="http://schemas.openxmlformats.org/presentationml/2006/main">
  <p:tag name="PA" val="v5.2.2"/>
</p:tagLst>
</file>

<file path=ppt/tags/tag15.xml><?xml version="1.0" encoding="utf-8"?>
<p:tagLst xmlns:p="http://schemas.openxmlformats.org/presentationml/2006/main">
  <p:tag name="PA" val="v5.2.2"/>
</p:tagLst>
</file>

<file path=ppt/tags/tag16.xml><?xml version="1.0" encoding="utf-8"?>
<p:tagLst xmlns:p="http://schemas.openxmlformats.org/presentationml/2006/main">
  <p:tag name="PA" val="v5.2.2"/>
</p:tagLst>
</file>

<file path=ppt/tags/tag17.xml><?xml version="1.0" encoding="utf-8"?>
<p:tagLst xmlns:p="http://schemas.openxmlformats.org/presentationml/2006/main">
  <p:tag name="PA" val="v5.2.2"/>
</p:tagLst>
</file>

<file path=ppt/tags/tag18.xml><?xml version="1.0" encoding="utf-8"?>
<p:tagLst xmlns:p="http://schemas.openxmlformats.org/presentationml/2006/main">
  <p:tag name="PA" val="v5.2.2"/>
</p:tagLst>
</file>

<file path=ppt/tags/tag19.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20.xml><?xml version="1.0" encoding="utf-8"?>
<p:tagLst xmlns:p="http://schemas.openxmlformats.org/presentationml/2006/main">
  <p:tag name="PA" val="v5.2.2"/>
</p:tagLst>
</file>

<file path=ppt/tags/tag21.xml><?xml version="1.0" encoding="utf-8"?>
<p:tagLst xmlns:p="http://schemas.openxmlformats.org/presentationml/2006/main">
  <p:tag name="PA" val="v5.2.2"/>
</p:tagLst>
</file>

<file path=ppt/tags/tag22.xml><?xml version="1.0" encoding="utf-8"?>
<p:tagLst xmlns:p="http://schemas.openxmlformats.org/presentationml/2006/main">
  <p:tag name="PA" val="v5.2.2"/>
</p:tagLst>
</file>

<file path=ppt/tags/tag23.xml><?xml version="1.0" encoding="utf-8"?>
<p:tagLst xmlns:p="http://schemas.openxmlformats.org/presentationml/2006/main">
  <p:tag name="PA" val="v5.2.2"/>
</p:tagLst>
</file>

<file path=ppt/tags/tag24.xml><?xml version="1.0" encoding="utf-8"?>
<p:tagLst xmlns:p="http://schemas.openxmlformats.org/presentationml/2006/main">
  <p:tag name="PA" val="v5.2.2"/>
</p:tagLst>
</file>

<file path=ppt/tags/tag25.xml><?xml version="1.0" encoding="utf-8"?>
<p:tagLst xmlns:p="http://schemas.openxmlformats.org/presentationml/2006/main">
  <p:tag name="PA" val="v5.2.2"/>
</p:tagLst>
</file>

<file path=ppt/tags/tag26.xml><?xml version="1.0" encoding="utf-8"?>
<p:tagLst xmlns:p="http://schemas.openxmlformats.org/presentationml/2006/main">
  <p:tag name="PA" val="v5.2.2"/>
</p:tagLst>
</file>

<file path=ppt/tags/tag27.xml><?xml version="1.0" encoding="utf-8"?>
<p:tagLst xmlns:p="http://schemas.openxmlformats.org/presentationml/2006/main">
  <p:tag name="PA" val="v5.2.2"/>
</p:tagLst>
</file>

<file path=ppt/tags/tag28.xml><?xml version="1.0" encoding="utf-8"?>
<p:tagLst xmlns:p="http://schemas.openxmlformats.org/presentationml/2006/main">
  <p:tag name="PA" val="v5.2.2"/>
</p:tagLst>
</file>

<file path=ppt/tags/tag29.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30.xml><?xml version="1.0" encoding="utf-8"?>
<p:tagLst xmlns:p="http://schemas.openxmlformats.org/presentationml/2006/main">
  <p:tag name="PA" val="v5.2.2"/>
</p:tagLst>
</file>

<file path=ppt/tags/tag31.xml><?xml version="1.0" encoding="utf-8"?>
<p:tagLst xmlns:p="http://schemas.openxmlformats.org/presentationml/2006/main">
  <p:tag name="PA" val="v5.2.2"/>
</p:tagLst>
</file>

<file path=ppt/tags/tag32.xml><?xml version="1.0" encoding="utf-8"?>
<p:tagLst xmlns:p="http://schemas.openxmlformats.org/presentationml/2006/main">
  <p:tag name="PA" val="v5.2.2"/>
</p:tagLst>
</file>

<file path=ppt/tags/tag33.xml><?xml version="1.0" encoding="utf-8"?>
<p:tagLst xmlns:p="http://schemas.openxmlformats.org/presentationml/2006/main">
  <p:tag name="PA" val="v5.2.2"/>
</p:tagLst>
</file>

<file path=ppt/tags/tag34.xml><?xml version="1.0" encoding="utf-8"?>
<p:tagLst xmlns:p="http://schemas.openxmlformats.org/presentationml/2006/main">
  <p:tag name="PA" val="v5.2.2"/>
</p:tagLst>
</file>

<file path=ppt/tags/tag35.xml><?xml version="1.0" encoding="utf-8"?>
<p:tagLst xmlns:p="http://schemas.openxmlformats.org/presentationml/2006/main">
  <p:tag name="PA" val="v5.2.2"/>
</p:tagLst>
</file>

<file path=ppt/tags/tag36.xml><?xml version="1.0" encoding="utf-8"?>
<p:tagLst xmlns:p="http://schemas.openxmlformats.org/presentationml/2006/main">
  <p:tag name="PA" val="v5.2.2"/>
</p:tagLst>
</file>

<file path=ppt/tags/tag37.xml><?xml version="1.0" encoding="utf-8"?>
<p:tagLst xmlns:p="http://schemas.openxmlformats.org/presentationml/2006/main">
  <p:tag name="PA" val="v5.2.2"/>
</p:tagLst>
</file>

<file path=ppt/tags/tag38.xml><?xml version="1.0" encoding="utf-8"?>
<p:tagLst xmlns:p="http://schemas.openxmlformats.org/presentationml/2006/main">
  <p:tag name="PA" val="v5.2.2"/>
</p:tagLst>
</file>

<file path=ppt/tags/tag39.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40.xml><?xml version="1.0" encoding="utf-8"?>
<p:tagLst xmlns:p="http://schemas.openxmlformats.org/presentationml/2006/main">
  <p:tag name="PA" val="v5.2.2"/>
</p:tagLst>
</file>

<file path=ppt/tags/tag41.xml><?xml version="1.0" encoding="utf-8"?>
<p:tagLst xmlns:p="http://schemas.openxmlformats.org/presentationml/2006/main">
  <p:tag name="PA" val="v5.2.2"/>
</p:tagLst>
</file>

<file path=ppt/tags/tag42.xml><?xml version="1.0" encoding="utf-8"?>
<p:tagLst xmlns:p="http://schemas.openxmlformats.org/presentationml/2006/main">
  <p:tag name="PA" val="v5.2.2"/>
</p:tagLst>
</file>

<file path=ppt/tags/tag43.xml><?xml version="1.0" encoding="utf-8"?>
<p:tagLst xmlns:p="http://schemas.openxmlformats.org/presentationml/2006/main">
  <p:tag name="PA" val="v5.2.2"/>
</p:tagLst>
</file>

<file path=ppt/tags/tag44.xml><?xml version="1.0" encoding="utf-8"?>
<p:tagLst xmlns:p="http://schemas.openxmlformats.org/presentationml/2006/main">
  <p:tag name="PA" val="v5.2.2"/>
</p:tagLst>
</file>

<file path=ppt/tags/tag45.xml><?xml version="1.0" encoding="utf-8"?>
<p:tagLst xmlns:p="http://schemas.openxmlformats.org/presentationml/2006/main">
  <p:tag name="PA" val="v5.2.2"/>
</p:tagLst>
</file>

<file path=ppt/tags/tag46.xml><?xml version="1.0" encoding="utf-8"?>
<p:tagLst xmlns:p="http://schemas.openxmlformats.org/presentationml/2006/main">
  <p:tag name="PA" val="v5.2.2"/>
</p:tagLst>
</file>

<file path=ppt/tags/tag47.xml><?xml version="1.0" encoding="utf-8"?>
<p:tagLst xmlns:p="http://schemas.openxmlformats.org/presentationml/2006/main">
  <p:tag name="PA" val="v5.2.2"/>
</p:tagLst>
</file>

<file path=ppt/tags/tag48.xml><?xml version="1.0" encoding="utf-8"?>
<p:tagLst xmlns:p="http://schemas.openxmlformats.org/presentationml/2006/main">
  <p:tag name="PA" val="v5.2.2"/>
</p:tagLst>
</file>

<file path=ppt/tags/tag49.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50.xml><?xml version="1.0" encoding="utf-8"?>
<p:tagLst xmlns:p="http://schemas.openxmlformats.org/presentationml/2006/main">
  <p:tag name="PA" val="v5.2.2"/>
</p:tagLst>
</file>

<file path=ppt/tags/tag51.xml><?xml version="1.0" encoding="utf-8"?>
<p:tagLst xmlns:p="http://schemas.openxmlformats.org/presentationml/2006/main">
  <p:tag name="PA" val="v5.2.2"/>
</p:tagLst>
</file>

<file path=ppt/tags/tag52.xml><?xml version="1.0" encoding="utf-8"?>
<p:tagLst xmlns:p="http://schemas.openxmlformats.org/presentationml/2006/main">
  <p:tag name="PA" val="v5.2.2"/>
</p:tagLst>
</file>

<file path=ppt/tags/tag53.xml><?xml version="1.0" encoding="utf-8"?>
<p:tagLst xmlns:p="http://schemas.openxmlformats.org/presentationml/2006/main">
  <p:tag name="PA" val="v5.2.2"/>
</p:tagLst>
</file>

<file path=ppt/tags/tag54.xml><?xml version="1.0" encoding="utf-8"?>
<p:tagLst xmlns:p="http://schemas.openxmlformats.org/presentationml/2006/main">
  <p:tag name="PA" val="v5.2.2"/>
</p:tagLst>
</file>

<file path=ppt/tags/tag55.xml><?xml version="1.0" encoding="utf-8"?>
<p:tagLst xmlns:p="http://schemas.openxmlformats.org/presentationml/2006/main">
  <p:tag name="PA" val="v5.2.2"/>
</p:tagLst>
</file>

<file path=ppt/tags/tag56.xml><?xml version="1.0" encoding="utf-8"?>
<p:tagLst xmlns:p="http://schemas.openxmlformats.org/presentationml/2006/main">
  <p:tag name="PA" val="v5.2.2"/>
</p:tagLst>
</file>

<file path=ppt/tags/tag57.xml><?xml version="1.0" encoding="utf-8"?>
<p:tagLst xmlns:p="http://schemas.openxmlformats.org/presentationml/2006/main">
  <p:tag name="PA" val="v5.2.2"/>
</p:tagLst>
</file>

<file path=ppt/tags/tag58.xml><?xml version="1.0" encoding="utf-8"?>
<p:tagLst xmlns:p="http://schemas.openxmlformats.org/presentationml/2006/main">
  <p:tag name="PA" val="v5.2.2"/>
</p:tagLst>
</file>

<file path=ppt/tags/tag59.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60.xml><?xml version="1.0" encoding="utf-8"?>
<p:tagLst xmlns:p="http://schemas.openxmlformats.org/presentationml/2006/main">
  <p:tag name="PA" val="v5.2.2"/>
</p:tagLst>
</file>

<file path=ppt/tags/tag61.xml><?xml version="1.0" encoding="utf-8"?>
<p:tagLst xmlns:p="http://schemas.openxmlformats.org/presentationml/2006/main">
  <p:tag name="PA" val="v5.2.2"/>
</p:tagLst>
</file>

<file path=ppt/tags/tag62.xml><?xml version="1.0" encoding="utf-8"?>
<p:tagLst xmlns:p="http://schemas.openxmlformats.org/presentationml/2006/main">
  <p:tag name="PA" val="v5.2.2"/>
</p:tagLst>
</file>

<file path=ppt/tags/tag63.xml><?xml version="1.0" encoding="utf-8"?>
<p:tagLst xmlns:p="http://schemas.openxmlformats.org/presentationml/2006/main">
  <p:tag name="PA" val="v5.2.2"/>
</p:tagLst>
</file>

<file path=ppt/tags/tag64.xml><?xml version="1.0" encoding="utf-8"?>
<p:tagLst xmlns:p="http://schemas.openxmlformats.org/presentationml/2006/main">
  <p:tag name="PA" val="v5.2.2"/>
</p:tagLst>
</file>

<file path=ppt/tags/tag65.xml><?xml version="1.0" encoding="utf-8"?>
<p:tagLst xmlns:p="http://schemas.openxmlformats.org/presentationml/2006/main">
  <p:tag name="PA" val="v5.2.2"/>
</p:tagLst>
</file>

<file path=ppt/tags/tag66.xml><?xml version="1.0" encoding="utf-8"?>
<p:tagLst xmlns:p="http://schemas.openxmlformats.org/presentationml/2006/main">
  <p:tag name="PA" val="v5.2.2"/>
</p:tagLst>
</file>

<file path=ppt/tags/tag67.xml><?xml version="1.0" encoding="utf-8"?>
<p:tagLst xmlns:p="http://schemas.openxmlformats.org/presentationml/2006/main">
  <p:tag name="PA" val="v5.2.2"/>
</p:tagLst>
</file>

<file path=ppt/tags/tag68.xml><?xml version="1.0" encoding="utf-8"?>
<p:tagLst xmlns:p="http://schemas.openxmlformats.org/presentationml/2006/main">
  <p:tag name="PA" val="v5.2.2"/>
</p:tagLst>
</file>

<file path=ppt/tags/tag69.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70.xml><?xml version="1.0" encoding="utf-8"?>
<p:tagLst xmlns:p="http://schemas.openxmlformats.org/presentationml/2006/main">
  <p:tag name="PA" val="v5.2.2"/>
</p:tagLst>
</file>

<file path=ppt/tags/tag71.xml><?xml version="1.0" encoding="utf-8"?>
<p:tagLst xmlns:p="http://schemas.openxmlformats.org/presentationml/2006/main">
  <p:tag name="PA" val="v5.2.2"/>
</p:tagLst>
</file>

<file path=ppt/tags/tag72.xml><?xml version="1.0" encoding="utf-8"?>
<p:tagLst xmlns:p="http://schemas.openxmlformats.org/presentationml/2006/main">
  <p:tag name="PA" val="v5.2.2"/>
</p:tagLst>
</file>

<file path=ppt/tags/tag73.xml><?xml version="1.0" encoding="utf-8"?>
<p:tagLst xmlns:p="http://schemas.openxmlformats.org/presentationml/2006/main">
  <p:tag name="PA" val="v5.2.2"/>
</p:tagLst>
</file>

<file path=ppt/tags/tag74.xml><?xml version="1.0" encoding="utf-8"?>
<p:tagLst xmlns:p="http://schemas.openxmlformats.org/presentationml/2006/main">
  <p:tag name="PA" val="v5.2.2"/>
</p:tagLst>
</file>

<file path=ppt/tags/tag75.xml><?xml version="1.0" encoding="utf-8"?>
<p:tagLst xmlns:p="http://schemas.openxmlformats.org/presentationml/2006/main">
  <p:tag name="PA" val="v5.2.2"/>
</p:tagLst>
</file>

<file path=ppt/tags/tag76.xml><?xml version="1.0" encoding="utf-8"?>
<p:tagLst xmlns:p="http://schemas.openxmlformats.org/presentationml/2006/main">
  <p:tag name="PA" val="v5.2.2"/>
</p:tagLst>
</file>

<file path=ppt/tags/tag77.xml><?xml version="1.0" encoding="utf-8"?>
<p:tagLst xmlns:p="http://schemas.openxmlformats.org/presentationml/2006/main">
  <p:tag name="PA" val="v5.2.2"/>
</p:tagLst>
</file>

<file path=ppt/tags/tag78.xml><?xml version="1.0" encoding="utf-8"?>
<p:tagLst xmlns:p="http://schemas.openxmlformats.org/presentationml/2006/main">
  <p:tag name="PA" val="v5.2.2"/>
</p:tagLst>
</file>

<file path=ppt/tags/tag79.xml><?xml version="1.0" encoding="utf-8"?>
<p:tagLst xmlns:p="http://schemas.openxmlformats.org/presentationml/2006/main">
  <p:tag name="PA" val="v5.2.2"/>
</p:tagLst>
</file>

<file path=ppt/tags/tag8.xml><?xml version="1.0" encoding="utf-8"?>
<p:tagLst xmlns:p="http://schemas.openxmlformats.org/presentationml/2006/main">
  <p:tag name="PA" val="v5.2.2"/>
</p:tagLst>
</file>

<file path=ppt/tags/tag80.xml><?xml version="1.0" encoding="utf-8"?>
<p:tagLst xmlns:p="http://schemas.openxmlformats.org/presentationml/2006/main">
  <p:tag name="PA" val="v5.2.2"/>
</p:tagLst>
</file>

<file path=ppt/tags/tag81.xml><?xml version="1.0" encoding="utf-8"?>
<p:tagLst xmlns:p="http://schemas.openxmlformats.org/presentationml/2006/main">
  <p:tag name="PA" val="v5.2.2"/>
</p:tagLst>
</file>

<file path=ppt/tags/tag82.xml><?xml version="1.0" encoding="utf-8"?>
<p:tagLst xmlns:p="http://schemas.openxmlformats.org/presentationml/2006/main">
  <p:tag name="PA" val="v5.2.2"/>
</p:tagLst>
</file>

<file path=ppt/tags/tag83.xml><?xml version="1.0" encoding="utf-8"?>
<p:tagLst xmlns:p="http://schemas.openxmlformats.org/presentationml/2006/main">
  <p:tag name="PA" val="v5.2.2"/>
</p:tagLst>
</file>

<file path=ppt/tags/tag84.xml><?xml version="1.0" encoding="utf-8"?>
<p:tagLst xmlns:p="http://schemas.openxmlformats.org/presentationml/2006/main">
  <p:tag name="PA" val="v5.2.2"/>
</p:tagLst>
</file>

<file path=ppt/tags/tag85.xml><?xml version="1.0" encoding="utf-8"?>
<p:tagLst xmlns:p="http://schemas.openxmlformats.org/presentationml/2006/main">
  <p:tag name="PA" val="v5.2.2"/>
</p:tagLst>
</file>

<file path=ppt/tags/tag86.xml><?xml version="1.0" encoding="utf-8"?>
<p:tagLst xmlns:p="http://schemas.openxmlformats.org/presentationml/2006/main">
  <p:tag name="PA" val="v5.2.2"/>
</p:tagLst>
</file>

<file path=ppt/tags/tag87.xml><?xml version="1.0" encoding="utf-8"?>
<p:tagLst xmlns:p="http://schemas.openxmlformats.org/presentationml/2006/main">
  <p:tag name="PA" val="v5.2.2"/>
</p:tagLst>
</file>

<file path=ppt/tags/tag88.xml><?xml version="1.0" encoding="utf-8"?>
<p:tagLst xmlns:p="http://schemas.openxmlformats.org/presentationml/2006/main">
  <p:tag name="PA" val="v5.2.2"/>
</p:tagLst>
</file>

<file path=ppt/tags/tag89.xml><?xml version="1.0" encoding="utf-8"?>
<p:tagLst xmlns:p="http://schemas.openxmlformats.org/presentationml/2006/main">
  <p:tag name="PA" val="v5.2.2"/>
</p:tagLst>
</file>

<file path=ppt/tags/tag9.xml><?xml version="1.0" encoding="utf-8"?>
<p:tagLst xmlns:p="http://schemas.openxmlformats.org/presentationml/2006/main">
  <p:tag name="PA" val="v5.2.2"/>
</p:tagLst>
</file>

<file path=ppt/tags/tag90.xml><?xml version="1.0" encoding="utf-8"?>
<p:tagLst xmlns:p="http://schemas.openxmlformats.org/presentationml/2006/main">
  <p:tag name="PA" val="v5.2.2"/>
</p:tagLst>
</file>

<file path=ppt/tags/tag91.xml><?xml version="1.0" encoding="utf-8"?>
<p:tagLst xmlns:p="http://schemas.openxmlformats.org/presentationml/2006/main">
  <p:tag name="PA" val="v5.2.2"/>
</p:tagLst>
</file>

<file path=ppt/tags/tag92.xml><?xml version="1.0" encoding="utf-8"?>
<p:tagLst xmlns:p="http://schemas.openxmlformats.org/presentationml/2006/main">
  <p:tag name="PA" val="v5.2.2"/>
</p:tagLst>
</file>

<file path=ppt/tags/tag93.xml><?xml version="1.0" encoding="utf-8"?>
<p:tagLst xmlns:p="http://schemas.openxmlformats.org/presentationml/2006/main">
  <p:tag name="PA" val="v5.2.2"/>
</p:tagLst>
</file>

<file path=ppt/tags/tag94.xml><?xml version="1.0" encoding="utf-8"?>
<p:tagLst xmlns:p="http://schemas.openxmlformats.org/presentationml/2006/main">
  <p:tag name="PA" val="v5.2.2"/>
</p:tagLst>
</file>

<file path=ppt/tags/tag95.xml><?xml version="1.0" encoding="utf-8"?>
<p:tagLst xmlns:p="http://schemas.openxmlformats.org/presentationml/2006/main">
  <p:tag name="PA" val="v5.2.2"/>
</p:tagLst>
</file>

<file path=ppt/tags/tag96.xml><?xml version="1.0" encoding="utf-8"?>
<p:tagLst xmlns:p="http://schemas.openxmlformats.org/presentationml/2006/main">
  <p:tag name="PA" val="v5.2.2"/>
</p:tagLst>
</file>

<file path=ppt/tags/tag97.xml><?xml version="1.0" encoding="utf-8"?>
<p:tagLst xmlns:p="http://schemas.openxmlformats.org/presentationml/2006/main">
  <p:tag name="PA" val="v5.2.2"/>
</p:tagLst>
</file>

<file path=ppt/tags/tag98.xml><?xml version="1.0" encoding="utf-8"?>
<p:tagLst xmlns:p="http://schemas.openxmlformats.org/presentationml/2006/main">
  <p:tag name="PA" val="v5.2.2"/>
</p:tagLst>
</file>

<file path=ppt/tags/tag99.xml><?xml version="1.0" encoding="utf-8"?>
<p:tagLst xmlns:p="http://schemas.openxmlformats.org/presentationml/2006/main">
  <p:tag name="PA" val="v5.2.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123</Paragraphs>
  <Slides>24</Slides>
  <Notes>0</Notes>
  <TotalTime>0</TotalTime>
  <HiddenSlides>0</HiddenSlides>
  <MMClips>1</MMClips>
  <ScaleCrop>0</ScaleCrop>
  <HeadingPairs>
    <vt:vector baseType="variant" size="6">
      <vt:variant>
        <vt:lpstr>Fonts used</vt:lpstr>
      </vt:variant>
      <vt:variant>
        <vt:i4>5</vt:i4>
      </vt:variant>
      <vt:variant>
        <vt:lpstr>Theme</vt:lpstr>
      </vt:variant>
      <vt:variant>
        <vt:i4>1</vt:i4>
      </vt:variant>
      <vt:variant>
        <vt:lpstr>Slide Titles</vt:lpstr>
      </vt:variant>
      <vt:variant>
        <vt:i4>24</vt:i4>
      </vt:variant>
    </vt:vector>
  </HeadingPairs>
  <TitlesOfParts>
    <vt:vector baseType="lpstr" size="30">
      <vt:lpstr>Arial</vt:lpstr>
      <vt:lpstr>等线 Light</vt:lpstr>
      <vt:lpstr>等线</vt:lpstr>
      <vt:lpstr>Bodoni MT Condensed</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2021-04-12T09:55:15.605</cp:lastPrinted>
  <dcterms:created xsi:type="dcterms:W3CDTF">2021-04-12T09:55:15Z</dcterms:created>
  <dcterms:modified xsi:type="dcterms:W3CDTF">2021-04-12T01:55:23Z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