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6940" y="2514226"/>
            <a:ext cx="3819843" cy="165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r>
              <a:rPr lang="zh-CN" altLang="en-US" sz="3375" b="1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 部</a:t>
            </a:r>
            <a:r>
              <a:rPr lang="zh-CN" altLang="en-US" sz="3375" b="1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编版教材九年级成语释义</a:t>
            </a:r>
            <a:endParaRPr lang="zh-CN" altLang="zh-CN" sz="3375" b="1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九年级下册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取义成仁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即“舍生取义”“杀身成仁”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为了成全仁义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不惜牺牲生命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文中指为了人民的解放事业而勇于牺牲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血雨腥风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风里夹着腥味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雨点带着鲜血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形容疯狂杀戮的凶险气氛或环境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不屑置辩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很轻视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认为不值得争辩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异想天开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比喻想法离奇而不切实际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战战兢兢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形容恐惧得发抖或小心谨慎的样子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9896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一气呵成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一口气做成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形容文章结构紧凑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语气连贯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也比喻做一件事安排紧凑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迅速不间断地完成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妙手回春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比喻将快死的人救活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指医生医术高明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呱呱坠地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形容婴儿出生或事物问世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如坐针毡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像坐在插着针的毡子上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形容心神不定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坐立不安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天伦之乐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指家庭亲人之间团聚的欢乐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形容家庭之乐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开卷有益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打开书本看一看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就会有收获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狂妄自大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指极其放肆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自高自大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目中无人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7908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13.【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诸如此类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与此相类似的许多事物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14.【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两肋插刀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两边肋骨插上刀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表示不怕死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比喻承担极大的牺牲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望眼欲穿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眼睛都要望穿了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形容盼望殷切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16.【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高谈阔论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指漫无边际地大发议论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多含贬义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17.【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大而无当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虽然大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却无底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原指大得无边际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后多用作表示大得不切合实际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不合用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18.【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寻章摘句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搜寻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摘取文章的片段词句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指读书时仅局限于文字的追求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19.【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味同嚼蜡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形容写文章或说话枯燥无味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吹毛求疵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刻意挑剔毛病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寻找差错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21.【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不求甚解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指只领会全文大意不在字句上过分追究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现多含贬义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形容用心不专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咬文嚼字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指过分地斟酌字句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用于讽刺那些专门死抠字眼而不去领会精神实质的人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也讽刺那些讲话时爱卖弄自己学识的人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23.【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因小失大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指拣了芝麻丢了西瓜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形容为了小的利益而造成大的损失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侧重小利益与大损失对比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493948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24.【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身临其境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形容自己仿佛亲自到了那个境地中去了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25.【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胸有成竹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原意是画竹子之前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心里已经有了竹子的形象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后比喻做事之前已经有了主意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26.【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心旷神怡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心情开阔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精神愉快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27.【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浮光掠影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比喻印象不深刻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好像水面的光和掠过的影子一样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一晃就消逝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28.【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惨淡经营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费尽心思辛辛苦苦地经营筹划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后指在困难的境况中艰苦地从事某种事业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29.【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富丽堂皇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形容房屋宏伟华丽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气势盛大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也形容诗文辞藻华丽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493948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30.【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蹑手蹑脚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形容走路时脚步放得很轻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31.【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铢两悉称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形容两方面轻重相当或优劣相等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32.【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轻描淡写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原指绘画时用浅淡的颜色轻轻描绘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现指说话或写文章时对重要的事情一笔带过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不加重视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也比喻做事不费力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33.【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栩栩如生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形容画作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雕塑等艺术形象生动逼真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就像活的一样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34.【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雕梁画栋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在栋梁等木结构上雕刻花纹并加上彩绘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是中国古代的一种建筑艺术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后来也指豪华的建筑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35.【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信手拈来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随手拿来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多指写文章时能自由纯熟地选用词语或应用典故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用不着怎么思考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53583"/>
            <a:ext cx="86390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36.【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哗众取宠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用言论行动迎合众人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以博得好感或拥护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多含贬义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37.【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拖泥带水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比喻说话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写文章不简洁或做事不干脆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多含贬义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0227" y="2862095"/>
            <a:ext cx="3819843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课堂变试练</a:t>
            </a:r>
            <a:endParaRPr lang="zh-CN" altLang="zh-CN" sz="3375" b="1" dirty="0">
              <a:solidFill>
                <a:srgbClr val="70C0B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3" y="14939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乐山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下列句子中加点词使用不恰当的一项是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    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路见不平一声吼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该出手时就出手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如果李逵精神尚存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就绝对不会有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袖手旁观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的现象存在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这些草花长势泼辣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花期一到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就像疯了一样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络绎不绝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地开出一朵朵色彩斑斓的花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把乡土气息浓郁的篱笆装扮得美不胜收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在亚洲文明展现场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栩栩如生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的印度神像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精美夺目的缅甸竖琴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制作考究的中国陶瓷获得了阵阵赞叹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胡老倌来这里买黄烟丝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见半天过去了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来买黄烟丝的仅自己一人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孤独感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油然而生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17658" y="1606695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络绎不绝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形容车船人马等前后相接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往来不断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此处用来形容草花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用错对象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8417" y="1493947"/>
            <a:ext cx="8637104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九年级上册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红装素裹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形容雪后天晴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红日和白雪交相辉映的壮丽景色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断章取义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不顾全篇文章的内容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而只根据需要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孤立地截取其中一段或一句的意思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不二法门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佛教用语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指直接入道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不可言传的门径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常用来指最好的或独一无二的方法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强聒不舍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唠唠叨叨说个没完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言不及义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只说些无聊的话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谈不到正经的事情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言行相顾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指言行不互相矛盾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3" y="14939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加点成语使用不当的一项是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    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璀璨的亚洲文明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为世界文明发展史书写了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浓墨重彩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人类文明因亚洲而更加绚烂多姿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大千博物馆极具中国特色的景观设计与古老的西班牙建筑风格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相得益彰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使其成为内江市民神往的地方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在刚刚结束的“苏迪曼杯”世界羽毛球混合团体赛决赛中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中国队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锐不可当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3:0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完胜日本队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获得冠军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美籍华人建筑师贝聿铭因留给世人众多经典的建筑作品而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鲜为人知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被不少媒体称为“现代主义建筑最后的大师”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97171" y="1616634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57594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鲜为人知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很少有人知道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与语境不符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应为“广为人知”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3" y="14939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眉山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下列加点成语使用不恰当的一项是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    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论读书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总书记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信手拈来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文史经典中的金句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指出学习就必须求真学问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求真理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悟真理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明事理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不能满足于快餐化的知识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在占地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500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多公顷的北京世园会里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会呼吸”的中国馆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眉山市参与建设的国际竹藤馆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各式建筑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浮光掠影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令人流连忘返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从五四运动开始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革命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建设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改革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历史长河浩浩荡荡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几代人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殚精竭虑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为中华民族的伟大复兴而无私奉献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新时代中国青年要勇敢走在时代的前列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毫不畏惧面对一切艰难险阻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用青春和汗水创造让世界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刮目相看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的奇迹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0823" y="1606696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浮光掠影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像水面的光和掠过的影子一样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一晃就消逝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形容印象不深刻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不合语意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应改为“美轮美奂”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3" y="1493947"/>
            <a:ext cx="86390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成都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下列语句中加点的成语使用有误的一项是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    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当代劳动者奋斗在各自领域中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精益求精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的职业品质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彰显着“工匠精神”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漫画往往用让人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忍俊不禁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的画面暗寓犀利的讽刺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具有深刻的现实意义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峨眉山的猴子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或相依相偎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或交头接耳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或追逐嬉戏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情态各异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栩栩如生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林清玄在浪漫至真的文字中融入超然的禅趣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创作出的文化散文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耐人寻味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05893" y="1616635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193" y="4812964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栩栩如生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形容艺术形象非常逼真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如同活的一样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不能用来形容活的猴子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使用对象有误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3" y="14939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北部湾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下列句子中加点成语运用有误的一项是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    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在亚洲艺术作品展上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中国画家的作品创意独特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见异思迁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受到专家一致好评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亚洲文明为世界文明发展史书写了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浓墨重彩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人类文明因亚洲而更加绚烂多姿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纪录片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超级工程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中的工匠们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无不对技术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精益求精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其精神令观众深受感动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网络直播规则的建立和实施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需要经历一个过程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操之过急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也不宜“一刀切”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05892" y="1596757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见异思迁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看见不同的事物就改变主意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指意志不坚定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喜爱不专一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此处属望文生义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3" y="14939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娄底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下列句子中加点词语使用不恰当的一项是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    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在全市开展的扫黑除恶整治工作中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劫后余生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的“村霸”刘某痛改前非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成了全村最热心的保洁员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美国政府为了遏制中国的崛起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先是孟晚舟事件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然后介入安卓系统与华为的合作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真可谓是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煞费苦心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为了促进当地经济发展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娄底市政府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因地制宜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大力打造旅游业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吸引了众多游客驻足观赏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实现大数据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人工智能等先进技术与教育的深度融合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对每一个教育工作者来说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任重道远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95954" y="1616635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748659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劫后余生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经历灾难以后幸存下来的生命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形容“村霸”不恰当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3" y="1493947"/>
            <a:ext cx="8669146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盐城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下列句子中加点词语使用不正确的一项是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   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富有创造性的人总是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孜孜不倦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地汲取知识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使自己学识渊博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积淀丰厚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科幻电影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流浪地球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故事情节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跌宕起伏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吸引大批观众走进影院观看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在演讲比赛中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王磊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夸夸其谈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最终以优异的表现获得了“最佳风采奖”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一批黑恶势力在“扫黑除恶”专项斗争中被铲除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群众对此无不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拍手称快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66136" y="1636513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192" y="4590965"/>
            <a:ext cx="8639033" cy="57594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夸夸其谈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说话或写文章浮夸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不切实际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用在此处与句意不符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荡然无存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全都毁坏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消失尽净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形容东西完全失去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一点没有留下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不可名状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不能说出来的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比喻不能够用语言来形容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矫揉造作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把弯的弄直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把直的弄弯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来制造器物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形容过分做作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极不自然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附庸风雅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为了装点门面而结交文人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参加有关文化活动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多含贬义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一意孤行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本谓谢绝请托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坚持自己的主张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后多指不顾客观条件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无视别人的意见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独断专行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徒有其表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表面上看来很好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实际不是如此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3" y="1493947"/>
            <a:ext cx="86390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德阳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下列句子中加点词语使用不正确的一项是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    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儒林外史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作者通过冷静传神的刻画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寥寥数语便将人物形象和世俗风貌描摹得形神兼备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入木三分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过去见一位作者外出写生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两个礼拜就画了一百多张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这当然只能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轻描淡写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不可能深刻认识对象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更不可能创造意境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山陡谷深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悬崖万丈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涛声轰鸣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一根索子扯住两岸石壁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此情此景令牛马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战战兢兢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而马帮汉子们却无所畏惧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临近中午时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雷声已如万辆战车从天边滚过来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不一会儿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暴风雨就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歇斯底里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地开始了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顿时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天昏地暗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86014" y="1626573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轻描淡写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原指描绘时用浅淡的颜色轻轻地着笔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现多指说话写文章把重要问题轻轻带过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用在此处望文生义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437" y="2945061"/>
            <a:ext cx="8639033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请完成</a:t>
            </a:r>
            <a:r>
              <a:rPr lang="en-US" altLang="zh-CN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练测本</a:t>
            </a:r>
            <a:r>
              <a:rPr lang="en-US" altLang="zh-CN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中的“成语运用</a:t>
            </a:r>
            <a:r>
              <a:rPr lang="en-US" altLang="zh-CN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•</a:t>
            </a:r>
            <a:r>
              <a:rPr lang="zh-CN" altLang="en-US" sz="3375" b="1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限时实战”</a:t>
            </a:r>
            <a:endParaRPr lang="en-US" altLang="zh-CN" sz="3375" b="1" dirty="0">
              <a:solidFill>
                <a:srgbClr val="F47349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13.【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自惭形秽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原指因自己的容貌举止不如别人而感到惭愧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后来泛指自愧不如别人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14.【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间不容发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两物中间容不下一根头发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形容事物之间距离极小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15.【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扭捏作态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具有矫揉造作或夸张的性格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不是天然或自然的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16.【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形销骨立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形容身体极其消瘦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17.【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李代桃僵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李树代替桃树而死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原比喻兄弟互相帮助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后借指以此代彼或代人受过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18.【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郑重其事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形容对待事情非常严肃认真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19.【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与日俱增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随着时间的推移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一天天地不断增长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形容增长得很快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20.【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相得益彰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指互相帮助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互相补充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更能显出各自的长处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21.【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鸠占鹊巢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比喻强占他人的居处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22.【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行之有效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实行起来有成效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指某种方法或措施已经实行过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证明很有效用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23.【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抽丝剥茧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形容分析事物极为细致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而且一步一步很有层次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24.【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舍身求法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原指佛教徒不惜牺牲自己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远道求经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后比喻为了追求真理而不惜牺牲自己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193" y="1493947"/>
            <a:ext cx="873872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25.【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一落千丈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形容地位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景况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声誉等下降得很快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26.【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歇斯底里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形容情绪异常激动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举止失常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｡27.【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不足为据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不能作为依据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28.【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怀古伤今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追念古代的事情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感伤现在的事情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指一种落寞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悲观的思想情绪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29.【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为民请命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泛指有相当地位的人代表百姓向当权者陈述困难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提出要求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30.【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持之以恒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长久地坚持下去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31.【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前仆后继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前边的倒下了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后边的紧跟上来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形容不怕牺牲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英勇奋战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493948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32.【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自暴自弃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形容自己甘心落后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不求上进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33.【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不攻自破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不用攻击就自动破灭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形容情节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论点虚谬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经不起反驳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攻击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34.【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山穷水尽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山和水都到了尽头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前面再也无路可走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比喻陷入绝境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35.【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根深蒂固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比喻根基深厚牢固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不可动摇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36.【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孜孜不倦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勤奋努力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不知疲倦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37.【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不言而喻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指不用说就可以明白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38.【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轻而易举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形容事情容易做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不费力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省事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390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39.【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锲而不舍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不断地雕刻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比喻有恒心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有毅力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40.【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画龙点睛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比喻写文章或讲话时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在关键处用几句话点明实质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使内容更加生动有力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41.【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哑口无言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像哑巴一样说不出话来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形容理屈词穷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一时语塞或紧张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42.【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思贤若渴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比喻迫切地想延致有才德的人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43.【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走投无路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无路可走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已到绝境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比喻处境极困难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找不到出路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44.【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众叛亲离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众人反对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亲信背离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形容十分孤立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45.【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面面厮觑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互相望着发愣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6132" y="1563521"/>
            <a:ext cx="868902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46.【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死心塌地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形容主意已定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绝不改变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多含贬义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47.【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如雷贯耳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形容一个人的名声很大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就像雷声穿过耳朵一样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48.【</a:t>
            </a:r>
            <a:r>
              <a:rPr lang="zh-CN" altLang="en-US" sz="2100" dirty="0">
                <a:solidFill>
                  <a:srgbClr val="F4734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顿开茅塞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原来心里好像有茅草堵塞着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现在忽然被打开了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形容忽然理解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领会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4793</Words>
  <Application>WPS 演示</Application>
  <PresentationFormat>在屏幕上显示</PresentationFormat>
  <Paragraphs>187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