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vml" ContentType="application/vnd.openxmlformats-officedocument.vmlDrawing"/>
  <Default Extension="bin" ContentType="application/vnd.openxmlformats-officedocument.oleObject"/>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notesMasters/notesMaster1.xml" ContentType="application/vnd.openxmlformats-officedocument.presentationml.notesMaster+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Override1.xml" ContentType="application/vnd.openxmlformats-officedocument.themeOverride+xml"/>
  <Override PartName="/ppt/theme/themeOverride2.xml" ContentType="application/vnd.openxmlformats-officedocument.themeOverride+xml"/>
  <Override PartName="/ppt/theme/themeOverride3.xml" ContentType="application/vnd.openxmlformats-officedocument.themeOverrid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p:sldMasterIdLst>
    <p:sldMasterId id="2147483648" r:id="rId2"/>
    <p:sldMasterId id="2147483661" r:id="rId3"/>
    <p:sldMasterId id="2147483673" r:id="rId4"/>
  </p:sldMasterIdLst>
  <p:notesMasterIdLst>
    <p:notesMasterId r:id="rId5"/>
  </p:notesMasterIdLst>
  <p:sldIdLst>
    <p:sldId id="330" r:id="rId6"/>
    <p:sldId id="388" r:id="rId7"/>
    <p:sldId id="389" r:id="rId8"/>
    <p:sldId id="465" r:id="rId9"/>
    <p:sldId id="466" r:id="rId10"/>
    <p:sldId id="467" r:id="rId11"/>
    <p:sldId id="489" r:id="rId12"/>
    <p:sldId id="472" r:id="rId13"/>
    <p:sldId id="480" r:id="rId14"/>
    <p:sldId id="477" r:id="rId15"/>
    <p:sldId id="482" r:id="rId16"/>
    <p:sldId id="478" r:id="rId17"/>
    <p:sldId id="483" r:id="rId18"/>
    <p:sldId id="479" r:id="rId19"/>
    <p:sldId id="484" r:id="rId20"/>
    <p:sldId id="481" r:id="rId21"/>
    <p:sldId id="485" r:id="rId22"/>
    <p:sldId id="468" r:id="rId23"/>
    <p:sldId id="486" r:id="rId24"/>
    <p:sldId id="487" r:id="rId25"/>
    <p:sldId id="488" r:id="rId26"/>
    <p:sldId id="354" r:id="rId27"/>
    <p:sldId id="426" r:id="rId28"/>
    <p:sldId id="386" r:id="rId29"/>
    <p:sldId id="391" r:id="rId30"/>
    <p:sldId id="432" r:id="rId31"/>
    <p:sldId id="429" r:id="rId32"/>
  </p:sldIdLst>
  <p:sldSz cx="9144000" cy="6858000" type="screen4x3"/>
  <p:notesSz cx="6858000" cy="9144000"/>
  <p:custDataLst>
    <p:tags r:id="rId33"/>
  </p:custDataLst>
  <p:kinsoku lang="zh-CN" invalStChars="!),.:;?]}、。ˇ¨〃々～‖…’”〕〉》」』〗】∶！＂＇），．：；？］｀｜｝·" invalEndChars="([{‘“〔〈《「『〖【（［｛．·"/>
  <p:defaultTextStyle>
    <a:defPPr>
      <a:defRPr lang="zh-CN"/>
    </a:defPPr>
    <a:lvl1pPr lvl="0" algn="l" defTabSz="914400" fontAlgn="base">
      <a:lnSpc>
        <a:spcPct val="100000"/>
      </a:lnSpc>
      <a:spcBef>
        <a:spcPct val="0"/>
      </a:spcBef>
      <a:spcAft>
        <a:spcPct val="0"/>
      </a:spcAft>
      <a:buFont typeface="Arial" panose="020b0604020202020204" pitchFamily="34" charset="0"/>
      <a:defRPr sz="2400" kern="1200" baseline="0">
        <a:solidFill>
          <a:schemeClr val="tx1"/>
        </a:solidFill>
        <a:latin typeface="Times New Roman" panose="02020603050405020304" pitchFamily="2" charset="0"/>
        <a:ea typeface="宋体" panose="02010600030101010101" pitchFamily="2" charset="-122"/>
        <a:cs typeface="+mn-cs"/>
      </a:defRPr>
    </a:lvl1pPr>
    <a:lvl2pPr marL="457200" lvl="1" indent="0" algn="l" defTabSz="914400" fontAlgn="base">
      <a:lnSpc>
        <a:spcPct val="100000"/>
      </a:lnSpc>
      <a:spcBef>
        <a:spcPct val="0"/>
      </a:spcBef>
      <a:spcAft>
        <a:spcPct val="0"/>
      </a:spcAft>
      <a:buFont typeface="Arial" panose="020b0604020202020204" pitchFamily="34" charset="0"/>
      <a:defRPr sz="2400" kern="1200" baseline="0">
        <a:solidFill>
          <a:schemeClr val="tx1"/>
        </a:solidFill>
        <a:latin typeface="Times New Roman" panose="02020603050405020304" pitchFamily="2" charset="0"/>
        <a:ea typeface="宋体" panose="02010600030101010101" pitchFamily="2" charset="-122"/>
        <a:cs typeface="+mn-cs"/>
      </a:defRPr>
    </a:lvl2pPr>
    <a:lvl3pPr marL="914400" lvl="2" indent="0" algn="l" defTabSz="914400" fontAlgn="base">
      <a:lnSpc>
        <a:spcPct val="100000"/>
      </a:lnSpc>
      <a:spcBef>
        <a:spcPct val="0"/>
      </a:spcBef>
      <a:spcAft>
        <a:spcPct val="0"/>
      </a:spcAft>
      <a:buFont typeface="Arial" panose="020b0604020202020204" pitchFamily="34" charset="0"/>
      <a:defRPr sz="2400" kern="1200" baseline="0">
        <a:solidFill>
          <a:schemeClr val="tx1"/>
        </a:solidFill>
        <a:latin typeface="Times New Roman" panose="02020603050405020304" pitchFamily="2" charset="0"/>
        <a:ea typeface="宋体" panose="02010600030101010101" pitchFamily="2" charset="-122"/>
        <a:cs typeface="+mn-cs"/>
      </a:defRPr>
    </a:lvl3pPr>
    <a:lvl4pPr marL="1371600" lvl="3" indent="0" algn="l" defTabSz="914400" fontAlgn="base">
      <a:lnSpc>
        <a:spcPct val="100000"/>
      </a:lnSpc>
      <a:spcBef>
        <a:spcPct val="0"/>
      </a:spcBef>
      <a:spcAft>
        <a:spcPct val="0"/>
      </a:spcAft>
      <a:buFont typeface="Arial" panose="020b0604020202020204" pitchFamily="34" charset="0"/>
      <a:defRPr sz="2400" kern="1200" baseline="0">
        <a:solidFill>
          <a:schemeClr val="tx1"/>
        </a:solidFill>
        <a:latin typeface="Times New Roman" panose="02020603050405020304" pitchFamily="2" charset="0"/>
        <a:ea typeface="宋体" panose="02010600030101010101" pitchFamily="2" charset="-122"/>
        <a:cs typeface="+mn-cs"/>
      </a:defRPr>
    </a:lvl4pPr>
    <a:lvl5pPr marL="1828800" lvl="4" indent="0" algn="l" defTabSz="914400" fontAlgn="base">
      <a:lnSpc>
        <a:spcPct val="100000"/>
      </a:lnSpc>
      <a:spcBef>
        <a:spcPct val="0"/>
      </a:spcBef>
      <a:spcAft>
        <a:spcPct val="0"/>
      </a:spcAft>
      <a:buFont typeface="Arial" panose="020b0604020202020204" pitchFamily="34" charset="0"/>
      <a:defRPr sz="2400" kern="1200" baseline="0">
        <a:solidFill>
          <a:schemeClr val="tx1"/>
        </a:solidFill>
        <a:latin typeface="Times New Roman" panose="02020603050405020304" pitchFamily="2" charset="0"/>
        <a:ea typeface="宋体" panose="02010600030101010101" pitchFamily="2" charset="-122"/>
        <a:cs typeface="+mn-cs"/>
      </a:defRPr>
    </a:lvl5pPr>
    <a:lvl6pPr marL="2286000" lvl="5" indent="0" algn="l" defTabSz="914400" fontAlgn="base">
      <a:lnSpc>
        <a:spcPct val="100000"/>
      </a:lnSpc>
      <a:spcBef>
        <a:spcPct val="0"/>
      </a:spcBef>
      <a:spcAft>
        <a:spcPct val="0"/>
      </a:spcAft>
      <a:buFont typeface="Arial" panose="020b0604020202020204" pitchFamily="34" charset="0"/>
      <a:defRPr sz="2400" kern="1200" baseline="0">
        <a:solidFill>
          <a:schemeClr val="tx1"/>
        </a:solidFill>
        <a:latin typeface="Times New Roman" panose="02020603050405020304" pitchFamily="2" charset="0"/>
        <a:ea typeface="宋体" panose="02010600030101010101" pitchFamily="2" charset="-122"/>
        <a:cs typeface="+mn-cs"/>
      </a:defRPr>
    </a:lvl6pPr>
    <a:lvl7pPr marL="2743200" lvl="6" indent="0" algn="l" defTabSz="914400" fontAlgn="base">
      <a:lnSpc>
        <a:spcPct val="100000"/>
      </a:lnSpc>
      <a:spcBef>
        <a:spcPct val="0"/>
      </a:spcBef>
      <a:spcAft>
        <a:spcPct val="0"/>
      </a:spcAft>
      <a:buFont typeface="Arial" panose="020b0604020202020204" pitchFamily="34" charset="0"/>
      <a:defRPr sz="2400" kern="1200" baseline="0">
        <a:solidFill>
          <a:schemeClr val="tx1"/>
        </a:solidFill>
        <a:latin typeface="Times New Roman" panose="02020603050405020304" pitchFamily="2" charset="0"/>
        <a:ea typeface="宋体" panose="02010600030101010101" pitchFamily="2" charset="-122"/>
        <a:cs typeface="+mn-cs"/>
      </a:defRPr>
    </a:lvl7pPr>
    <a:lvl8pPr marL="3200400" lvl="7" indent="0" algn="l" defTabSz="914400" fontAlgn="base">
      <a:lnSpc>
        <a:spcPct val="100000"/>
      </a:lnSpc>
      <a:spcBef>
        <a:spcPct val="0"/>
      </a:spcBef>
      <a:spcAft>
        <a:spcPct val="0"/>
      </a:spcAft>
      <a:buFont typeface="Arial" panose="020b0604020202020204" pitchFamily="34" charset="0"/>
      <a:defRPr sz="2400" kern="1200" baseline="0">
        <a:solidFill>
          <a:schemeClr val="tx1"/>
        </a:solidFill>
        <a:latin typeface="Times New Roman" panose="02020603050405020304" pitchFamily="2" charset="0"/>
        <a:ea typeface="宋体" panose="02010600030101010101" pitchFamily="2" charset="-122"/>
        <a:cs typeface="+mn-cs"/>
      </a:defRPr>
    </a:lvl8pPr>
    <a:lvl9pPr marL="3657600" lvl="8" indent="0" algn="l" defTabSz="914400" fontAlgn="base">
      <a:lnSpc>
        <a:spcPct val="100000"/>
      </a:lnSpc>
      <a:spcBef>
        <a:spcPct val="0"/>
      </a:spcBef>
      <a:spcAft>
        <a:spcPct val="0"/>
      </a:spcAft>
      <a:buFont typeface="Arial" panose="020b0604020202020204" pitchFamily="34" charset="0"/>
      <a:defRPr sz="2400" kern="1200" baseline="0">
        <a:solidFill>
          <a:schemeClr val="tx1"/>
        </a:solidFill>
        <a:latin typeface="Times New Roman" panose="02020603050405020304" pitchFamily="2" charset="0"/>
        <a:ea typeface="宋体" panose="02010600030101010101" pitchFamily="2" charset="-122"/>
        <a:cs typeface="+mn-cs"/>
      </a:defRPr>
    </a:lvl9pPr>
  </p:defaultTextStyle>
</p:presentation>
</file>

<file path=ppt/commentAuthors.xml><?xml version="1.0" encoding="utf-8"?>
<p:cmAuthorLst xmlns:p="http://schemas.openxmlformats.org/presentationml/2006/main">
  <p:cmAuthor id="1" name="user" initials="u" lastIdx="0" clrIdx="0"/>
</p:cmAuthorLst>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howGuides="1">
      <p:cViewPr varScale="1">
        <p:scale>
          <a:sx n="69" d="100"/>
          <a:sy n="69" d="100"/>
        </p:scale>
        <p:origin x="-138" y="-102"/>
      </p:cViewPr>
      <p:guideLst>
        <p:guide orient="horz" pos="2281"/>
        <p:guide pos="2880"/>
      </p:guideLst>
    </p:cSldViewPr>
  </p:slideViewPr>
  <p:notesViewPr>
    <p:cSldViewPr>
      <p:cViewPr>
        <p:scale>
          <a:sx n="1" d="100"/>
          <a:sy n="1" d="100"/>
        </p:scale>
        <p:origin x="0" y="0"/>
      </p:cViewPr>
    </p:cSldViewPr>
  </p:notesViewPr>
  <p:gridSpacing cx="72006" cy="72006"/>
</p:viewPr>
</file>

<file path=ppt/_rels/presentation.xml.rels>&#65279;<?xml version="1.0" encoding="utf-8" standalone="yes"?><Relationships xmlns="http://schemas.openxmlformats.org/package/2006/relationships"><Relationship Id="rId1" Type="http://schemas.openxmlformats.org/officeDocument/2006/relationships/commentAuthors" Target="commentAuthors.xml" /><Relationship Id="rId10" Type="http://schemas.openxmlformats.org/officeDocument/2006/relationships/slide" Target="slides/slide5.xml" /><Relationship Id="rId11" Type="http://schemas.openxmlformats.org/officeDocument/2006/relationships/slide" Target="slides/slide6.xml" /><Relationship Id="rId12" Type="http://schemas.openxmlformats.org/officeDocument/2006/relationships/slide" Target="slides/slide7.xml" /><Relationship Id="rId13" Type="http://schemas.openxmlformats.org/officeDocument/2006/relationships/slide" Target="slides/slide8.xml" /><Relationship Id="rId14" Type="http://schemas.openxmlformats.org/officeDocument/2006/relationships/slide" Target="slides/slide9.xml" /><Relationship Id="rId15" Type="http://schemas.openxmlformats.org/officeDocument/2006/relationships/slide" Target="slides/slide10.xml" /><Relationship Id="rId16" Type="http://schemas.openxmlformats.org/officeDocument/2006/relationships/slide" Target="slides/slide11.xml" /><Relationship Id="rId17" Type="http://schemas.openxmlformats.org/officeDocument/2006/relationships/slide" Target="slides/slide12.xml" /><Relationship Id="rId18" Type="http://schemas.openxmlformats.org/officeDocument/2006/relationships/slide" Target="slides/slide13.xml" /><Relationship Id="rId19" Type="http://schemas.openxmlformats.org/officeDocument/2006/relationships/slide" Target="slides/slide14.xml" /><Relationship Id="rId2" Type="http://schemas.openxmlformats.org/officeDocument/2006/relationships/slideMaster" Target="slideMasters/slideMaster1.xml" /><Relationship Id="rId20" Type="http://schemas.openxmlformats.org/officeDocument/2006/relationships/slide" Target="slides/slide15.xml" /><Relationship Id="rId21" Type="http://schemas.openxmlformats.org/officeDocument/2006/relationships/slide" Target="slides/slide16.xml" /><Relationship Id="rId22" Type="http://schemas.openxmlformats.org/officeDocument/2006/relationships/slide" Target="slides/slide17.xml" /><Relationship Id="rId23" Type="http://schemas.openxmlformats.org/officeDocument/2006/relationships/slide" Target="slides/slide18.xml" /><Relationship Id="rId24" Type="http://schemas.openxmlformats.org/officeDocument/2006/relationships/slide" Target="slides/slide19.xml" /><Relationship Id="rId25" Type="http://schemas.openxmlformats.org/officeDocument/2006/relationships/slide" Target="slides/slide20.xml" /><Relationship Id="rId26" Type="http://schemas.openxmlformats.org/officeDocument/2006/relationships/slide" Target="slides/slide21.xml" /><Relationship Id="rId27" Type="http://schemas.openxmlformats.org/officeDocument/2006/relationships/slide" Target="slides/slide22.xml" /><Relationship Id="rId28" Type="http://schemas.openxmlformats.org/officeDocument/2006/relationships/slide" Target="slides/slide23.xml" /><Relationship Id="rId29" Type="http://schemas.openxmlformats.org/officeDocument/2006/relationships/slide" Target="slides/slide24.xml" /><Relationship Id="rId3" Type="http://schemas.openxmlformats.org/officeDocument/2006/relationships/slideMaster" Target="slideMasters/slideMaster2.xml" /><Relationship Id="rId30" Type="http://schemas.openxmlformats.org/officeDocument/2006/relationships/slide" Target="slides/slide25.xml" /><Relationship Id="rId31" Type="http://schemas.openxmlformats.org/officeDocument/2006/relationships/slide" Target="slides/slide26.xml" /><Relationship Id="rId32" Type="http://schemas.openxmlformats.org/officeDocument/2006/relationships/slide" Target="slides/slide27.xml" /><Relationship Id="rId33" Type="http://schemas.openxmlformats.org/officeDocument/2006/relationships/tags" Target="tags/tag1.xml" /><Relationship Id="rId34" Type="http://schemas.openxmlformats.org/officeDocument/2006/relationships/presProps" Target="presProps.xml" /><Relationship Id="rId35" Type="http://schemas.openxmlformats.org/officeDocument/2006/relationships/viewProps" Target="viewProps.xml" /><Relationship Id="rId36" Type="http://schemas.openxmlformats.org/officeDocument/2006/relationships/theme" Target="theme/theme1.xml" /><Relationship Id="rId37" Type="http://schemas.openxmlformats.org/officeDocument/2006/relationships/tableStyles" Target="tableStyles.xml" /><Relationship Id="rId4" Type="http://schemas.openxmlformats.org/officeDocument/2006/relationships/slideMaster" Target="slideMasters/slideMaster3.xml" /><Relationship Id="rId5" Type="http://schemas.openxmlformats.org/officeDocument/2006/relationships/notesMaster" Target="notesMasters/notesMaster1.xml" /><Relationship Id="rId6" Type="http://schemas.openxmlformats.org/officeDocument/2006/relationships/slide" Target="slides/slide1.xml" /><Relationship Id="rId7" Type="http://schemas.openxmlformats.org/officeDocument/2006/relationships/slide" Target="slides/slide2.xml" /><Relationship Id="rId8" Type="http://schemas.openxmlformats.org/officeDocument/2006/relationships/slide" Target="slides/slide3.xml" /><Relationship Id="rId9" Type="http://schemas.openxmlformats.org/officeDocument/2006/relationships/slide" Target="slides/slide4.xml" /></Relationships>
</file>

<file path=ppt/drawings/_rels/vmlDrawing1.vml.rels>&#65279;<?xml version="1.0" encoding="utf-8" standalone="yes"?><Relationships xmlns="http://schemas.openxmlformats.org/package/2006/relationships"><Relationship Id="rId1" Type="http://schemas.openxmlformats.org/officeDocument/2006/relationships/image" Target="../media/image2.png" /></Relationships>
</file>

<file path=ppt/drawings/_rels/vmlDrawing2.vml.rels>&#65279;<?xml version="1.0" encoding="utf-8" standalone="yes"?><Relationships xmlns="http://schemas.openxmlformats.org/package/2006/relationships"><Relationship Id="rId1" Type="http://schemas.openxmlformats.org/officeDocument/2006/relationships/image" Target="../media/image8.png" /></Relationships>
</file>

<file path=ppt/notesMasters/_rels/notesMaster1.xml.rels>&#65279;<?xml version="1.0" encoding="utf-8" standalone="yes"?><Relationships xmlns="http://schemas.openxmlformats.org/package/2006/relationships"><Relationship Id="rId1" Type="http://schemas.openxmlformats.org/officeDocument/2006/relationships/theme" Target="../theme/theme4.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Pr>
        <a:solidFill>
          <a:schemeClr val="bg1">
            <a:alpha val="100000"/>
          </a:schemeClr>
        </a:solidFill>
        <a:effectLst/>
      </p:bgPr>
    </p:bg>
    <p:spTree>
      <p:nvGrpSpPr>
        <p:cNvPr id="1" name=""/>
        <p:cNvGrpSpPr/>
        <p:nvPr/>
      </p:nvGrpSpPr>
      <p:grpSpPr/>
      <p:sp>
        <p:nvSpPr>
          <p:cNvPr id="4098" name="Rectangle 2"/>
          <p:cNvSpPr>
            <a:spLocks noGrp="1"/>
          </p:cNvSpPr>
          <p:nvPr>
            <p:ph type="hdr" sz="quarter"/>
          </p:nvPr>
        </p:nvSpPr>
        <p:spPr>
          <a:xfrm>
            <a:off x="0" y="0"/>
            <a:ext cx="2971800" cy="457200"/>
          </a:xfrm>
          <a:prstGeom prst="rect">
            <a:avLst/>
          </a:prstGeom>
          <a:noFill/>
          <a:ln w="9525">
            <a:noFill/>
          </a:ln>
        </p:spPr>
        <p:txBody>
          <a:bodyPr vert="horz" wrap="square" anchor="t" anchorCtr="0"/>
          <a:lstStyle/>
          <a:p>
            <a:pPr lvl="0"/>
            <a:endParaRPr sz="1200"/>
          </a:p>
        </p:txBody>
      </p:sp>
      <p:sp>
        <p:nvSpPr>
          <p:cNvPr id="4099" name="Rectangle 3"/>
          <p:cNvSpPr>
            <a:spLocks noGrp="1"/>
          </p:cNvSpPr>
          <p:nvPr>
            <p:ph type="dt" idx="1"/>
          </p:nvPr>
        </p:nvSpPr>
        <p:spPr>
          <a:xfrm>
            <a:off x="3884613" y="0"/>
            <a:ext cx="2971800" cy="457200"/>
          </a:xfrm>
          <a:prstGeom prst="rect">
            <a:avLst/>
          </a:prstGeom>
          <a:noFill/>
          <a:ln w="9525">
            <a:noFill/>
          </a:ln>
        </p:spPr>
        <p:txBody>
          <a:bodyPr vert="horz" wrap="square" anchor="t" anchorCtr="0"/>
          <a:lstStyle/>
          <a:p>
            <a:pPr lvl="0" algn="r"/>
            <a:endParaRPr sz="1200"/>
          </a:p>
        </p:txBody>
      </p:sp>
      <p:sp>
        <p:nvSpPr>
          <p:cNvPr id="4100" name="Rectangle 4"/>
          <p:cNvSpPr>
            <a:spLocks noGrp="1" noRot="1" noTextEdit="1"/>
          </p:cNvSpPr>
          <p:nvPr>
            <p:ph type="sldImg" idx="2"/>
          </p:nvPr>
        </p:nvSpPr>
        <p:spPr>
          <a:xfrm>
            <a:off x="1143000" y="685800"/>
            <a:ext cx="4572000" cy="3429000"/>
          </a:xfrm>
          <a:prstGeom prst="rect">
            <a:avLst/>
          </a:prstGeom>
          <a:noFill/>
          <a:ln w="9525">
            <a:noFill/>
          </a:ln>
        </p:spPr>
      </p:sp>
      <p:sp>
        <p:nvSpPr>
          <p:cNvPr id="4101" name="Rectangle 5"/>
          <p:cNvSpPr>
            <a:spLocks noGrp="1" noRot="1" noTextEdit="1"/>
          </p:cNvSpPr>
          <p:nvPr/>
        </p:nvSpPr>
        <p:spPr>
          <a:xfrm>
            <a:off x="685800" y="4343400"/>
            <a:ext cx="5486400" cy="4114800"/>
          </a:xfrm>
          <a:prstGeom prst="rect">
            <a:avLst/>
          </a:prstGeom>
          <a:noFill/>
          <a:ln w="9525">
            <a:noFill/>
          </a:ln>
        </p:spPr>
        <p:txBody>
          <a:bodyPr vert="horz" wrap="square" anchor="t" anchorCtr="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102" name="Rectangle 6"/>
          <p:cNvSpPr>
            <a:spLocks noGrp="1"/>
          </p:cNvSpPr>
          <p:nvPr>
            <p:ph type="ftr" sz="quarter" idx="4"/>
          </p:nvPr>
        </p:nvSpPr>
        <p:spPr>
          <a:xfrm>
            <a:off x="0" y="8685213"/>
            <a:ext cx="2971800" cy="457200"/>
          </a:xfrm>
          <a:prstGeom prst="rect">
            <a:avLst/>
          </a:prstGeom>
          <a:noFill/>
          <a:ln w="9525">
            <a:noFill/>
          </a:ln>
        </p:spPr>
        <p:txBody>
          <a:bodyPr vert="horz" wrap="square" anchor="b" anchorCtr="0"/>
          <a:lstStyle/>
          <a:p>
            <a:pPr lvl="0"/>
            <a:endParaRPr sz="1200"/>
          </a:p>
        </p:txBody>
      </p:sp>
      <p:sp>
        <p:nvSpPr>
          <p:cNvPr id="4103" name="Rectangle 7"/>
          <p:cNvSpPr>
            <a:spLocks noGrp="1"/>
          </p:cNvSpPr>
          <p:nvPr>
            <p:ph type="sldNum" sz="quarter" idx="5"/>
          </p:nvPr>
        </p:nvSpPr>
        <p:spPr>
          <a:xfrm>
            <a:off x="3884613" y="8685213"/>
            <a:ext cx="2971800" cy="457200"/>
          </a:xfrm>
          <a:prstGeom prst="rect">
            <a:avLst/>
          </a:prstGeom>
          <a:noFill/>
          <a:ln w="9525">
            <a:noFill/>
          </a:ln>
        </p:spPr>
        <p:txBody>
          <a:bodyPr vert="horz" wrap="square" anchor="b" anchorCtr="0"/>
          <a:lstStyle/>
          <a:p>
            <a:pPr lvl="0" algn="r"/>
            <a:fld id="{9A0DB2DC-4C9A-4742-B13C-FB6460FD3503}" type="slidenum">
              <a:rPr lang="en-US" altLang="zh-CN"/>
              <a:t/>
            </a:fld>
            <a:endParaRPr lang="en-US" altLang="zh-CN" sz="1200"/>
          </a:p>
        </p:txBody>
      </p:sp>
    </p:spTree>
  </p:cSld>
  <p:clrMap bg1="lt1" tx1="dk1" bg2="lt2" tx2="dk2" accent1="accent1" accent2="accent2" accent3="accent3" accent4="accent4" accent5="accent5" accent6="accent6" hlink="hlink" folHlink="folHlink"/>
  <p:hf hdr="0" ftr="0" dt="0"/>
  <p:notesStyle>
    <a:lvl1pPr lvl="0" defTabSz="0" fontAlgn="base">
      <a:defRPr sz="1200" kern="1200"/>
    </a:lvl1pPr>
    <a:lvl2pPr marL="0" lvl="1" indent="0" defTabSz="0" fontAlgn="base">
      <a:defRPr sz="1200" kern="1200"/>
    </a:lvl2pPr>
    <a:lvl3pPr marL="0" lvl="2" indent="0" defTabSz="0" fontAlgn="base">
      <a:defRPr sz="1200" kern="1200"/>
    </a:lvl3pPr>
    <a:lvl4pPr marL="0" lvl="3" indent="0" defTabSz="0" fontAlgn="base">
      <a:defRPr sz="1200" kern="1200"/>
    </a:lvl4pPr>
    <a:lvl5pPr marL="0" lvl="4" indent="0" defTabSz="0" fontAlgn="base">
      <a:defRPr sz="1200" kern="1200"/>
    </a:lvl5pPr>
    <a:lvl6pPr marL="2286000" lvl="5" indent="0" defTabSz="0" fontAlgn="base">
      <a:defRPr sz="1200" kern="1200"/>
    </a:lvl6pPr>
    <a:lvl7pPr marL="2743200" lvl="6" indent="0" defTabSz="0" fontAlgn="base">
      <a:defRPr sz="1200" kern="1200"/>
    </a:lvl7pPr>
    <a:lvl8pPr marL="3200400" lvl="7" indent="0" defTabSz="0" fontAlgn="base">
      <a:defRPr sz="1200" kern="1200"/>
    </a:lvl8pPr>
    <a:lvl9pPr marL="3657600" lvl="8" indent="0" defTabSz="0" fontAlgn="base">
      <a:defRPr sz="1200" kern="1200"/>
    </a:lvl9pPr>
  </p:notesStyle>
</p:notesMaster>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3.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4.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5.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6.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7.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8.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9.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0.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21.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22.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23.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24.xml.rels>&#65279;<?xml version="1.0" encoding="utf-8" standalone="yes"?><Relationships xmlns="http://schemas.openxmlformats.org/package/2006/relationships"><Relationship Id="rId1" Type="http://schemas.openxmlformats.org/officeDocument/2006/relationships/slideMaster" Target="../slideMasters/slideMaster3.xml" /></Relationships>
</file>

<file path=ppt/slideLayouts/_rels/slideLayout25.xml.rels>&#65279;<?xml version="1.0" encoding="utf-8" standalone="yes"?><Relationships xmlns="http://schemas.openxmlformats.org/package/2006/relationships"><Relationship Id="rId1" Type="http://schemas.openxmlformats.org/officeDocument/2006/relationships/slideMaster" Target="../slideMasters/slideMaster3.xml" /></Relationships>
</file>

<file path=ppt/slideLayouts/_rels/slideLayout26.xml.rels>&#65279;<?xml version="1.0" encoding="utf-8" standalone="yes"?><Relationships xmlns="http://schemas.openxmlformats.org/package/2006/relationships"><Relationship Id="rId1" Type="http://schemas.openxmlformats.org/officeDocument/2006/relationships/slideMaster" Target="../slideMasters/slideMaster3.xml" /></Relationships>
</file>

<file path=ppt/slideLayouts/_rels/slideLayout27.xml.rels>&#65279;<?xml version="1.0" encoding="utf-8" standalone="yes"?><Relationships xmlns="http://schemas.openxmlformats.org/package/2006/relationships"><Relationship Id="rId1" Type="http://schemas.openxmlformats.org/officeDocument/2006/relationships/slideMaster" Target="../slideMasters/slideMaster3.xml" /></Relationships>
</file>

<file path=ppt/slideLayouts/_rels/slideLayout28.xml.rels>&#65279;<?xml version="1.0" encoding="utf-8" standalone="yes"?><Relationships xmlns="http://schemas.openxmlformats.org/package/2006/relationships"><Relationship Id="rId1" Type="http://schemas.openxmlformats.org/officeDocument/2006/relationships/slideMaster" Target="../slideMasters/slideMaster3.xml" /></Relationships>
</file>

<file path=ppt/slideLayouts/_rels/slideLayout29.xml.rels>&#65279;<?xml version="1.0" encoding="utf-8" standalone="yes"?><Relationships xmlns="http://schemas.openxmlformats.org/package/2006/relationships"><Relationship Id="rId1" Type="http://schemas.openxmlformats.org/officeDocument/2006/relationships/slideMaster" Target="../slideMasters/slideMaster3.xml" /></Relationships>
</file>

<file path=ppt/slideLayouts/_rels/slideLayout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0.xml.rels>&#65279;<?xml version="1.0" encoding="utf-8" standalone="yes"?><Relationships xmlns="http://schemas.openxmlformats.org/package/2006/relationships"><Relationship Id="rId1" Type="http://schemas.openxmlformats.org/officeDocument/2006/relationships/slideMaster" Target="../slideMasters/slideMaster3.xml" /></Relationships>
</file>

<file path=ppt/slideLayouts/_rels/slideLayout31.xml.rels>&#65279;<?xml version="1.0" encoding="utf-8" standalone="yes"?><Relationships xmlns="http://schemas.openxmlformats.org/package/2006/relationships"><Relationship Id="rId1" Type="http://schemas.openxmlformats.org/officeDocument/2006/relationships/slideMaster" Target="../slideMasters/slideMaster3.xml" /></Relationships>
</file>

<file path=ppt/slideLayouts/_rels/slideLayout32.xml.rels>&#65279;<?xml version="1.0" encoding="utf-8" standalone="yes"?><Relationships xmlns="http://schemas.openxmlformats.org/package/2006/relationships"><Relationship Id="rId1" Type="http://schemas.openxmlformats.org/officeDocument/2006/relationships/slideMaster" Target="../slideMasters/slideMaster3.xml" /></Relationships>
</file>

<file path=ppt/slideLayouts/_rels/slideLayout33.xml.rels>&#65279;<?xml version="1.0" encoding="utf-8" standalone="yes"?><Relationships xmlns="http://schemas.openxmlformats.org/package/2006/relationships"><Relationship Id="rId1" Type="http://schemas.openxmlformats.org/officeDocument/2006/relationships/slideMaster" Target="../slideMasters/slideMaster3.xml" /></Relationships>
</file>

<file path=ppt/slideLayouts/_rels/slideLayout34.xml.rels>&#65279;<?xml version="1.0" encoding="utf-8" standalone="yes"?><Relationships xmlns="http://schemas.openxmlformats.org/package/2006/relationships"><Relationship Id="rId1" Type="http://schemas.openxmlformats.org/officeDocument/2006/relationships/slideMaster" Target="../slideMasters/slideMaster3.xml" /></Relationships>
</file>

<file path=ppt/slideLayouts/_rels/slideLayout35.xml.rels>&#65279;<?xml version="1.0" encoding="utf-8" standalone="yes"?><Relationships xmlns="http://schemas.openxmlformats.org/package/2006/relationships"><Relationship Id="rId1" Type="http://schemas.openxmlformats.org/officeDocument/2006/relationships/slideMaster" Target="../slideMasters/slideMaster3.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pPr lvl="0"/>
            <a:endParaRPr>
              <a:ea typeface="宋体" panose="02010600030101010101" pitchFamily="2" charset="-122"/>
              <a:sym typeface="Tahoma"/>
            </a:endParaRPr>
          </a:p>
        </p:txBody>
      </p:sp>
      <p:sp>
        <p:nvSpPr>
          <p:cNvPr id="5" name="页脚占位符 4"/>
          <p:cNvSpPr>
            <a:spLocks noGrp="1"/>
          </p:cNvSpPr>
          <p:nvPr>
            <p:ph type="ftr" sz="quarter" idx="11"/>
          </p:nvPr>
        </p:nvSpPr>
        <p:spPr/>
        <p:txBody>
          <a:bodyPr/>
          <a:lstStyle/>
          <a:p>
            <a:pPr lvl="0"/>
            <a:endParaRPr>
              <a:ea typeface="宋体" panose="02010600030101010101" pitchFamily="2" charset="-122"/>
              <a:sym typeface="Tahoma"/>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a:ea typeface="宋体" panose="02010600030101010101" pitchFamily="2" charset="-122"/>
                <a:sym typeface="Tahoma"/>
              </a:rPr>
              <a:t/>
            </a:fld>
            <a:endParaRPr lang="zh-CN" altLang="en-US">
              <a:ea typeface="宋体" panose="02010600030101010101" pitchFamily="2" charset="-122"/>
              <a:sym typeface="Tahoma"/>
            </a:endParaRPr>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a:ea typeface="宋体" panose="02010600030101010101" pitchFamily="2" charset="-122"/>
              <a:sym typeface="Tahoma"/>
            </a:endParaRPr>
          </a:p>
        </p:txBody>
      </p:sp>
      <p:sp>
        <p:nvSpPr>
          <p:cNvPr id="5" name="页脚占位符 4"/>
          <p:cNvSpPr>
            <a:spLocks noGrp="1"/>
          </p:cNvSpPr>
          <p:nvPr>
            <p:ph type="ftr" sz="quarter" idx="11"/>
          </p:nvPr>
        </p:nvSpPr>
        <p:spPr/>
        <p:txBody>
          <a:bodyPr/>
          <a:lstStyle/>
          <a:p>
            <a:pPr lvl="0"/>
            <a:endParaRPr>
              <a:ea typeface="宋体" panose="02010600030101010101" pitchFamily="2" charset="-122"/>
              <a:sym typeface="Tahoma"/>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a:ea typeface="宋体" panose="02010600030101010101" pitchFamily="2" charset="-122"/>
                <a:sym typeface="Tahoma"/>
              </a:rPr>
              <a:t/>
            </a:fld>
            <a:endParaRPr lang="zh-CN" altLang="en-US">
              <a:ea typeface="宋体" panose="02010600030101010101" pitchFamily="2" charset="-122"/>
              <a:sym typeface="Tahoma"/>
            </a:endParaRPr>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版">
    <p:spTree>
      <p:nvGrpSpPr>
        <p:cNvPr id="1" name=""/>
        <p:cNvGrpSpPr/>
        <p:nvPr/>
      </p:nvGrpSpPr>
      <p:grpSpPr>
        <a:xfrm>
          <a:off x="0" y="0"/>
          <a:ext cx="0" cy="0"/>
        </a:xfrm>
      </p:grpSpPr>
      <p:sp>
        <p:nvSpPr>
          <p:cNvPr id="2" name="竖排标题 1"/>
          <p:cNvSpPr>
            <a:spLocks noGrp="1"/>
          </p:cNvSpPr>
          <p:nvPr>
            <p:ph type="title" orient="vert"/>
          </p:nvPr>
        </p:nvSpPr>
        <p:spPr>
          <a:xfrm>
            <a:off x="7004051" y="617538"/>
            <a:ext cx="1951038" cy="551497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1150938" y="617538"/>
            <a:ext cx="5740009" cy="551497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a:ea typeface="宋体" panose="02010600030101010101" pitchFamily="2" charset="-122"/>
              <a:sym typeface="Tahoma"/>
            </a:endParaRPr>
          </a:p>
        </p:txBody>
      </p:sp>
      <p:sp>
        <p:nvSpPr>
          <p:cNvPr id="5" name="页脚占位符 4"/>
          <p:cNvSpPr>
            <a:spLocks noGrp="1"/>
          </p:cNvSpPr>
          <p:nvPr>
            <p:ph type="ftr" sz="quarter" idx="11"/>
          </p:nvPr>
        </p:nvSpPr>
        <p:spPr/>
        <p:txBody>
          <a:bodyPr/>
          <a:lstStyle/>
          <a:p>
            <a:pPr lvl="0"/>
            <a:endParaRPr>
              <a:ea typeface="宋体" panose="02010600030101010101" pitchFamily="2" charset="-122"/>
              <a:sym typeface="Tahoma"/>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a:ea typeface="宋体" panose="02010600030101010101" pitchFamily="2" charset="-122"/>
                <a:sym typeface="Tahoma"/>
              </a:rPr>
              <a:t/>
            </a:fld>
            <a:endParaRPr lang="zh-CN" altLang="en-US">
              <a:ea typeface="宋体" panose="02010600030101010101" pitchFamily="2" charset="-122"/>
              <a:sym typeface="Tahoma"/>
            </a:endParaRPr>
          </a:p>
        </p:txBody>
      </p:sp>
    </p:spTree>
  </p:cSld>
  <p:clrMapOvr>
    <a:masterClrMapping/>
  </p:clrMapOvr>
  <p:transition/>
  <p:timing/>
</p:sldLayout>
</file>

<file path=ppt/slideLayouts/slideLayout1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Only">
  <p:cSld name="内容">
    <p:bg>
      <p:bgPr>
        <a:solidFill>
          <a:schemeClr val="bg1"/>
        </a:solidFill>
        <a:effectLst/>
      </p:bgPr>
    </p:bg>
    <p:spTree>
      <p:nvGrpSpPr>
        <p:cNvPr id="1" name=""/>
        <p:cNvGrpSpPr/>
        <p:nvPr/>
      </p:nvGrpSpPr>
      <p:grpSpPr>
        <a:xfrm>
          <a:off x="0" y="0"/>
          <a:ext cx="0" cy="0"/>
        </a:xfrm>
      </p:grpSpPr>
      <p:sp>
        <p:nvSpPr>
          <p:cNvPr id="2" name="内容占位符 1"/>
          <p:cNvSpPr>
            <a:spLocks noGrp="1"/>
          </p:cNvSpPr>
          <p:nvPr>
            <p:ph/>
          </p:nvPr>
        </p:nvSpPr>
        <p:spPr>
          <a:xfrm>
            <a:off x="457200" y="274640"/>
            <a:ext cx="8229600" cy="5851525"/>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Rectangle 4"/>
          <p:cNvSpPr>
            <a:spLocks noGrp="1" noChangeArrowheads="1"/>
          </p:cNvSpPr>
          <p:nvPr>
            <p:ph type="dt" sz="half" idx="2"/>
          </p:nvPr>
        </p:nvSpPr>
        <p:spPr>
          <a:xfrm>
            <a:off x="457200" y="6245225"/>
            <a:ext cx="2133600" cy="476250"/>
          </a:xfrm>
          <a:prstGeom prst="rect">
            <a:avLst/>
          </a:prstGeom>
        </p:spPr>
        <p:txBody>
          <a:bodyPr/>
          <a:lstStyle>
            <a:lvl1pPr>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zh-CN"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Rectangle 5"/>
          <p:cNvSpPr>
            <a:spLocks noGrp="1" noChangeArrowheads="1"/>
          </p:cNvSpPr>
          <p:nvPr>
            <p:ph type="ftr" sz="quarter" idx="3"/>
          </p:nvPr>
        </p:nvSpPr>
        <p:spPr>
          <a:xfrm>
            <a:off x="3124200" y="6245225"/>
            <a:ext cx="2895600" cy="476250"/>
          </a:xfrm>
          <a:prstGeom prst="rect">
            <a:avLst/>
          </a:prstGeom>
        </p:spPr>
        <p:txBody>
          <a:bodyPr/>
          <a:lstStyle>
            <a:lvl1pPr>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zh-CN"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Rectangle 6"/>
          <p:cNvSpPr>
            <a:spLocks noGrp="1" noChangeArrowheads="1"/>
          </p:cNvSpPr>
          <p:nvPr>
            <p:ph type="sldNum" sz="quarter" idx="4"/>
          </p:nvPr>
        </p:nvSpPr>
        <p:spPr>
          <a:xfrm>
            <a:off x="6553200" y="6245225"/>
            <a:ext cx="2133600" cy="476250"/>
          </a:xfrm>
          <a:prstGeom prst="rect">
            <a:avLst/>
          </a:prstGeom>
        </p:spPr>
        <p:txBody>
          <a:bodyPr vert="horz" wrap="square" lIns="91440" tIns="45720" rIns="91440" bIns="45720" numCol="1" anchor="t" anchorCtr="0" compatLnSpc="1"/>
          <a:lstStyle/>
          <a:p>
            <a:pPr algn="r">
              <a:buNone/>
            </a:pPr>
            <a:fld id="{9A0DB2DC-4C9A-4742-B13C-FB6460FD3503}" type="slidenum">
              <a:rPr lang="en-US" altLang="zh-CN"/>
              <a:t/>
            </a:fld>
            <a:endParaRPr lang="en-US" altLang="zh-CN"/>
          </a:p>
        </p:txBody>
      </p:sp>
    </p:spTree>
  </p:cSld>
  <p:clrMapOvr>
    <a:masterClrMapping/>
  </p:clrMapOvr>
  <p:transition>
    <p:random/>
  </p:transition>
  <p:timing/>
</p:sldLayout>
</file>

<file path=ppt/slideLayouts/slideLayout1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pPr lvl="0"/>
            <a:endParaRPr>
              <a:ea typeface="宋体" panose="02010600030101010101" pitchFamily="2" charset="-122"/>
            </a:endParaRPr>
          </a:p>
        </p:txBody>
      </p:sp>
      <p:sp>
        <p:nvSpPr>
          <p:cNvPr id="5" name="页脚占位符 4"/>
          <p:cNvSpPr>
            <a:spLocks noGrp="1"/>
          </p:cNvSpPr>
          <p:nvPr>
            <p:ph type="ftr" sz="quarter" idx="11"/>
          </p:nvPr>
        </p:nvSpPr>
        <p:spPr/>
        <p:txBody>
          <a:bodyPr/>
          <a:lstStyle/>
          <a:p>
            <a:pPr lvl="0"/>
            <a:endParaRPr>
              <a:ea typeface="宋体" panose="02010600030101010101" pitchFamily="2" charset="-122"/>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a:ea typeface="宋体" panose="02010600030101010101" pitchFamily="2" charset="-122"/>
              </a:rPr>
              <a:t/>
            </a:fld>
            <a:endParaRPr lang="zh-CN" altLang="en-US">
              <a:ea typeface="宋体" panose="02010600030101010101" pitchFamily="2" charset="-122"/>
            </a:endParaRPr>
          </a:p>
        </p:txBody>
      </p:sp>
    </p:spTree>
  </p:cSld>
  <p:clrMapOvr>
    <a:masterClrMapping/>
  </p:clrMapOvr>
  <p:transition>
    <p:split orient="vert"/>
  </p:transition>
  <p:timing/>
</p:sldLayout>
</file>

<file path=ppt/slideLayouts/slideLayout1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a:ea typeface="宋体" panose="02010600030101010101" pitchFamily="2" charset="-122"/>
            </a:endParaRPr>
          </a:p>
        </p:txBody>
      </p:sp>
      <p:sp>
        <p:nvSpPr>
          <p:cNvPr id="5" name="页脚占位符 4"/>
          <p:cNvSpPr>
            <a:spLocks noGrp="1"/>
          </p:cNvSpPr>
          <p:nvPr>
            <p:ph type="ftr" sz="quarter" idx="11"/>
          </p:nvPr>
        </p:nvSpPr>
        <p:spPr/>
        <p:txBody>
          <a:bodyPr/>
          <a:lstStyle/>
          <a:p>
            <a:pPr lvl="0"/>
            <a:endParaRPr>
              <a:ea typeface="宋体" panose="02010600030101010101" pitchFamily="2" charset="-122"/>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a:ea typeface="宋体" panose="02010600030101010101" pitchFamily="2" charset="-122"/>
              </a:rPr>
              <a:t/>
            </a:fld>
            <a:endParaRPr lang="zh-CN" altLang="en-US">
              <a:ea typeface="宋体" panose="02010600030101010101" pitchFamily="2" charset="-122"/>
            </a:endParaRPr>
          </a:p>
        </p:txBody>
      </p:sp>
    </p:spTree>
  </p:cSld>
  <p:clrMapOvr>
    <a:masterClrMapping/>
  </p:clrMapOvr>
  <p:transition>
    <p:split orient="vert"/>
  </p:transition>
  <p:timing/>
</p:sldLayout>
</file>

<file path=ppt/slideLayouts/slideLayout1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pPr lvl="0"/>
            <a:endParaRPr>
              <a:ea typeface="宋体" panose="02010600030101010101" pitchFamily="2" charset="-122"/>
            </a:endParaRPr>
          </a:p>
        </p:txBody>
      </p:sp>
      <p:sp>
        <p:nvSpPr>
          <p:cNvPr id="5" name="页脚占位符 4"/>
          <p:cNvSpPr>
            <a:spLocks noGrp="1"/>
          </p:cNvSpPr>
          <p:nvPr>
            <p:ph type="ftr" sz="quarter" idx="11"/>
          </p:nvPr>
        </p:nvSpPr>
        <p:spPr/>
        <p:txBody>
          <a:bodyPr/>
          <a:lstStyle/>
          <a:p>
            <a:pPr lvl="0"/>
            <a:endParaRPr>
              <a:ea typeface="宋体" panose="02010600030101010101" pitchFamily="2" charset="-122"/>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a:ea typeface="宋体" panose="02010600030101010101" pitchFamily="2" charset="-122"/>
              </a:rPr>
              <a:t/>
            </a:fld>
            <a:endParaRPr lang="zh-CN" altLang="en-US">
              <a:ea typeface="宋体" panose="02010600030101010101" pitchFamily="2" charset="-122"/>
            </a:endParaRPr>
          </a:p>
        </p:txBody>
      </p:sp>
    </p:spTree>
  </p:cSld>
  <p:clrMapOvr>
    <a:masterClrMapping/>
  </p:clrMapOvr>
  <p:transition>
    <p:split orient="vert"/>
  </p:transition>
  <p:timing/>
</p:sldLayout>
</file>

<file path=ppt/slideLayouts/slideLayout1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762000" y="1981200"/>
            <a:ext cx="3808476" cy="4114800"/>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725924" y="1981200"/>
            <a:ext cx="3808476" cy="4114800"/>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lvl="0"/>
            <a:endParaRPr>
              <a:ea typeface="宋体" panose="02010600030101010101" pitchFamily="2" charset="-122"/>
            </a:endParaRPr>
          </a:p>
        </p:txBody>
      </p:sp>
      <p:sp>
        <p:nvSpPr>
          <p:cNvPr id="6" name="页脚占位符 5"/>
          <p:cNvSpPr>
            <a:spLocks noGrp="1"/>
          </p:cNvSpPr>
          <p:nvPr>
            <p:ph type="ftr" sz="quarter" idx="11"/>
          </p:nvPr>
        </p:nvSpPr>
        <p:spPr/>
        <p:txBody>
          <a:bodyPr/>
          <a:lstStyle/>
          <a:p>
            <a:pPr lvl="0"/>
            <a:endParaRPr>
              <a:ea typeface="宋体" panose="02010600030101010101" pitchFamily="2" charset="-122"/>
            </a:endParaRPr>
          </a:p>
        </p:txBody>
      </p:sp>
      <p:sp>
        <p:nvSpPr>
          <p:cNvPr id="7" name="灯片编号占位符 6"/>
          <p:cNvSpPr>
            <a:spLocks noGrp="1"/>
          </p:cNvSpPr>
          <p:nvPr>
            <p:ph type="sldNum" sz="quarter" idx="12"/>
          </p:nvPr>
        </p:nvSpPr>
        <p:spPr/>
        <p:txBody>
          <a:bodyPr/>
          <a:lstStyle/>
          <a:p>
            <a:pPr lvl="0"/>
            <a:fld id="{9A0DB2DC-4C9A-4742-B13C-FB6460FD3503}" type="slidenum">
              <a:rPr lang="zh-CN" altLang="en-US">
                <a:ea typeface="宋体" panose="02010600030101010101" pitchFamily="2" charset="-122"/>
              </a:rPr>
              <a:t/>
            </a:fld>
            <a:endParaRPr lang="zh-CN" altLang="en-US">
              <a:ea typeface="宋体" panose="02010600030101010101" pitchFamily="2" charset="-122"/>
            </a:endParaRPr>
          </a:p>
        </p:txBody>
      </p:sp>
    </p:spTree>
  </p:cSld>
  <p:clrMapOvr>
    <a:masterClrMapping/>
  </p:clrMapOvr>
  <p:transition>
    <p:split orient="vert"/>
  </p:transition>
  <p:timing/>
</p:sldLayout>
</file>

<file path=ppt/slideLayouts/slideLayout1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a:xfrm>
            <a:off x="629841" y="365125"/>
            <a:ext cx="78867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90081" y="2665379"/>
            <a:ext cx="3655181"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92704" y="2665379"/>
            <a:ext cx="3673182"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lvl="0"/>
            <a:endParaRPr>
              <a:ea typeface="宋体" panose="02010600030101010101" pitchFamily="2" charset="-122"/>
            </a:endParaRPr>
          </a:p>
        </p:txBody>
      </p:sp>
      <p:sp>
        <p:nvSpPr>
          <p:cNvPr id="8" name="页脚占位符 7"/>
          <p:cNvSpPr>
            <a:spLocks noGrp="1"/>
          </p:cNvSpPr>
          <p:nvPr>
            <p:ph type="ftr" sz="quarter" idx="11"/>
          </p:nvPr>
        </p:nvSpPr>
        <p:spPr/>
        <p:txBody>
          <a:bodyPr/>
          <a:lstStyle/>
          <a:p>
            <a:pPr lvl="0"/>
            <a:endParaRPr>
              <a:ea typeface="宋体" panose="02010600030101010101" pitchFamily="2" charset="-122"/>
            </a:endParaRPr>
          </a:p>
        </p:txBody>
      </p:sp>
      <p:sp>
        <p:nvSpPr>
          <p:cNvPr id="9" name="灯片编号占位符 8"/>
          <p:cNvSpPr>
            <a:spLocks noGrp="1"/>
          </p:cNvSpPr>
          <p:nvPr>
            <p:ph type="sldNum" sz="quarter" idx="12"/>
          </p:nvPr>
        </p:nvSpPr>
        <p:spPr/>
        <p:txBody>
          <a:bodyPr/>
          <a:lstStyle/>
          <a:p>
            <a:pPr lvl="0"/>
            <a:fld id="{9A0DB2DC-4C9A-4742-B13C-FB6460FD3503}" type="slidenum">
              <a:rPr lang="zh-CN" altLang="en-US">
                <a:ea typeface="宋体" panose="02010600030101010101" pitchFamily="2" charset="-122"/>
              </a:rPr>
              <a:t/>
            </a:fld>
            <a:endParaRPr lang="zh-CN" altLang="en-US">
              <a:ea typeface="宋体" panose="02010600030101010101" pitchFamily="2" charset="-122"/>
            </a:endParaRPr>
          </a:p>
        </p:txBody>
      </p:sp>
    </p:spTree>
  </p:cSld>
  <p:clrMapOvr>
    <a:masterClrMapping/>
  </p:clrMapOvr>
  <p:transition>
    <p:split orient="vert"/>
  </p:transition>
  <p:timing/>
</p:sldLayout>
</file>

<file path=ppt/slideLayouts/slideLayout1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lvl="0"/>
            <a:endParaRPr>
              <a:ea typeface="宋体" panose="02010600030101010101" pitchFamily="2" charset="-122"/>
            </a:endParaRPr>
          </a:p>
        </p:txBody>
      </p:sp>
      <p:sp>
        <p:nvSpPr>
          <p:cNvPr id="4" name="页脚占位符 3"/>
          <p:cNvSpPr>
            <a:spLocks noGrp="1"/>
          </p:cNvSpPr>
          <p:nvPr>
            <p:ph type="ftr" sz="quarter" idx="11"/>
          </p:nvPr>
        </p:nvSpPr>
        <p:spPr/>
        <p:txBody>
          <a:bodyPr/>
          <a:lstStyle/>
          <a:p>
            <a:pPr lvl="0"/>
            <a:endParaRPr>
              <a:ea typeface="宋体" panose="02010600030101010101" pitchFamily="2" charset="-122"/>
            </a:endParaRPr>
          </a:p>
        </p:txBody>
      </p:sp>
      <p:sp>
        <p:nvSpPr>
          <p:cNvPr id="5" name="灯片编号占位符 4"/>
          <p:cNvSpPr>
            <a:spLocks noGrp="1"/>
          </p:cNvSpPr>
          <p:nvPr>
            <p:ph type="sldNum" sz="quarter" idx="12"/>
          </p:nvPr>
        </p:nvSpPr>
        <p:spPr/>
        <p:txBody>
          <a:bodyPr/>
          <a:lstStyle/>
          <a:p>
            <a:pPr lvl="0"/>
            <a:fld id="{9A0DB2DC-4C9A-4742-B13C-FB6460FD3503}" type="slidenum">
              <a:rPr lang="zh-CN" altLang="en-US">
                <a:ea typeface="宋体" panose="02010600030101010101" pitchFamily="2" charset="-122"/>
              </a:rPr>
              <a:t/>
            </a:fld>
            <a:endParaRPr lang="zh-CN" altLang="en-US">
              <a:ea typeface="宋体" panose="02010600030101010101" pitchFamily="2" charset="-122"/>
            </a:endParaRPr>
          </a:p>
        </p:txBody>
      </p:sp>
    </p:spTree>
  </p:cSld>
  <p:clrMapOvr>
    <a:masterClrMapping/>
  </p:clrMapOvr>
  <p:transition>
    <p:split orient="vert"/>
  </p:transition>
  <p:timing/>
</p:sldLayout>
</file>

<file path=ppt/slideLayouts/slideLayout1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nvPr>
        </p:nvSpPr>
        <p:spPr/>
        <p:txBody>
          <a:bodyPr/>
          <a:lstStyle/>
          <a:p>
            <a:pPr lvl="0"/>
            <a:endParaRPr>
              <a:ea typeface="宋体" panose="02010600030101010101" pitchFamily="2" charset="-122"/>
            </a:endParaRPr>
          </a:p>
        </p:txBody>
      </p:sp>
      <p:sp>
        <p:nvSpPr>
          <p:cNvPr id="3" name="页脚占位符 2"/>
          <p:cNvSpPr>
            <a:spLocks noGrp="1"/>
          </p:cNvSpPr>
          <p:nvPr>
            <p:ph type="ftr" sz="quarter" idx="11"/>
          </p:nvPr>
        </p:nvSpPr>
        <p:spPr/>
        <p:txBody>
          <a:bodyPr/>
          <a:lstStyle/>
          <a:p>
            <a:pPr lvl="0"/>
            <a:endParaRPr>
              <a:ea typeface="宋体" panose="02010600030101010101" pitchFamily="2" charset="-122"/>
            </a:endParaRPr>
          </a:p>
        </p:txBody>
      </p:sp>
      <p:sp>
        <p:nvSpPr>
          <p:cNvPr id="4" name="灯片编号占位符 3"/>
          <p:cNvSpPr>
            <a:spLocks noGrp="1"/>
          </p:cNvSpPr>
          <p:nvPr>
            <p:ph type="sldNum" sz="quarter" idx="12"/>
          </p:nvPr>
        </p:nvSpPr>
        <p:spPr/>
        <p:txBody>
          <a:bodyPr/>
          <a:lstStyle/>
          <a:p>
            <a:pPr lvl="0"/>
            <a:fld id="{9A0DB2DC-4C9A-4742-B13C-FB6460FD3503}" type="slidenum">
              <a:rPr lang="zh-CN" altLang="en-US">
                <a:ea typeface="宋体" panose="02010600030101010101" pitchFamily="2" charset="-122"/>
              </a:rPr>
              <a:t/>
            </a:fld>
            <a:endParaRPr lang="zh-CN" altLang="en-US">
              <a:ea typeface="宋体" panose="02010600030101010101" pitchFamily="2" charset="-122"/>
            </a:endParaRPr>
          </a:p>
        </p:txBody>
      </p:sp>
    </p:spTree>
  </p:cSld>
  <p:clrMapOvr>
    <a:masterClrMapping/>
  </p:clrMapOvr>
  <p:transition>
    <p:split orient="vert"/>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a:ea typeface="宋体" panose="02010600030101010101" pitchFamily="2" charset="-122"/>
              <a:sym typeface="Tahoma"/>
            </a:endParaRPr>
          </a:p>
        </p:txBody>
      </p:sp>
      <p:sp>
        <p:nvSpPr>
          <p:cNvPr id="5" name="页脚占位符 4"/>
          <p:cNvSpPr>
            <a:spLocks noGrp="1"/>
          </p:cNvSpPr>
          <p:nvPr>
            <p:ph type="ftr" sz="quarter" idx="11"/>
          </p:nvPr>
        </p:nvSpPr>
        <p:spPr/>
        <p:txBody>
          <a:bodyPr/>
          <a:lstStyle/>
          <a:p>
            <a:pPr lvl="0"/>
            <a:endParaRPr>
              <a:ea typeface="宋体" panose="02010600030101010101" pitchFamily="2" charset="-122"/>
              <a:sym typeface="Tahoma"/>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a:ea typeface="宋体" panose="02010600030101010101" pitchFamily="2" charset="-122"/>
                <a:sym typeface="Tahoma"/>
              </a:rPr>
              <a:t/>
            </a:fld>
            <a:endParaRPr lang="zh-CN" altLang="en-US">
              <a:ea typeface="宋体" panose="02010600030101010101" pitchFamily="2" charset="-122"/>
              <a:sym typeface="Tahoma"/>
            </a:endParaRPr>
          </a:p>
        </p:txBody>
      </p:sp>
    </p:spTree>
  </p:cSld>
  <p:clrMapOvr>
    <a:masterClrMapping/>
  </p:clrMapOvr>
  <p:transition/>
  <p:timing/>
</p:sldLayout>
</file>

<file path=ppt/slideLayouts/slideLayout2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nvGrpSpPr>
      <p:grpSpPr>
        <a:xfrm>
          <a:off x="0" y="0"/>
          <a: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a:endParaRPr>
              <a:ea typeface="宋体" panose="02010600030101010101" pitchFamily="2" charset="-122"/>
            </a:endParaRPr>
          </a:p>
        </p:txBody>
      </p:sp>
      <p:sp>
        <p:nvSpPr>
          <p:cNvPr id="6" name="页脚占位符 5"/>
          <p:cNvSpPr>
            <a:spLocks noGrp="1"/>
          </p:cNvSpPr>
          <p:nvPr>
            <p:ph type="ftr" sz="quarter" idx="11"/>
          </p:nvPr>
        </p:nvSpPr>
        <p:spPr/>
        <p:txBody>
          <a:bodyPr/>
          <a:lstStyle/>
          <a:p>
            <a:pPr lvl="0"/>
            <a:endParaRPr>
              <a:ea typeface="宋体" panose="02010600030101010101" pitchFamily="2" charset="-122"/>
            </a:endParaRPr>
          </a:p>
        </p:txBody>
      </p:sp>
      <p:sp>
        <p:nvSpPr>
          <p:cNvPr id="7" name="灯片编号占位符 6"/>
          <p:cNvSpPr>
            <a:spLocks noGrp="1"/>
          </p:cNvSpPr>
          <p:nvPr>
            <p:ph type="sldNum" sz="quarter" idx="12"/>
          </p:nvPr>
        </p:nvSpPr>
        <p:spPr/>
        <p:txBody>
          <a:bodyPr/>
          <a:lstStyle/>
          <a:p>
            <a:pPr lvl="0"/>
            <a:fld id="{9A0DB2DC-4C9A-4742-B13C-FB6460FD3503}" type="slidenum">
              <a:rPr lang="zh-CN" altLang="en-US">
                <a:ea typeface="宋体" panose="02010600030101010101" pitchFamily="2" charset="-122"/>
              </a:rPr>
              <a:t/>
            </a:fld>
            <a:endParaRPr lang="zh-CN" altLang="en-US">
              <a:ea typeface="宋体" panose="02010600030101010101" pitchFamily="2" charset="-122"/>
            </a:endParaRPr>
          </a:p>
        </p:txBody>
      </p:sp>
    </p:spTree>
  </p:cSld>
  <p:clrMapOvr>
    <a:masterClrMapping/>
  </p:clrMapOvr>
  <p:transition>
    <p:split orient="vert"/>
  </p:transition>
  <p:timing/>
</p:sldLayout>
</file>

<file path=ppt/slideLayouts/slideLayout2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a:endParaRPr>
              <a:ea typeface="宋体" panose="02010600030101010101" pitchFamily="2" charset="-122"/>
            </a:endParaRPr>
          </a:p>
        </p:txBody>
      </p:sp>
      <p:sp>
        <p:nvSpPr>
          <p:cNvPr id="6" name="页脚占位符 5"/>
          <p:cNvSpPr>
            <a:spLocks noGrp="1"/>
          </p:cNvSpPr>
          <p:nvPr>
            <p:ph type="ftr" sz="quarter" idx="11"/>
          </p:nvPr>
        </p:nvSpPr>
        <p:spPr/>
        <p:txBody>
          <a:bodyPr/>
          <a:lstStyle/>
          <a:p>
            <a:pPr lvl="0"/>
            <a:endParaRPr>
              <a:ea typeface="宋体" panose="02010600030101010101" pitchFamily="2" charset="-122"/>
            </a:endParaRPr>
          </a:p>
        </p:txBody>
      </p:sp>
      <p:sp>
        <p:nvSpPr>
          <p:cNvPr id="7" name="灯片编号占位符 6"/>
          <p:cNvSpPr>
            <a:spLocks noGrp="1"/>
          </p:cNvSpPr>
          <p:nvPr>
            <p:ph type="sldNum" sz="quarter" idx="12"/>
          </p:nvPr>
        </p:nvSpPr>
        <p:spPr/>
        <p:txBody>
          <a:bodyPr/>
          <a:lstStyle/>
          <a:p>
            <a:pPr lvl="0"/>
            <a:fld id="{9A0DB2DC-4C9A-4742-B13C-FB6460FD3503}" type="slidenum">
              <a:rPr lang="zh-CN" altLang="en-US">
                <a:ea typeface="宋体" panose="02010600030101010101" pitchFamily="2" charset="-122"/>
              </a:rPr>
              <a:t/>
            </a:fld>
            <a:endParaRPr lang="zh-CN" altLang="en-US">
              <a:ea typeface="宋体" panose="02010600030101010101" pitchFamily="2" charset="-122"/>
            </a:endParaRPr>
          </a:p>
        </p:txBody>
      </p:sp>
    </p:spTree>
  </p:cSld>
  <p:clrMapOvr>
    <a:masterClrMapping/>
  </p:clrMapOvr>
  <p:transition>
    <p:split orient="vert"/>
  </p:transition>
  <p:timing/>
</p:sldLayout>
</file>

<file path=ppt/slideLayouts/slideLayout2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a:ea typeface="宋体" panose="02010600030101010101" pitchFamily="2" charset="-122"/>
            </a:endParaRPr>
          </a:p>
        </p:txBody>
      </p:sp>
      <p:sp>
        <p:nvSpPr>
          <p:cNvPr id="5" name="页脚占位符 4"/>
          <p:cNvSpPr>
            <a:spLocks noGrp="1"/>
          </p:cNvSpPr>
          <p:nvPr>
            <p:ph type="ftr" sz="quarter" idx="11"/>
          </p:nvPr>
        </p:nvSpPr>
        <p:spPr/>
        <p:txBody>
          <a:bodyPr/>
          <a:lstStyle/>
          <a:p>
            <a:pPr lvl="0"/>
            <a:endParaRPr>
              <a:ea typeface="宋体" panose="02010600030101010101" pitchFamily="2" charset="-122"/>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a:ea typeface="宋体" panose="02010600030101010101" pitchFamily="2" charset="-122"/>
              </a:rPr>
              <a:t/>
            </a:fld>
            <a:endParaRPr lang="zh-CN" altLang="en-US">
              <a:ea typeface="宋体" panose="02010600030101010101" pitchFamily="2" charset="-122"/>
            </a:endParaRPr>
          </a:p>
        </p:txBody>
      </p:sp>
    </p:spTree>
  </p:cSld>
  <p:clrMapOvr>
    <a:masterClrMapping/>
  </p:clrMapOvr>
  <p:transition>
    <p:split orient="vert"/>
  </p:transition>
  <p:timing/>
</p:sldLayout>
</file>

<file path=ppt/slideLayouts/slideLayout2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版">
    <p:spTree>
      <p:nvGrpSpPr>
        <p:cNvPr id="1" name=""/>
        <p:cNvGrpSpPr/>
        <p:nvPr/>
      </p:nvGrpSpPr>
      <p:grpSpPr>
        <a:xfrm>
          <a:off x="0" y="0"/>
          <a:ext cx="0" cy="0"/>
        </a:xfrm>
      </p:grpSpPr>
      <p:sp>
        <p:nvSpPr>
          <p:cNvPr id="2" name="竖排标题 1"/>
          <p:cNvSpPr>
            <a:spLocks noGrp="1"/>
          </p:cNvSpPr>
          <p:nvPr>
            <p:ph type="title" orient="vert"/>
          </p:nvPr>
        </p:nvSpPr>
        <p:spPr>
          <a:xfrm>
            <a:off x="6572250" y="609600"/>
            <a:ext cx="1962150" cy="54864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85800" y="609600"/>
            <a:ext cx="5772702" cy="5486400"/>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a:ea typeface="宋体" panose="02010600030101010101" pitchFamily="2" charset="-122"/>
            </a:endParaRPr>
          </a:p>
        </p:txBody>
      </p:sp>
      <p:sp>
        <p:nvSpPr>
          <p:cNvPr id="5" name="页脚占位符 4"/>
          <p:cNvSpPr>
            <a:spLocks noGrp="1"/>
          </p:cNvSpPr>
          <p:nvPr>
            <p:ph type="ftr" sz="quarter" idx="11"/>
          </p:nvPr>
        </p:nvSpPr>
        <p:spPr/>
        <p:txBody>
          <a:bodyPr/>
          <a:lstStyle/>
          <a:p>
            <a:pPr lvl="0"/>
            <a:endParaRPr>
              <a:ea typeface="宋体" panose="02010600030101010101" pitchFamily="2" charset="-122"/>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a:ea typeface="宋体" panose="02010600030101010101" pitchFamily="2" charset="-122"/>
              </a:rPr>
              <a:t/>
            </a:fld>
            <a:endParaRPr lang="zh-CN" altLang="en-US">
              <a:ea typeface="宋体" panose="02010600030101010101" pitchFamily="2" charset="-122"/>
            </a:endParaRPr>
          </a:p>
        </p:txBody>
      </p:sp>
    </p:spTree>
  </p:cSld>
  <p:clrMapOvr>
    <a:masterClrMapping/>
  </p:clrMapOvr>
  <p:transition>
    <p:split orient="vert"/>
  </p:transition>
  <p:timing/>
</p:sldLayout>
</file>

<file path=ppt/slideLayouts/slideLayout2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pPr lvl="0"/>
            <a:endParaRPr>
              <a:ea typeface="宋体" panose="02010600030101010101" pitchFamily="2" charset="-122"/>
              <a:sym typeface="Tahoma"/>
            </a:endParaRPr>
          </a:p>
        </p:txBody>
      </p:sp>
      <p:sp>
        <p:nvSpPr>
          <p:cNvPr id="5" name="页脚占位符 4"/>
          <p:cNvSpPr>
            <a:spLocks noGrp="1"/>
          </p:cNvSpPr>
          <p:nvPr>
            <p:ph type="ftr" sz="quarter" idx="11"/>
          </p:nvPr>
        </p:nvSpPr>
        <p:spPr/>
        <p:txBody>
          <a:bodyPr/>
          <a:lstStyle/>
          <a:p>
            <a:pPr lvl="0"/>
            <a:endParaRPr>
              <a:ea typeface="宋体" panose="02010600030101010101" pitchFamily="2" charset="-122"/>
              <a:sym typeface="Tahoma"/>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a:ea typeface="宋体" panose="02010600030101010101" pitchFamily="2" charset="-122"/>
                <a:sym typeface="Tahoma"/>
              </a:rPr>
              <a:t/>
            </a:fld>
            <a:endParaRPr lang="zh-CN" altLang="en-US">
              <a:ea typeface="宋体" panose="02010600030101010101" pitchFamily="2" charset="-122"/>
              <a:sym typeface="Tahoma"/>
            </a:endParaRPr>
          </a:p>
        </p:txBody>
      </p:sp>
    </p:spTree>
  </p:cSld>
  <p:clrMapOvr>
    <a:masterClrMapping/>
  </p:clrMapOvr>
  <p:transition/>
  <p:timing/>
</p:sldLayout>
</file>

<file path=ppt/slideLayouts/slideLayout2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a:ea typeface="宋体" panose="02010600030101010101" pitchFamily="2" charset="-122"/>
              <a:sym typeface="Tahoma"/>
            </a:endParaRPr>
          </a:p>
        </p:txBody>
      </p:sp>
      <p:sp>
        <p:nvSpPr>
          <p:cNvPr id="5" name="页脚占位符 4"/>
          <p:cNvSpPr>
            <a:spLocks noGrp="1"/>
          </p:cNvSpPr>
          <p:nvPr>
            <p:ph type="ftr" sz="quarter" idx="11"/>
          </p:nvPr>
        </p:nvSpPr>
        <p:spPr/>
        <p:txBody>
          <a:bodyPr/>
          <a:lstStyle/>
          <a:p>
            <a:pPr lvl="0"/>
            <a:endParaRPr>
              <a:ea typeface="宋体" panose="02010600030101010101" pitchFamily="2" charset="-122"/>
              <a:sym typeface="Tahoma"/>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a:ea typeface="宋体" panose="02010600030101010101" pitchFamily="2" charset="-122"/>
                <a:sym typeface="Tahoma"/>
              </a:rPr>
              <a:t/>
            </a:fld>
            <a:endParaRPr lang="zh-CN" altLang="en-US">
              <a:ea typeface="宋体" panose="02010600030101010101" pitchFamily="2" charset="-122"/>
              <a:sym typeface="Tahoma"/>
            </a:endParaRPr>
          </a:p>
        </p:txBody>
      </p:sp>
    </p:spTree>
  </p:cSld>
  <p:clrMapOvr>
    <a:masterClrMapping/>
  </p:clrMapOvr>
  <p:transition/>
  <p:timing/>
</p:sldLayout>
</file>

<file path=ppt/slideLayouts/slideLayout2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pPr lvl="0"/>
            <a:endParaRPr>
              <a:ea typeface="宋体" panose="02010600030101010101" pitchFamily="2" charset="-122"/>
              <a:sym typeface="Tahoma"/>
            </a:endParaRPr>
          </a:p>
        </p:txBody>
      </p:sp>
      <p:sp>
        <p:nvSpPr>
          <p:cNvPr id="5" name="页脚占位符 4"/>
          <p:cNvSpPr>
            <a:spLocks noGrp="1"/>
          </p:cNvSpPr>
          <p:nvPr>
            <p:ph type="ftr" sz="quarter" idx="11"/>
          </p:nvPr>
        </p:nvSpPr>
        <p:spPr/>
        <p:txBody>
          <a:bodyPr/>
          <a:lstStyle/>
          <a:p>
            <a:pPr lvl="0"/>
            <a:endParaRPr>
              <a:ea typeface="宋体" panose="02010600030101010101" pitchFamily="2" charset="-122"/>
              <a:sym typeface="Tahoma"/>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a:ea typeface="宋体" panose="02010600030101010101" pitchFamily="2" charset="-122"/>
                <a:sym typeface="Tahoma"/>
              </a:rPr>
              <a:t/>
            </a:fld>
            <a:endParaRPr lang="zh-CN" altLang="en-US">
              <a:ea typeface="宋体" panose="02010600030101010101" pitchFamily="2" charset="-122"/>
              <a:sym typeface="Tahoma"/>
            </a:endParaRPr>
          </a:p>
        </p:txBody>
      </p:sp>
    </p:spTree>
  </p:cSld>
  <p:clrMapOvr>
    <a:masterClrMapping/>
  </p:clrMapOvr>
  <p:transition/>
  <p:timing/>
</p:sldLayout>
</file>

<file path=ppt/slideLayouts/slideLayout2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1182688" y="2017713"/>
            <a:ext cx="3808476" cy="4114800"/>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5146612" y="2017713"/>
            <a:ext cx="3808476" cy="4114800"/>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lvl="0"/>
            <a:endParaRPr>
              <a:ea typeface="宋体" panose="02010600030101010101" pitchFamily="2" charset="-122"/>
              <a:sym typeface="Tahoma"/>
            </a:endParaRPr>
          </a:p>
        </p:txBody>
      </p:sp>
      <p:sp>
        <p:nvSpPr>
          <p:cNvPr id="6" name="页脚占位符 5"/>
          <p:cNvSpPr>
            <a:spLocks noGrp="1"/>
          </p:cNvSpPr>
          <p:nvPr>
            <p:ph type="ftr" sz="quarter" idx="11"/>
          </p:nvPr>
        </p:nvSpPr>
        <p:spPr/>
        <p:txBody>
          <a:bodyPr/>
          <a:lstStyle/>
          <a:p>
            <a:pPr lvl="0"/>
            <a:endParaRPr>
              <a:ea typeface="宋体" panose="02010600030101010101" pitchFamily="2" charset="-122"/>
              <a:sym typeface="Tahoma"/>
            </a:endParaRPr>
          </a:p>
        </p:txBody>
      </p:sp>
      <p:sp>
        <p:nvSpPr>
          <p:cNvPr id="7" name="灯片编号占位符 6"/>
          <p:cNvSpPr>
            <a:spLocks noGrp="1"/>
          </p:cNvSpPr>
          <p:nvPr>
            <p:ph type="sldNum" sz="quarter" idx="12"/>
          </p:nvPr>
        </p:nvSpPr>
        <p:spPr/>
        <p:txBody>
          <a:bodyPr/>
          <a:lstStyle/>
          <a:p>
            <a:pPr lvl="0"/>
            <a:fld id="{9A0DB2DC-4C9A-4742-B13C-FB6460FD3503}" type="slidenum">
              <a:rPr lang="zh-CN" altLang="en-US">
                <a:ea typeface="宋体" panose="02010600030101010101" pitchFamily="2" charset="-122"/>
                <a:sym typeface="Tahoma"/>
              </a:rPr>
              <a:t/>
            </a:fld>
            <a:endParaRPr lang="zh-CN" altLang="en-US">
              <a:ea typeface="宋体" panose="02010600030101010101" pitchFamily="2" charset="-122"/>
              <a:sym typeface="Tahoma"/>
            </a:endParaRPr>
          </a:p>
        </p:txBody>
      </p:sp>
    </p:spTree>
  </p:cSld>
  <p:clrMapOvr>
    <a:masterClrMapping/>
  </p:clrMapOvr>
  <p:transition/>
  <p:timing/>
</p:sldLayout>
</file>

<file path=ppt/slideLayouts/slideLayout2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a:xfrm>
            <a:off x="629841" y="365125"/>
            <a:ext cx="78867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90081" y="2665379"/>
            <a:ext cx="3655181"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92704" y="2665379"/>
            <a:ext cx="3673182"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lvl="0"/>
            <a:endParaRPr>
              <a:ea typeface="宋体" panose="02010600030101010101" pitchFamily="2" charset="-122"/>
              <a:sym typeface="Tahoma"/>
            </a:endParaRPr>
          </a:p>
        </p:txBody>
      </p:sp>
      <p:sp>
        <p:nvSpPr>
          <p:cNvPr id="8" name="页脚占位符 7"/>
          <p:cNvSpPr>
            <a:spLocks noGrp="1"/>
          </p:cNvSpPr>
          <p:nvPr>
            <p:ph type="ftr" sz="quarter" idx="11"/>
          </p:nvPr>
        </p:nvSpPr>
        <p:spPr/>
        <p:txBody>
          <a:bodyPr/>
          <a:lstStyle/>
          <a:p>
            <a:pPr lvl="0"/>
            <a:endParaRPr>
              <a:ea typeface="宋体" panose="02010600030101010101" pitchFamily="2" charset="-122"/>
              <a:sym typeface="Tahoma"/>
            </a:endParaRPr>
          </a:p>
        </p:txBody>
      </p:sp>
      <p:sp>
        <p:nvSpPr>
          <p:cNvPr id="9" name="灯片编号占位符 8"/>
          <p:cNvSpPr>
            <a:spLocks noGrp="1"/>
          </p:cNvSpPr>
          <p:nvPr>
            <p:ph type="sldNum" sz="quarter" idx="12"/>
          </p:nvPr>
        </p:nvSpPr>
        <p:spPr/>
        <p:txBody>
          <a:bodyPr/>
          <a:lstStyle/>
          <a:p>
            <a:pPr lvl="0"/>
            <a:fld id="{9A0DB2DC-4C9A-4742-B13C-FB6460FD3503}" type="slidenum">
              <a:rPr lang="zh-CN" altLang="en-US">
                <a:ea typeface="宋体" panose="02010600030101010101" pitchFamily="2" charset="-122"/>
                <a:sym typeface="Tahoma"/>
              </a:rPr>
              <a:t/>
            </a:fld>
            <a:endParaRPr lang="zh-CN" altLang="en-US">
              <a:ea typeface="宋体" panose="02010600030101010101" pitchFamily="2" charset="-122"/>
              <a:sym typeface="Tahoma"/>
            </a:endParaRPr>
          </a:p>
        </p:txBody>
      </p:sp>
    </p:spTree>
  </p:cSld>
  <p:clrMapOvr>
    <a:masterClrMapping/>
  </p:clrMapOvr>
  <p:transition/>
  <p:timing/>
</p:sldLayout>
</file>

<file path=ppt/slideLayouts/slideLayout2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lvl="0"/>
            <a:endParaRPr>
              <a:ea typeface="宋体" panose="02010600030101010101" pitchFamily="2" charset="-122"/>
              <a:sym typeface="Tahoma"/>
            </a:endParaRPr>
          </a:p>
        </p:txBody>
      </p:sp>
      <p:sp>
        <p:nvSpPr>
          <p:cNvPr id="4" name="页脚占位符 3"/>
          <p:cNvSpPr>
            <a:spLocks noGrp="1"/>
          </p:cNvSpPr>
          <p:nvPr>
            <p:ph type="ftr" sz="quarter" idx="11"/>
          </p:nvPr>
        </p:nvSpPr>
        <p:spPr/>
        <p:txBody>
          <a:bodyPr/>
          <a:lstStyle/>
          <a:p>
            <a:pPr lvl="0"/>
            <a:endParaRPr>
              <a:ea typeface="宋体" panose="02010600030101010101" pitchFamily="2" charset="-122"/>
              <a:sym typeface="Tahoma"/>
            </a:endParaRPr>
          </a:p>
        </p:txBody>
      </p:sp>
      <p:sp>
        <p:nvSpPr>
          <p:cNvPr id="5" name="灯片编号占位符 4"/>
          <p:cNvSpPr>
            <a:spLocks noGrp="1"/>
          </p:cNvSpPr>
          <p:nvPr>
            <p:ph type="sldNum" sz="quarter" idx="12"/>
          </p:nvPr>
        </p:nvSpPr>
        <p:spPr/>
        <p:txBody>
          <a:bodyPr/>
          <a:lstStyle/>
          <a:p>
            <a:pPr lvl="0"/>
            <a:fld id="{9A0DB2DC-4C9A-4742-B13C-FB6460FD3503}" type="slidenum">
              <a:rPr lang="zh-CN" altLang="en-US">
                <a:ea typeface="宋体" panose="02010600030101010101" pitchFamily="2" charset="-122"/>
                <a:sym typeface="Tahoma"/>
              </a:rPr>
              <a:t/>
            </a:fld>
            <a:endParaRPr lang="zh-CN" altLang="en-US">
              <a:ea typeface="宋体" panose="02010600030101010101" pitchFamily="2" charset="-122"/>
              <a:sym typeface="Tahoma"/>
            </a:endParaRPr>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pPr lvl="0"/>
            <a:endParaRPr>
              <a:ea typeface="宋体" panose="02010600030101010101" pitchFamily="2" charset="-122"/>
              <a:sym typeface="Tahoma"/>
            </a:endParaRPr>
          </a:p>
        </p:txBody>
      </p:sp>
      <p:sp>
        <p:nvSpPr>
          <p:cNvPr id="5" name="页脚占位符 4"/>
          <p:cNvSpPr>
            <a:spLocks noGrp="1"/>
          </p:cNvSpPr>
          <p:nvPr>
            <p:ph type="ftr" sz="quarter" idx="11"/>
          </p:nvPr>
        </p:nvSpPr>
        <p:spPr/>
        <p:txBody>
          <a:bodyPr/>
          <a:lstStyle/>
          <a:p>
            <a:pPr lvl="0"/>
            <a:endParaRPr>
              <a:ea typeface="宋体" panose="02010600030101010101" pitchFamily="2" charset="-122"/>
              <a:sym typeface="Tahoma"/>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a:ea typeface="宋体" panose="02010600030101010101" pitchFamily="2" charset="-122"/>
                <a:sym typeface="Tahoma"/>
              </a:rPr>
              <a:t/>
            </a:fld>
            <a:endParaRPr lang="zh-CN" altLang="en-US">
              <a:ea typeface="宋体" panose="02010600030101010101" pitchFamily="2" charset="-122"/>
              <a:sym typeface="Tahoma"/>
            </a:endParaRPr>
          </a:p>
        </p:txBody>
      </p:sp>
    </p:spTree>
  </p:cSld>
  <p:clrMapOvr>
    <a:masterClrMapping/>
  </p:clrMapOvr>
  <p:transition/>
  <p:timing/>
</p:sldLayout>
</file>

<file path=ppt/slideLayouts/slideLayout3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nvPr>
        </p:nvSpPr>
        <p:spPr/>
        <p:txBody>
          <a:bodyPr/>
          <a:lstStyle/>
          <a:p>
            <a:pPr lvl="0"/>
            <a:endParaRPr>
              <a:ea typeface="宋体" panose="02010600030101010101" pitchFamily="2" charset="-122"/>
              <a:sym typeface="Tahoma"/>
            </a:endParaRPr>
          </a:p>
        </p:txBody>
      </p:sp>
      <p:sp>
        <p:nvSpPr>
          <p:cNvPr id="3" name="页脚占位符 2"/>
          <p:cNvSpPr>
            <a:spLocks noGrp="1"/>
          </p:cNvSpPr>
          <p:nvPr>
            <p:ph type="ftr" sz="quarter" idx="11"/>
          </p:nvPr>
        </p:nvSpPr>
        <p:spPr/>
        <p:txBody>
          <a:bodyPr/>
          <a:lstStyle/>
          <a:p>
            <a:pPr lvl="0"/>
            <a:endParaRPr>
              <a:ea typeface="宋体" panose="02010600030101010101" pitchFamily="2" charset="-122"/>
              <a:sym typeface="Tahoma"/>
            </a:endParaRPr>
          </a:p>
        </p:txBody>
      </p:sp>
      <p:sp>
        <p:nvSpPr>
          <p:cNvPr id="4" name="灯片编号占位符 3"/>
          <p:cNvSpPr>
            <a:spLocks noGrp="1"/>
          </p:cNvSpPr>
          <p:nvPr>
            <p:ph type="sldNum" sz="quarter" idx="12"/>
          </p:nvPr>
        </p:nvSpPr>
        <p:spPr/>
        <p:txBody>
          <a:bodyPr/>
          <a:lstStyle/>
          <a:p>
            <a:pPr lvl="0"/>
            <a:fld id="{9A0DB2DC-4C9A-4742-B13C-FB6460FD3503}" type="slidenum">
              <a:rPr lang="zh-CN" altLang="en-US">
                <a:ea typeface="宋体" panose="02010600030101010101" pitchFamily="2" charset="-122"/>
                <a:sym typeface="Tahoma"/>
              </a:rPr>
              <a:t/>
            </a:fld>
            <a:endParaRPr lang="zh-CN" altLang="en-US">
              <a:ea typeface="宋体" panose="02010600030101010101" pitchFamily="2" charset="-122"/>
              <a:sym typeface="Tahoma"/>
            </a:endParaRPr>
          </a:p>
        </p:txBody>
      </p:sp>
    </p:spTree>
  </p:cSld>
  <p:clrMapOvr>
    <a:masterClrMapping/>
  </p:clrMapOvr>
  <p:transition/>
  <p:timing/>
</p:sldLayout>
</file>

<file path=ppt/slideLayouts/slideLayout3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nvGrpSpPr>
      <p:grpSpPr>
        <a:xfrm>
          <a:off x="0" y="0"/>
          <a: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a:endParaRPr>
              <a:ea typeface="宋体" panose="02010600030101010101" pitchFamily="2" charset="-122"/>
              <a:sym typeface="Tahoma"/>
            </a:endParaRPr>
          </a:p>
        </p:txBody>
      </p:sp>
      <p:sp>
        <p:nvSpPr>
          <p:cNvPr id="6" name="页脚占位符 5"/>
          <p:cNvSpPr>
            <a:spLocks noGrp="1"/>
          </p:cNvSpPr>
          <p:nvPr>
            <p:ph type="ftr" sz="quarter" idx="11"/>
          </p:nvPr>
        </p:nvSpPr>
        <p:spPr/>
        <p:txBody>
          <a:bodyPr/>
          <a:lstStyle/>
          <a:p>
            <a:pPr lvl="0"/>
            <a:endParaRPr>
              <a:ea typeface="宋体" panose="02010600030101010101" pitchFamily="2" charset="-122"/>
              <a:sym typeface="Tahoma"/>
            </a:endParaRPr>
          </a:p>
        </p:txBody>
      </p:sp>
      <p:sp>
        <p:nvSpPr>
          <p:cNvPr id="7" name="灯片编号占位符 6"/>
          <p:cNvSpPr>
            <a:spLocks noGrp="1"/>
          </p:cNvSpPr>
          <p:nvPr>
            <p:ph type="sldNum" sz="quarter" idx="12"/>
          </p:nvPr>
        </p:nvSpPr>
        <p:spPr/>
        <p:txBody>
          <a:bodyPr/>
          <a:lstStyle/>
          <a:p>
            <a:pPr lvl="0"/>
            <a:fld id="{9A0DB2DC-4C9A-4742-B13C-FB6460FD3503}" type="slidenum">
              <a:rPr lang="zh-CN" altLang="en-US">
                <a:ea typeface="宋体" panose="02010600030101010101" pitchFamily="2" charset="-122"/>
                <a:sym typeface="Tahoma"/>
              </a:rPr>
              <a:t/>
            </a:fld>
            <a:endParaRPr lang="zh-CN" altLang="en-US">
              <a:ea typeface="宋体" panose="02010600030101010101" pitchFamily="2" charset="-122"/>
              <a:sym typeface="Tahoma"/>
            </a:endParaRPr>
          </a:p>
        </p:txBody>
      </p:sp>
    </p:spTree>
  </p:cSld>
  <p:clrMapOvr>
    <a:masterClrMapping/>
  </p:clrMapOvr>
  <p:transition/>
  <p:timing/>
</p:sldLayout>
</file>

<file path=ppt/slideLayouts/slideLayout3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a:endParaRPr>
              <a:ea typeface="宋体" panose="02010600030101010101" pitchFamily="2" charset="-122"/>
              <a:sym typeface="Tahoma"/>
            </a:endParaRPr>
          </a:p>
        </p:txBody>
      </p:sp>
      <p:sp>
        <p:nvSpPr>
          <p:cNvPr id="6" name="页脚占位符 5"/>
          <p:cNvSpPr>
            <a:spLocks noGrp="1"/>
          </p:cNvSpPr>
          <p:nvPr>
            <p:ph type="ftr" sz="quarter" idx="11"/>
          </p:nvPr>
        </p:nvSpPr>
        <p:spPr/>
        <p:txBody>
          <a:bodyPr/>
          <a:lstStyle/>
          <a:p>
            <a:pPr lvl="0"/>
            <a:endParaRPr>
              <a:ea typeface="宋体" panose="02010600030101010101" pitchFamily="2" charset="-122"/>
              <a:sym typeface="Tahoma"/>
            </a:endParaRPr>
          </a:p>
        </p:txBody>
      </p:sp>
      <p:sp>
        <p:nvSpPr>
          <p:cNvPr id="7" name="灯片编号占位符 6"/>
          <p:cNvSpPr>
            <a:spLocks noGrp="1"/>
          </p:cNvSpPr>
          <p:nvPr>
            <p:ph type="sldNum" sz="quarter" idx="12"/>
          </p:nvPr>
        </p:nvSpPr>
        <p:spPr/>
        <p:txBody>
          <a:bodyPr/>
          <a:lstStyle/>
          <a:p>
            <a:pPr lvl="0"/>
            <a:fld id="{9A0DB2DC-4C9A-4742-B13C-FB6460FD3503}" type="slidenum">
              <a:rPr lang="zh-CN" altLang="en-US">
                <a:ea typeface="宋体" panose="02010600030101010101" pitchFamily="2" charset="-122"/>
                <a:sym typeface="Tahoma"/>
              </a:rPr>
              <a:t/>
            </a:fld>
            <a:endParaRPr lang="zh-CN" altLang="en-US">
              <a:ea typeface="宋体" panose="02010600030101010101" pitchFamily="2" charset="-122"/>
              <a:sym typeface="Tahoma"/>
            </a:endParaRPr>
          </a:p>
        </p:txBody>
      </p:sp>
    </p:spTree>
  </p:cSld>
  <p:clrMapOvr>
    <a:masterClrMapping/>
  </p:clrMapOvr>
  <p:transition/>
  <p:timing/>
</p:sldLayout>
</file>

<file path=ppt/slideLayouts/slideLayout3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a:ea typeface="宋体" panose="02010600030101010101" pitchFamily="2" charset="-122"/>
              <a:sym typeface="Tahoma"/>
            </a:endParaRPr>
          </a:p>
        </p:txBody>
      </p:sp>
      <p:sp>
        <p:nvSpPr>
          <p:cNvPr id="5" name="页脚占位符 4"/>
          <p:cNvSpPr>
            <a:spLocks noGrp="1"/>
          </p:cNvSpPr>
          <p:nvPr>
            <p:ph type="ftr" sz="quarter" idx="11"/>
          </p:nvPr>
        </p:nvSpPr>
        <p:spPr/>
        <p:txBody>
          <a:bodyPr/>
          <a:lstStyle/>
          <a:p>
            <a:pPr lvl="0"/>
            <a:endParaRPr>
              <a:ea typeface="宋体" panose="02010600030101010101" pitchFamily="2" charset="-122"/>
              <a:sym typeface="Tahoma"/>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a:ea typeface="宋体" panose="02010600030101010101" pitchFamily="2" charset="-122"/>
                <a:sym typeface="Tahoma"/>
              </a:rPr>
              <a:t/>
            </a:fld>
            <a:endParaRPr lang="zh-CN" altLang="en-US">
              <a:ea typeface="宋体" panose="02010600030101010101" pitchFamily="2" charset="-122"/>
              <a:sym typeface="Tahoma"/>
            </a:endParaRPr>
          </a:p>
        </p:txBody>
      </p:sp>
    </p:spTree>
  </p:cSld>
  <p:clrMapOvr>
    <a:masterClrMapping/>
  </p:clrMapOvr>
  <p:transition/>
  <p:timing/>
</p:sldLayout>
</file>

<file path=ppt/slideLayouts/slideLayout3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版">
    <p:spTree>
      <p:nvGrpSpPr>
        <p:cNvPr id="1" name=""/>
        <p:cNvGrpSpPr/>
        <p:nvPr/>
      </p:nvGrpSpPr>
      <p:grpSpPr>
        <a:xfrm>
          <a:off x="0" y="0"/>
          <a:ext cx="0" cy="0"/>
        </a:xfrm>
      </p:grpSpPr>
      <p:sp>
        <p:nvSpPr>
          <p:cNvPr id="2" name="竖排标题 1"/>
          <p:cNvSpPr>
            <a:spLocks noGrp="1"/>
          </p:cNvSpPr>
          <p:nvPr>
            <p:ph type="title" orient="vert"/>
          </p:nvPr>
        </p:nvSpPr>
        <p:spPr>
          <a:xfrm>
            <a:off x="7004051" y="617538"/>
            <a:ext cx="1951038" cy="551497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1150938" y="617538"/>
            <a:ext cx="5740009" cy="551497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a:ea typeface="宋体" panose="02010600030101010101" pitchFamily="2" charset="-122"/>
              <a:sym typeface="Tahoma"/>
            </a:endParaRPr>
          </a:p>
        </p:txBody>
      </p:sp>
      <p:sp>
        <p:nvSpPr>
          <p:cNvPr id="5" name="页脚占位符 4"/>
          <p:cNvSpPr>
            <a:spLocks noGrp="1"/>
          </p:cNvSpPr>
          <p:nvPr>
            <p:ph type="ftr" sz="quarter" idx="11"/>
          </p:nvPr>
        </p:nvSpPr>
        <p:spPr/>
        <p:txBody>
          <a:bodyPr/>
          <a:lstStyle/>
          <a:p>
            <a:pPr lvl="0"/>
            <a:endParaRPr>
              <a:ea typeface="宋体" panose="02010600030101010101" pitchFamily="2" charset="-122"/>
              <a:sym typeface="Tahoma"/>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a:ea typeface="宋体" panose="02010600030101010101" pitchFamily="2" charset="-122"/>
                <a:sym typeface="Tahoma"/>
              </a:rPr>
              <a:t/>
            </a:fld>
            <a:endParaRPr lang="zh-CN" altLang="en-US">
              <a:ea typeface="宋体" panose="02010600030101010101" pitchFamily="2" charset="-122"/>
              <a:sym typeface="Tahoma"/>
            </a:endParaRPr>
          </a:p>
        </p:txBody>
      </p:sp>
    </p:spTree>
  </p:cSld>
  <p:clrMapOvr>
    <a:masterClrMapping/>
  </p:clrMapOvr>
  <p:transition/>
  <p:timing/>
</p:sldLayout>
</file>

<file path=ppt/slideLayouts/slideLayout3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Only">
  <p:cSld name="内容">
    <p:bg>
      <p:bgPr>
        <a:solidFill>
          <a:schemeClr val="bg1"/>
        </a:solidFill>
        <a:effectLst/>
      </p:bgPr>
    </p:bg>
    <p:spTree>
      <p:nvGrpSpPr>
        <p:cNvPr id="1" name=""/>
        <p:cNvGrpSpPr/>
        <p:nvPr/>
      </p:nvGrpSpPr>
      <p:grpSpPr>
        <a:xfrm>
          <a:off x="0" y="0"/>
          <a:ext cx="0" cy="0"/>
        </a:xfrm>
      </p:grpSpPr>
      <p:sp>
        <p:nvSpPr>
          <p:cNvPr id="2" name="内容占位符 1"/>
          <p:cNvSpPr>
            <a:spLocks noGrp="1"/>
          </p:cNvSpPr>
          <p:nvPr>
            <p:ph/>
          </p:nvPr>
        </p:nvSpPr>
        <p:spPr>
          <a:xfrm>
            <a:off x="457200" y="274640"/>
            <a:ext cx="8229600" cy="5851525"/>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Rectangle 4"/>
          <p:cNvSpPr>
            <a:spLocks noGrp="1" noChangeArrowheads="1"/>
          </p:cNvSpPr>
          <p:nvPr>
            <p:ph type="dt" sz="half" idx="2"/>
          </p:nvPr>
        </p:nvSpPr>
        <p:spPr>
          <a:xfrm>
            <a:off x="457200" y="6245225"/>
            <a:ext cx="2133600" cy="476250"/>
          </a:xfrm>
          <a:prstGeom prst="rect">
            <a:avLst/>
          </a:prstGeom>
        </p:spPr>
        <p:txBody>
          <a:bodyPr/>
          <a:lstStyle>
            <a:lvl1pPr>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zh-CN"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Rectangle 5"/>
          <p:cNvSpPr>
            <a:spLocks noGrp="1" noChangeArrowheads="1"/>
          </p:cNvSpPr>
          <p:nvPr>
            <p:ph type="ftr" sz="quarter" idx="3"/>
          </p:nvPr>
        </p:nvSpPr>
        <p:spPr>
          <a:xfrm>
            <a:off x="3124200" y="6245225"/>
            <a:ext cx="2895600" cy="476250"/>
          </a:xfrm>
          <a:prstGeom prst="rect">
            <a:avLst/>
          </a:prstGeom>
        </p:spPr>
        <p:txBody>
          <a:bodyPr/>
          <a:lstStyle>
            <a:lvl1pPr>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zh-CN"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Rectangle 6"/>
          <p:cNvSpPr>
            <a:spLocks noGrp="1" noChangeArrowheads="1"/>
          </p:cNvSpPr>
          <p:nvPr>
            <p:ph type="sldNum" sz="quarter" idx="4"/>
          </p:nvPr>
        </p:nvSpPr>
        <p:spPr>
          <a:xfrm>
            <a:off x="6553200" y="6245225"/>
            <a:ext cx="2133600" cy="476250"/>
          </a:xfrm>
          <a:prstGeom prst="rect">
            <a:avLst/>
          </a:prstGeom>
        </p:spPr>
        <p:txBody>
          <a:bodyPr vert="horz" wrap="square" lIns="91440" tIns="45720" rIns="91440" bIns="45720" numCol="1" anchor="t" anchorCtr="0" compatLnSpc="1"/>
          <a:lstStyle/>
          <a:p>
            <a:pPr algn="r">
              <a:buNone/>
            </a:pPr>
            <a:fld id="{9A0DB2DC-4C9A-4742-B13C-FB6460FD3503}" type="slidenum">
              <a:rPr lang="en-US" altLang="zh-CN"/>
              <a:t/>
            </a:fld>
            <a:endParaRPr lang="en-US" altLang="zh-CN"/>
          </a:p>
        </p:txBody>
      </p:sp>
    </p:spTree>
  </p:cSld>
  <p:clrMapOvr>
    <a:masterClrMapping/>
  </p:clrMapOvr>
  <p:transition>
    <p:random/>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1182688" y="2017713"/>
            <a:ext cx="3808476" cy="4114800"/>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5146612" y="2017713"/>
            <a:ext cx="3808476" cy="4114800"/>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lvl="0"/>
            <a:endParaRPr>
              <a:ea typeface="宋体" panose="02010600030101010101" pitchFamily="2" charset="-122"/>
              <a:sym typeface="Tahoma"/>
            </a:endParaRPr>
          </a:p>
        </p:txBody>
      </p:sp>
      <p:sp>
        <p:nvSpPr>
          <p:cNvPr id="6" name="页脚占位符 5"/>
          <p:cNvSpPr>
            <a:spLocks noGrp="1"/>
          </p:cNvSpPr>
          <p:nvPr>
            <p:ph type="ftr" sz="quarter" idx="11"/>
          </p:nvPr>
        </p:nvSpPr>
        <p:spPr/>
        <p:txBody>
          <a:bodyPr/>
          <a:lstStyle/>
          <a:p>
            <a:pPr lvl="0"/>
            <a:endParaRPr>
              <a:ea typeface="宋体" panose="02010600030101010101" pitchFamily="2" charset="-122"/>
              <a:sym typeface="Tahoma"/>
            </a:endParaRPr>
          </a:p>
        </p:txBody>
      </p:sp>
      <p:sp>
        <p:nvSpPr>
          <p:cNvPr id="7" name="灯片编号占位符 6"/>
          <p:cNvSpPr>
            <a:spLocks noGrp="1"/>
          </p:cNvSpPr>
          <p:nvPr>
            <p:ph type="sldNum" sz="quarter" idx="12"/>
          </p:nvPr>
        </p:nvSpPr>
        <p:spPr/>
        <p:txBody>
          <a:bodyPr/>
          <a:lstStyle/>
          <a:p>
            <a:pPr lvl="0"/>
            <a:fld id="{9A0DB2DC-4C9A-4742-B13C-FB6460FD3503}" type="slidenum">
              <a:rPr lang="zh-CN" altLang="en-US">
                <a:ea typeface="宋体" panose="02010600030101010101" pitchFamily="2" charset="-122"/>
                <a:sym typeface="Tahoma"/>
              </a:rPr>
              <a:t/>
            </a:fld>
            <a:endParaRPr lang="zh-CN" altLang="en-US">
              <a:ea typeface="宋体" panose="02010600030101010101" pitchFamily="2" charset="-122"/>
              <a:sym typeface="Tahoma"/>
            </a:endParaRPr>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a:xfrm>
            <a:off x="629841" y="365125"/>
            <a:ext cx="78867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90081" y="2665379"/>
            <a:ext cx="3655181"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92704" y="2665379"/>
            <a:ext cx="3673182"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lvl="0"/>
            <a:endParaRPr>
              <a:ea typeface="宋体" panose="02010600030101010101" pitchFamily="2" charset="-122"/>
              <a:sym typeface="Tahoma"/>
            </a:endParaRPr>
          </a:p>
        </p:txBody>
      </p:sp>
      <p:sp>
        <p:nvSpPr>
          <p:cNvPr id="8" name="页脚占位符 7"/>
          <p:cNvSpPr>
            <a:spLocks noGrp="1"/>
          </p:cNvSpPr>
          <p:nvPr>
            <p:ph type="ftr" sz="quarter" idx="11"/>
          </p:nvPr>
        </p:nvSpPr>
        <p:spPr/>
        <p:txBody>
          <a:bodyPr/>
          <a:lstStyle/>
          <a:p>
            <a:pPr lvl="0"/>
            <a:endParaRPr>
              <a:ea typeface="宋体" panose="02010600030101010101" pitchFamily="2" charset="-122"/>
              <a:sym typeface="Tahoma"/>
            </a:endParaRPr>
          </a:p>
        </p:txBody>
      </p:sp>
      <p:sp>
        <p:nvSpPr>
          <p:cNvPr id="9" name="灯片编号占位符 8"/>
          <p:cNvSpPr>
            <a:spLocks noGrp="1"/>
          </p:cNvSpPr>
          <p:nvPr>
            <p:ph type="sldNum" sz="quarter" idx="12"/>
          </p:nvPr>
        </p:nvSpPr>
        <p:spPr/>
        <p:txBody>
          <a:bodyPr/>
          <a:lstStyle/>
          <a:p>
            <a:pPr lvl="0"/>
            <a:fld id="{9A0DB2DC-4C9A-4742-B13C-FB6460FD3503}" type="slidenum">
              <a:rPr lang="zh-CN" altLang="en-US">
                <a:ea typeface="宋体" panose="02010600030101010101" pitchFamily="2" charset="-122"/>
                <a:sym typeface="Tahoma"/>
              </a:rPr>
              <a:t/>
            </a:fld>
            <a:endParaRPr lang="zh-CN" altLang="en-US">
              <a:ea typeface="宋体" panose="02010600030101010101" pitchFamily="2" charset="-122"/>
              <a:sym typeface="Tahoma"/>
            </a:endParaRPr>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lvl="0"/>
            <a:endParaRPr>
              <a:ea typeface="宋体" panose="02010600030101010101" pitchFamily="2" charset="-122"/>
              <a:sym typeface="Tahoma"/>
            </a:endParaRPr>
          </a:p>
        </p:txBody>
      </p:sp>
      <p:sp>
        <p:nvSpPr>
          <p:cNvPr id="4" name="页脚占位符 3"/>
          <p:cNvSpPr>
            <a:spLocks noGrp="1"/>
          </p:cNvSpPr>
          <p:nvPr>
            <p:ph type="ftr" sz="quarter" idx="11"/>
          </p:nvPr>
        </p:nvSpPr>
        <p:spPr/>
        <p:txBody>
          <a:bodyPr/>
          <a:lstStyle/>
          <a:p>
            <a:pPr lvl="0"/>
            <a:endParaRPr>
              <a:ea typeface="宋体" panose="02010600030101010101" pitchFamily="2" charset="-122"/>
              <a:sym typeface="Tahoma"/>
            </a:endParaRPr>
          </a:p>
        </p:txBody>
      </p:sp>
      <p:sp>
        <p:nvSpPr>
          <p:cNvPr id="5" name="灯片编号占位符 4"/>
          <p:cNvSpPr>
            <a:spLocks noGrp="1"/>
          </p:cNvSpPr>
          <p:nvPr>
            <p:ph type="sldNum" sz="quarter" idx="12"/>
          </p:nvPr>
        </p:nvSpPr>
        <p:spPr/>
        <p:txBody>
          <a:bodyPr/>
          <a:lstStyle/>
          <a:p>
            <a:pPr lvl="0"/>
            <a:fld id="{9A0DB2DC-4C9A-4742-B13C-FB6460FD3503}" type="slidenum">
              <a:rPr lang="zh-CN" altLang="en-US">
                <a:ea typeface="宋体" panose="02010600030101010101" pitchFamily="2" charset="-122"/>
                <a:sym typeface="Tahoma"/>
              </a:rPr>
              <a:t/>
            </a:fld>
            <a:endParaRPr lang="zh-CN" altLang="en-US">
              <a:ea typeface="宋体" panose="02010600030101010101" pitchFamily="2" charset="-122"/>
              <a:sym typeface="Tahoma"/>
            </a:endParaRPr>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nvPr>
        </p:nvSpPr>
        <p:spPr/>
        <p:txBody>
          <a:bodyPr/>
          <a:lstStyle/>
          <a:p>
            <a:pPr lvl="0"/>
            <a:endParaRPr>
              <a:ea typeface="宋体" panose="02010600030101010101" pitchFamily="2" charset="-122"/>
              <a:sym typeface="Tahoma"/>
            </a:endParaRPr>
          </a:p>
        </p:txBody>
      </p:sp>
      <p:sp>
        <p:nvSpPr>
          <p:cNvPr id="3" name="页脚占位符 2"/>
          <p:cNvSpPr>
            <a:spLocks noGrp="1"/>
          </p:cNvSpPr>
          <p:nvPr>
            <p:ph type="ftr" sz="quarter" idx="11"/>
          </p:nvPr>
        </p:nvSpPr>
        <p:spPr/>
        <p:txBody>
          <a:bodyPr/>
          <a:lstStyle/>
          <a:p>
            <a:pPr lvl="0"/>
            <a:endParaRPr>
              <a:ea typeface="宋体" panose="02010600030101010101" pitchFamily="2" charset="-122"/>
              <a:sym typeface="Tahoma"/>
            </a:endParaRPr>
          </a:p>
        </p:txBody>
      </p:sp>
      <p:sp>
        <p:nvSpPr>
          <p:cNvPr id="4" name="灯片编号占位符 3"/>
          <p:cNvSpPr>
            <a:spLocks noGrp="1"/>
          </p:cNvSpPr>
          <p:nvPr>
            <p:ph type="sldNum" sz="quarter" idx="12"/>
          </p:nvPr>
        </p:nvSpPr>
        <p:spPr/>
        <p:txBody>
          <a:bodyPr/>
          <a:lstStyle/>
          <a:p>
            <a:pPr lvl="0"/>
            <a:fld id="{9A0DB2DC-4C9A-4742-B13C-FB6460FD3503}" type="slidenum">
              <a:rPr lang="zh-CN" altLang="en-US">
                <a:ea typeface="宋体" panose="02010600030101010101" pitchFamily="2" charset="-122"/>
                <a:sym typeface="Tahoma"/>
              </a:rPr>
              <a:t/>
            </a:fld>
            <a:endParaRPr lang="zh-CN" altLang="en-US">
              <a:ea typeface="宋体" panose="02010600030101010101" pitchFamily="2" charset="-122"/>
              <a:sym typeface="Tahoma"/>
            </a:endParaRPr>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nvGrpSpPr>
      <p:grpSpPr>
        <a:xfrm>
          <a:off x="0" y="0"/>
          <a: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a:endParaRPr>
              <a:ea typeface="宋体" panose="02010600030101010101" pitchFamily="2" charset="-122"/>
              <a:sym typeface="Tahoma"/>
            </a:endParaRPr>
          </a:p>
        </p:txBody>
      </p:sp>
      <p:sp>
        <p:nvSpPr>
          <p:cNvPr id="6" name="页脚占位符 5"/>
          <p:cNvSpPr>
            <a:spLocks noGrp="1"/>
          </p:cNvSpPr>
          <p:nvPr>
            <p:ph type="ftr" sz="quarter" idx="11"/>
          </p:nvPr>
        </p:nvSpPr>
        <p:spPr/>
        <p:txBody>
          <a:bodyPr/>
          <a:lstStyle/>
          <a:p>
            <a:pPr lvl="0"/>
            <a:endParaRPr>
              <a:ea typeface="宋体" panose="02010600030101010101" pitchFamily="2" charset="-122"/>
              <a:sym typeface="Tahoma"/>
            </a:endParaRPr>
          </a:p>
        </p:txBody>
      </p:sp>
      <p:sp>
        <p:nvSpPr>
          <p:cNvPr id="7" name="灯片编号占位符 6"/>
          <p:cNvSpPr>
            <a:spLocks noGrp="1"/>
          </p:cNvSpPr>
          <p:nvPr>
            <p:ph type="sldNum" sz="quarter" idx="12"/>
          </p:nvPr>
        </p:nvSpPr>
        <p:spPr/>
        <p:txBody>
          <a:bodyPr/>
          <a:lstStyle/>
          <a:p>
            <a:pPr lvl="0"/>
            <a:fld id="{9A0DB2DC-4C9A-4742-B13C-FB6460FD3503}" type="slidenum">
              <a:rPr lang="zh-CN" altLang="en-US">
                <a:ea typeface="宋体" panose="02010600030101010101" pitchFamily="2" charset="-122"/>
                <a:sym typeface="Tahoma"/>
              </a:rPr>
              <a:t/>
            </a:fld>
            <a:endParaRPr lang="zh-CN" altLang="en-US">
              <a:ea typeface="宋体" panose="02010600030101010101" pitchFamily="2" charset="-122"/>
              <a:sym typeface="Tahoma"/>
            </a:endParaRPr>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a:endParaRPr>
              <a:ea typeface="宋体" panose="02010600030101010101" pitchFamily="2" charset="-122"/>
              <a:sym typeface="Tahoma"/>
            </a:endParaRPr>
          </a:p>
        </p:txBody>
      </p:sp>
      <p:sp>
        <p:nvSpPr>
          <p:cNvPr id="6" name="页脚占位符 5"/>
          <p:cNvSpPr>
            <a:spLocks noGrp="1"/>
          </p:cNvSpPr>
          <p:nvPr>
            <p:ph type="ftr" sz="quarter" idx="11"/>
          </p:nvPr>
        </p:nvSpPr>
        <p:spPr/>
        <p:txBody>
          <a:bodyPr/>
          <a:lstStyle/>
          <a:p>
            <a:pPr lvl="0"/>
            <a:endParaRPr>
              <a:ea typeface="宋体" panose="02010600030101010101" pitchFamily="2" charset="-122"/>
              <a:sym typeface="Tahoma"/>
            </a:endParaRPr>
          </a:p>
        </p:txBody>
      </p:sp>
      <p:sp>
        <p:nvSpPr>
          <p:cNvPr id="7" name="灯片编号占位符 6"/>
          <p:cNvSpPr>
            <a:spLocks noGrp="1"/>
          </p:cNvSpPr>
          <p:nvPr>
            <p:ph type="sldNum" sz="quarter" idx="12"/>
          </p:nvPr>
        </p:nvSpPr>
        <p:spPr/>
        <p:txBody>
          <a:bodyPr/>
          <a:lstStyle/>
          <a:p>
            <a:pPr lvl="0"/>
            <a:fld id="{9A0DB2DC-4C9A-4742-B13C-FB6460FD3503}" type="slidenum">
              <a:rPr lang="zh-CN" altLang="en-US">
                <a:ea typeface="宋体" panose="02010600030101010101" pitchFamily="2" charset="-122"/>
                <a:sym typeface="Tahoma"/>
              </a:rPr>
              <a:t/>
            </a:fld>
            <a:endParaRPr lang="zh-CN" altLang="en-US">
              <a:ea typeface="宋体" panose="02010600030101010101" pitchFamily="2" charset="-122"/>
              <a:sym typeface="Tahoma"/>
            </a:endParaRPr>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slideLayout" Target="../slideLayouts/slideLayout12.xml" /><Relationship Id="rId13"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_rels/slideMaster2.xml.rels>&#65279;<?xml version="1.0" encoding="utf-8" standalone="yes"?><Relationships xmlns="http://schemas.openxmlformats.org/package/2006/relationships"><Relationship Id="rId1" Type="http://schemas.openxmlformats.org/officeDocument/2006/relationships/slideLayout" Target="../slideLayouts/slideLayout13.xml" /><Relationship Id="rId10" Type="http://schemas.openxmlformats.org/officeDocument/2006/relationships/slideLayout" Target="../slideLayouts/slideLayout22.xml" /><Relationship Id="rId11" Type="http://schemas.openxmlformats.org/officeDocument/2006/relationships/slideLayout" Target="../slideLayouts/slideLayout23.xml" /><Relationship Id="rId12" Type="http://schemas.openxmlformats.org/officeDocument/2006/relationships/theme" Target="../theme/theme2.xml" /><Relationship Id="rId2" Type="http://schemas.openxmlformats.org/officeDocument/2006/relationships/slideLayout" Target="../slideLayouts/slideLayout14.xml" /><Relationship Id="rId3" Type="http://schemas.openxmlformats.org/officeDocument/2006/relationships/slideLayout" Target="../slideLayouts/slideLayout15.xml" /><Relationship Id="rId4" Type="http://schemas.openxmlformats.org/officeDocument/2006/relationships/slideLayout" Target="../slideLayouts/slideLayout16.xml" /><Relationship Id="rId5" Type="http://schemas.openxmlformats.org/officeDocument/2006/relationships/slideLayout" Target="../slideLayouts/slideLayout17.xml" /><Relationship Id="rId6" Type="http://schemas.openxmlformats.org/officeDocument/2006/relationships/slideLayout" Target="../slideLayouts/slideLayout18.xml" /><Relationship Id="rId7" Type="http://schemas.openxmlformats.org/officeDocument/2006/relationships/slideLayout" Target="../slideLayouts/slideLayout19.xml" /><Relationship Id="rId8" Type="http://schemas.openxmlformats.org/officeDocument/2006/relationships/slideLayout" Target="../slideLayouts/slideLayout20.xml" /><Relationship Id="rId9" Type="http://schemas.openxmlformats.org/officeDocument/2006/relationships/slideLayout" Target="../slideLayouts/slideLayout21.xml" /></Relationships>
</file>

<file path=ppt/slideMasters/_rels/slideMaster3.xml.rels>&#65279;<?xml version="1.0" encoding="utf-8" standalone="yes"?><Relationships xmlns="http://schemas.openxmlformats.org/package/2006/relationships"><Relationship Id="rId1" Type="http://schemas.openxmlformats.org/officeDocument/2006/relationships/slideLayout" Target="../slideLayouts/slideLayout24.xml" /><Relationship Id="rId10" Type="http://schemas.openxmlformats.org/officeDocument/2006/relationships/slideLayout" Target="../slideLayouts/slideLayout33.xml" /><Relationship Id="rId11" Type="http://schemas.openxmlformats.org/officeDocument/2006/relationships/slideLayout" Target="../slideLayouts/slideLayout34.xml" /><Relationship Id="rId12" Type="http://schemas.openxmlformats.org/officeDocument/2006/relationships/slideLayout" Target="../slideLayouts/slideLayout35.xml" /><Relationship Id="rId13" Type="http://schemas.openxmlformats.org/officeDocument/2006/relationships/theme" Target="../theme/theme3.xml" /><Relationship Id="rId2" Type="http://schemas.openxmlformats.org/officeDocument/2006/relationships/slideLayout" Target="../slideLayouts/slideLayout25.xml" /><Relationship Id="rId3" Type="http://schemas.openxmlformats.org/officeDocument/2006/relationships/slideLayout" Target="../slideLayouts/slideLayout26.xml" /><Relationship Id="rId4" Type="http://schemas.openxmlformats.org/officeDocument/2006/relationships/slideLayout" Target="../slideLayouts/slideLayout27.xml" /><Relationship Id="rId5" Type="http://schemas.openxmlformats.org/officeDocument/2006/relationships/slideLayout" Target="../slideLayouts/slideLayout28.xml" /><Relationship Id="rId6" Type="http://schemas.openxmlformats.org/officeDocument/2006/relationships/slideLayout" Target="../slideLayouts/slideLayout29.xml" /><Relationship Id="rId7" Type="http://schemas.openxmlformats.org/officeDocument/2006/relationships/slideLayout" Target="../slideLayouts/slideLayout30.xml" /><Relationship Id="rId8" Type="http://schemas.openxmlformats.org/officeDocument/2006/relationships/slideLayout" Target="../slideLayouts/slideLayout31.xml" /><Relationship Id="rId9" Type="http://schemas.openxmlformats.org/officeDocument/2006/relationships/slideLayout" Target="../slideLayouts/slideLayout32.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1">
            <a:alpha val="100000"/>
          </a:schemeClr>
        </a:solidFill>
        <a:effectLst/>
      </p:bgPr>
    </p:bg>
    <p:spTree>
      <p:nvGrpSpPr>
        <p:cNvPr id="1" name=""/>
        <p:cNvGrpSpPr/>
        <p:nvPr/>
      </p:nvGrpSpPr>
      <p:grpSpPr/>
      <p:sp>
        <p:nvSpPr>
          <p:cNvPr id="1026" name="Rectangle 2"/>
          <p:cNvSpPr/>
          <p:nvPr/>
        </p:nvSpPr>
        <p:spPr>
          <a:xfrm>
            <a:off x="417513" y="1098550"/>
            <a:ext cx="438150" cy="474663"/>
          </a:xfrm>
          <a:prstGeom prst="rect">
            <a:avLst/>
          </a:prstGeom>
          <a:solidFill>
            <a:schemeClr val="accent2"/>
          </a:solidFill>
          <a:ln w="9525">
            <a:noFill/>
          </a:ln>
        </p:spPr>
        <p:txBody>
          <a:bodyPr wrap="none" anchor="ctr" anchorCtr="0"/>
          <a:lstStyle/>
          <a:p>
            <a:pPr lvl="0" algn="ctr" eaLnBrk="1" hangingPunct="1">
              <a:lnSpc>
                <a:spcPct val="100000"/>
              </a:lnSpc>
            </a:pPr>
            <a:endParaRPr sz="2400">
              <a:solidFill>
                <a:schemeClr val="tx1"/>
              </a:solidFill>
              <a:latin typeface="Tahoma"/>
              <a:ea typeface="宋体" panose="02010600030101010101" pitchFamily="2" charset="-122"/>
              <a:sym typeface="Tahoma"/>
            </a:endParaRPr>
          </a:p>
        </p:txBody>
      </p:sp>
      <p:sp>
        <p:nvSpPr>
          <p:cNvPr id="1027" name="Rectangle 3"/>
          <p:cNvSpPr/>
          <p:nvPr/>
        </p:nvSpPr>
        <p:spPr>
          <a:xfrm>
            <a:off x="800100" y="1098550"/>
            <a:ext cx="328613" cy="474663"/>
          </a:xfrm>
          <a:prstGeom prst="rect">
            <a:avLst/>
          </a:prstGeom>
          <a:gradFill rotWithShape="0">
            <a:gsLst>
              <a:gs pos="0">
                <a:srgbClr val="FFCF01">
                  <a:alpha val="100000"/>
                </a:srgbClr>
              </a:gs>
              <a:gs pos="100000">
                <a:srgbClr val="FFFFFF">
                  <a:alpha val="100000"/>
                </a:srgbClr>
              </a:gs>
            </a:gsLst>
            <a:lin ang="0" scaled="1"/>
          </a:gradFill>
          <a:ln w="9525">
            <a:noFill/>
          </a:ln>
        </p:spPr>
        <p:txBody>
          <a:bodyPr wrap="none" anchor="ctr" anchorCtr="0"/>
          <a:lstStyle/>
          <a:p>
            <a:pPr lvl="0" algn="ctr" eaLnBrk="1" hangingPunct="1">
              <a:lnSpc>
                <a:spcPct val="100000"/>
              </a:lnSpc>
            </a:pPr>
            <a:endParaRPr sz="2400">
              <a:solidFill>
                <a:schemeClr val="tx1"/>
              </a:solidFill>
              <a:latin typeface="Tahoma"/>
              <a:ea typeface="宋体" panose="02010600030101010101" pitchFamily="2" charset="-122"/>
              <a:sym typeface="Tahoma"/>
            </a:endParaRPr>
          </a:p>
        </p:txBody>
      </p:sp>
      <p:sp>
        <p:nvSpPr>
          <p:cNvPr id="1028" name="Rectangle 4"/>
          <p:cNvSpPr/>
          <p:nvPr/>
        </p:nvSpPr>
        <p:spPr>
          <a:xfrm>
            <a:off x="541338" y="1520825"/>
            <a:ext cx="422275" cy="474663"/>
          </a:xfrm>
          <a:prstGeom prst="rect">
            <a:avLst/>
          </a:prstGeom>
          <a:solidFill>
            <a:schemeClr val="folHlink"/>
          </a:solidFill>
          <a:ln w="9525">
            <a:noFill/>
          </a:ln>
        </p:spPr>
        <p:txBody>
          <a:bodyPr wrap="none" anchor="ctr" anchorCtr="0"/>
          <a:lstStyle/>
          <a:p>
            <a:pPr lvl="0" algn="ctr" eaLnBrk="1" hangingPunct="1">
              <a:lnSpc>
                <a:spcPct val="100000"/>
              </a:lnSpc>
            </a:pPr>
            <a:endParaRPr sz="2400">
              <a:solidFill>
                <a:schemeClr val="tx1"/>
              </a:solidFill>
              <a:latin typeface="Tahoma"/>
              <a:ea typeface="宋体" panose="02010600030101010101" pitchFamily="2" charset="-122"/>
              <a:sym typeface="Tahoma"/>
            </a:endParaRPr>
          </a:p>
        </p:txBody>
      </p:sp>
      <p:sp>
        <p:nvSpPr>
          <p:cNvPr id="1029" name="Rectangle 5"/>
          <p:cNvSpPr/>
          <p:nvPr/>
        </p:nvSpPr>
        <p:spPr>
          <a:xfrm>
            <a:off x="911225" y="1520825"/>
            <a:ext cx="368300" cy="474663"/>
          </a:xfrm>
          <a:prstGeom prst="rect">
            <a:avLst/>
          </a:prstGeom>
          <a:gradFill rotWithShape="0">
            <a:gsLst>
              <a:gs pos="0">
                <a:srgbClr val="3333CC">
                  <a:alpha val="100000"/>
                </a:srgbClr>
              </a:gs>
              <a:gs pos="100000">
                <a:srgbClr val="FFFFFF">
                  <a:alpha val="100000"/>
                </a:srgbClr>
              </a:gs>
            </a:gsLst>
            <a:lin ang="0" scaled="1"/>
          </a:gradFill>
          <a:ln w="9525">
            <a:noFill/>
          </a:ln>
        </p:spPr>
        <p:txBody>
          <a:bodyPr wrap="none" anchor="ctr" anchorCtr="0"/>
          <a:lstStyle/>
          <a:p>
            <a:pPr lvl="0" algn="ctr" eaLnBrk="1" hangingPunct="1">
              <a:lnSpc>
                <a:spcPct val="100000"/>
              </a:lnSpc>
            </a:pPr>
            <a:endParaRPr sz="2400">
              <a:solidFill>
                <a:schemeClr val="tx1"/>
              </a:solidFill>
              <a:latin typeface="Tahoma"/>
              <a:ea typeface="宋体" panose="02010600030101010101" pitchFamily="2" charset="-122"/>
              <a:sym typeface="Tahoma"/>
            </a:endParaRPr>
          </a:p>
        </p:txBody>
      </p:sp>
      <p:sp>
        <p:nvSpPr>
          <p:cNvPr id="1030" name="Rectangle 6"/>
          <p:cNvSpPr/>
          <p:nvPr/>
        </p:nvSpPr>
        <p:spPr>
          <a:xfrm>
            <a:off x="127000" y="1447800"/>
            <a:ext cx="560388" cy="422275"/>
          </a:xfrm>
          <a:prstGeom prst="rect">
            <a:avLst/>
          </a:prstGeom>
          <a:gradFill rotWithShape="0">
            <a:gsLst>
              <a:gs pos="0">
                <a:srgbClr val="FFFFFF">
                  <a:alpha val="100000"/>
                </a:srgbClr>
              </a:gs>
              <a:gs pos="100000">
                <a:srgbClr val="FF0000">
                  <a:alpha val="100000"/>
                </a:srgbClr>
              </a:gs>
            </a:gsLst>
            <a:lin ang="18900000" scaled="1"/>
          </a:gradFill>
          <a:ln w="9525">
            <a:noFill/>
          </a:ln>
        </p:spPr>
        <p:txBody>
          <a:bodyPr wrap="none" anchor="ctr" anchorCtr="0"/>
          <a:lstStyle/>
          <a:p>
            <a:pPr lvl="0" algn="ctr" eaLnBrk="1" hangingPunct="1">
              <a:lnSpc>
                <a:spcPct val="100000"/>
              </a:lnSpc>
            </a:pPr>
            <a:endParaRPr sz="2400">
              <a:solidFill>
                <a:schemeClr val="tx1"/>
              </a:solidFill>
              <a:latin typeface="Tahoma"/>
              <a:ea typeface="宋体" panose="02010600030101010101" pitchFamily="2" charset="-122"/>
              <a:sym typeface="Tahoma"/>
            </a:endParaRPr>
          </a:p>
        </p:txBody>
      </p:sp>
      <p:sp>
        <p:nvSpPr>
          <p:cNvPr id="1031" name="Rectangle 7"/>
          <p:cNvSpPr/>
          <p:nvPr/>
        </p:nvSpPr>
        <p:spPr>
          <a:xfrm>
            <a:off x="762000" y="990600"/>
            <a:ext cx="31750" cy="1052513"/>
          </a:xfrm>
          <a:prstGeom prst="rect">
            <a:avLst/>
          </a:prstGeom>
          <a:solidFill>
            <a:schemeClr val="bg2"/>
          </a:solidFill>
          <a:ln w="9525">
            <a:noFill/>
          </a:ln>
        </p:spPr>
        <p:txBody>
          <a:bodyPr wrap="none" anchor="ctr" anchorCtr="0"/>
          <a:lstStyle/>
          <a:p>
            <a:pPr lvl="0" algn="ctr" eaLnBrk="1" hangingPunct="1">
              <a:lnSpc>
                <a:spcPct val="100000"/>
              </a:lnSpc>
            </a:pPr>
            <a:endParaRPr sz="2400">
              <a:solidFill>
                <a:schemeClr val="tx1"/>
              </a:solidFill>
              <a:latin typeface="Tahoma"/>
              <a:ea typeface="宋体" panose="02010600030101010101" pitchFamily="2" charset="-122"/>
              <a:sym typeface="Tahoma"/>
            </a:endParaRPr>
          </a:p>
        </p:txBody>
      </p:sp>
      <p:sp>
        <p:nvSpPr>
          <p:cNvPr id="1032" name="Rectangle 8"/>
          <p:cNvSpPr/>
          <p:nvPr/>
        </p:nvSpPr>
        <p:spPr>
          <a:xfrm>
            <a:off x="442913" y="1781175"/>
            <a:ext cx="8226425" cy="31750"/>
          </a:xfrm>
          <a:prstGeom prst="rect">
            <a:avLst/>
          </a:prstGeom>
          <a:gradFill rotWithShape="0">
            <a:gsLst>
              <a:gs pos="0">
                <a:srgbClr val="1C1C1C">
                  <a:alpha val="100000"/>
                </a:srgbClr>
              </a:gs>
              <a:gs pos="100000">
                <a:srgbClr val="FFFFFF">
                  <a:alpha val="100000"/>
                </a:srgbClr>
              </a:gs>
            </a:gsLst>
            <a:lin ang="0" scaled="1"/>
          </a:gradFill>
          <a:ln w="9525">
            <a:noFill/>
          </a:ln>
        </p:spPr>
        <p:txBody>
          <a:bodyPr wrap="none" anchor="ctr" anchorCtr="0"/>
          <a:lstStyle/>
          <a:p>
            <a:pPr lvl="0" algn="ctr" eaLnBrk="1" hangingPunct="1">
              <a:lnSpc>
                <a:spcPct val="100000"/>
              </a:lnSpc>
            </a:pPr>
            <a:endParaRPr sz="2400">
              <a:solidFill>
                <a:schemeClr val="tx1"/>
              </a:solidFill>
              <a:latin typeface="Tahoma"/>
              <a:ea typeface="宋体" panose="02010600030101010101" pitchFamily="2" charset="-122"/>
              <a:sym typeface="Tahoma"/>
            </a:endParaRPr>
          </a:p>
        </p:txBody>
      </p:sp>
      <p:sp>
        <p:nvSpPr>
          <p:cNvPr id="1033" name="Rectangle 9"/>
          <p:cNvSpPr>
            <a:spLocks noGrp="1"/>
          </p:cNvSpPr>
          <p:nvPr>
            <p:ph type="title"/>
          </p:nvPr>
        </p:nvSpPr>
        <p:spPr>
          <a:xfrm>
            <a:off x="1150938" y="617538"/>
            <a:ext cx="7793037" cy="1143000"/>
          </a:xfrm>
          <a:prstGeom prst="rect">
            <a:avLst/>
          </a:prstGeom>
          <a:noFill/>
          <a:ln w="9525">
            <a:noFill/>
          </a:ln>
        </p:spPr>
        <p:txBody>
          <a:bodyPr vert="horz" wrap="square" anchor="b" anchorCtr="0"/>
          <a:lstStyle/>
          <a:p>
            <a:pPr lvl="0"/>
            <a:r>
              <a:rPr lang="zh-CN" altLang="en-US"/>
              <a:t>单击此处编辑母版标题样式</a:t>
            </a:r>
            <a:endParaRPr lang="zh-CN" altLang="en-US"/>
          </a:p>
        </p:txBody>
      </p:sp>
      <p:sp>
        <p:nvSpPr>
          <p:cNvPr id="1034" name="Rectangle 10"/>
          <p:cNvSpPr>
            <a:spLocks noGrp="1"/>
          </p:cNvSpPr>
          <p:nvPr>
            <p:ph type="body" idx="1"/>
          </p:nvPr>
        </p:nvSpPr>
        <p:spPr>
          <a:xfrm>
            <a:off x="1182688" y="2017713"/>
            <a:ext cx="7772400" cy="4114800"/>
          </a:xfrm>
          <a:prstGeom prst="rect">
            <a:avLst/>
          </a:prstGeom>
          <a:noFill/>
          <a:ln w="9525">
            <a:noFill/>
          </a:ln>
        </p:spPr>
        <p:txBody>
          <a:bodyPr vert="horz" wrap="square" anchor="t" anchorCtr="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1035" name="Rectangle 11"/>
          <p:cNvSpPr>
            <a:spLocks noGrp="1"/>
          </p:cNvSpPr>
          <p:nvPr>
            <p:ph type="dt" sz="half" idx="2"/>
          </p:nvPr>
        </p:nvSpPr>
        <p:spPr>
          <a:xfrm>
            <a:off x="914400" y="6324600"/>
            <a:ext cx="1905000" cy="457200"/>
          </a:xfrm>
          <a:prstGeom prst="rect">
            <a:avLst/>
          </a:prstGeom>
          <a:noFill/>
          <a:ln w="9525">
            <a:noFill/>
          </a:ln>
        </p:spPr>
        <p:txBody>
          <a:bodyPr vert="horz" wrap="square" anchor="b" anchorCtr="0"/>
          <a:lstStyle>
            <a:lvl1pPr>
              <a:defRPr sz="1400">
                <a:latin typeface="Tahoma"/>
              </a:defRPr>
            </a:lvl1pPr>
          </a:lstStyle>
          <a:p>
            <a:pPr lvl="0"/>
            <a:endParaRPr>
              <a:ea typeface="宋体" panose="02010600030101010101" pitchFamily="2" charset="-122"/>
              <a:sym typeface="Tahoma"/>
            </a:endParaRPr>
          </a:p>
        </p:txBody>
      </p:sp>
      <p:sp>
        <p:nvSpPr>
          <p:cNvPr id="1036" name="Rectangle 12"/>
          <p:cNvSpPr>
            <a:spLocks noGrp="1"/>
          </p:cNvSpPr>
          <p:nvPr>
            <p:ph type="ftr" sz="quarter" idx="3"/>
          </p:nvPr>
        </p:nvSpPr>
        <p:spPr>
          <a:xfrm>
            <a:off x="3352800" y="6324600"/>
            <a:ext cx="2895600" cy="457200"/>
          </a:xfrm>
          <a:prstGeom prst="rect">
            <a:avLst/>
          </a:prstGeom>
          <a:noFill/>
          <a:ln w="9525">
            <a:noFill/>
          </a:ln>
        </p:spPr>
        <p:txBody>
          <a:bodyPr vert="horz" wrap="square" anchor="b" anchorCtr="0"/>
          <a:lstStyle>
            <a:lvl1pPr algn="ctr">
              <a:defRPr sz="1400">
                <a:latin typeface="Tahoma"/>
              </a:defRPr>
            </a:lvl1pPr>
          </a:lstStyle>
          <a:p>
            <a:pPr lvl="0"/>
            <a:endParaRPr>
              <a:ea typeface="宋体" panose="02010600030101010101" pitchFamily="2" charset="-122"/>
              <a:sym typeface="Tahoma"/>
            </a:endParaRPr>
          </a:p>
        </p:txBody>
      </p:sp>
      <p:sp>
        <p:nvSpPr>
          <p:cNvPr id="1037" name="Rectangle 13"/>
          <p:cNvSpPr>
            <a:spLocks noGrp="1"/>
          </p:cNvSpPr>
          <p:nvPr>
            <p:ph type="sldNum" sz="quarter" idx="4"/>
          </p:nvPr>
        </p:nvSpPr>
        <p:spPr>
          <a:xfrm>
            <a:off x="6781800" y="6324600"/>
            <a:ext cx="1905000" cy="457200"/>
          </a:xfrm>
          <a:prstGeom prst="rect">
            <a:avLst/>
          </a:prstGeom>
          <a:noFill/>
          <a:ln w="9525">
            <a:noFill/>
          </a:ln>
        </p:spPr>
        <p:txBody>
          <a:bodyPr vert="horz" wrap="square" anchor="b" anchorCtr="0"/>
          <a:lstStyle>
            <a:lvl1pPr algn="r">
              <a:defRPr sz="1400">
                <a:latin typeface="Tahoma"/>
              </a:defRPr>
            </a:lvl1pPr>
          </a:lstStyle>
          <a:p>
            <a:pPr lvl="0"/>
            <a:fld id="{9A0DB2DC-4C9A-4742-B13C-FB6460FD3503}" type="slidenum">
              <a:rPr lang="zh-CN" altLang="en-US">
                <a:ea typeface="宋体" panose="02010600030101010101" pitchFamily="2" charset="-122"/>
                <a:sym typeface="Tahoma"/>
              </a:rPr>
              <a:t/>
            </a:fld>
            <a:endParaRPr lang="zh-CN" altLang="en-US">
              <a:ea typeface="宋体" panose="02010600030101010101" pitchFamily="2" charset="-122"/>
              <a:sym typeface="Tahoma"/>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p:timing/>
  <p:txStyles>
    <p:titleStyle>
      <a:lvl1pPr marL="0" lvl="0" indent="0" algn="l" eaLnBrk="0" latinLnBrk="0" hangingPunct="0">
        <a:lnSpc>
          <a:spcPct val="100000"/>
        </a:lnSpc>
        <a:spcBef>
          <a:spcPct val="0"/>
        </a:spcBef>
        <a:spcAft>
          <a:spcPct val="0"/>
        </a:spcAft>
        <a:buNone/>
        <a:defRPr sz="4400" kern="1200">
          <a:solidFill>
            <a:schemeClr val="tx2"/>
          </a:solidFill>
          <a:latin typeface="+mj-lt"/>
          <a:ea typeface="+mj-ea"/>
          <a:cs typeface="+mj-cs"/>
          <a:sym typeface="Tahoma"/>
        </a:defRPr>
      </a:lvl1pPr>
    </p:titleStyle>
    <p:bodyStyle>
      <a:lvl1pPr marL="342900" lvl="0" indent="-342900" algn="l" defTabSz="0" eaLnBrk="0" fontAlgn="base" latinLnBrk="0" hangingPunct="0">
        <a:lnSpc>
          <a:spcPct val="100000"/>
        </a:lnSpc>
        <a:spcBef>
          <a:spcPct val="20000"/>
        </a:spcBef>
        <a:spcAft>
          <a:spcPct val="0"/>
        </a:spcAft>
        <a:buClr>
          <a:schemeClr val="folHlink"/>
        </a:buClr>
        <a:buSzPct val="60000"/>
        <a:buFont typeface="Wingdings" panose="05000000000000000000" pitchFamily="2" charset="2"/>
        <a:buChar char="n"/>
        <a:defRPr sz="3200" kern="1200">
          <a:solidFill>
            <a:schemeClr val="tx1"/>
          </a:solidFill>
          <a:latin typeface="+mn-lt"/>
          <a:ea typeface="+mn-ea"/>
          <a:cs typeface="+mn-cs"/>
          <a:sym typeface="Tahoma"/>
        </a:defRPr>
      </a:lvl1pPr>
      <a:lvl2pPr marL="742950" lvl="1" indent="-285750" algn="l" defTabSz="0" eaLnBrk="0" fontAlgn="base" latinLnBrk="0" hangingPunct="0">
        <a:lnSpc>
          <a:spcPct val="100000"/>
        </a:lnSpc>
        <a:spcBef>
          <a:spcPct val="20000"/>
        </a:spcBef>
        <a:spcAft>
          <a:spcPct val="0"/>
        </a:spcAft>
        <a:buClr>
          <a:schemeClr val="hlink"/>
        </a:buClr>
        <a:buSzPct val="55000"/>
        <a:buFont typeface="Wingdings" panose="05000000000000000000" pitchFamily="2" charset="2"/>
        <a:buChar char="n"/>
        <a:defRPr sz="2800" kern="1200">
          <a:solidFill>
            <a:schemeClr val="tx1"/>
          </a:solidFill>
          <a:latin typeface="Tahoma"/>
          <a:ea typeface="宋体" panose="02010600030101010101" pitchFamily="2" charset="-122"/>
          <a:cs typeface="+mn-cs"/>
          <a:sym typeface="Tahoma"/>
        </a:defRPr>
      </a:lvl2pPr>
      <a:lvl3pPr marL="1143000" lvl="2" indent="-228600" algn="l" defTabSz="0" eaLnBrk="0" fontAlgn="base" latinLnBrk="0" hangingPunct="0">
        <a:lnSpc>
          <a:spcPct val="100000"/>
        </a:lnSpc>
        <a:spcBef>
          <a:spcPct val="20000"/>
        </a:spcBef>
        <a:spcAft>
          <a:spcPct val="0"/>
        </a:spcAft>
        <a:buClr>
          <a:schemeClr val="folHlink"/>
        </a:buClr>
        <a:buSzPct val="50000"/>
        <a:buFont typeface="Wingdings" panose="05000000000000000000" pitchFamily="2" charset="2"/>
        <a:buChar char="n"/>
        <a:defRPr sz="2400" kern="1200">
          <a:solidFill>
            <a:schemeClr val="tx1"/>
          </a:solidFill>
          <a:latin typeface="Tahoma"/>
          <a:ea typeface="宋体" panose="02010600030101010101" pitchFamily="2" charset="-122"/>
          <a:cs typeface="+mn-cs"/>
          <a:sym typeface="Tahoma"/>
        </a:defRPr>
      </a:lvl3pPr>
      <a:lvl4pPr marL="1600200" lvl="3" indent="-228600" algn="l" defTabSz="0" eaLnBrk="0" fontAlgn="base" latinLnBrk="0" hangingPunct="0">
        <a:lnSpc>
          <a:spcPct val="100000"/>
        </a:lnSpc>
        <a:spcBef>
          <a:spcPct val="20000"/>
        </a:spcBef>
        <a:spcAft>
          <a:spcPct val="0"/>
        </a:spcAft>
        <a:buClr>
          <a:schemeClr val="accent2"/>
        </a:buClr>
        <a:buSzPct val="55000"/>
        <a:buFont typeface="Wingdings" panose="05000000000000000000" pitchFamily="2" charset="2"/>
        <a:buChar char="n"/>
        <a:defRPr sz="2000" kern="1200">
          <a:solidFill>
            <a:schemeClr val="tx1"/>
          </a:solidFill>
          <a:latin typeface="Tahoma"/>
          <a:ea typeface="宋体" panose="02010600030101010101" pitchFamily="2" charset="-122"/>
          <a:cs typeface="+mn-cs"/>
          <a:sym typeface="Tahoma"/>
        </a:defRPr>
      </a:lvl4pPr>
      <a:lvl5pPr marL="2057400" lvl="4" indent="-228600" algn="l" defTabSz="0" eaLnBrk="0" fontAlgn="base" latinLnBrk="0" hangingPunct="0">
        <a:lnSpc>
          <a:spcPct val="100000"/>
        </a:lnSpc>
        <a:spcBef>
          <a:spcPct val="20000"/>
        </a:spcBef>
        <a:spcAft>
          <a:spcPct val="0"/>
        </a:spcAft>
        <a:buClr>
          <a:schemeClr val="accent1"/>
        </a:buClr>
        <a:buSzPct val="50000"/>
        <a:buFont typeface="Wingdings" panose="05000000000000000000" pitchFamily="2" charset="2"/>
        <a:buChar char="n"/>
        <a:defRPr sz="2000" kern="1200">
          <a:solidFill>
            <a:schemeClr val="tx1"/>
          </a:solidFill>
          <a:latin typeface="Tahoma"/>
          <a:ea typeface="宋体" panose="02010600030101010101" pitchFamily="2" charset="-122"/>
          <a:cs typeface="+mn-cs"/>
          <a:sym typeface="Tahoma"/>
        </a:defRPr>
      </a:lvl5pPr>
      <a:lvl6pPr marL="2514600" lvl="5" indent="-228600" algn="l" defTabSz="0" eaLnBrk="0" fontAlgn="base" latinLnBrk="0" hangingPunct="0">
        <a:lnSpc>
          <a:spcPct val="100000"/>
        </a:lnSpc>
        <a:spcBef>
          <a:spcPct val="20000"/>
        </a:spcBef>
        <a:spcAft>
          <a:spcPct val="0"/>
        </a:spcAft>
        <a:buClr>
          <a:schemeClr val="accent1"/>
        </a:buClr>
        <a:buSzPct val="50000"/>
        <a:buFont typeface="Wingdings" panose="05000000000000000000" pitchFamily="2" charset="2"/>
        <a:buChar char="n"/>
        <a:defRPr sz="2000" kern="1200">
          <a:solidFill>
            <a:schemeClr val="tx1"/>
          </a:solidFill>
          <a:latin typeface="Tahoma"/>
          <a:ea typeface="宋体" panose="02010600030101010101" pitchFamily="2" charset="-122"/>
          <a:cs typeface="+mn-cs"/>
          <a:sym typeface="Tahoma"/>
        </a:defRPr>
      </a:lvl6pPr>
      <a:lvl7pPr marL="2971800" lvl="6" indent="-228600" algn="l" defTabSz="0" eaLnBrk="0" fontAlgn="base" latinLnBrk="0" hangingPunct="0">
        <a:lnSpc>
          <a:spcPct val="100000"/>
        </a:lnSpc>
        <a:spcBef>
          <a:spcPct val="20000"/>
        </a:spcBef>
        <a:spcAft>
          <a:spcPct val="0"/>
        </a:spcAft>
        <a:buClr>
          <a:schemeClr val="accent1"/>
        </a:buClr>
        <a:buSzPct val="50000"/>
        <a:buFont typeface="Wingdings" panose="05000000000000000000" pitchFamily="2" charset="2"/>
        <a:buChar char="n"/>
        <a:defRPr sz="2000" kern="1200">
          <a:solidFill>
            <a:schemeClr val="tx1"/>
          </a:solidFill>
          <a:latin typeface="Tahoma"/>
          <a:ea typeface="宋体" panose="02010600030101010101" pitchFamily="2" charset="-122"/>
          <a:cs typeface="+mn-cs"/>
          <a:sym typeface="Tahoma"/>
        </a:defRPr>
      </a:lvl7pPr>
      <a:lvl8pPr marL="3429000" lvl="7" indent="-228600" algn="l" defTabSz="0" eaLnBrk="0" fontAlgn="base" latinLnBrk="0" hangingPunct="0">
        <a:lnSpc>
          <a:spcPct val="100000"/>
        </a:lnSpc>
        <a:spcBef>
          <a:spcPct val="20000"/>
        </a:spcBef>
        <a:spcAft>
          <a:spcPct val="0"/>
        </a:spcAft>
        <a:buClr>
          <a:schemeClr val="accent1"/>
        </a:buClr>
        <a:buSzPct val="50000"/>
        <a:buFont typeface="Wingdings" panose="05000000000000000000" pitchFamily="2" charset="2"/>
        <a:buChar char="n"/>
        <a:defRPr sz="2000" kern="1200">
          <a:solidFill>
            <a:schemeClr val="tx1"/>
          </a:solidFill>
          <a:latin typeface="Tahoma"/>
          <a:ea typeface="宋体" panose="02010600030101010101" pitchFamily="2" charset="-122"/>
          <a:cs typeface="+mn-cs"/>
          <a:sym typeface="Tahoma"/>
        </a:defRPr>
      </a:lvl8pPr>
      <a:lvl9pPr marL="3886200" lvl="8" indent="-228600" algn="l" defTabSz="0" eaLnBrk="0" fontAlgn="base" latinLnBrk="0" hangingPunct="0">
        <a:lnSpc>
          <a:spcPct val="100000"/>
        </a:lnSpc>
        <a:spcBef>
          <a:spcPct val="20000"/>
        </a:spcBef>
        <a:spcAft>
          <a:spcPct val="0"/>
        </a:spcAft>
        <a:buClr>
          <a:schemeClr val="accent1"/>
        </a:buClr>
        <a:buSzPct val="50000"/>
        <a:buFont typeface="Wingdings" panose="05000000000000000000" pitchFamily="2" charset="2"/>
        <a:buChar char="n"/>
        <a:defRPr sz="2000" kern="1200">
          <a:solidFill>
            <a:schemeClr val="tx1"/>
          </a:solidFill>
          <a:latin typeface="Tahoma"/>
          <a:ea typeface="宋体" panose="02010600030101010101" pitchFamily="2" charset="-122"/>
          <a:cs typeface="+mn-cs"/>
          <a:sym typeface="Tahoma"/>
        </a:defRPr>
      </a:lvl9pPr>
    </p:bodyStyle>
    <p:otherStyle>
      <a:lvl1pPr lvl="0" algn="l" defTabSz="914400" fontAlgn="base">
        <a:lnSpc>
          <a:spcPct val="100000"/>
        </a:lnSpc>
        <a:spcBef>
          <a:spcPct val="0"/>
        </a:spcBef>
        <a:spcAft>
          <a:spcPct val="0"/>
        </a:spcAft>
        <a:buFont typeface="Arial" panose="020b0604020202020204" pitchFamily="34" charset="0"/>
        <a:defRPr sz="2400" kern="1200" baseline="0">
          <a:solidFill>
            <a:schemeClr val="tx1"/>
          </a:solidFill>
          <a:latin typeface="+mn-lt"/>
          <a:ea typeface="+mn-ea"/>
          <a:cs typeface="+mn-cs"/>
        </a:defRPr>
      </a:lvl1pPr>
      <a:lvl2pPr marL="457200" lvl="1" indent="0" algn="l" defTabSz="914400" fontAlgn="base">
        <a:lnSpc>
          <a:spcPct val="100000"/>
        </a:lnSpc>
        <a:spcBef>
          <a:spcPct val="0"/>
        </a:spcBef>
        <a:spcAft>
          <a:spcPct val="0"/>
        </a:spcAft>
        <a:buFont typeface="Arial" panose="020b0604020202020204" pitchFamily="34" charset="0"/>
        <a:defRPr sz="2400" kern="1200" baseline="0">
          <a:solidFill>
            <a:schemeClr val="tx1"/>
          </a:solidFill>
          <a:latin typeface="Times New Roman" panose="02020603050405020304" pitchFamily="2" charset="0"/>
          <a:ea typeface="宋体" panose="02010600030101010101" pitchFamily="2" charset="-122"/>
          <a:cs typeface="+mn-cs"/>
        </a:defRPr>
      </a:lvl2pPr>
      <a:lvl3pPr marL="914400" lvl="2" indent="0" algn="l" defTabSz="914400" fontAlgn="base">
        <a:lnSpc>
          <a:spcPct val="100000"/>
        </a:lnSpc>
        <a:spcBef>
          <a:spcPct val="0"/>
        </a:spcBef>
        <a:spcAft>
          <a:spcPct val="0"/>
        </a:spcAft>
        <a:buFont typeface="Arial" panose="020b0604020202020204" pitchFamily="34" charset="0"/>
        <a:defRPr sz="2400" kern="1200" baseline="0">
          <a:solidFill>
            <a:schemeClr val="tx1"/>
          </a:solidFill>
          <a:latin typeface="Times New Roman" panose="02020603050405020304" pitchFamily="2" charset="0"/>
          <a:ea typeface="宋体" panose="02010600030101010101" pitchFamily="2" charset="-122"/>
          <a:cs typeface="+mn-cs"/>
        </a:defRPr>
      </a:lvl3pPr>
      <a:lvl4pPr marL="1371600" lvl="3" indent="0" algn="l" defTabSz="914400" fontAlgn="base">
        <a:lnSpc>
          <a:spcPct val="100000"/>
        </a:lnSpc>
        <a:spcBef>
          <a:spcPct val="0"/>
        </a:spcBef>
        <a:spcAft>
          <a:spcPct val="0"/>
        </a:spcAft>
        <a:buFont typeface="Arial" panose="020b0604020202020204" pitchFamily="34" charset="0"/>
        <a:defRPr sz="2400" kern="1200" baseline="0">
          <a:solidFill>
            <a:schemeClr val="tx1"/>
          </a:solidFill>
          <a:latin typeface="Times New Roman" panose="02020603050405020304" pitchFamily="2" charset="0"/>
          <a:ea typeface="宋体" panose="02010600030101010101" pitchFamily="2" charset="-122"/>
          <a:cs typeface="+mn-cs"/>
        </a:defRPr>
      </a:lvl4pPr>
      <a:lvl5pPr marL="1828800" lvl="4" indent="0" algn="l" defTabSz="914400" fontAlgn="base">
        <a:lnSpc>
          <a:spcPct val="100000"/>
        </a:lnSpc>
        <a:spcBef>
          <a:spcPct val="0"/>
        </a:spcBef>
        <a:spcAft>
          <a:spcPct val="0"/>
        </a:spcAft>
        <a:buFont typeface="Arial" panose="020b0604020202020204" pitchFamily="34" charset="0"/>
        <a:defRPr sz="2400" kern="1200" baseline="0">
          <a:solidFill>
            <a:schemeClr val="tx1"/>
          </a:solidFill>
          <a:latin typeface="Times New Roman" panose="02020603050405020304" pitchFamily="2" charset="0"/>
          <a:ea typeface="宋体" panose="02010600030101010101" pitchFamily="2" charset="-122"/>
          <a:cs typeface="+mn-cs"/>
        </a:defRPr>
      </a:lvl5pPr>
      <a:lvl6pPr marL="2286000" lvl="5" indent="0" algn="l" defTabSz="914400" fontAlgn="base">
        <a:lnSpc>
          <a:spcPct val="100000"/>
        </a:lnSpc>
        <a:spcBef>
          <a:spcPct val="0"/>
        </a:spcBef>
        <a:spcAft>
          <a:spcPct val="0"/>
        </a:spcAft>
        <a:buFont typeface="Arial" panose="020b0604020202020204" pitchFamily="34" charset="0"/>
        <a:defRPr sz="2400" kern="1200" baseline="0">
          <a:solidFill>
            <a:schemeClr val="tx1"/>
          </a:solidFill>
          <a:latin typeface="Times New Roman" panose="02020603050405020304" pitchFamily="2" charset="0"/>
          <a:ea typeface="宋体" panose="02010600030101010101" pitchFamily="2" charset="-122"/>
          <a:cs typeface="+mn-cs"/>
        </a:defRPr>
      </a:lvl6pPr>
      <a:lvl7pPr marL="2743200" lvl="6" indent="0" algn="l" defTabSz="914400" fontAlgn="base">
        <a:lnSpc>
          <a:spcPct val="100000"/>
        </a:lnSpc>
        <a:spcBef>
          <a:spcPct val="0"/>
        </a:spcBef>
        <a:spcAft>
          <a:spcPct val="0"/>
        </a:spcAft>
        <a:buFont typeface="Arial" panose="020b0604020202020204" pitchFamily="34" charset="0"/>
        <a:defRPr sz="2400" kern="1200" baseline="0">
          <a:solidFill>
            <a:schemeClr val="tx1"/>
          </a:solidFill>
          <a:latin typeface="Times New Roman" panose="02020603050405020304" pitchFamily="2" charset="0"/>
          <a:ea typeface="宋体" panose="02010600030101010101" pitchFamily="2" charset="-122"/>
          <a:cs typeface="+mn-cs"/>
        </a:defRPr>
      </a:lvl7pPr>
      <a:lvl8pPr marL="3200400" lvl="7" indent="0" algn="l" defTabSz="914400" fontAlgn="base">
        <a:lnSpc>
          <a:spcPct val="100000"/>
        </a:lnSpc>
        <a:spcBef>
          <a:spcPct val="0"/>
        </a:spcBef>
        <a:spcAft>
          <a:spcPct val="0"/>
        </a:spcAft>
        <a:buFont typeface="Arial" panose="020b0604020202020204" pitchFamily="34" charset="0"/>
        <a:defRPr sz="2400" kern="1200" baseline="0">
          <a:solidFill>
            <a:schemeClr val="tx1"/>
          </a:solidFill>
          <a:latin typeface="Times New Roman" panose="02020603050405020304" pitchFamily="2" charset="0"/>
          <a:ea typeface="宋体" panose="02010600030101010101" pitchFamily="2" charset="-122"/>
          <a:cs typeface="+mn-cs"/>
        </a:defRPr>
      </a:lvl8pPr>
      <a:lvl9pPr marL="3657600" lvl="8" indent="0" algn="l" defTabSz="914400" fontAlgn="base">
        <a:lnSpc>
          <a:spcPct val="100000"/>
        </a:lnSpc>
        <a:spcBef>
          <a:spcPct val="0"/>
        </a:spcBef>
        <a:spcAft>
          <a:spcPct val="0"/>
        </a:spcAft>
        <a:buFont typeface="Arial" panose="020b0604020202020204" pitchFamily="34" charset="0"/>
        <a:defRPr sz="2400" kern="1200" baseline="0">
          <a:solidFill>
            <a:schemeClr val="tx1"/>
          </a:solidFill>
          <a:latin typeface="Times New Roman" panose="02020603050405020304" pitchFamily="2" charset="0"/>
          <a:ea typeface="宋体" panose="02010600030101010101" pitchFamily="2" charset="-122"/>
          <a:cs typeface="+mn-cs"/>
        </a:defRPr>
      </a:lvl9pPr>
    </p:otherStyle>
  </p:txStyles>
</p:sldMaster>
</file>

<file path=ppt/slideMasters/slideMaster2.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1">
            <a:alpha val="100000"/>
          </a:schemeClr>
        </a:solidFill>
        <a:effectLst/>
      </p:bgPr>
    </p:bg>
    <p:spTree>
      <p:nvGrpSpPr>
        <p:cNvPr id="1" name=""/>
        <p:cNvGrpSpPr/>
        <p:nvPr/>
      </p:nvGrpSpPr>
      <p:grpSpPr/>
      <p:sp>
        <p:nvSpPr>
          <p:cNvPr id="2050" name="Rectangle 2"/>
          <p:cNvSpPr>
            <a:spLocks noGrp="1"/>
          </p:cNvSpPr>
          <p:nvPr>
            <p:ph type="title"/>
          </p:nvPr>
        </p:nvSpPr>
        <p:spPr>
          <a:xfrm>
            <a:off x="685800" y="609600"/>
            <a:ext cx="7772400" cy="1143000"/>
          </a:xfrm>
          <a:prstGeom prst="rect">
            <a:avLst/>
          </a:prstGeom>
          <a:noFill/>
          <a:ln w="9525">
            <a:noFill/>
          </a:ln>
        </p:spPr>
        <p:txBody>
          <a:bodyPr vert="horz" wrap="square" anchor="ctr" anchorCtr="0"/>
          <a:lstStyle/>
          <a:p>
            <a:pPr lvl="0"/>
            <a:r>
              <a:rPr lang="zh-CN" altLang="en-US"/>
              <a:t>单击此处编辑母版标题样式</a:t>
            </a:r>
            <a:endParaRPr lang="zh-CN" altLang="en-US"/>
          </a:p>
        </p:txBody>
      </p:sp>
      <p:sp>
        <p:nvSpPr>
          <p:cNvPr id="2051" name="Rectangle 3"/>
          <p:cNvSpPr>
            <a:spLocks noGrp="1"/>
          </p:cNvSpPr>
          <p:nvPr>
            <p:ph type="body" idx="1"/>
          </p:nvPr>
        </p:nvSpPr>
        <p:spPr>
          <a:xfrm>
            <a:off x="762000" y="1981200"/>
            <a:ext cx="7772400" cy="4114800"/>
          </a:xfrm>
          <a:prstGeom prst="rect">
            <a:avLst/>
          </a:prstGeom>
          <a:noFill/>
          <a:ln w="9525">
            <a:noFill/>
          </a:ln>
        </p:spPr>
        <p:txBody>
          <a:bodyPr vert="horz" wrap="square" anchor="t" anchorCtr="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2052" name="Rectangle 4"/>
          <p:cNvSpPr>
            <a:spLocks noGrp="1"/>
          </p:cNvSpPr>
          <p:nvPr>
            <p:ph type="dt" sz="half" idx="2"/>
          </p:nvPr>
        </p:nvSpPr>
        <p:spPr>
          <a:xfrm>
            <a:off x="685800" y="6248400"/>
            <a:ext cx="1905000" cy="457200"/>
          </a:xfrm>
          <a:prstGeom prst="rect">
            <a:avLst/>
          </a:prstGeom>
          <a:noFill/>
          <a:ln w="9525">
            <a:noFill/>
          </a:ln>
        </p:spPr>
        <p:txBody>
          <a:bodyPr vert="horz" wrap="square" anchor="t" anchorCtr="0"/>
          <a:lstStyle>
            <a:lvl1pPr>
              <a:defRPr sz="1400"/>
            </a:lvl1pPr>
          </a:lstStyle>
          <a:p>
            <a:pPr lvl="0"/>
            <a:endParaRPr>
              <a:ea typeface="宋体" panose="02010600030101010101" pitchFamily="2" charset="-122"/>
            </a:endParaRPr>
          </a:p>
        </p:txBody>
      </p:sp>
      <p:sp>
        <p:nvSpPr>
          <p:cNvPr id="2053" name="Rectangle 5"/>
          <p:cNvSpPr>
            <a:spLocks noGrp="1"/>
          </p:cNvSpPr>
          <p:nvPr>
            <p:ph type="ftr" sz="quarter" idx="3"/>
          </p:nvPr>
        </p:nvSpPr>
        <p:spPr>
          <a:xfrm>
            <a:off x="3352800" y="6324600"/>
            <a:ext cx="2057400" cy="304800"/>
          </a:xfrm>
          <a:prstGeom prst="rect">
            <a:avLst/>
          </a:prstGeom>
          <a:noFill/>
          <a:ln w="9525">
            <a:noFill/>
          </a:ln>
        </p:spPr>
        <p:txBody>
          <a:bodyPr vert="horz" wrap="square" anchor="t" anchorCtr="0"/>
          <a:lstStyle>
            <a:lvl1pPr algn="ctr">
              <a:defRPr sz="2000" b="1">
                <a:solidFill>
                  <a:srgbClr val="006666"/>
                </a:solidFill>
              </a:defRPr>
            </a:lvl1pPr>
          </a:lstStyle>
          <a:p>
            <a:pPr lvl="0"/>
            <a:endParaRPr>
              <a:ea typeface="宋体" panose="02010600030101010101" pitchFamily="2" charset="-122"/>
            </a:endParaRPr>
          </a:p>
        </p:txBody>
      </p:sp>
      <p:sp>
        <p:nvSpPr>
          <p:cNvPr id="2054" name="Rectangle 6"/>
          <p:cNvSpPr>
            <a:spLocks noGrp="1"/>
          </p:cNvSpPr>
          <p:nvPr>
            <p:ph type="sldNum" sz="quarter" idx="4"/>
          </p:nvPr>
        </p:nvSpPr>
        <p:spPr>
          <a:xfrm>
            <a:off x="6553200" y="6248400"/>
            <a:ext cx="1905000" cy="457200"/>
          </a:xfrm>
          <a:prstGeom prst="rect">
            <a:avLst/>
          </a:prstGeom>
          <a:noFill/>
          <a:ln w="9525">
            <a:noFill/>
          </a:ln>
        </p:spPr>
        <p:txBody>
          <a:bodyPr vert="horz" wrap="square" anchor="t" anchorCtr="0"/>
          <a:lstStyle>
            <a:lvl1pPr algn="r">
              <a:defRPr sz="1400"/>
            </a:lvl1pPr>
          </a:lstStyle>
          <a:p>
            <a:pPr lvl="0"/>
            <a:fld id="{9A0DB2DC-4C9A-4742-B13C-FB6460FD3503}" type="slidenum">
              <a:rPr lang="zh-CN" altLang="en-US">
                <a:ea typeface="宋体" panose="02010600030101010101" pitchFamily="2" charset="-122"/>
              </a:rPr>
              <a:t/>
            </a:fld>
            <a:endParaRPr lang="zh-CN" altLang="en-US">
              <a:ea typeface="宋体" panose="02010600030101010101" pitchFamily="2" charset="-122"/>
            </a:endParaRPr>
          </a:p>
        </p:txBody>
      </p:sp>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Lst>
  <p:transition>
    <p:split orient="vert"/>
  </p:transition>
  <p:timing/>
  <p:txStyles>
    <p:titleStyle>
      <a:lvl1pPr marL="0" lvl="0" indent="0" algn="ctr" eaLnBrk="0" latinLnBrk="0" hangingPunct="0">
        <a:lnSpc>
          <a:spcPct val="100000"/>
        </a:lnSpc>
        <a:spcBef>
          <a:spcPct val="0"/>
        </a:spcBef>
        <a:spcAft>
          <a:spcPct val="0"/>
        </a:spcAft>
        <a:buNone/>
        <a:defRPr sz="4400" kern="1200">
          <a:solidFill>
            <a:srgbClr val="0033CC"/>
          </a:solidFill>
          <a:latin typeface="+mj-lt"/>
          <a:ea typeface="+mj-ea"/>
          <a:cs typeface="+mj-cs"/>
          <a:sym typeface="Times New Roman" panose="02020603050405020304" pitchFamily="2" charset="0"/>
        </a:defRPr>
      </a:lvl1pPr>
    </p:titleStyle>
    <p:bodyStyle>
      <a:lvl1pPr marL="342900" lvl="0" indent="-342900" algn="l" defTabSz="0" eaLnBrk="0" fontAlgn="base" latinLnBrk="0" hangingPunct="0">
        <a:lnSpc>
          <a:spcPct val="100000"/>
        </a:lnSpc>
        <a:spcBef>
          <a:spcPct val="20000"/>
        </a:spcBef>
        <a:spcAft>
          <a:spcPct val="0"/>
        </a:spcAft>
        <a:buChar char="•"/>
        <a:defRPr sz="3200" kern="1200">
          <a:solidFill>
            <a:srgbClr val="6600CC"/>
          </a:solidFill>
          <a:latin typeface="+mn-lt"/>
          <a:ea typeface="+mn-ea"/>
          <a:cs typeface="+mn-cs"/>
          <a:sym typeface="Times New Roman" panose="02020603050405020304" pitchFamily="2" charset="0"/>
        </a:defRPr>
      </a:lvl1pPr>
      <a:lvl2pPr marL="742950" lvl="1" indent="-285750" algn="l" defTabSz="0" eaLnBrk="0" fontAlgn="base" latinLnBrk="0" hangingPunct="0">
        <a:lnSpc>
          <a:spcPct val="100000"/>
        </a:lnSpc>
        <a:spcBef>
          <a:spcPct val="20000"/>
        </a:spcBef>
        <a:spcAft>
          <a:spcPct val="0"/>
        </a:spcAft>
        <a:buChar char="–"/>
        <a:defRPr sz="2800" b="1" kern="1200">
          <a:solidFill>
            <a:srgbClr val="6600CC"/>
          </a:solidFill>
          <a:latin typeface="Times New Roman" panose="02020603050405020304" pitchFamily="2" charset="0"/>
          <a:ea typeface="宋体" panose="02010600030101010101" pitchFamily="2" charset="-122"/>
          <a:cs typeface="+mn-cs"/>
          <a:sym typeface="Times New Roman" panose="02020603050405020304" pitchFamily="2" charset="0"/>
        </a:defRPr>
      </a:lvl2pPr>
      <a:lvl3pPr marL="1143000" lvl="2" indent="-228600" algn="l" defTabSz="0" eaLnBrk="0" fontAlgn="base" latinLnBrk="0" hangingPunct="0">
        <a:lnSpc>
          <a:spcPct val="100000"/>
        </a:lnSpc>
        <a:spcBef>
          <a:spcPct val="20000"/>
        </a:spcBef>
        <a:spcAft>
          <a:spcPct val="0"/>
        </a:spcAft>
        <a:buChar char="•"/>
        <a:defRPr sz="2400" b="1" kern="1200">
          <a:solidFill>
            <a:srgbClr val="6600CC"/>
          </a:solidFill>
          <a:latin typeface="Times New Roman" panose="02020603050405020304" pitchFamily="2" charset="0"/>
          <a:ea typeface="宋体" panose="02010600030101010101" pitchFamily="2" charset="-122"/>
          <a:cs typeface="+mn-cs"/>
          <a:sym typeface="Times New Roman" panose="02020603050405020304" pitchFamily="2" charset="0"/>
        </a:defRPr>
      </a:lvl3pPr>
      <a:lvl4pPr marL="1600200" lvl="3" indent="-228600" algn="l" defTabSz="0" eaLnBrk="0" fontAlgn="base" latinLnBrk="0" hangingPunct="0">
        <a:lnSpc>
          <a:spcPct val="100000"/>
        </a:lnSpc>
        <a:spcBef>
          <a:spcPct val="20000"/>
        </a:spcBef>
        <a:spcAft>
          <a:spcPct val="0"/>
        </a:spcAft>
        <a:buChar char="–"/>
        <a:defRPr sz="2000" b="1" kern="1200">
          <a:solidFill>
            <a:srgbClr val="6600CC"/>
          </a:solidFill>
          <a:latin typeface="Times New Roman" panose="02020603050405020304" pitchFamily="2" charset="0"/>
          <a:ea typeface="宋体" panose="02010600030101010101" pitchFamily="2" charset="-122"/>
          <a:cs typeface="+mn-cs"/>
          <a:sym typeface="Times New Roman" panose="02020603050405020304" pitchFamily="2" charset="0"/>
        </a:defRPr>
      </a:lvl4pPr>
      <a:lvl5pPr marL="2057400" lvl="4" indent="-228600" algn="l" defTabSz="0" eaLnBrk="0" fontAlgn="base" latinLnBrk="0" hangingPunct="0">
        <a:lnSpc>
          <a:spcPct val="100000"/>
        </a:lnSpc>
        <a:spcBef>
          <a:spcPct val="20000"/>
        </a:spcBef>
        <a:spcAft>
          <a:spcPct val="0"/>
        </a:spcAft>
        <a:buChar char="»"/>
        <a:defRPr sz="2000" b="1" kern="1200">
          <a:solidFill>
            <a:srgbClr val="6600CC"/>
          </a:solidFill>
          <a:latin typeface="Times New Roman" panose="02020603050405020304" pitchFamily="2" charset="0"/>
          <a:ea typeface="宋体" panose="02010600030101010101" pitchFamily="2" charset="-122"/>
          <a:cs typeface="+mn-cs"/>
          <a:sym typeface="Times New Roman" panose="02020603050405020304" pitchFamily="2" charset="0"/>
        </a:defRPr>
      </a:lvl5pPr>
      <a:lvl6pPr marL="2514600" lvl="5" indent="-228600" algn="l" defTabSz="0" eaLnBrk="0" fontAlgn="base" latinLnBrk="0" hangingPunct="0">
        <a:lnSpc>
          <a:spcPct val="100000"/>
        </a:lnSpc>
        <a:spcBef>
          <a:spcPct val="20000"/>
        </a:spcBef>
        <a:spcAft>
          <a:spcPct val="0"/>
        </a:spcAft>
        <a:buChar char="»"/>
        <a:defRPr sz="2000" b="1" kern="1200">
          <a:solidFill>
            <a:srgbClr val="6600CC"/>
          </a:solidFill>
          <a:latin typeface="Times New Roman" panose="02020603050405020304" pitchFamily="2" charset="0"/>
          <a:ea typeface="宋体" panose="02010600030101010101" pitchFamily="2" charset="-122"/>
          <a:cs typeface="+mn-cs"/>
          <a:sym typeface="Times New Roman" panose="02020603050405020304" pitchFamily="2" charset="0"/>
        </a:defRPr>
      </a:lvl6pPr>
      <a:lvl7pPr marL="2971800" lvl="6" indent="-228600" algn="l" defTabSz="0" eaLnBrk="0" fontAlgn="base" latinLnBrk="0" hangingPunct="0">
        <a:lnSpc>
          <a:spcPct val="100000"/>
        </a:lnSpc>
        <a:spcBef>
          <a:spcPct val="20000"/>
        </a:spcBef>
        <a:spcAft>
          <a:spcPct val="0"/>
        </a:spcAft>
        <a:buChar char="»"/>
        <a:defRPr sz="2000" b="1" kern="1200">
          <a:solidFill>
            <a:srgbClr val="6600CC"/>
          </a:solidFill>
          <a:latin typeface="Times New Roman" panose="02020603050405020304" pitchFamily="2" charset="0"/>
          <a:ea typeface="宋体" panose="02010600030101010101" pitchFamily="2" charset="-122"/>
          <a:cs typeface="+mn-cs"/>
          <a:sym typeface="Times New Roman" panose="02020603050405020304" pitchFamily="2" charset="0"/>
        </a:defRPr>
      </a:lvl7pPr>
      <a:lvl8pPr marL="3429000" lvl="7" indent="-228600" algn="l" defTabSz="0" eaLnBrk="0" fontAlgn="base" latinLnBrk="0" hangingPunct="0">
        <a:lnSpc>
          <a:spcPct val="100000"/>
        </a:lnSpc>
        <a:spcBef>
          <a:spcPct val="20000"/>
        </a:spcBef>
        <a:spcAft>
          <a:spcPct val="0"/>
        </a:spcAft>
        <a:buChar char="»"/>
        <a:defRPr sz="2000" b="1" kern="1200">
          <a:solidFill>
            <a:srgbClr val="6600CC"/>
          </a:solidFill>
          <a:latin typeface="Times New Roman" panose="02020603050405020304" pitchFamily="2" charset="0"/>
          <a:ea typeface="宋体" panose="02010600030101010101" pitchFamily="2" charset="-122"/>
          <a:cs typeface="+mn-cs"/>
          <a:sym typeface="Times New Roman" panose="02020603050405020304" pitchFamily="2" charset="0"/>
        </a:defRPr>
      </a:lvl8pPr>
      <a:lvl9pPr marL="3886200" lvl="8" indent="-228600" algn="l" defTabSz="0" eaLnBrk="0" fontAlgn="base" latinLnBrk="0" hangingPunct="0">
        <a:lnSpc>
          <a:spcPct val="100000"/>
        </a:lnSpc>
        <a:spcBef>
          <a:spcPct val="20000"/>
        </a:spcBef>
        <a:spcAft>
          <a:spcPct val="0"/>
        </a:spcAft>
        <a:buChar char="»"/>
        <a:defRPr sz="2000" b="1" kern="1200">
          <a:solidFill>
            <a:srgbClr val="6600CC"/>
          </a:solidFill>
          <a:latin typeface="Times New Roman" panose="02020603050405020304" pitchFamily="2" charset="0"/>
          <a:ea typeface="宋体" panose="02010600030101010101" pitchFamily="2" charset="-122"/>
          <a:cs typeface="+mn-cs"/>
          <a:sym typeface="Times New Roman" panose="02020603050405020304" pitchFamily="2" charset="0"/>
        </a:defRPr>
      </a:lvl9pPr>
    </p:bodyStyle>
    <p:otherStyle>
      <a:lvl1pPr lvl="0" algn="l" defTabSz="914400" fontAlgn="base">
        <a:lnSpc>
          <a:spcPct val="100000"/>
        </a:lnSpc>
        <a:spcBef>
          <a:spcPct val="0"/>
        </a:spcBef>
        <a:spcAft>
          <a:spcPct val="0"/>
        </a:spcAft>
        <a:buFont typeface="Arial" panose="020b0604020202020204" pitchFamily="34" charset="0"/>
        <a:defRPr sz="2400" kern="1200" baseline="0">
          <a:solidFill>
            <a:schemeClr val="tx1"/>
          </a:solidFill>
          <a:latin typeface="+mn-lt"/>
          <a:ea typeface="+mn-ea"/>
          <a:cs typeface="+mn-cs"/>
        </a:defRPr>
      </a:lvl1pPr>
      <a:lvl2pPr marL="457200" lvl="1" indent="0" algn="l" defTabSz="914400" fontAlgn="base">
        <a:lnSpc>
          <a:spcPct val="100000"/>
        </a:lnSpc>
        <a:spcBef>
          <a:spcPct val="0"/>
        </a:spcBef>
        <a:spcAft>
          <a:spcPct val="0"/>
        </a:spcAft>
        <a:buFont typeface="Arial" panose="020b0604020202020204" pitchFamily="34" charset="0"/>
        <a:defRPr sz="2400" kern="1200" baseline="0">
          <a:solidFill>
            <a:schemeClr val="tx1"/>
          </a:solidFill>
          <a:latin typeface="Times New Roman" panose="02020603050405020304" pitchFamily="2" charset="0"/>
          <a:ea typeface="宋体" panose="02010600030101010101" pitchFamily="2" charset="-122"/>
          <a:cs typeface="+mn-cs"/>
        </a:defRPr>
      </a:lvl2pPr>
      <a:lvl3pPr marL="914400" lvl="2" indent="0" algn="l" defTabSz="914400" fontAlgn="base">
        <a:lnSpc>
          <a:spcPct val="100000"/>
        </a:lnSpc>
        <a:spcBef>
          <a:spcPct val="0"/>
        </a:spcBef>
        <a:spcAft>
          <a:spcPct val="0"/>
        </a:spcAft>
        <a:buFont typeface="Arial" panose="020b0604020202020204" pitchFamily="34" charset="0"/>
        <a:defRPr sz="2400" kern="1200" baseline="0">
          <a:solidFill>
            <a:schemeClr val="tx1"/>
          </a:solidFill>
          <a:latin typeface="Times New Roman" panose="02020603050405020304" pitchFamily="2" charset="0"/>
          <a:ea typeface="宋体" panose="02010600030101010101" pitchFamily="2" charset="-122"/>
          <a:cs typeface="+mn-cs"/>
        </a:defRPr>
      </a:lvl3pPr>
      <a:lvl4pPr marL="1371600" lvl="3" indent="0" algn="l" defTabSz="914400" fontAlgn="base">
        <a:lnSpc>
          <a:spcPct val="100000"/>
        </a:lnSpc>
        <a:spcBef>
          <a:spcPct val="0"/>
        </a:spcBef>
        <a:spcAft>
          <a:spcPct val="0"/>
        </a:spcAft>
        <a:buFont typeface="Arial" panose="020b0604020202020204" pitchFamily="34" charset="0"/>
        <a:defRPr sz="2400" kern="1200" baseline="0">
          <a:solidFill>
            <a:schemeClr val="tx1"/>
          </a:solidFill>
          <a:latin typeface="Times New Roman" panose="02020603050405020304" pitchFamily="2" charset="0"/>
          <a:ea typeface="宋体" panose="02010600030101010101" pitchFamily="2" charset="-122"/>
          <a:cs typeface="+mn-cs"/>
        </a:defRPr>
      </a:lvl4pPr>
      <a:lvl5pPr marL="1828800" lvl="4" indent="0" algn="l" defTabSz="914400" fontAlgn="base">
        <a:lnSpc>
          <a:spcPct val="100000"/>
        </a:lnSpc>
        <a:spcBef>
          <a:spcPct val="0"/>
        </a:spcBef>
        <a:spcAft>
          <a:spcPct val="0"/>
        </a:spcAft>
        <a:buFont typeface="Arial" panose="020b0604020202020204" pitchFamily="34" charset="0"/>
        <a:defRPr sz="2400" kern="1200" baseline="0">
          <a:solidFill>
            <a:schemeClr val="tx1"/>
          </a:solidFill>
          <a:latin typeface="Times New Roman" panose="02020603050405020304" pitchFamily="2" charset="0"/>
          <a:ea typeface="宋体" panose="02010600030101010101" pitchFamily="2" charset="-122"/>
          <a:cs typeface="+mn-cs"/>
        </a:defRPr>
      </a:lvl5pPr>
      <a:lvl6pPr marL="2286000" lvl="5" indent="0" algn="l" defTabSz="914400" fontAlgn="base">
        <a:lnSpc>
          <a:spcPct val="100000"/>
        </a:lnSpc>
        <a:spcBef>
          <a:spcPct val="0"/>
        </a:spcBef>
        <a:spcAft>
          <a:spcPct val="0"/>
        </a:spcAft>
        <a:buFont typeface="Arial" panose="020b0604020202020204" pitchFamily="34" charset="0"/>
        <a:defRPr sz="2400" kern="1200" baseline="0">
          <a:solidFill>
            <a:schemeClr val="tx1"/>
          </a:solidFill>
          <a:latin typeface="Times New Roman" panose="02020603050405020304" pitchFamily="2" charset="0"/>
          <a:ea typeface="宋体" panose="02010600030101010101" pitchFamily="2" charset="-122"/>
          <a:cs typeface="+mn-cs"/>
        </a:defRPr>
      </a:lvl6pPr>
      <a:lvl7pPr marL="2743200" lvl="6" indent="0" algn="l" defTabSz="914400" fontAlgn="base">
        <a:lnSpc>
          <a:spcPct val="100000"/>
        </a:lnSpc>
        <a:spcBef>
          <a:spcPct val="0"/>
        </a:spcBef>
        <a:spcAft>
          <a:spcPct val="0"/>
        </a:spcAft>
        <a:buFont typeface="Arial" panose="020b0604020202020204" pitchFamily="34" charset="0"/>
        <a:defRPr sz="2400" kern="1200" baseline="0">
          <a:solidFill>
            <a:schemeClr val="tx1"/>
          </a:solidFill>
          <a:latin typeface="Times New Roman" panose="02020603050405020304" pitchFamily="2" charset="0"/>
          <a:ea typeface="宋体" panose="02010600030101010101" pitchFamily="2" charset="-122"/>
          <a:cs typeface="+mn-cs"/>
        </a:defRPr>
      </a:lvl7pPr>
      <a:lvl8pPr marL="3200400" lvl="7" indent="0" algn="l" defTabSz="914400" fontAlgn="base">
        <a:lnSpc>
          <a:spcPct val="100000"/>
        </a:lnSpc>
        <a:spcBef>
          <a:spcPct val="0"/>
        </a:spcBef>
        <a:spcAft>
          <a:spcPct val="0"/>
        </a:spcAft>
        <a:buFont typeface="Arial" panose="020b0604020202020204" pitchFamily="34" charset="0"/>
        <a:defRPr sz="2400" kern="1200" baseline="0">
          <a:solidFill>
            <a:schemeClr val="tx1"/>
          </a:solidFill>
          <a:latin typeface="Times New Roman" panose="02020603050405020304" pitchFamily="2" charset="0"/>
          <a:ea typeface="宋体" panose="02010600030101010101" pitchFamily="2" charset="-122"/>
          <a:cs typeface="+mn-cs"/>
        </a:defRPr>
      </a:lvl8pPr>
      <a:lvl9pPr marL="3657600" lvl="8" indent="0" algn="l" defTabSz="914400" fontAlgn="base">
        <a:lnSpc>
          <a:spcPct val="100000"/>
        </a:lnSpc>
        <a:spcBef>
          <a:spcPct val="0"/>
        </a:spcBef>
        <a:spcAft>
          <a:spcPct val="0"/>
        </a:spcAft>
        <a:buFont typeface="Arial" panose="020b0604020202020204" pitchFamily="34" charset="0"/>
        <a:defRPr sz="2400" kern="1200" baseline="0">
          <a:solidFill>
            <a:schemeClr val="tx1"/>
          </a:solidFill>
          <a:latin typeface="Times New Roman" panose="02020603050405020304" pitchFamily="2" charset="0"/>
          <a:ea typeface="宋体" panose="02010600030101010101" pitchFamily="2" charset="-122"/>
          <a:cs typeface="+mn-cs"/>
        </a:defRPr>
      </a:lvl9pPr>
    </p:otherStyle>
  </p:txStyles>
</p:sldMaster>
</file>

<file path=ppt/slideMasters/slideMaster3.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1">
            <a:alpha val="100000"/>
          </a:schemeClr>
        </a:solidFill>
        <a:effectLst/>
      </p:bgPr>
    </p:bg>
    <p:spTree>
      <p:nvGrpSpPr>
        <p:cNvPr id="1" name=""/>
        <p:cNvGrpSpPr/>
        <p:nvPr/>
      </p:nvGrpSpPr>
      <p:grpSpPr/>
      <p:sp>
        <p:nvSpPr>
          <p:cNvPr id="1026" name="Rectangle 2"/>
          <p:cNvSpPr/>
          <p:nvPr/>
        </p:nvSpPr>
        <p:spPr>
          <a:xfrm>
            <a:off x="417513" y="1098550"/>
            <a:ext cx="438150" cy="474663"/>
          </a:xfrm>
          <a:prstGeom prst="rect">
            <a:avLst/>
          </a:prstGeom>
          <a:solidFill>
            <a:schemeClr val="accent2"/>
          </a:solidFill>
          <a:ln w="9525">
            <a:noFill/>
          </a:ln>
        </p:spPr>
        <p:txBody>
          <a:bodyPr wrap="none" anchor="ctr" anchorCtr="0"/>
          <a:lstStyle/>
          <a:p>
            <a:pPr lvl="0" algn="ctr" eaLnBrk="1" hangingPunct="1">
              <a:lnSpc>
                <a:spcPct val="100000"/>
              </a:lnSpc>
            </a:pPr>
            <a:endParaRPr sz="2400">
              <a:solidFill>
                <a:schemeClr val="tx1"/>
              </a:solidFill>
              <a:latin typeface="Tahoma"/>
              <a:ea typeface="宋体" panose="02010600030101010101" pitchFamily="2" charset="-122"/>
              <a:sym typeface="Tahoma"/>
            </a:endParaRPr>
          </a:p>
        </p:txBody>
      </p:sp>
      <p:sp>
        <p:nvSpPr>
          <p:cNvPr id="1027" name="Rectangle 3"/>
          <p:cNvSpPr/>
          <p:nvPr/>
        </p:nvSpPr>
        <p:spPr>
          <a:xfrm>
            <a:off x="800100" y="1098550"/>
            <a:ext cx="328613" cy="474663"/>
          </a:xfrm>
          <a:prstGeom prst="rect">
            <a:avLst/>
          </a:prstGeom>
          <a:gradFill rotWithShape="0">
            <a:gsLst>
              <a:gs pos="0">
                <a:srgbClr val="FFCF01">
                  <a:alpha val="100000"/>
                </a:srgbClr>
              </a:gs>
              <a:gs pos="100000">
                <a:srgbClr val="FFFFFF">
                  <a:alpha val="100000"/>
                </a:srgbClr>
              </a:gs>
            </a:gsLst>
            <a:lin ang="0" scaled="1"/>
          </a:gradFill>
          <a:ln w="9525">
            <a:noFill/>
          </a:ln>
        </p:spPr>
        <p:txBody>
          <a:bodyPr wrap="none" anchor="ctr" anchorCtr="0"/>
          <a:lstStyle/>
          <a:p>
            <a:pPr lvl="0" algn="ctr" eaLnBrk="1" hangingPunct="1">
              <a:lnSpc>
                <a:spcPct val="100000"/>
              </a:lnSpc>
            </a:pPr>
            <a:endParaRPr sz="2400">
              <a:solidFill>
                <a:schemeClr val="tx1"/>
              </a:solidFill>
              <a:latin typeface="Tahoma"/>
              <a:ea typeface="宋体" panose="02010600030101010101" pitchFamily="2" charset="-122"/>
              <a:sym typeface="Tahoma"/>
            </a:endParaRPr>
          </a:p>
        </p:txBody>
      </p:sp>
      <p:sp>
        <p:nvSpPr>
          <p:cNvPr id="1028" name="Rectangle 4"/>
          <p:cNvSpPr/>
          <p:nvPr/>
        </p:nvSpPr>
        <p:spPr>
          <a:xfrm>
            <a:off x="541338" y="1520825"/>
            <a:ext cx="422275" cy="474663"/>
          </a:xfrm>
          <a:prstGeom prst="rect">
            <a:avLst/>
          </a:prstGeom>
          <a:solidFill>
            <a:schemeClr val="folHlink"/>
          </a:solidFill>
          <a:ln w="9525">
            <a:noFill/>
          </a:ln>
        </p:spPr>
        <p:txBody>
          <a:bodyPr wrap="none" anchor="ctr" anchorCtr="0"/>
          <a:lstStyle/>
          <a:p>
            <a:pPr lvl="0" algn="ctr" eaLnBrk="1" hangingPunct="1">
              <a:lnSpc>
                <a:spcPct val="100000"/>
              </a:lnSpc>
            </a:pPr>
            <a:endParaRPr sz="2400">
              <a:solidFill>
                <a:schemeClr val="tx1"/>
              </a:solidFill>
              <a:latin typeface="Tahoma"/>
              <a:ea typeface="宋体" panose="02010600030101010101" pitchFamily="2" charset="-122"/>
              <a:sym typeface="Tahoma"/>
            </a:endParaRPr>
          </a:p>
        </p:txBody>
      </p:sp>
      <p:sp>
        <p:nvSpPr>
          <p:cNvPr id="1029" name="Rectangle 5"/>
          <p:cNvSpPr/>
          <p:nvPr/>
        </p:nvSpPr>
        <p:spPr>
          <a:xfrm>
            <a:off x="911225" y="1520825"/>
            <a:ext cx="368300" cy="474663"/>
          </a:xfrm>
          <a:prstGeom prst="rect">
            <a:avLst/>
          </a:prstGeom>
          <a:gradFill rotWithShape="0">
            <a:gsLst>
              <a:gs pos="0">
                <a:srgbClr val="3333CC">
                  <a:alpha val="100000"/>
                </a:srgbClr>
              </a:gs>
              <a:gs pos="100000">
                <a:srgbClr val="FFFFFF">
                  <a:alpha val="100000"/>
                </a:srgbClr>
              </a:gs>
            </a:gsLst>
            <a:lin ang="0" scaled="1"/>
          </a:gradFill>
          <a:ln w="9525">
            <a:noFill/>
          </a:ln>
        </p:spPr>
        <p:txBody>
          <a:bodyPr wrap="none" anchor="ctr" anchorCtr="0"/>
          <a:lstStyle/>
          <a:p>
            <a:pPr lvl="0" algn="ctr" eaLnBrk="1" hangingPunct="1">
              <a:lnSpc>
                <a:spcPct val="100000"/>
              </a:lnSpc>
            </a:pPr>
            <a:endParaRPr sz="2400">
              <a:solidFill>
                <a:schemeClr val="tx1"/>
              </a:solidFill>
              <a:latin typeface="Tahoma"/>
              <a:ea typeface="宋体" panose="02010600030101010101" pitchFamily="2" charset="-122"/>
              <a:sym typeface="Tahoma"/>
            </a:endParaRPr>
          </a:p>
        </p:txBody>
      </p:sp>
      <p:sp>
        <p:nvSpPr>
          <p:cNvPr id="1030" name="Rectangle 6"/>
          <p:cNvSpPr/>
          <p:nvPr/>
        </p:nvSpPr>
        <p:spPr>
          <a:xfrm>
            <a:off x="127000" y="1447800"/>
            <a:ext cx="560388" cy="422275"/>
          </a:xfrm>
          <a:prstGeom prst="rect">
            <a:avLst/>
          </a:prstGeom>
          <a:gradFill rotWithShape="0">
            <a:gsLst>
              <a:gs pos="0">
                <a:srgbClr val="FFFFFF">
                  <a:alpha val="100000"/>
                </a:srgbClr>
              </a:gs>
              <a:gs pos="100000">
                <a:srgbClr val="FF0000">
                  <a:alpha val="100000"/>
                </a:srgbClr>
              </a:gs>
            </a:gsLst>
            <a:lin ang="18900000" scaled="1"/>
          </a:gradFill>
          <a:ln w="9525">
            <a:noFill/>
          </a:ln>
        </p:spPr>
        <p:txBody>
          <a:bodyPr wrap="none" anchor="ctr" anchorCtr="0"/>
          <a:lstStyle/>
          <a:p>
            <a:pPr lvl="0" algn="ctr" eaLnBrk="1" hangingPunct="1">
              <a:lnSpc>
                <a:spcPct val="100000"/>
              </a:lnSpc>
            </a:pPr>
            <a:endParaRPr sz="2400">
              <a:solidFill>
                <a:schemeClr val="tx1"/>
              </a:solidFill>
              <a:latin typeface="Tahoma"/>
              <a:ea typeface="宋体" panose="02010600030101010101" pitchFamily="2" charset="-122"/>
              <a:sym typeface="Tahoma"/>
            </a:endParaRPr>
          </a:p>
        </p:txBody>
      </p:sp>
      <p:sp>
        <p:nvSpPr>
          <p:cNvPr id="1031" name="Rectangle 7"/>
          <p:cNvSpPr/>
          <p:nvPr/>
        </p:nvSpPr>
        <p:spPr>
          <a:xfrm>
            <a:off x="762000" y="990600"/>
            <a:ext cx="31750" cy="1052513"/>
          </a:xfrm>
          <a:prstGeom prst="rect">
            <a:avLst/>
          </a:prstGeom>
          <a:solidFill>
            <a:schemeClr val="bg2"/>
          </a:solidFill>
          <a:ln w="9525">
            <a:noFill/>
          </a:ln>
        </p:spPr>
        <p:txBody>
          <a:bodyPr wrap="none" anchor="ctr" anchorCtr="0"/>
          <a:lstStyle/>
          <a:p>
            <a:pPr lvl="0" algn="ctr" eaLnBrk="1" hangingPunct="1">
              <a:lnSpc>
                <a:spcPct val="100000"/>
              </a:lnSpc>
            </a:pPr>
            <a:endParaRPr sz="2400">
              <a:solidFill>
                <a:schemeClr val="tx1"/>
              </a:solidFill>
              <a:latin typeface="Tahoma"/>
              <a:ea typeface="宋体" panose="02010600030101010101" pitchFamily="2" charset="-122"/>
              <a:sym typeface="Tahoma"/>
            </a:endParaRPr>
          </a:p>
        </p:txBody>
      </p:sp>
      <p:sp>
        <p:nvSpPr>
          <p:cNvPr id="1032" name="Rectangle 8"/>
          <p:cNvSpPr/>
          <p:nvPr/>
        </p:nvSpPr>
        <p:spPr>
          <a:xfrm>
            <a:off x="442913" y="1781175"/>
            <a:ext cx="8226425" cy="31750"/>
          </a:xfrm>
          <a:prstGeom prst="rect">
            <a:avLst/>
          </a:prstGeom>
          <a:gradFill rotWithShape="0">
            <a:gsLst>
              <a:gs pos="0">
                <a:srgbClr val="1C1C1C">
                  <a:alpha val="100000"/>
                </a:srgbClr>
              </a:gs>
              <a:gs pos="100000">
                <a:srgbClr val="FFFFFF">
                  <a:alpha val="100000"/>
                </a:srgbClr>
              </a:gs>
            </a:gsLst>
            <a:lin ang="0" scaled="1"/>
          </a:gradFill>
          <a:ln w="9525">
            <a:noFill/>
          </a:ln>
        </p:spPr>
        <p:txBody>
          <a:bodyPr wrap="none" anchor="ctr" anchorCtr="0"/>
          <a:lstStyle/>
          <a:p>
            <a:pPr lvl="0" algn="ctr" eaLnBrk="1" hangingPunct="1">
              <a:lnSpc>
                <a:spcPct val="100000"/>
              </a:lnSpc>
            </a:pPr>
            <a:endParaRPr sz="2400">
              <a:solidFill>
                <a:schemeClr val="tx1"/>
              </a:solidFill>
              <a:latin typeface="Tahoma"/>
              <a:ea typeface="宋体" panose="02010600030101010101" pitchFamily="2" charset="-122"/>
              <a:sym typeface="Tahoma"/>
            </a:endParaRPr>
          </a:p>
        </p:txBody>
      </p:sp>
      <p:sp>
        <p:nvSpPr>
          <p:cNvPr id="1033" name="Rectangle 9"/>
          <p:cNvSpPr>
            <a:spLocks noGrp="1"/>
          </p:cNvSpPr>
          <p:nvPr>
            <p:ph type="title"/>
          </p:nvPr>
        </p:nvSpPr>
        <p:spPr>
          <a:xfrm>
            <a:off x="1150938" y="617538"/>
            <a:ext cx="7793037" cy="1143000"/>
          </a:xfrm>
          <a:prstGeom prst="rect">
            <a:avLst/>
          </a:prstGeom>
          <a:noFill/>
          <a:ln w="9525">
            <a:noFill/>
          </a:ln>
        </p:spPr>
        <p:txBody>
          <a:bodyPr vert="horz" wrap="square" anchor="b" anchorCtr="0"/>
          <a:lstStyle/>
          <a:p>
            <a:pPr lvl="0"/>
            <a:r>
              <a:rPr lang="zh-CN" altLang="en-US"/>
              <a:t>单击此处编辑母版标题样式</a:t>
            </a:r>
            <a:endParaRPr lang="zh-CN" altLang="en-US"/>
          </a:p>
        </p:txBody>
      </p:sp>
      <p:sp>
        <p:nvSpPr>
          <p:cNvPr id="1034" name="Rectangle 10"/>
          <p:cNvSpPr>
            <a:spLocks noGrp="1"/>
          </p:cNvSpPr>
          <p:nvPr>
            <p:ph type="body" idx="1"/>
          </p:nvPr>
        </p:nvSpPr>
        <p:spPr>
          <a:xfrm>
            <a:off x="1182688" y="2017713"/>
            <a:ext cx="7772400" cy="4114800"/>
          </a:xfrm>
          <a:prstGeom prst="rect">
            <a:avLst/>
          </a:prstGeom>
          <a:noFill/>
          <a:ln w="9525">
            <a:noFill/>
          </a:ln>
        </p:spPr>
        <p:txBody>
          <a:bodyPr vert="horz" wrap="square" anchor="t" anchorCtr="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1035" name="Rectangle 11"/>
          <p:cNvSpPr>
            <a:spLocks noGrp="1"/>
          </p:cNvSpPr>
          <p:nvPr>
            <p:ph type="dt" sz="half" idx="2"/>
          </p:nvPr>
        </p:nvSpPr>
        <p:spPr>
          <a:xfrm>
            <a:off x="914400" y="6324600"/>
            <a:ext cx="1905000" cy="457200"/>
          </a:xfrm>
          <a:prstGeom prst="rect">
            <a:avLst/>
          </a:prstGeom>
          <a:noFill/>
          <a:ln w="9525">
            <a:noFill/>
          </a:ln>
        </p:spPr>
        <p:txBody>
          <a:bodyPr vert="horz" wrap="square" anchor="b" anchorCtr="0"/>
          <a:lstStyle>
            <a:lvl1pPr>
              <a:defRPr sz="1400">
                <a:latin typeface="Tahoma"/>
              </a:defRPr>
            </a:lvl1pPr>
          </a:lstStyle>
          <a:p>
            <a:pPr lvl="0"/>
            <a:endParaRPr>
              <a:ea typeface="宋体" panose="02010600030101010101" pitchFamily="2" charset="-122"/>
              <a:sym typeface="Tahoma"/>
            </a:endParaRPr>
          </a:p>
        </p:txBody>
      </p:sp>
      <p:sp>
        <p:nvSpPr>
          <p:cNvPr id="1036" name="Rectangle 12"/>
          <p:cNvSpPr>
            <a:spLocks noGrp="1"/>
          </p:cNvSpPr>
          <p:nvPr>
            <p:ph type="ftr" sz="quarter" idx="3"/>
          </p:nvPr>
        </p:nvSpPr>
        <p:spPr>
          <a:xfrm>
            <a:off x="3352800" y="6324600"/>
            <a:ext cx="2895600" cy="457200"/>
          </a:xfrm>
          <a:prstGeom prst="rect">
            <a:avLst/>
          </a:prstGeom>
          <a:noFill/>
          <a:ln w="9525">
            <a:noFill/>
          </a:ln>
        </p:spPr>
        <p:txBody>
          <a:bodyPr vert="horz" wrap="square" anchor="b" anchorCtr="0"/>
          <a:lstStyle>
            <a:lvl1pPr algn="ctr">
              <a:defRPr sz="1400">
                <a:latin typeface="Tahoma"/>
              </a:defRPr>
            </a:lvl1pPr>
          </a:lstStyle>
          <a:p>
            <a:pPr lvl="0"/>
            <a:endParaRPr>
              <a:ea typeface="宋体" panose="02010600030101010101" pitchFamily="2" charset="-122"/>
              <a:sym typeface="Tahoma"/>
            </a:endParaRPr>
          </a:p>
        </p:txBody>
      </p:sp>
      <p:sp>
        <p:nvSpPr>
          <p:cNvPr id="1037" name="Rectangle 13"/>
          <p:cNvSpPr>
            <a:spLocks noGrp="1"/>
          </p:cNvSpPr>
          <p:nvPr>
            <p:ph type="sldNum" sz="quarter" idx="4"/>
          </p:nvPr>
        </p:nvSpPr>
        <p:spPr>
          <a:xfrm>
            <a:off x="6781800" y="6324600"/>
            <a:ext cx="1905000" cy="457200"/>
          </a:xfrm>
          <a:prstGeom prst="rect">
            <a:avLst/>
          </a:prstGeom>
          <a:noFill/>
          <a:ln w="9525">
            <a:noFill/>
          </a:ln>
        </p:spPr>
        <p:txBody>
          <a:bodyPr vert="horz" wrap="square" anchor="b" anchorCtr="0"/>
          <a:lstStyle>
            <a:lvl1pPr algn="r">
              <a:defRPr sz="1400">
                <a:latin typeface="Tahoma"/>
              </a:defRPr>
            </a:lvl1pPr>
          </a:lstStyle>
          <a:p>
            <a:pPr lvl="0"/>
            <a:fld id="{9A0DB2DC-4C9A-4742-B13C-FB6460FD3503}" type="slidenum">
              <a:rPr lang="zh-CN" altLang="en-US">
                <a:ea typeface="宋体" panose="02010600030101010101" pitchFamily="2" charset="-122"/>
                <a:sym typeface="Tahoma"/>
              </a:rPr>
              <a:t/>
            </a:fld>
            <a:endParaRPr lang="zh-CN" altLang="en-US">
              <a:ea typeface="宋体" panose="02010600030101010101" pitchFamily="2" charset="-122"/>
              <a:sym typeface="Tahoma"/>
            </a:endParaRPr>
          </a:p>
        </p:txBody>
      </p:sp>
    </p:spTree>
  </p:cSld>
  <p:clrMap bg1="lt1" tx1="dk1" bg2="lt2" tx2="dk2" accent1="accent1" accent2="accent2" accent3="accent3" accent4="accent4" accent5="accent5" accent6="accent6" hlink="hlink" folHlink="folHlink"/>
  <p:sldLayoutIdLst>
    <p:sldLayoutId id="2147483674" r:id="rId1"/>
    <p:sldLayoutId id="2147483675" r:id="rId2"/>
    <p:sldLayoutId id="2147483676" r:id="rId3"/>
    <p:sldLayoutId id="2147483677" r:id="rId4"/>
    <p:sldLayoutId id="2147483678" r:id="rId5"/>
    <p:sldLayoutId id="2147483679" r:id="rId6"/>
    <p:sldLayoutId id="2147483680" r:id="rId7"/>
    <p:sldLayoutId id="2147483681" r:id="rId8"/>
    <p:sldLayoutId id="2147483682" r:id="rId9"/>
    <p:sldLayoutId id="2147483683" r:id="rId10"/>
    <p:sldLayoutId id="2147483684" r:id="rId11"/>
    <p:sldLayoutId id="2147483685" r:id="rId12"/>
  </p:sldLayoutIdLst>
  <p:transition/>
  <p:timing/>
  <p:txStyles>
    <p:titleStyle>
      <a:lvl1pPr marL="0" lvl="0" indent="0" algn="l" eaLnBrk="0" latinLnBrk="0" hangingPunct="0">
        <a:lnSpc>
          <a:spcPct val="100000"/>
        </a:lnSpc>
        <a:spcBef>
          <a:spcPct val="0"/>
        </a:spcBef>
        <a:spcAft>
          <a:spcPct val="0"/>
        </a:spcAft>
        <a:buNone/>
        <a:defRPr sz="4400" kern="1200">
          <a:solidFill>
            <a:schemeClr val="tx2"/>
          </a:solidFill>
          <a:latin typeface="+mj-lt"/>
          <a:ea typeface="+mj-ea"/>
          <a:cs typeface="+mj-cs"/>
          <a:sym typeface="Tahoma"/>
        </a:defRPr>
      </a:lvl1pPr>
    </p:titleStyle>
    <p:bodyStyle>
      <a:lvl1pPr marL="342900" lvl="0" indent="-342900" algn="l" defTabSz="0" eaLnBrk="0" fontAlgn="base" latinLnBrk="0" hangingPunct="0">
        <a:lnSpc>
          <a:spcPct val="100000"/>
        </a:lnSpc>
        <a:spcBef>
          <a:spcPct val="20000"/>
        </a:spcBef>
        <a:spcAft>
          <a:spcPct val="0"/>
        </a:spcAft>
        <a:buClr>
          <a:schemeClr val="folHlink"/>
        </a:buClr>
        <a:buSzPct val="60000"/>
        <a:buFont typeface="Wingdings" panose="05000000000000000000" pitchFamily="2" charset="2"/>
        <a:buChar char="n"/>
        <a:defRPr sz="3200" kern="1200">
          <a:solidFill>
            <a:schemeClr val="tx1"/>
          </a:solidFill>
          <a:latin typeface="+mn-lt"/>
          <a:ea typeface="+mn-ea"/>
          <a:cs typeface="+mn-cs"/>
          <a:sym typeface="Tahoma"/>
        </a:defRPr>
      </a:lvl1pPr>
      <a:lvl2pPr marL="742950" lvl="1" indent="-285750" algn="l" defTabSz="0" eaLnBrk="0" fontAlgn="base" latinLnBrk="0" hangingPunct="0">
        <a:lnSpc>
          <a:spcPct val="100000"/>
        </a:lnSpc>
        <a:spcBef>
          <a:spcPct val="20000"/>
        </a:spcBef>
        <a:spcAft>
          <a:spcPct val="0"/>
        </a:spcAft>
        <a:buClr>
          <a:schemeClr val="hlink"/>
        </a:buClr>
        <a:buSzPct val="55000"/>
        <a:buFont typeface="Wingdings" panose="05000000000000000000" pitchFamily="2" charset="2"/>
        <a:buChar char="n"/>
        <a:defRPr sz="2800" kern="1200">
          <a:solidFill>
            <a:schemeClr val="tx1"/>
          </a:solidFill>
          <a:latin typeface="Tahoma"/>
          <a:ea typeface="宋体" panose="02010600030101010101" pitchFamily="2" charset="-122"/>
          <a:cs typeface="+mn-cs"/>
          <a:sym typeface="Tahoma"/>
        </a:defRPr>
      </a:lvl2pPr>
      <a:lvl3pPr marL="1143000" lvl="2" indent="-228600" algn="l" defTabSz="0" eaLnBrk="0" fontAlgn="base" latinLnBrk="0" hangingPunct="0">
        <a:lnSpc>
          <a:spcPct val="100000"/>
        </a:lnSpc>
        <a:spcBef>
          <a:spcPct val="20000"/>
        </a:spcBef>
        <a:spcAft>
          <a:spcPct val="0"/>
        </a:spcAft>
        <a:buClr>
          <a:schemeClr val="folHlink"/>
        </a:buClr>
        <a:buSzPct val="50000"/>
        <a:buFont typeface="Wingdings" panose="05000000000000000000" pitchFamily="2" charset="2"/>
        <a:buChar char="n"/>
        <a:defRPr sz="2400" kern="1200">
          <a:solidFill>
            <a:schemeClr val="tx1"/>
          </a:solidFill>
          <a:latin typeface="Tahoma"/>
          <a:ea typeface="宋体" panose="02010600030101010101" pitchFamily="2" charset="-122"/>
          <a:cs typeface="+mn-cs"/>
          <a:sym typeface="Tahoma"/>
        </a:defRPr>
      </a:lvl3pPr>
      <a:lvl4pPr marL="1600200" lvl="3" indent="-228600" algn="l" defTabSz="0" eaLnBrk="0" fontAlgn="base" latinLnBrk="0" hangingPunct="0">
        <a:lnSpc>
          <a:spcPct val="100000"/>
        </a:lnSpc>
        <a:spcBef>
          <a:spcPct val="20000"/>
        </a:spcBef>
        <a:spcAft>
          <a:spcPct val="0"/>
        </a:spcAft>
        <a:buClr>
          <a:schemeClr val="accent2"/>
        </a:buClr>
        <a:buSzPct val="55000"/>
        <a:buFont typeface="Wingdings" panose="05000000000000000000" pitchFamily="2" charset="2"/>
        <a:buChar char="n"/>
        <a:defRPr sz="2000" kern="1200">
          <a:solidFill>
            <a:schemeClr val="tx1"/>
          </a:solidFill>
          <a:latin typeface="Tahoma"/>
          <a:ea typeface="宋体" panose="02010600030101010101" pitchFamily="2" charset="-122"/>
          <a:cs typeface="+mn-cs"/>
          <a:sym typeface="Tahoma"/>
        </a:defRPr>
      </a:lvl4pPr>
      <a:lvl5pPr marL="2057400" lvl="4" indent="-228600" algn="l" defTabSz="0" eaLnBrk="0" fontAlgn="base" latinLnBrk="0" hangingPunct="0">
        <a:lnSpc>
          <a:spcPct val="100000"/>
        </a:lnSpc>
        <a:spcBef>
          <a:spcPct val="20000"/>
        </a:spcBef>
        <a:spcAft>
          <a:spcPct val="0"/>
        </a:spcAft>
        <a:buClr>
          <a:schemeClr val="accent1"/>
        </a:buClr>
        <a:buSzPct val="50000"/>
        <a:buFont typeface="Wingdings" panose="05000000000000000000" pitchFamily="2" charset="2"/>
        <a:buChar char="n"/>
        <a:defRPr sz="2000" kern="1200">
          <a:solidFill>
            <a:schemeClr val="tx1"/>
          </a:solidFill>
          <a:latin typeface="Tahoma"/>
          <a:ea typeface="宋体" panose="02010600030101010101" pitchFamily="2" charset="-122"/>
          <a:cs typeface="+mn-cs"/>
          <a:sym typeface="Tahoma"/>
        </a:defRPr>
      </a:lvl5pPr>
      <a:lvl6pPr marL="2514600" lvl="5" indent="-228600" algn="l" defTabSz="0" eaLnBrk="0" fontAlgn="base" latinLnBrk="0" hangingPunct="0">
        <a:lnSpc>
          <a:spcPct val="100000"/>
        </a:lnSpc>
        <a:spcBef>
          <a:spcPct val="20000"/>
        </a:spcBef>
        <a:spcAft>
          <a:spcPct val="0"/>
        </a:spcAft>
        <a:buClr>
          <a:schemeClr val="accent1"/>
        </a:buClr>
        <a:buSzPct val="50000"/>
        <a:buFont typeface="Wingdings" panose="05000000000000000000" pitchFamily="2" charset="2"/>
        <a:buChar char="n"/>
        <a:defRPr sz="2000" kern="1200">
          <a:solidFill>
            <a:schemeClr val="tx1"/>
          </a:solidFill>
          <a:latin typeface="Tahoma"/>
          <a:ea typeface="宋体" panose="02010600030101010101" pitchFamily="2" charset="-122"/>
          <a:cs typeface="+mn-cs"/>
          <a:sym typeface="Tahoma"/>
        </a:defRPr>
      </a:lvl6pPr>
      <a:lvl7pPr marL="2971800" lvl="6" indent="-228600" algn="l" defTabSz="0" eaLnBrk="0" fontAlgn="base" latinLnBrk="0" hangingPunct="0">
        <a:lnSpc>
          <a:spcPct val="100000"/>
        </a:lnSpc>
        <a:spcBef>
          <a:spcPct val="20000"/>
        </a:spcBef>
        <a:spcAft>
          <a:spcPct val="0"/>
        </a:spcAft>
        <a:buClr>
          <a:schemeClr val="accent1"/>
        </a:buClr>
        <a:buSzPct val="50000"/>
        <a:buFont typeface="Wingdings" panose="05000000000000000000" pitchFamily="2" charset="2"/>
        <a:buChar char="n"/>
        <a:defRPr sz="2000" kern="1200">
          <a:solidFill>
            <a:schemeClr val="tx1"/>
          </a:solidFill>
          <a:latin typeface="Tahoma"/>
          <a:ea typeface="宋体" panose="02010600030101010101" pitchFamily="2" charset="-122"/>
          <a:cs typeface="+mn-cs"/>
          <a:sym typeface="Tahoma"/>
        </a:defRPr>
      </a:lvl7pPr>
      <a:lvl8pPr marL="3429000" lvl="7" indent="-228600" algn="l" defTabSz="0" eaLnBrk="0" fontAlgn="base" latinLnBrk="0" hangingPunct="0">
        <a:lnSpc>
          <a:spcPct val="100000"/>
        </a:lnSpc>
        <a:spcBef>
          <a:spcPct val="20000"/>
        </a:spcBef>
        <a:spcAft>
          <a:spcPct val="0"/>
        </a:spcAft>
        <a:buClr>
          <a:schemeClr val="accent1"/>
        </a:buClr>
        <a:buSzPct val="50000"/>
        <a:buFont typeface="Wingdings" panose="05000000000000000000" pitchFamily="2" charset="2"/>
        <a:buChar char="n"/>
        <a:defRPr sz="2000" kern="1200">
          <a:solidFill>
            <a:schemeClr val="tx1"/>
          </a:solidFill>
          <a:latin typeface="Tahoma"/>
          <a:ea typeface="宋体" panose="02010600030101010101" pitchFamily="2" charset="-122"/>
          <a:cs typeface="+mn-cs"/>
          <a:sym typeface="Tahoma"/>
        </a:defRPr>
      </a:lvl8pPr>
      <a:lvl9pPr marL="3886200" lvl="8" indent="-228600" algn="l" defTabSz="0" eaLnBrk="0" fontAlgn="base" latinLnBrk="0" hangingPunct="0">
        <a:lnSpc>
          <a:spcPct val="100000"/>
        </a:lnSpc>
        <a:spcBef>
          <a:spcPct val="20000"/>
        </a:spcBef>
        <a:spcAft>
          <a:spcPct val="0"/>
        </a:spcAft>
        <a:buClr>
          <a:schemeClr val="accent1"/>
        </a:buClr>
        <a:buSzPct val="50000"/>
        <a:buFont typeface="Wingdings" panose="05000000000000000000" pitchFamily="2" charset="2"/>
        <a:buChar char="n"/>
        <a:defRPr sz="2000" kern="1200">
          <a:solidFill>
            <a:schemeClr val="tx1"/>
          </a:solidFill>
          <a:latin typeface="Tahoma"/>
          <a:ea typeface="宋体" panose="02010600030101010101" pitchFamily="2" charset="-122"/>
          <a:cs typeface="+mn-cs"/>
          <a:sym typeface="Tahoma"/>
        </a:defRPr>
      </a:lvl9pPr>
    </p:bodyStyle>
    <p:otherStyle>
      <a:lvl1pPr lvl="0" algn="l" defTabSz="914400" fontAlgn="base">
        <a:lnSpc>
          <a:spcPct val="100000"/>
        </a:lnSpc>
        <a:spcBef>
          <a:spcPct val="0"/>
        </a:spcBef>
        <a:spcAft>
          <a:spcPct val="0"/>
        </a:spcAft>
        <a:buFont typeface="Arial" panose="020b0604020202020204" pitchFamily="34" charset="0"/>
        <a:defRPr sz="2400" kern="1200" baseline="0">
          <a:solidFill>
            <a:schemeClr val="tx1"/>
          </a:solidFill>
          <a:latin typeface="+mn-lt"/>
          <a:ea typeface="+mn-ea"/>
          <a:cs typeface="+mn-cs"/>
        </a:defRPr>
      </a:lvl1pPr>
      <a:lvl2pPr marL="457200" lvl="1" indent="0" algn="l" defTabSz="914400" fontAlgn="base">
        <a:lnSpc>
          <a:spcPct val="100000"/>
        </a:lnSpc>
        <a:spcBef>
          <a:spcPct val="0"/>
        </a:spcBef>
        <a:spcAft>
          <a:spcPct val="0"/>
        </a:spcAft>
        <a:buFont typeface="Arial" panose="020b0604020202020204" pitchFamily="34" charset="0"/>
        <a:defRPr sz="2400" kern="1200" baseline="0">
          <a:solidFill>
            <a:schemeClr val="tx1"/>
          </a:solidFill>
          <a:latin typeface="Times New Roman" panose="02020603050405020304" pitchFamily="2" charset="0"/>
          <a:ea typeface="宋体" panose="02010600030101010101" pitchFamily="2" charset="-122"/>
          <a:cs typeface="+mn-cs"/>
        </a:defRPr>
      </a:lvl2pPr>
      <a:lvl3pPr marL="914400" lvl="2" indent="0" algn="l" defTabSz="914400" fontAlgn="base">
        <a:lnSpc>
          <a:spcPct val="100000"/>
        </a:lnSpc>
        <a:spcBef>
          <a:spcPct val="0"/>
        </a:spcBef>
        <a:spcAft>
          <a:spcPct val="0"/>
        </a:spcAft>
        <a:buFont typeface="Arial" panose="020b0604020202020204" pitchFamily="34" charset="0"/>
        <a:defRPr sz="2400" kern="1200" baseline="0">
          <a:solidFill>
            <a:schemeClr val="tx1"/>
          </a:solidFill>
          <a:latin typeface="Times New Roman" panose="02020603050405020304" pitchFamily="2" charset="0"/>
          <a:ea typeface="宋体" panose="02010600030101010101" pitchFamily="2" charset="-122"/>
          <a:cs typeface="+mn-cs"/>
        </a:defRPr>
      </a:lvl3pPr>
      <a:lvl4pPr marL="1371600" lvl="3" indent="0" algn="l" defTabSz="914400" fontAlgn="base">
        <a:lnSpc>
          <a:spcPct val="100000"/>
        </a:lnSpc>
        <a:spcBef>
          <a:spcPct val="0"/>
        </a:spcBef>
        <a:spcAft>
          <a:spcPct val="0"/>
        </a:spcAft>
        <a:buFont typeface="Arial" panose="020b0604020202020204" pitchFamily="34" charset="0"/>
        <a:defRPr sz="2400" kern="1200" baseline="0">
          <a:solidFill>
            <a:schemeClr val="tx1"/>
          </a:solidFill>
          <a:latin typeface="Times New Roman" panose="02020603050405020304" pitchFamily="2" charset="0"/>
          <a:ea typeface="宋体" panose="02010600030101010101" pitchFamily="2" charset="-122"/>
          <a:cs typeface="+mn-cs"/>
        </a:defRPr>
      </a:lvl4pPr>
      <a:lvl5pPr marL="1828800" lvl="4" indent="0" algn="l" defTabSz="914400" fontAlgn="base">
        <a:lnSpc>
          <a:spcPct val="100000"/>
        </a:lnSpc>
        <a:spcBef>
          <a:spcPct val="0"/>
        </a:spcBef>
        <a:spcAft>
          <a:spcPct val="0"/>
        </a:spcAft>
        <a:buFont typeface="Arial" panose="020b0604020202020204" pitchFamily="34" charset="0"/>
        <a:defRPr sz="2400" kern="1200" baseline="0">
          <a:solidFill>
            <a:schemeClr val="tx1"/>
          </a:solidFill>
          <a:latin typeface="Times New Roman" panose="02020603050405020304" pitchFamily="2" charset="0"/>
          <a:ea typeface="宋体" panose="02010600030101010101" pitchFamily="2" charset="-122"/>
          <a:cs typeface="+mn-cs"/>
        </a:defRPr>
      </a:lvl5pPr>
      <a:lvl6pPr marL="2286000" lvl="5" indent="0" algn="l" defTabSz="914400" fontAlgn="base">
        <a:lnSpc>
          <a:spcPct val="100000"/>
        </a:lnSpc>
        <a:spcBef>
          <a:spcPct val="0"/>
        </a:spcBef>
        <a:spcAft>
          <a:spcPct val="0"/>
        </a:spcAft>
        <a:buFont typeface="Arial" panose="020b0604020202020204" pitchFamily="34" charset="0"/>
        <a:defRPr sz="2400" kern="1200" baseline="0">
          <a:solidFill>
            <a:schemeClr val="tx1"/>
          </a:solidFill>
          <a:latin typeface="Times New Roman" panose="02020603050405020304" pitchFamily="2" charset="0"/>
          <a:ea typeface="宋体" panose="02010600030101010101" pitchFamily="2" charset="-122"/>
          <a:cs typeface="+mn-cs"/>
        </a:defRPr>
      </a:lvl6pPr>
      <a:lvl7pPr marL="2743200" lvl="6" indent="0" algn="l" defTabSz="914400" fontAlgn="base">
        <a:lnSpc>
          <a:spcPct val="100000"/>
        </a:lnSpc>
        <a:spcBef>
          <a:spcPct val="0"/>
        </a:spcBef>
        <a:spcAft>
          <a:spcPct val="0"/>
        </a:spcAft>
        <a:buFont typeface="Arial" panose="020b0604020202020204" pitchFamily="34" charset="0"/>
        <a:defRPr sz="2400" kern="1200" baseline="0">
          <a:solidFill>
            <a:schemeClr val="tx1"/>
          </a:solidFill>
          <a:latin typeface="Times New Roman" panose="02020603050405020304" pitchFamily="2" charset="0"/>
          <a:ea typeface="宋体" panose="02010600030101010101" pitchFamily="2" charset="-122"/>
          <a:cs typeface="+mn-cs"/>
        </a:defRPr>
      </a:lvl7pPr>
      <a:lvl8pPr marL="3200400" lvl="7" indent="0" algn="l" defTabSz="914400" fontAlgn="base">
        <a:lnSpc>
          <a:spcPct val="100000"/>
        </a:lnSpc>
        <a:spcBef>
          <a:spcPct val="0"/>
        </a:spcBef>
        <a:spcAft>
          <a:spcPct val="0"/>
        </a:spcAft>
        <a:buFont typeface="Arial" panose="020b0604020202020204" pitchFamily="34" charset="0"/>
        <a:defRPr sz="2400" kern="1200" baseline="0">
          <a:solidFill>
            <a:schemeClr val="tx1"/>
          </a:solidFill>
          <a:latin typeface="Times New Roman" panose="02020603050405020304" pitchFamily="2" charset="0"/>
          <a:ea typeface="宋体" panose="02010600030101010101" pitchFamily="2" charset="-122"/>
          <a:cs typeface="+mn-cs"/>
        </a:defRPr>
      </a:lvl8pPr>
      <a:lvl9pPr marL="3657600" lvl="8" indent="0" algn="l" defTabSz="914400" fontAlgn="base">
        <a:lnSpc>
          <a:spcPct val="100000"/>
        </a:lnSpc>
        <a:spcBef>
          <a:spcPct val="0"/>
        </a:spcBef>
        <a:spcAft>
          <a:spcPct val="0"/>
        </a:spcAft>
        <a:buFont typeface="Arial" panose="020b0604020202020204" pitchFamily="34" charset="0"/>
        <a:defRPr sz="2400" kern="1200" baseline="0">
          <a:solidFill>
            <a:schemeClr val="tx1"/>
          </a:solidFill>
          <a:latin typeface="Times New Roman" panose="02020603050405020304" pitchFamily="2" charset="0"/>
          <a:ea typeface="宋体" panose="02010600030101010101" pitchFamily="2" charset="-122"/>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hemeOverride" Target="../theme/themeOverride1.xml" /><Relationship Id="rId3" Type="http://schemas.openxmlformats.org/officeDocument/2006/relationships/image" Target="../media/image1.png" /><Relationship Id="rId4" Type="http://schemas.openxmlformats.org/officeDocument/2006/relationships/oleObject" Target="../embeddings/oleObject1.bin" TargetMode="Internal" /><Relationship Id="rId5" Type="http://schemas.openxmlformats.org/officeDocument/2006/relationships/image" Target="../media/image2.png" /><Relationship Id="rId6" Type="http://schemas.openxmlformats.org/officeDocument/2006/relationships/vmlDrawing" Target="../drawings/vmlDrawing1.v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png" /><Relationship Id="rId3" Type="http://schemas.openxmlformats.org/officeDocument/2006/relationships/image" Target="../media/image4.png" /><Relationship Id="rId4" Type="http://schemas.openxmlformats.org/officeDocument/2006/relationships/image" Target="../media/image5.jpeg" /><Relationship Id="rId5" Type="http://schemas.openxmlformats.org/officeDocument/2006/relationships/image" Target="../media/image6.jpeg"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image" Target="../media/image1.png"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png" /><Relationship Id="rId3" Type="http://schemas.openxmlformats.org/officeDocument/2006/relationships/image" Target="../media/image4.png" /><Relationship Id="rId4" Type="http://schemas.openxmlformats.org/officeDocument/2006/relationships/image" Target="../media/image5.jpeg" /><Relationship Id="rId5" Type="http://schemas.openxmlformats.org/officeDocument/2006/relationships/image" Target="../media/image6.jpeg"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image" Target="../media/image1.png"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png" /><Relationship Id="rId3" Type="http://schemas.openxmlformats.org/officeDocument/2006/relationships/image" Target="../media/image4.png" /><Relationship Id="rId4" Type="http://schemas.openxmlformats.org/officeDocument/2006/relationships/image" Target="../media/image5.jpeg" /><Relationship Id="rId5" Type="http://schemas.openxmlformats.org/officeDocument/2006/relationships/image" Target="../media/image6.jpeg"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image" Target="../media/image1.png"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png" /><Relationship Id="rId3" Type="http://schemas.openxmlformats.org/officeDocument/2006/relationships/image" Target="../media/image4.png" /><Relationship Id="rId4" Type="http://schemas.openxmlformats.org/officeDocument/2006/relationships/image" Target="../media/image5.jpeg" /><Relationship Id="rId5" Type="http://schemas.openxmlformats.org/officeDocument/2006/relationships/image" Target="../media/image6.jpeg"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themeOverride" Target="../theme/themeOverride3.xml" /><Relationship Id="rId3" Type="http://schemas.openxmlformats.org/officeDocument/2006/relationships/image" Target="../media/image1.png"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image" Target="../media/image1.png"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image" Target="../media/image1.png"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19.xml" /><Relationship Id="rId2" Type="http://schemas.openxmlformats.org/officeDocument/2006/relationships/image" Target="../media/image1.png" /><Relationship Id="rId3" Type="http://schemas.openxmlformats.org/officeDocument/2006/relationships/image" Target="../media/image3.jpeg" /><Relationship Id="rId4" Type="http://schemas.openxmlformats.org/officeDocument/2006/relationships/slide" Target="slide1.xml" TargetMode="Interna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image" Target="../media/image1.png"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image" Target="../media/image1.png"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image" Target="../media/image1.png"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19.xml" /><Relationship Id="rId2" Type="http://schemas.openxmlformats.org/officeDocument/2006/relationships/image" Target="../media/image1.png"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image" Target="../media/image1.png" /><Relationship Id="rId3" Type="http://schemas.openxmlformats.org/officeDocument/2006/relationships/image" Target="../media/image7.jpeg"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35.xml" /><Relationship Id="rId2" Type="http://schemas.openxmlformats.org/officeDocument/2006/relationships/image" Target="../media/image1.png"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19.xml" /><Relationship Id="rId2" Type="http://schemas.openxmlformats.org/officeDocument/2006/relationships/image" Target="../media/image1.png" /><Relationship Id="rId3" Type="http://schemas.openxmlformats.org/officeDocument/2006/relationships/oleObject" Target="../embeddings/oleObject2.bin" TargetMode="Internal" /><Relationship Id="rId4" Type="http://schemas.openxmlformats.org/officeDocument/2006/relationships/image" Target="../media/image8.png" /><Relationship Id="rId5" Type="http://schemas.openxmlformats.org/officeDocument/2006/relationships/vmlDrawing" Target="../drawings/vmlDrawing2.vml"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image" Target="../media/image9.png" /><Relationship Id="rId3" Type="http://schemas.openxmlformats.org/officeDocument/2006/relationships/image" Target="../media/image10.png" /><Relationship Id="rId4" Type="http://schemas.openxmlformats.org/officeDocument/2006/relationships/image" Target="../media/image11.png"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19.xml" /><Relationship Id="rId2" Type="http://schemas.openxmlformats.org/officeDocument/2006/relationships/image" Target="../media/image1.png"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image" Target="../media/image1.png"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image" Target="../media/image1.png"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image" Target="../media/image1.png"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hemeOverride" Target="../theme/themeOverride2.xml" /><Relationship Id="rId3" Type="http://schemas.openxmlformats.org/officeDocument/2006/relationships/image" Target="../media/image1.png"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png" /><Relationship Id="rId3" Type="http://schemas.openxmlformats.org/officeDocument/2006/relationships/image" Target="../media/image4.png" /><Relationship Id="rId4" Type="http://schemas.openxmlformats.org/officeDocument/2006/relationships/image" Target="../media/image5.jpeg" /><Relationship Id="rId5" Type="http://schemas.openxmlformats.org/officeDocument/2006/relationships/image" Target="../media/image6.jpeg"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image" Target="../media/image1.png"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nvGrpSpPr>
      <p:grpSpPr>
        <a:xfrm>
          <a:off x="0" y="0"/>
          <a:ext cx="0" cy="0"/>
        </a:xfrm>
      </p:grpSpPr>
      <p:pic>
        <p:nvPicPr>
          <p:cNvPr id="2" name="图片 1" descr="图片3"/>
          <p:cNvPicPr>
            <a:picLocks noChangeAspect="1"/>
          </p:cNvPicPr>
          <p:nvPr/>
        </p:nvPicPr>
        <p:blipFill>
          <a:blip r:embed="rId3"/>
          <a:stretch>
            <a:fillRect/>
          </a:stretch>
        </p:blipFill>
        <p:spPr>
          <a:xfrm>
            <a:off x="35560" y="0"/>
            <a:ext cx="9116695" cy="6845935"/>
          </a:xfrm>
          <a:prstGeom prst="rect">
            <a:avLst/>
          </a:prstGeom>
        </p:spPr>
      </p:pic>
      <p:sp>
        <p:nvSpPr>
          <p:cNvPr id="3077" name="矩形 3076"/>
          <p:cNvSpPr/>
          <p:nvPr/>
        </p:nvSpPr>
        <p:spPr>
          <a:xfrm>
            <a:off x="2700020" y="1772920"/>
            <a:ext cx="5496560" cy="1675765"/>
          </a:xfrm>
          <a:prstGeom prst="rect">
            <a:avLst/>
          </a:prstGeom>
          <a:solidFill>
            <a:srgbClr val="437977"/>
          </a:solidFill>
          <a:ln w="9525">
            <a:solidFill>
              <a:schemeClr val="tx1"/>
            </a:solidFill>
            <a:prstDash val="sysDash"/>
          </a:ln>
          <a:effectLst>
            <a:glow rad="228600">
              <a:schemeClr val="accent4">
                <a:satMod val="175000"/>
                <a:alpha val="40000"/>
              </a:schemeClr>
            </a:glow>
            <a:outerShdw blurRad="76200" dist="12700" dir="8100000" sy="-23000" kx="800400" algn="br" rotWithShape="0">
              <a:prstClr val="black">
                <a:alpha val="20000"/>
              </a:prstClr>
            </a:outerShdw>
          </a:effectLst>
        </p:spPr>
        <p:txBody>
          <a:bodyPr anchor="ctr"/>
          <a:lstStyle/>
          <a:p>
            <a:pPr algn="l"/>
            <a:r>
              <a:rPr lang="zh-CN" altLang="en-US" sz="3600" b="1">
                <a:solidFill>
                  <a:schemeClr val="tx1"/>
                </a:solidFill>
                <a:effectLst>
                  <a:outerShdw blurRad="38100" dist="38100" dir="2700000" algn="tl">
                    <a:srgbClr val="000000">
                      <a:alpha val="43137"/>
                    </a:srgbClr>
                  </a:outerShdw>
                </a:effectLst>
                <a:latin typeface="微软雅黑" panose="020b0503020204020204" charset="-122"/>
                <a:ea typeface="微软雅黑" panose="020b0503020204020204" charset="-122"/>
              </a:rPr>
              <a:t>一首古诗演绎</a:t>
            </a:r>
            <a:r>
              <a:rPr lang="zh-CN" altLang="en-US" sz="3600" b="1">
                <a:solidFill>
                  <a:srgbClr val="FF0000"/>
                </a:solidFill>
                <a:effectLst>
                  <a:outerShdw blurRad="38100" dist="38100" dir="2700000" algn="tl">
                    <a:srgbClr val="000000">
                      <a:alpha val="43137"/>
                    </a:srgbClr>
                  </a:outerShdw>
                </a:effectLst>
                <a:latin typeface="微软雅黑" panose="020b0503020204020204" charset="-122"/>
                <a:ea typeface="微软雅黑" panose="020b0503020204020204" charset="-122"/>
              </a:rPr>
              <a:t>诗歌鉴赏</a:t>
            </a:r>
            <a:br>
              <a:rPr lang="zh-CN" altLang="en-US" sz="4800" b="1">
                <a:solidFill>
                  <a:srgbClr val="F80629"/>
                </a:solidFill>
                <a:latin typeface="Arial" panose="020b0604020202020204" pitchFamily="34" charset="0"/>
                <a:ea typeface="汉仪黛玉体简" pitchFamily="2" charset="-122"/>
              </a:rPr>
            </a:br>
            <a:endParaRPr lang="zh-CN" altLang="en-US" sz="1600" b="1">
              <a:solidFill>
                <a:srgbClr val="F80629"/>
              </a:solidFill>
              <a:latin typeface="Arial" panose="020b0604020202020204" pitchFamily="34" charset="0"/>
              <a:ea typeface="汉仪黛玉体简" pitchFamily="2" charset="-122"/>
            </a:endParaRPr>
          </a:p>
          <a:p>
            <a:pPr algn="l"/>
            <a:r>
              <a:rPr lang="en-US" altLang="zh-CN" sz="3600" b="1">
                <a:solidFill>
                  <a:srgbClr val="4F20FC"/>
                </a:solidFill>
                <a:latin typeface="微软雅黑" panose="020b0503020204020204" charset="-122"/>
                <a:ea typeface="微软雅黑" panose="020b0503020204020204" charset="-122"/>
                <a:cs typeface="微软雅黑" panose="020b0503020204020204" charset="-122"/>
              </a:rPr>
              <a:t>   </a:t>
            </a:r>
            <a:r>
              <a:rPr lang="en-US" altLang="zh-CN" sz="3600" b="1">
                <a:solidFill>
                  <a:srgbClr val="FFC000"/>
                </a:solidFill>
                <a:latin typeface="微软雅黑" panose="020b0503020204020204" charset="-122"/>
                <a:ea typeface="微软雅黑" panose="020b0503020204020204" charset="-122"/>
                <a:cs typeface="微软雅黑" panose="020b0503020204020204" charset="-122"/>
              </a:rPr>
              <a:t> </a:t>
            </a:r>
            <a:r>
              <a:rPr lang="zh-CN" altLang="en-US" sz="4000" b="1">
                <a:solidFill>
                  <a:srgbClr val="FFC000"/>
                </a:solidFill>
                <a:effectLst>
                  <a:outerShdw blurRad="38100" dist="38100" dir="2700000" algn="tl">
                    <a:srgbClr val="000000">
                      <a:alpha val="43137"/>
                    </a:srgbClr>
                  </a:outerShdw>
                </a:effectLst>
                <a:highlight>
                  <a:srgbClr val="00FFFF"/>
                </a:highlight>
                <a:latin typeface="微软雅黑" panose="020b0503020204020204" charset="-122"/>
                <a:ea typeface="微软雅黑" panose="020b0503020204020204" charset="-122"/>
                <a:cs typeface="微软雅黑" panose="020b0503020204020204" charset="-122"/>
              </a:rPr>
              <a:t>核心考点</a:t>
            </a:r>
            <a:r>
              <a:rPr lang="en-US" altLang="zh-CN" sz="4000" b="1">
                <a:solidFill>
                  <a:srgbClr val="FF0000"/>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微软雅黑" panose="020b0503020204020204" charset="-122"/>
              </a:rPr>
              <a:t>+</a:t>
            </a:r>
            <a:r>
              <a:rPr lang="zh-CN" altLang="en-US" sz="4000" b="1">
                <a:solidFill>
                  <a:srgbClr val="00B0F0"/>
                </a:solidFill>
                <a:effectLst>
                  <a:outerShdw blurRad="38100" dist="38100" dir="2700000" algn="tl">
                    <a:srgbClr val="000000">
                      <a:alpha val="43137"/>
                    </a:srgbClr>
                  </a:outerShdw>
                </a:effectLst>
                <a:highlight>
                  <a:srgbClr val="FFFF00"/>
                </a:highlight>
                <a:latin typeface="微软雅黑" panose="020b0503020204020204" charset="-122"/>
                <a:ea typeface="微软雅黑" panose="020b0503020204020204" charset="-122"/>
                <a:cs typeface="微软雅黑" panose="020b0503020204020204" charset="-122"/>
              </a:rPr>
              <a:t>所有题型</a:t>
            </a:r>
            <a:endParaRPr lang="zh-CN" altLang="en-US" sz="4000" b="1">
              <a:solidFill>
                <a:srgbClr val="00B0F0"/>
              </a:solidFill>
              <a:effectLst>
                <a:outerShdw blurRad="38100" dist="38100" dir="2700000" algn="tl">
                  <a:srgbClr val="000000">
                    <a:alpha val="43137"/>
                  </a:srgbClr>
                </a:outerShdw>
              </a:effectLst>
              <a:highlight>
                <a:srgbClr val="FFFF00"/>
              </a:highlight>
              <a:latin typeface="微软雅黑" panose="020b0503020204020204" charset="-122"/>
              <a:ea typeface="微软雅黑" panose="020b0503020204020204" charset="-122"/>
              <a:cs typeface="微软雅黑" panose="020b0503020204020204" charset="-122"/>
            </a:endParaRPr>
          </a:p>
        </p:txBody>
      </p:sp>
      <p:graphicFrame>
        <p:nvGraphicFramePr>
          <p:cNvPr id="1026" name="Object 6" descr="image3"/>
          <p:cNvGraphicFramePr>
            <a:graphicFrameLocks noGrp="1"/>
          </p:cNvGraphicFramePr>
          <p:nvPr/>
        </p:nvGraphicFramePr>
        <p:xfrm>
          <a:off x="181610" y="1270635"/>
          <a:ext cx="2126615" cy="5375910"/>
        </p:xfrm>
        <a:graphic>
          <a:graphicData uri="http://schemas.openxmlformats.org/presentationml/2006/ole">
            <mc:AlternateContent>
              <mc:Choice xmlns:v="urn:schemas-microsoft-com:vml" Requires="v">
                <p:oleObj spid="_x0000_s1038" r:id="rId4" imgW="2143125" imgH="4514850" progId="">
                  <p:embed/>
                </p:oleObj>
              </mc:Choice>
              <mc:Fallback>
                <p:oleObj r:id="rId4" imgW="2143125" imgH="4514850" progId="">
                  <p:embed/>
                  <p:pic>
                    <p:nvPicPr>
                      <p:cNvPr id="0" name="OLE substitute image"/>
                      <p:cNvPicPr/>
                      <p:nvPr/>
                    </p:nvPicPr>
                    <p:blipFill>
                      <a:blip r:embed="rId5">
                        <a:clrChange>
                          <a:clrFrom>
                            <a:srgbClr val="FFFFFF"/>
                          </a:clrFrom>
                          <a:clrTo>
                            <a:srgbClr val="FFFFFF">
                              <a:alpha val="0"/>
                            </a:srgbClr>
                          </a:clrTo>
                        </a:clrChange>
                      </a:blip>
                      <a:stretch>
                        <a:fillRect/>
                      </a:stretch>
                    </p:blipFill>
                    <p:spPr>
                      <a:xfrm>
                        <a:off x="181610" y="1270635"/>
                        <a:ext cx="2126615" cy="5375910"/>
                      </a:xfrm>
                      <a:prstGeom prst="rect">
                        <a:avLst/>
                      </a:prstGeom>
                      <a:noFill/>
                      <a:ln w="38100">
                        <a:miter/>
                      </a:ln>
                    </p:spPr>
                  </p:pic>
                </p:oleObj>
              </mc:Fallback>
            </mc:AlternateContent>
          </a:graphicData>
        </a:graphic>
      </p:graphicFrame>
      <p:sp>
        <p:nvSpPr>
          <p:cNvPr id="3074" name="文本框 18"/>
          <p:cNvSpPr txBox="1"/>
          <p:nvPr/>
        </p:nvSpPr>
        <p:spPr>
          <a:xfrm>
            <a:off x="3708224" y="4004768"/>
            <a:ext cx="4393388" cy="499110"/>
          </a:xfrm>
          <a:prstGeom prst="rect">
            <a:avLst/>
          </a:prstGeom>
          <a:solidFill>
            <a:schemeClr val="accent1">
              <a:lumMod val="75000"/>
            </a:schemeClr>
          </a:solidFill>
          <a:ln w="9525">
            <a:noFill/>
          </a:ln>
          <a:effectLst>
            <a:glow rad="139700">
              <a:schemeClr val="accent4">
                <a:satMod val="175000"/>
                <a:alpha val="40000"/>
              </a:schemeClr>
            </a:glow>
            <a:innerShdw blurRad="63500" dist="50800" dir="16200000">
              <a:prstClr val="black">
                <a:alpha val="50000"/>
              </a:prstClr>
            </a:innerShdw>
            <a:reflection blurRad="6350" stA="50000" endA="300" endPos="55500" dist="101600" dir="5400000" sy="-100000" algn="bl" rotWithShape="0"/>
          </a:effectLst>
        </p:spPr>
        <p:txBody>
          <a:bodyPr wrap="square" lIns="68580" tIns="34290" rIns="68580" bIns="34290" anchor="ctr" anchorCtr="0">
            <a:spAutoFit/>
          </a:bodyPr>
          <a:lstStyle/>
          <a:p>
            <a:pPr algn="ctr"/>
            <a:r>
              <a:rPr lang="zh-CN" altLang="zh-CN" sz="2800" b="1">
                <a:solidFill>
                  <a:schemeClr val="tx2">
                    <a:lumMod val="50000"/>
                  </a:schemeClr>
                </a:solidFill>
                <a:effectLst>
                  <a:outerShdw blurRad="38100" dist="38100" dir="2700000" algn="tl">
                    <a:srgbClr val="000000">
                      <a:alpha val="43137"/>
                    </a:srgbClr>
                  </a:outerShdw>
                </a:effectLst>
                <a:latin typeface="Times New Roman" panose="02020603050405020304" pitchFamily="2" charset="0"/>
                <a:ea typeface="微软雅黑" panose="020b0503020204020204" charset="-122"/>
              </a:rPr>
              <a:t>附：如何</a:t>
            </a:r>
            <a:r>
              <a:rPr lang="zh-CN" altLang="zh-CN" sz="2800" b="1">
                <a:solidFill>
                  <a:schemeClr val="tx2">
                    <a:lumMod val="50000"/>
                  </a:schemeClr>
                </a:solidFill>
                <a:effectLst>
                  <a:outerShdw blurRad="38100" dist="38100" dir="2700000" algn="tl">
                    <a:srgbClr val="000000">
                      <a:alpha val="43137"/>
                    </a:srgbClr>
                  </a:outerShdw>
                </a:effectLst>
                <a:highlight>
                  <a:srgbClr val="FFFF00"/>
                </a:highlight>
                <a:latin typeface="Times New Roman" panose="02020603050405020304" pitchFamily="2" charset="0"/>
                <a:ea typeface="微软雅黑" panose="020b0503020204020204" charset="-122"/>
              </a:rPr>
              <a:t>读懂</a:t>
            </a:r>
            <a:r>
              <a:rPr lang="zh-CN" altLang="zh-CN" sz="2800" b="1">
                <a:solidFill>
                  <a:schemeClr val="tx2">
                    <a:lumMod val="50000"/>
                  </a:schemeClr>
                </a:solidFill>
                <a:effectLst>
                  <a:outerShdw blurRad="38100" dist="38100" dir="2700000" algn="tl">
                    <a:srgbClr val="000000">
                      <a:alpha val="43137"/>
                    </a:srgbClr>
                  </a:outerShdw>
                </a:effectLst>
                <a:latin typeface="Times New Roman" panose="02020603050405020304" pitchFamily="2" charset="0"/>
                <a:ea typeface="微软雅黑" panose="020b0503020204020204" charset="-122"/>
              </a:rPr>
              <a:t>一首诗</a:t>
            </a:r>
            <a:endParaRPr lang="zh-CN" altLang="zh-CN" sz="2800" b="1">
              <a:solidFill>
                <a:schemeClr val="tx2">
                  <a:lumMod val="50000"/>
                </a:schemeClr>
              </a:solidFill>
              <a:effectLst>
                <a:outerShdw blurRad="38100" dist="38100" dir="2700000" algn="tl">
                  <a:srgbClr val="000000">
                    <a:alpha val="43137"/>
                  </a:srgbClr>
                </a:outerShdw>
              </a:effectLst>
              <a:latin typeface="Times New Roman" panose="02020603050405020304" pitchFamily="2" charset="0"/>
              <a:ea typeface="微软雅黑" panose="020b0503020204020204" charset="-122"/>
            </a:endParaRPr>
          </a:p>
        </p:txBody>
      </p:sp>
      <p:sp>
        <p:nvSpPr>
          <p:cNvPr id="3073" name="Rectangle 12"/>
          <p:cNvSpPr/>
          <p:nvPr/>
        </p:nvSpPr>
        <p:spPr>
          <a:xfrm>
            <a:off x="2844165" y="3932555"/>
            <a:ext cx="751840" cy="596265"/>
          </a:xfrm>
          <a:prstGeom prst="rect">
            <a:avLst/>
          </a:prstGeom>
          <a:solidFill>
            <a:srgbClr val="BBE0E3"/>
          </a:solidFill>
          <a:ln w="28575">
            <a:noFill/>
          </a:ln>
        </p:spPr>
        <p:txBody>
          <a:bodyPr lIns="68580" tIns="34290" rIns="68580" bIns="34290" anchor="ctr" anchorCtr="0"/>
          <a:lstStyle/>
          <a:p>
            <a:pPr algn="ctr"/>
            <a:endParaRPr lang="zh-CN" altLang="en-US" sz="4050" b="1">
              <a:solidFill>
                <a:schemeClr val="bg1"/>
              </a:solidFill>
              <a:latin typeface="微软雅黑" panose="020b0503020204020204" charset="-122"/>
              <a:ea typeface="微软雅黑" panose="020b0503020204020204" charset="-122"/>
            </a:endParaRPr>
          </a:p>
        </p:txBody>
      </p:sp>
    </p:spTree>
  </p:cSld>
  <p:clrMapOvr>
    <a:overrideClrMapping bg1="lt1" tx1="dk1" bg2="lt2" tx2="dk2" accent1="accent1" accent2="accent2" accent3="accent3" accent4="accent4" accent5="accent5" accent6="accent6" hlink="hlink" folHlink="folHlink"/>
  </p:clrMapOvr>
  <p:transition/>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3" name="图片 2" descr="图片3"/>
          <p:cNvPicPr>
            <a:picLocks noChangeAspect="1"/>
          </p:cNvPicPr>
          <p:nvPr/>
        </p:nvPicPr>
        <p:blipFill>
          <a:blip r:embed="rId2"/>
          <a:stretch>
            <a:fillRect/>
          </a:stretch>
        </p:blipFill>
        <p:spPr>
          <a:xfrm>
            <a:off x="0" y="-27305"/>
            <a:ext cx="9224010" cy="6845935"/>
          </a:xfrm>
          <a:prstGeom prst="rect">
            <a:avLst/>
          </a:prstGeom>
        </p:spPr>
      </p:pic>
      <p:sp>
        <p:nvSpPr>
          <p:cNvPr id="13313" name="文本占位符 6594561"/>
          <p:cNvSpPr/>
          <p:nvPr>
            <p:ph idx="1"/>
          </p:nvPr>
        </p:nvSpPr>
        <p:spPr>
          <a:xfrm>
            <a:off x="292100" y="476885"/>
            <a:ext cx="8559800" cy="4154170"/>
          </a:xfrm>
          <a:solidFill>
            <a:schemeClr val="bg1">
              <a:lumMod val="95000"/>
            </a:schemeClr>
          </a:solidFill>
        </p:spPr>
        <p:txBody>
          <a:bodyPr wrap="square" anchor="t" anchorCtr="0">
            <a:spAutoFit/>
          </a:bodyPr>
          <a:lstStyle/>
          <a:p>
            <a:pPr>
              <a:lnSpc>
                <a:spcPct val="100000"/>
              </a:lnSpc>
              <a:spcBef>
                <a:spcPct val="0"/>
              </a:spcBef>
            </a:pPr>
            <a:r>
              <a:rPr sz="2400" b="1">
                <a:sym typeface="+mn-ea"/>
              </a:rPr>
              <a:t>2</a:t>
            </a:r>
            <a:r>
              <a:rPr lang="zh-CN" sz="2400" b="1">
                <a:sym typeface="+mn-ea"/>
              </a:rPr>
              <a:t>、</a:t>
            </a:r>
            <a:r>
              <a:rPr sz="2400" b="1">
                <a:sym typeface="+mn-ea"/>
              </a:rPr>
              <a:t>对这首诗的赏析，不恰当的两项是（  ）（  ）</a:t>
            </a:r>
            <a:endParaRPr sz="2400" b="1">
              <a:sym typeface="+mn-ea"/>
            </a:endParaRPr>
          </a:p>
          <a:p>
            <a:pPr>
              <a:lnSpc>
                <a:spcPct val="100000"/>
              </a:lnSpc>
              <a:spcBef>
                <a:spcPct val="0"/>
              </a:spcBef>
            </a:pPr>
            <a:r>
              <a:rPr sz="2400" b="1">
                <a:sym typeface="+mn-ea"/>
              </a:rPr>
              <a:t>A．“一陂春水绕花身”中的“绕”字使春水富有动感、充满生机，赋予了春水爱花惜花的情致。</a:t>
            </a:r>
            <a:endParaRPr sz="2400" b="1">
              <a:sym typeface="+mn-ea"/>
            </a:endParaRPr>
          </a:p>
          <a:p>
            <a:pPr>
              <a:lnSpc>
                <a:spcPct val="100000"/>
              </a:lnSpc>
              <a:spcBef>
                <a:spcPct val="0"/>
              </a:spcBef>
            </a:pPr>
            <a:r>
              <a:rPr sz="2400" b="1">
                <a:sym typeface="+mn-ea"/>
              </a:rPr>
              <a:t>B．诗人以杏花自比，借杏花抒情言志。表达了诗人虽被排挤，仍一无所玷，不失高远之志。</a:t>
            </a:r>
            <a:endParaRPr sz="2400" b="1">
              <a:sym typeface="+mn-ea"/>
            </a:endParaRPr>
          </a:p>
          <a:p>
            <a:pPr>
              <a:lnSpc>
                <a:spcPct val="100000"/>
              </a:lnSpc>
              <a:spcBef>
                <a:spcPct val="0"/>
              </a:spcBef>
            </a:pPr>
            <a:r>
              <a:rPr sz="2400" b="1">
                <a:sym typeface="+mn-ea"/>
              </a:rPr>
              <a:t>C．后两句议论抒情，形成鲜明对比，表现了诗人虽然身处困境也要保持高洁的人生选择，鲜明表达自己的人格操守。</a:t>
            </a:r>
            <a:endParaRPr sz="2400" b="1">
              <a:sym typeface="+mn-ea"/>
            </a:endParaRPr>
          </a:p>
          <a:p>
            <a:pPr>
              <a:lnSpc>
                <a:spcPct val="100000"/>
              </a:lnSpc>
              <a:spcBef>
                <a:spcPct val="0"/>
              </a:spcBef>
            </a:pPr>
            <a:r>
              <a:rPr sz="2400" b="1">
                <a:sym typeface="+mn-ea"/>
              </a:rPr>
              <a:t>D．杏花即使飘落也仍保持其纯洁，比南陌落花被玷污强得多，诗人以杏花自比，借杏花表达对朝廷的极端不满情绪。</a:t>
            </a:r>
            <a:endParaRPr sz="2400" b="1">
              <a:sym typeface="+mn-ea"/>
            </a:endParaRPr>
          </a:p>
          <a:p>
            <a:pPr>
              <a:lnSpc>
                <a:spcPct val="100000"/>
              </a:lnSpc>
              <a:spcBef>
                <a:spcPct val="0"/>
              </a:spcBef>
            </a:pPr>
            <a:r>
              <a:rPr sz="2400" b="1">
                <a:sym typeface="+mn-ea"/>
              </a:rPr>
              <a:t>E．最后两句运用了对比手法，表现了北陂杏花的品格，与“宁可枝头抱香死，何曾吹落北风中”的情感相近。 </a:t>
            </a:r>
            <a:endParaRPr sz="2400" b="1">
              <a:sym typeface="+mn-ea"/>
            </a:endParaRPr>
          </a:p>
        </p:txBody>
      </p:sp>
      <p:sp>
        <p:nvSpPr>
          <p:cNvPr id="6594563" name="矩形 6594562"/>
          <p:cNvSpPr/>
          <p:nvPr/>
        </p:nvSpPr>
        <p:spPr>
          <a:xfrm>
            <a:off x="755650" y="4700270"/>
            <a:ext cx="7845425" cy="1420495"/>
          </a:xfrm>
          <a:prstGeom prst="rect">
            <a:avLst/>
          </a:prstGeom>
          <a:solidFill>
            <a:schemeClr val="bg1">
              <a:lumMod val="95000"/>
            </a:schemeClr>
          </a:solidFill>
          <a:ln w="9525">
            <a:noFill/>
          </a:ln>
        </p:spPr>
        <p:txBody>
          <a:bodyPr wrap="square" anchor="t" anchorCtr="0">
            <a:spAutoFit/>
          </a:bodyPr>
          <a:lstStyle/>
          <a:p>
            <a:pPr indent="719455" algn="just" hangingPunct="0">
              <a:lnSpc>
                <a:spcPct val="120000"/>
              </a:lnSpc>
              <a:spcBef>
                <a:spcPct val="0"/>
              </a:spcBef>
              <a:buClr>
                <a:schemeClr val="accent1"/>
              </a:buClr>
              <a:buFont typeface="Wingdings" panose="05000000000000000000" pitchFamily="2" charset="2"/>
            </a:pPr>
            <a:r>
              <a:rPr lang="zh-CN" altLang="en-US" b="1">
                <a:solidFill>
                  <a:srgbClr val="0070C0"/>
                </a:solidFill>
                <a:sym typeface="+mn-ea"/>
              </a:rPr>
              <a:t>答案：CD。解析：C项“虽然身处困境”理解错误，应是“即使身处困境”的假设情境。诗中的“纵”即“即使”之意。D项“极端不满情绪”程度过重。</a:t>
            </a:r>
            <a:endParaRPr lang="zh-CN" altLang="en-US" b="1">
              <a:solidFill>
                <a:srgbClr val="0070C0"/>
              </a:solidFill>
              <a:sym typeface="+mn-ea"/>
            </a:endParaRPr>
          </a:p>
        </p:txBody>
      </p:sp>
      <p:pic>
        <p:nvPicPr>
          <p:cNvPr id="6594564" name="图片 6594563"/>
          <p:cNvPicPr>
            <a:picLocks noChangeAspect="1"/>
          </p:cNvPicPr>
          <p:nvPr/>
        </p:nvPicPr>
        <p:blipFill>
          <a:blip r:embed="rId3">
            <a:clrChange>
              <a:clrFrom>
                <a:srgbClr val="FFFFFF"/>
              </a:clrFrom>
              <a:clrTo>
                <a:srgbClr val="FFFFFF">
                  <a:alpha val="0"/>
                </a:srgbClr>
              </a:clrTo>
            </a:clrChange>
          </a:blip>
          <a:stretch>
            <a:fillRect/>
          </a:stretch>
        </p:blipFill>
        <p:spPr>
          <a:xfrm>
            <a:off x="611505" y="2420620"/>
            <a:ext cx="525145" cy="440690"/>
          </a:xfrm>
          <a:prstGeom prst="rect">
            <a:avLst/>
          </a:prstGeom>
          <a:noFill/>
          <a:ln w="9525">
            <a:noFill/>
          </a:ln>
        </p:spPr>
      </p:pic>
      <p:grpSp>
        <p:nvGrpSpPr>
          <p:cNvPr id="13316" name="组合 6594564"/>
          <p:cNvGrpSpPr/>
          <p:nvPr/>
        </p:nvGrpSpPr>
        <p:grpSpPr>
          <a:xfrm>
            <a:off x="7582712" y="6158144"/>
            <a:ext cx="647767" cy="331028"/>
            <a:chOff x="6544" y="4028"/>
            <a:chExt cx="544" cy="278"/>
          </a:xfrm>
        </p:grpSpPr>
        <p:pic>
          <p:nvPicPr>
            <p:cNvPr id="13317" name="图片 6594565" descr="未标题-1"/>
            <p:cNvPicPr>
              <a:picLocks noChangeAspect="1"/>
            </p:cNvPicPr>
            <p:nvPr/>
          </p:nvPicPr>
          <p:blipFill>
            <a:blip r:embed="rId4"/>
            <a:stretch>
              <a:fillRect/>
            </a:stretch>
          </p:blipFill>
          <p:spPr>
            <a:xfrm>
              <a:off x="6544" y="4028"/>
              <a:ext cx="517" cy="272"/>
            </a:xfrm>
            <a:prstGeom prst="rect">
              <a:avLst/>
            </a:prstGeom>
            <a:noFill/>
            <a:ln w="9525">
              <a:noFill/>
            </a:ln>
          </p:spPr>
        </p:pic>
        <p:sp>
          <p:nvSpPr>
            <p:cNvPr id="13318" name="文本框 6594566"/>
            <p:cNvSpPr txBox="1"/>
            <p:nvPr/>
          </p:nvSpPr>
          <p:spPr>
            <a:xfrm>
              <a:off x="6616" y="4055"/>
              <a:ext cx="472" cy="251"/>
            </a:xfrm>
            <a:prstGeom prst="rect">
              <a:avLst/>
            </a:prstGeom>
            <a:noFill/>
            <a:ln w="9525">
              <a:noFill/>
            </a:ln>
          </p:spPr>
          <p:txBody>
            <a:bodyPr anchor="t" anchorCtr="0">
              <a:spAutoFit/>
            </a:bodyPr>
            <a:lstStyle/>
            <a:p>
              <a:pPr algn="ctr">
                <a:spcBef>
                  <a:spcPct val="50000"/>
                </a:spcBef>
              </a:pPr>
              <a:r>
                <a:rPr lang="zh-CN" altLang="en-US" sz="1350" b="1">
                  <a:solidFill>
                    <a:srgbClr val="000000"/>
                  </a:solidFill>
                  <a:latin typeface="Times New Roman" panose="02020603050405020304" pitchFamily="2" charset="0"/>
                  <a:ea typeface="黑体" panose="02010609060101010101" charset="-122"/>
                </a:rPr>
                <a:t>解析 </a:t>
              </a:r>
              <a:endParaRPr lang="zh-CN" altLang="en-US" sz="1350" b="1">
                <a:solidFill>
                  <a:srgbClr val="000000"/>
                </a:solidFill>
                <a:latin typeface="Times New Roman" panose="02020603050405020304" pitchFamily="2" charset="0"/>
                <a:ea typeface="黑体" panose="02010609060101010101" charset="-122"/>
              </a:endParaRPr>
            </a:p>
          </p:txBody>
        </p:sp>
      </p:grpSp>
      <p:grpSp>
        <p:nvGrpSpPr>
          <p:cNvPr id="13319" name="组合 6594567"/>
          <p:cNvGrpSpPr/>
          <p:nvPr/>
        </p:nvGrpSpPr>
        <p:grpSpPr>
          <a:xfrm>
            <a:off x="8284059" y="6158144"/>
            <a:ext cx="645386" cy="331028"/>
            <a:chOff x="7101" y="4028"/>
            <a:chExt cx="541" cy="278"/>
          </a:xfrm>
        </p:grpSpPr>
        <p:pic>
          <p:nvPicPr>
            <p:cNvPr id="13320" name="图片 6594568" descr="未标题-1"/>
            <p:cNvPicPr>
              <a:picLocks noChangeAspect="1"/>
            </p:cNvPicPr>
            <p:nvPr/>
          </p:nvPicPr>
          <p:blipFill>
            <a:blip r:embed="rId5"/>
            <a:stretch>
              <a:fillRect/>
            </a:stretch>
          </p:blipFill>
          <p:spPr>
            <a:xfrm>
              <a:off x="7125" y="4028"/>
              <a:ext cx="517" cy="272"/>
            </a:xfrm>
            <a:prstGeom prst="rect">
              <a:avLst/>
            </a:prstGeom>
            <a:noFill/>
            <a:ln w="9525">
              <a:noFill/>
            </a:ln>
          </p:spPr>
        </p:pic>
        <p:sp>
          <p:nvSpPr>
            <p:cNvPr id="13321" name="文本框 6594569"/>
            <p:cNvSpPr txBox="1"/>
            <p:nvPr/>
          </p:nvSpPr>
          <p:spPr>
            <a:xfrm>
              <a:off x="7101" y="4055"/>
              <a:ext cx="472" cy="251"/>
            </a:xfrm>
            <a:prstGeom prst="rect">
              <a:avLst/>
            </a:prstGeom>
            <a:noFill/>
            <a:ln w="9525">
              <a:noFill/>
            </a:ln>
          </p:spPr>
          <p:txBody>
            <a:bodyPr anchor="t" anchorCtr="0">
              <a:spAutoFit/>
            </a:bodyPr>
            <a:lstStyle/>
            <a:p>
              <a:pPr algn="ctr">
                <a:spcBef>
                  <a:spcPct val="50000"/>
                </a:spcBef>
              </a:pPr>
              <a:r>
                <a:rPr lang="zh-CN" altLang="en-US" sz="1350" b="1">
                  <a:solidFill>
                    <a:srgbClr val="000000"/>
                  </a:solidFill>
                  <a:latin typeface="Times New Roman" panose="02020603050405020304" pitchFamily="2" charset="0"/>
                  <a:ea typeface="黑体" panose="02010609060101010101" charset="-122"/>
                </a:rPr>
                <a:t>答案</a:t>
              </a:r>
              <a:endParaRPr lang="zh-CN" altLang="en-US" sz="1350" b="1">
                <a:solidFill>
                  <a:srgbClr val="000000"/>
                </a:solidFill>
                <a:latin typeface="Times New Roman" panose="02020603050405020304" pitchFamily="2" charset="0"/>
                <a:ea typeface="黑体" panose="02010609060101010101" charset="-122"/>
              </a:endParaRPr>
            </a:p>
          </p:txBody>
        </p:sp>
      </p:grpSp>
      <p:pic>
        <p:nvPicPr>
          <p:cNvPr id="4" name="图片 3"/>
          <p:cNvPicPr>
            <a:picLocks noChangeAspect="1"/>
          </p:cNvPicPr>
          <p:nvPr/>
        </p:nvPicPr>
        <p:blipFill>
          <a:blip r:embed="rId3">
            <a:clrChange>
              <a:clrFrom>
                <a:srgbClr val="FFFFFF"/>
              </a:clrFrom>
              <a:clrTo>
                <a:srgbClr val="FFFFFF">
                  <a:alpha val="0"/>
                </a:srgbClr>
              </a:clrTo>
            </a:clrChange>
          </a:blip>
          <a:stretch>
            <a:fillRect/>
          </a:stretch>
        </p:blipFill>
        <p:spPr>
          <a:xfrm>
            <a:off x="611505" y="3140710"/>
            <a:ext cx="553085" cy="464185"/>
          </a:xfrm>
          <a:prstGeom prst="rect">
            <a:avLst/>
          </a:prstGeom>
          <a:noFill/>
          <a:ln w="9525">
            <a:noFill/>
          </a:ln>
        </p:spPr>
      </p:pic>
    </p:spTree>
  </p:cSld>
  <p:clrMapOvr>
    <a:masterClrMapping/>
  </p:clrMapOvr>
  <p:transition>
    <p:random/>
  </p:transition>
  <p:timing>
    <p:tnLst>
      <p:par>
        <p:cTn id="1" dur="indefinite" restart="never" nodeType="tmRoot">
          <p:childTnLst>
            <p:seq concurrent="1" nextAc="seek">
              <p:cTn id="2" restart="whenNotActive" fill="hold" evtFilter="cancelBubble" nodeType="interactiveSeq">
                <p:stCondLst>
                  <p:cond evt="onClick" delay="0">
                    <p:tgtEl>
                      <p:spTgt spid="13319"/>
                    </p:tgtEl>
                  </p:cond>
                </p:stCondLst>
                <p:endSync evt="end" delay="0">
                  <p:rtn val="all"/>
                </p:endSync>
                <p:childTnLst>
                  <p:par>
                    <p:cTn id="3" fill="hold" nodeType="clickPar">
                      <p:stCondLst>
                        <p:cond delay="0"/>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6594564"/>
                                        </p:tgtEl>
                                        <p:attrNameLst>
                                          <p:attrName>style.visibility</p:attrName>
                                        </p:attrNameLst>
                                      </p:cBhvr>
                                      <p:to>
                                        <p:strVal val="visible"/>
                                      </p:to>
                                    </p:set>
                                    <p:animEffect transition="in" filter="blinds(horizontal)">
                                      <p:cBhvr>
                                        <p:cTn id="7" dur="500"/>
                                        <p:tgtEl>
                                          <p:spTgt spid="6594564"/>
                                        </p:tgtEl>
                                      </p:cBhvr>
                                    </p:animEffect>
                                  </p:childTnLst>
                                </p:cTn>
                              </p:par>
                              <p:par>
                                <p:cTn id="8" presetID="3" presetClass="entr" presetSubtype="10"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linds(horizontal)">
                                      <p:cBhvr>
                                        <p:cTn id="10" dur="500"/>
                                        <p:tgtEl>
                                          <p:spTgt spid="4"/>
                                        </p:tgtEl>
                                      </p:cBhvr>
                                    </p:animEffect>
                                  </p:childTnLst>
                                </p:cTn>
                              </p:par>
                            </p:childTnLst>
                          </p:cTn>
                        </p:par>
                      </p:childTnLst>
                    </p:cTn>
                  </p:par>
                </p:childTnLst>
              </p:cTn>
              <p:nextCondLst>
                <p:cond evt="onClick" delay="0">
                  <p:tgtEl>
                    <p:spTgt spid="13319"/>
                  </p:tgtEl>
                </p:cond>
              </p:nextCondLst>
            </p:seq>
            <p:seq concurrent="1" nextAc="seek">
              <p:cTn id="11" restart="whenNotActive" fill="hold" evtFilter="cancelBubble" nodeType="interactiveSeq">
                <p:stCondLst>
                  <p:cond evt="onClick" delay="0">
                    <p:tgtEl>
                      <p:spTgt spid="13316"/>
                    </p:tgtEl>
                  </p:cond>
                </p:stCondLst>
                <p:endSync evt="end" delay="0">
                  <p:rtn val="all"/>
                </p:endSync>
                <p:childTnLst>
                  <p:par>
                    <p:cTn id="12" fill="hold" nodeType="clickPar">
                      <p:stCondLst>
                        <p:cond delay="indefinite"/>
                      </p:stCondLst>
                      <p:childTnLst>
                        <p:par>
                          <p:cTn id="13" fill="hold" nodeType="afterGroup">
                            <p:stCondLst>
                              <p:cond delay="0"/>
                            </p:stCondLst>
                            <p:childTnLst>
                              <p:par>
                                <p:cTn id="14" presetID="3" presetClass="entr" presetSubtype="10" fill="hold" grpId="0" nodeType="clickEffect">
                                  <p:stCondLst>
                                    <p:cond delay="0"/>
                                  </p:stCondLst>
                                  <p:childTnLst>
                                    <p:set>
                                      <p:cBhvr>
                                        <p:cTn id="15" dur="1" fill="hold">
                                          <p:stCondLst>
                                            <p:cond delay="0"/>
                                          </p:stCondLst>
                                        </p:cTn>
                                        <p:tgtEl>
                                          <p:spTgt spid="6594563"/>
                                        </p:tgtEl>
                                        <p:attrNameLst>
                                          <p:attrName>style.visibility</p:attrName>
                                        </p:attrNameLst>
                                      </p:cBhvr>
                                      <p:to>
                                        <p:strVal val="visible"/>
                                      </p:to>
                                    </p:set>
                                    <p:animEffect transition="in" filter="blinds(horizontal)">
                                      <p:cBhvr>
                                        <p:cTn id="16" dur="500"/>
                                        <p:tgtEl>
                                          <p:spTgt spid="6594563"/>
                                        </p:tgtEl>
                                      </p:cBhvr>
                                    </p:animEffect>
                                  </p:childTnLst>
                                </p:cTn>
                              </p:par>
                            </p:childTnLst>
                          </p:cTn>
                        </p:par>
                      </p:childTnLst>
                    </p:cTn>
                  </p:par>
                </p:childTnLst>
              </p:cTn>
              <p:nextCondLst>
                <p:cond evt="onClick" delay="0">
                  <p:tgtEl>
                    <p:spTgt spid="13316"/>
                  </p:tgtEl>
                </p:cond>
              </p:nextCondLst>
            </p:seq>
          </p:childTnLst>
        </p:cTn>
      </p:par>
    </p:tnLst>
    <p:bldLst>
      <p:bldP spid="6594563" grpId="0"/>
    </p:bldLs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3" name="图片 2" descr="图片3"/>
          <p:cNvPicPr>
            <a:picLocks noChangeAspect="1"/>
          </p:cNvPicPr>
          <p:nvPr/>
        </p:nvPicPr>
        <p:blipFill>
          <a:blip r:embed="rId2"/>
          <a:stretch>
            <a:fillRect/>
          </a:stretch>
        </p:blipFill>
        <p:spPr>
          <a:xfrm>
            <a:off x="0" y="-27305"/>
            <a:ext cx="9224010" cy="6845935"/>
          </a:xfrm>
          <a:prstGeom prst="rect">
            <a:avLst/>
          </a:prstGeom>
        </p:spPr>
      </p:pic>
      <p:sp>
        <p:nvSpPr>
          <p:cNvPr id="2" name="文本框 1"/>
          <p:cNvSpPr txBox="1"/>
          <p:nvPr/>
        </p:nvSpPr>
        <p:spPr>
          <a:xfrm>
            <a:off x="971550" y="1556385"/>
            <a:ext cx="7530465" cy="3107690"/>
          </a:xfrm>
          <a:prstGeom prst="rect">
            <a:avLst/>
          </a:prstGeom>
          <a:solidFill>
            <a:srgbClr val="5F8D8D">
              <a:alpha val="28000"/>
            </a:srgbClr>
          </a:solidFill>
        </p:spPr>
        <p:txBody>
          <a:bodyPr wrap="square" rtlCol="0">
            <a:spAutoFit/>
          </a:bodyPr>
          <a:lstStyle/>
          <a:p>
            <a:pPr algn="l">
              <a:buClrTx/>
              <a:buSzTx/>
              <a:buNone/>
            </a:pPr>
            <a:r>
              <a:rPr lang="zh-CN" altLang="en-US" sz="2800" b="1">
                <a:solidFill>
                  <a:srgbClr val="C00000"/>
                </a:solidFill>
                <a:highlight>
                  <a:srgbClr val="FFFF00"/>
                </a:highlight>
                <a:latin typeface="微软雅黑" panose="020b0503020204020204" charset="-122"/>
                <a:ea typeface="微软雅黑" panose="020b0503020204020204" charset="-122"/>
                <a:cs typeface="黑体" panose="02010609060101010101" charset="-122"/>
              </a:rPr>
              <a:t>错因归纳：</a:t>
            </a:r>
            <a:endParaRPr lang="zh-CN" altLang="en-US" sz="2800" b="1">
              <a:solidFill>
                <a:srgbClr val="C00000"/>
              </a:solidFill>
              <a:highlight>
                <a:srgbClr val="FFFF00"/>
              </a:highlight>
              <a:latin typeface="微软雅黑" panose="020b0503020204020204" charset="-122"/>
              <a:ea typeface="微软雅黑" panose="020b0503020204020204" charset="-122"/>
              <a:cs typeface="黑体" panose="02010609060101010101" charset="-122"/>
            </a:endParaRPr>
          </a:p>
          <a:p>
            <a:pPr algn="l">
              <a:buClrTx/>
              <a:buSzTx/>
              <a:buNone/>
            </a:pPr>
            <a:r>
              <a:rPr lang="en-US" altLang="zh-CN" sz="2800" b="1">
                <a:latin typeface="华文新魏" panose="02010800040101010101" pitchFamily="2" charset="-122"/>
                <a:ea typeface="华文新魏" panose="02010800040101010101" pitchFamily="2" charset="-122"/>
                <a:cs typeface="黑体" panose="02010609060101010101" charset="-122"/>
              </a:rPr>
              <a:t>     </a:t>
            </a:r>
            <a:r>
              <a:rPr lang="zh-CN" altLang="en-US" sz="2800" b="1">
                <a:latin typeface="华文新魏" panose="02010800040101010101" pitchFamily="2" charset="-122"/>
                <a:ea typeface="华文新魏" panose="02010800040101010101" pitchFamily="2" charset="-122"/>
                <a:cs typeface="黑体" panose="02010609060101010101" charset="-122"/>
              </a:rPr>
              <a:t>程度过重的错误，常见情况是原诗中有该意思的“蛛丝马迹”，但选项中故意加重其态度的程度。从命题的角度来说，故意加大程度，可以使一部分对诗歌语言稍显“迟钝”的考生掉入陷阱。需知诗歌是语言的艺术，对诗歌的语言细细品味，最见鉴赏能力的高下。</a:t>
            </a:r>
            <a:endParaRPr lang="zh-CN" altLang="en-US" sz="2800" b="1">
              <a:latin typeface="华文新魏" panose="02010800040101010101" pitchFamily="2" charset="-122"/>
              <a:ea typeface="华文新魏" panose="02010800040101010101" pitchFamily="2" charset="-122"/>
              <a:cs typeface="黑体" panose="02010609060101010101" charset="-122"/>
            </a:endParaRPr>
          </a:p>
        </p:txBody>
      </p:sp>
    </p:spTree>
  </p:cSld>
  <p:clrMapOvr>
    <a:masterClrMapping/>
  </p:clrMapOvr>
  <p:transition/>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3" name="图片 2" descr="图片3"/>
          <p:cNvPicPr>
            <a:picLocks noChangeAspect="1"/>
          </p:cNvPicPr>
          <p:nvPr/>
        </p:nvPicPr>
        <p:blipFill>
          <a:blip r:embed="rId2"/>
          <a:stretch>
            <a:fillRect/>
          </a:stretch>
        </p:blipFill>
        <p:spPr>
          <a:xfrm>
            <a:off x="0" y="-27305"/>
            <a:ext cx="9224010" cy="6845935"/>
          </a:xfrm>
          <a:prstGeom prst="rect">
            <a:avLst/>
          </a:prstGeom>
        </p:spPr>
      </p:pic>
      <p:sp>
        <p:nvSpPr>
          <p:cNvPr id="13313" name="文本占位符 6594561"/>
          <p:cNvSpPr/>
          <p:nvPr>
            <p:ph idx="1"/>
          </p:nvPr>
        </p:nvSpPr>
        <p:spPr>
          <a:xfrm>
            <a:off x="487045" y="476885"/>
            <a:ext cx="8364855" cy="4154170"/>
          </a:xfrm>
          <a:solidFill>
            <a:schemeClr val="bg1">
              <a:lumMod val="95000"/>
            </a:schemeClr>
          </a:solidFill>
        </p:spPr>
        <p:txBody>
          <a:bodyPr wrap="square" anchor="t" anchorCtr="0">
            <a:spAutoFit/>
          </a:bodyPr>
          <a:lstStyle/>
          <a:p>
            <a:pPr>
              <a:lnSpc>
                <a:spcPct val="100000"/>
              </a:lnSpc>
              <a:spcBef>
                <a:spcPct val="0"/>
              </a:spcBef>
            </a:pPr>
            <a:r>
              <a:rPr sz="2400" b="1">
                <a:sym typeface="+mn-ea"/>
              </a:rPr>
              <a:t>3</a:t>
            </a:r>
            <a:r>
              <a:rPr lang="zh-CN" sz="2400" b="1">
                <a:sym typeface="+mn-ea"/>
              </a:rPr>
              <a:t>、</a:t>
            </a:r>
            <a:r>
              <a:rPr sz="2400" b="1">
                <a:sym typeface="+mn-ea"/>
              </a:rPr>
              <a:t>对这首诗的赏析，不恰当的两项是（  ）（  ）</a:t>
            </a:r>
            <a:endParaRPr sz="2400" b="1">
              <a:sym typeface="+mn-ea"/>
            </a:endParaRPr>
          </a:p>
          <a:p>
            <a:pPr>
              <a:lnSpc>
                <a:spcPct val="100000"/>
              </a:lnSpc>
              <a:spcBef>
                <a:spcPct val="0"/>
              </a:spcBef>
            </a:pPr>
            <a:r>
              <a:rPr sz="2400" b="1">
                <a:sym typeface="+mn-ea"/>
              </a:rPr>
              <a:t>A．第二句中“妖娆”两字本用于写人，这里移用于杏花，描绘出了杏花争奇斗艳的姿态。</a:t>
            </a:r>
            <a:endParaRPr sz="2400" b="1">
              <a:sym typeface="+mn-ea"/>
            </a:endParaRPr>
          </a:p>
          <a:p>
            <a:pPr>
              <a:lnSpc>
                <a:spcPct val="100000"/>
              </a:lnSpc>
              <a:spcBef>
                <a:spcPct val="0"/>
              </a:spcBef>
            </a:pPr>
            <a:r>
              <a:rPr sz="2400" b="1">
                <a:sym typeface="+mn-ea"/>
              </a:rPr>
              <a:t>B．诗歌前两句描绘出了杏花妩媚招摇的形象。树上水下，相映生辉，饱含着浓郁的春意。</a:t>
            </a:r>
            <a:endParaRPr sz="2400" b="1">
              <a:sym typeface="+mn-ea"/>
            </a:endParaRPr>
          </a:p>
          <a:p>
            <a:pPr>
              <a:lnSpc>
                <a:spcPct val="100000"/>
              </a:lnSpc>
              <a:spcBef>
                <a:spcPct val="0"/>
              </a:spcBef>
            </a:pPr>
            <a:r>
              <a:rPr sz="2400" b="1">
                <a:sym typeface="+mn-ea"/>
              </a:rPr>
              <a:t>C．诗歌后两句一“纵”，一“绝”，呼应紧密，激浊扬清，掷地有声地表明他的政治立场与人生操守。</a:t>
            </a:r>
            <a:endParaRPr sz="2400" b="1">
              <a:sym typeface="+mn-ea"/>
            </a:endParaRPr>
          </a:p>
          <a:p>
            <a:pPr>
              <a:lnSpc>
                <a:spcPct val="100000"/>
              </a:lnSpc>
              <a:spcBef>
                <a:spcPct val="0"/>
              </a:spcBef>
            </a:pPr>
            <a:r>
              <a:rPr sz="2400" b="1">
                <a:sym typeface="+mn-ea"/>
              </a:rPr>
              <a:t>D．“东风吹作雪”，这一句使用拟人手法，描绘出风吹杏树，落英缤纷，似漫天飞雪，而随波逐流的凄美景象。</a:t>
            </a:r>
            <a:endParaRPr sz="2400" b="1">
              <a:sym typeface="+mn-ea"/>
            </a:endParaRPr>
          </a:p>
          <a:p>
            <a:pPr>
              <a:lnSpc>
                <a:spcPct val="100000"/>
              </a:lnSpc>
              <a:spcBef>
                <a:spcPct val="0"/>
              </a:spcBef>
            </a:pPr>
            <a:r>
              <a:rPr sz="2400" b="1">
                <a:sym typeface="+mn-ea"/>
              </a:rPr>
              <a:t>E．诗中的“陂”“南陌”耐人寻味，颇有象征意味，诗人将杏花置于“陂”这个特殊环境中，大有深意。</a:t>
            </a:r>
            <a:endParaRPr sz="2400" b="1">
              <a:sym typeface="+mn-ea"/>
            </a:endParaRPr>
          </a:p>
        </p:txBody>
      </p:sp>
      <p:sp>
        <p:nvSpPr>
          <p:cNvPr id="6594563" name="矩形 6594562"/>
          <p:cNvSpPr/>
          <p:nvPr/>
        </p:nvSpPr>
        <p:spPr>
          <a:xfrm>
            <a:off x="548005" y="4684395"/>
            <a:ext cx="8047990" cy="1420495"/>
          </a:xfrm>
          <a:prstGeom prst="rect">
            <a:avLst/>
          </a:prstGeom>
          <a:solidFill>
            <a:schemeClr val="bg1">
              <a:lumMod val="95000"/>
            </a:schemeClr>
          </a:solidFill>
          <a:ln w="9525">
            <a:noFill/>
          </a:ln>
        </p:spPr>
        <p:txBody>
          <a:bodyPr wrap="square" anchor="t" anchorCtr="0">
            <a:spAutoFit/>
          </a:bodyPr>
          <a:lstStyle/>
          <a:p>
            <a:pPr indent="719455" algn="just" hangingPunct="0">
              <a:lnSpc>
                <a:spcPct val="120000"/>
              </a:lnSpc>
              <a:spcBef>
                <a:spcPct val="0"/>
              </a:spcBef>
              <a:buClr>
                <a:schemeClr val="accent1"/>
              </a:buClr>
              <a:buFont typeface="Wingdings" panose="05000000000000000000" pitchFamily="2" charset="2"/>
            </a:pPr>
            <a:r>
              <a:rPr lang="zh-CN" altLang="en-US" b="1">
                <a:solidFill>
                  <a:srgbClr val="0070C0"/>
                </a:solidFill>
                <a:sym typeface="+mn-ea"/>
              </a:rPr>
              <a:t>答案：BD。解析：B项中“妩媚招摇”错。“妖娆”指的是婀娜多姿。D项中“东风吹作雪”不是拟人手法，是比喻手法。</a:t>
            </a:r>
            <a:endParaRPr lang="zh-CN" altLang="en-US" b="1">
              <a:solidFill>
                <a:srgbClr val="0070C0"/>
              </a:solidFill>
              <a:sym typeface="+mn-ea"/>
            </a:endParaRPr>
          </a:p>
        </p:txBody>
      </p:sp>
      <p:pic>
        <p:nvPicPr>
          <p:cNvPr id="6594564" name="图片 6594563"/>
          <p:cNvPicPr>
            <a:picLocks noChangeAspect="1"/>
          </p:cNvPicPr>
          <p:nvPr/>
        </p:nvPicPr>
        <p:blipFill>
          <a:blip r:embed="rId3">
            <a:clrChange>
              <a:clrFrom>
                <a:srgbClr val="FFFFFF"/>
              </a:clrFrom>
              <a:clrTo>
                <a:srgbClr val="FFFFFF">
                  <a:alpha val="0"/>
                </a:srgbClr>
              </a:clrTo>
            </a:clrChange>
          </a:blip>
          <a:stretch>
            <a:fillRect/>
          </a:stretch>
        </p:blipFill>
        <p:spPr>
          <a:xfrm>
            <a:off x="827405" y="1700530"/>
            <a:ext cx="437515" cy="367030"/>
          </a:xfrm>
          <a:prstGeom prst="rect">
            <a:avLst/>
          </a:prstGeom>
          <a:noFill/>
          <a:ln w="9525">
            <a:noFill/>
          </a:ln>
        </p:spPr>
      </p:pic>
      <p:grpSp>
        <p:nvGrpSpPr>
          <p:cNvPr id="13316" name="组合 6594564"/>
          <p:cNvGrpSpPr/>
          <p:nvPr/>
        </p:nvGrpSpPr>
        <p:grpSpPr>
          <a:xfrm>
            <a:off x="7582712" y="6158144"/>
            <a:ext cx="647767" cy="331028"/>
            <a:chOff x="6544" y="4028"/>
            <a:chExt cx="544" cy="278"/>
          </a:xfrm>
        </p:grpSpPr>
        <p:pic>
          <p:nvPicPr>
            <p:cNvPr id="13317" name="图片 6594565" descr="未标题-1"/>
            <p:cNvPicPr>
              <a:picLocks noChangeAspect="1"/>
            </p:cNvPicPr>
            <p:nvPr/>
          </p:nvPicPr>
          <p:blipFill>
            <a:blip r:embed="rId4"/>
            <a:stretch>
              <a:fillRect/>
            </a:stretch>
          </p:blipFill>
          <p:spPr>
            <a:xfrm>
              <a:off x="6544" y="4028"/>
              <a:ext cx="517" cy="272"/>
            </a:xfrm>
            <a:prstGeom prst="rect">
              <a:avLst/>
            </a:prstGeom>
            <a:noFill/>
            <a:ln w="9525">
              <a:noFill/>
            </a:ln>
          </p:spPr>
        </p:pic>
        <p:sp>
          <p:nvSpPr>
            <p:cNvPr id="13318" name="文本框 6594566"/>
            <p:cNvSpPr txBox="1"/>
            <p:nvPr/>
          </p:nvSpPr>
          <p:spPr>
            <a:xfrm>
              <a:off x="6616" y="4055"/>
              <a:ext cx="472" cy="251"/>
            </a:xfrm>
            <a:prstGeom prst="rect">
              <a:avLst/>
            </a:prstGeom>
            <a:noFill/>
            <a:ln w="9525">
              <a:noFill/>
            </a:ln>
          </p:spPr>
          <p:txBody>
            <a:bodyPr anchor="t" anchorCtr="0">
              <a:spAutoFit/>
            </a:bodyPr>
            <a:lstStyle/>
            <a:p>
              <a:pPr algn="ctr">
                <a:spcBef>
                  <a:spcPct val="50000"/>
                </a:spcBef>
              </a:pPr>
              <a:r>
                <a:rPr lang="zh-CN" altLang="en-US" sz="1350" b="1">
                  <a:solidFill>
                    <a:srgbClr val="000000"/>
                  </a:solidFill>
                  <a:latin typeface="Times New Roman" panose="02020603050405020304" pitchFamily="2" charset="0"/>
                  <a:ea typeface="黑体" panose="02010609060101010101" charset="-122"/>
                </a:rPr>
                <a:t>解析 </a:t>
              </a:r>
              <a:endParaRPr lang="zh-CN" altLang="en-US" sz="1350" b="1">
                <a:solidFill>
                  <a:srgbClr val="000000"/>
                </a:solidFill>
                <a:latin typeface="Times New Roman" panose="02020603050405020304" pitchFamily="2" charset="0"/>
                <a:ea typeface="黑体" panose="02010609060101010101" charset="-122"/>
              </a:endParaRPr>
            </a:p>
          </p:txBody>
        </p:sp>
      </p:grpSp>
      <p:grpSp>
        <p:nvGrpSpPr>
          <p:cNvPr id="13319" name="组合 6594567"/>
          <p:cNvGrpSpPr/>
          <p:nvPr/>
        </p:nvGrpSpPr>
        <p:grpSpPr>
          <a:xfrm>
            <a:off x="8284059" y="6158144"/>
            <a:ext cx="645386" cy="331028"/>
            <a:chOff x="7101" y="4028"/>
            <a:chExt cx="541" cy="278"/>
          </a:xfrm>
        </p:grpSpPr>
        <p:pic>
          <p:nvPicPr>
            <p:cNvPr id="13320" name="图片 6594568" descr="未标题-1"/>
            <p:cNvPicPr>
              <a:picLocks noChangeAspect="1"/>
            </p:cNvPicPr>
            <p:nvPr/>
          </p:nvPicPr>
          <p:blipFill>
            <a:blip r:embed="rId5"/>
            <a:stretch>
              <a:fillRect/>
            </a:stretch>
          </p:blipFill>
          <p:spPr>
            <a:xfrm>
              <a:off x="7125" y="4028"/>
              <a:ext cx="517" cy="272"/>
            </a:xfrm>
            <a:prstGeom prst="rect">
              <a:avLst/>
            </a:prstGeom>
            <a:noFill/>
            <a:ln w="9525">
              <a:noFill/>
            </a:ln>
          </p:spPr>
        </p:pic>
        <p:sp>
          <p:nvSpPr>
            <p:cNvPr id="13321" name="文本框 6594569"/>
            <p:cNvSpPr txBox="1"/>
            <p:nvPr/>
          </p:nvSpPr>
          <p:spPr>
            <a:xfrm>
              <a:off x="7101" y="4055"/>
              <a:ext cx="472" cy="251"/>
            </a:xfrm>
            <a:prstGeom prst="rect">
              <a:avLst/>
            </a:prstGeom>
            <a:noFill/>
            <a:ln w="9525">
              <a:noFill/>
            </a:ln>
          </p:spPr>
          <p:txBody>
            <a:bodyPr anchor="t" anchorCtr="0">
              <a:spAutoFit/>
            </a:bodyPr>
            <a:lstStyle/>
            <a:p>
              <a:pPr algn="ctr">
                <a:spcBef>
                  <a:spcPct val="50000"/>
                </a:spcBef>
              </a:pPr>
              <a:r>
                <a:rPr lang="zh-CN" altLang="en-US" sz="1350" b="1">
                  <a:solidFill>
                    <a:srgbClr val="000000"/>
                  </a:solidFill>
                  <a:latin typeface="Times New Roman" panose="02020603050405020304" pitchFamily="2" charset="0"/>
                  <a:ea typeface="黑体" panose="02010609060101010101" charset="-122"/>
                </a:rPr>
                <a:t>答案</a:t>
              </a:r>
              <a:endParaRPr lang="zh-CN" altLang="en-US" sz="1350" b="1">
                <a:solidFill>
                  <a:srgbClr val="000000"/>
                </a:solidFill>
                <a:latin typeface="Times New Roman" panose="02020603050405020304" pitchFamily="2" charset="0"/>
                <a:ea typeface="黑体" panose="02010609060101010101" charset="-122"/>
              </a:endParaRPr>
            </a:p>
          </p:txBody>
        </p:sp>
      </p:grpSp>
      <p:pic>
        <p:nvPicPr>
          <p:cNvPr id="4" name="图片 3"/>
          <p:cNvPicPr>
            <a:picLocks noChangeAspect="1"/>
          </p:cNvPicPr>
          <p:nvPr/>
        </p:nvPicPr>
        <p:blipFill>
          <a:blip r:embed="rId3">
            <a:clrChange>
              <a:clrFrom>
                <a:srgbClr val="FFFFFF"/>
              </a:clrFrom>
              <a:clrTo>
                <a:srgbClr val="FFFFFF">
                  <a:alpha val="0"/>
                </a:srgbClr>
              </a:clrTo>
            </a:clrChange>
          </a:blip>
          <a:stretch>
            <a:fillRect/>
          </a:stretch>
        </p:blipFill>
        <p:spPr>
          <a:xfrm>
            <a:off x="827405" y="3192145"/>
            <a:ext cx="437515" cy="367030"/>
          </a:xfrm>
          <a:prstGeom prst="rect">
            <a:avLst/>
          </a:prstGeom>
          <a:noFill/>
          <a:ln w="9525">
            <a:noFill/>
          </a:ln>
        </p:spPr>
      </p:pic>
    </p:spTree>
  </p:cSld>
  <p:clrMapOvr>
    <a:masterClrMapping/>
  </p:clrMapOvr>
  <p:transition>
    <p:random/>
  </p:transition>
  <p:timing>
    <p:tnLst>
      <p:par>
        <p:cTn id="1" dur="indefinite" restart="never" nodeType="tmRoot">
          <p:childTnLst>
            <p:seq concurrent="1" nextAc="seek">
              <p:cTn id="2" restart="whenNotActive" fill="hold" evtFilter="cancelBubble" nodeType="interactiveSeq">
                <p:stCondLst>
                  <p:cond evt="onClick" delay="0">
                    <p:tgtEl>
                      <p:spTgt spid="13319"/>
                    </p:tgtEl>
                  </p:cond>
                </p:stCondLst>
                <p:endSync evt="end" delay="0">
                  <p:rtn val="all"/>
                </p:endSync>
                <p:childTnLst>
                  <p:par>
                    <p:cTn id="3" fill="hold" nodeType="clickPar">
                      <p:stCondLst>
                        <p:cond delay="0"/>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6594564"/>
                                        </p:tgtEl>
                                        <p:attrNameLst>
                                          <p:attrName>style.visibility</p:attrName>
                                        </p:attrNameLst>
                                      </p:cBhvr>
                                      <p:to>
                                        <p:strVal val="visible"/>
                                      </p:to>
                                    </p:set>
                                    <p:animEffect transition="in" filter="blinds(horizontal)">
                                      <p:cBhvr>
                                        <p:cTn id="7" dur="500"/>
                                        <p:tgtEl>
                                          <p:spTgt spid="6594564"/>
                                        </p:tgtEl>
                                      </p:cBhvr>
                                    </p:animEffect>
                                  </p:childTnLst>
                                </p:cTn>
                              </p:par>
                              <p:par>
                                <p:cTn id="8" presetID="3" presetClass="entr" presetSubtype="10"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linds(horizontal)">
                                      <p:cBhvr>
                                        <p:cTn id="10" dur="500"/>
                                        <p:tgtEl>
                                          <p:spTgt spid="4"/>
                                        </p:tgtEl>
                                      </p:cBhvr>
                                    </p:animEffect>
                                  </p:childTnLst>
                                </p:cTn>
                              </p:par>
                            </p:childTnLst>
                          </p:cTn>
                        </p:par>
                      </p:childTnLst>
                    </p:cTn>
                  </p:par>
                </p:childTnLst>
              </p:cTn>
              <p:nextCondLst>
                <p:cond evt="onClick" delay="0">
                  <p:tgtEl>
                    <p:spTgt spid="13319"/>
                  </p:tgtEl>
                </p:cond>
              </p:nextCondLst>
            </p:seq>
            <p:seq concurrent="1" nextAc="seek">
              <p:cTn id="11" restart="whenNotActive" fill="hold" evtFilter="cancelBubble" nodeType="interactiveSeq">
                <p:stCondLst>
                  <p:cond evt="onClick" delay="0">
                    <p:tgtEl>
                      <p:spTgt spid="13316"/>
                    </p:tgtEl>
                  </p:cond>
                </p:stCondLst>
                <p:endSync evt="end" delay="0">
                  <p:rtn val="all"/>
                </p:endSync>
                <p:childTnLst>
                  <p:par>
                    <p:cTn id="12" fill="hold" nodeType="clickPar">
                      <p:stCondLst>
                        <p:cond delay="indefinite"/>
                      </p:stCondLst>
                      <p:childTnLst>
                        <p:par>
                          <p:cTn id="13" fill="hold" nodeType="afterGroup">
                            <p:stCondLst>
                              <p:cond delay="0"/>
                            </p:stCondLst>
                            <p:childTnLst>
                              <p:par>
                                <p:cTn id="14" presetID="3" presetClass="entr" presetSubtype="10" fill="hold" grpId="0" nodeType="clickEffect">
                                  <p:stCondLst>
                                    <p:cond delay="0"/>
                                  </p:stCondLst>
                                  <p:childTnLst>
                                    <p:set>
                                      <p:cBhvr>
                                        <p:cTn id="15" dur="1" fill="hold">
                                          <p:stCondLst>
                                            <p:cond delay="0"/>
                                          </p:stCondLst>
                                        </p:cTn>
                                        <p:tgtEl>
                                          <p:spTgt spid="6594563"/>
                                        </p:tgtEl>
                                        <p:attrNameLst>
                                          <p:attrName>style.visibility</p:attrName>
                                        </p:attrNameLst>
                                      </p:cBhvr>
                                      <p:to>
                                        <p:strVal val="visible"/>
                                      </p:to>
                                    </p:set>
                                    <p:animEffect transition="in" filter="blinds(horizontal)">
                                      <p:cBhvr>
                                        <p:cTn id="16" dur="500"/>
                                        <p:tgtEl>
                                          <p:spTgt spid="6594563"/>
                                        </p:tgtEl>
                                      </p:cBhvr>
                                    </p:animEffect>
                                  </p:childTnLst>
                                </p:cTn>
                              </p:par>
                            </p:childTnLst>
                          </p:cTn>
                        </p:par>
                      </p:childTnLst>
                    </p:cTn>
                  </p:par>
                </p:childTnLst>
              </p:cTn>
              <p:nextCondLst>
                <p:cond evt="onClick" delay="0">
                  <p:tgtEl>
                    <p:spTgt spid="13316"/>
                  </p:tgtEl>
                </p:cond>
              </p:nextCondLst>
            </p:seq>
          </p:childTnLst>
        </p:cTn>
      </p:par>
    </p:tnLst>
    <p:bldLst>
      <p:bldP spid="6594563" grpId="0"/>
    </p:bldLs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3" name="图片 2" descr="图片3"/>
          <p:cNvPicPr>
            <a:picLocks noChangeAspect="1"/>
          </p:cNvPicPr>
          <p:nvPr/>
        </p:nvPicPr>
        <p:blipFill>
          <a:blip r:embed="rId2"/>
          <a:stretch>
            <a:fillRect/>
          </a:stretch>
        </p:blipFill>
        <p:spPr>
          <a:xfrm>
            <a:off x="0" y="-27305"/>
            <a:ext cx="9224010" cy="6845935"/>
          </a:xfrm>
          <a:prstGeom prst="rect">
            <a:avLst/>
          </a:prstGeom>
        </p:spPr>
      </p:pic>
      <p:sp>
        <p:nvSpPr>
          <p:cNvPr id="2" name="文本框 1"/>
          <p:cNvSpPr txBox="1"/>
          <p:nvPr/>
        </p:nvSpPr>
        <p:spPr>
          <a:xfrm>
            <a:off x="971550" y="1556385"/>
            <a:ext cx="7530465" cy="3538220"/>
          </a:xfrm>
          <a:prstGeom prst="rect">
            <a:avLst/>
          </a:prstGeom>
          <a:solidFill>
            <a:srgbClr val="5F8D8D">
              <a:alpha val="28000"/>
            </a:srgbClr>
          </a:solidFill>
        </p:spPr>
        <p:txBody>
          <a:bodyPr wrap="square" rtlCol="0">
            <a:spAutoFit/>
          </a:bodyPr>
          <a:lstStyle/>
          <a:p>
            <a:pPr algn="l">
              <a:buClrTx/>
              <a:buSzTx/>
              <a:buNone/>
            </a:pPr>
            <a:r>
              <a:rPr lang="zh-CN" altLang="en-US" sz="2800" b="1">
                <a:solidFill>
                  <a:srgbClr val="C00000"/>
                </a:solidFill>
                <a:highlight>
                  <a:srgbClr val="FFFF00"/>
                </a:highlight>
                <a:latin typeface="微软雅黑" panose="020b0503020204020204" charset="-122"/>
                <a:ea typeface="微软雅黑" panose="020b0503020204020204" charset="-122"/>
                <a:cs typeface="黑体" panose="02010609060101010101" charset="-122"/>
              </a:rPr>
              <a:t>错因归纳：</a:t>
            </a:r>
            <a:endParaRPr lang="zh-CN" altLang="en-US" sz="2800" b="1">
              <a:solidFill>
                <a:srgbClr val="C00000"/>
              </a:solidFill>
              <a:highlight>
                <a:srgbClr val="FFFF00"/>
              </a:highlight>
              <a:latin typeface="微软雅黑" panose="020b0503020204020204" charset="-122"/>
              <a:ea typeface="微软雅黑" panose="020b0503020204020204" charset="-122"/>
              <a:cs typeface="黑体" panose="02010609060101010101" charset="-122"/>
            </a:endParaRPr>
          </a:p>
          <a:p>
            <a:pPr algn="l">
              <a:buClrTx/>
              <a:buSzTx/>
              <a:buNone/>
            </a:pPr>
            <a:r>
              <a:rPr lang="en-US" sz="2800" b="1">
                <a:latin typeface="华文新魏" panose="02010800040101010101" pitchFamily="2" charset="-122"/>
                <a:ea typeface="华文新魏" panose="02010800040101010101" pitchFamily="2" charset="-122"/>
                <a:cs typeface="黑体" panose="02010609060101010101" charset="-122"/>
              </a:rPr>
              <a:t>     </a:t>
            </a:r>
            <a:r>
              <a:rPr sz="2800" b="1">
                <a:latin typeface="华文新魏" panose="02010800040101010101" pitchFamily="2" charset="-122"/>
                <a:ea typeface="华文新魏" panose="02010800040101010101" pitchFamily="2" charset="-122"/>
                <a:cs typeface="黑体" panose="02010609060101010101" charset="-122"/>
              </a:rPr>
              <a:t>B项考查的是诗歌内容。从诗歌整体看，作者对北陂杏花是极尽赞美的。所以，把“妖娆”理解成带有贬义色彩的“妩媚招摇”就错了。所以，要从诗歌整体出发理解诗歌内容，切不可盲人摸象。D项考查诗歌手法，尤其是几个容易混淆的手法需要切实掌握。如比喻与比拟，借代与借喻，衬托与烘托，等等。</a:t>
            </a:r>
            <a:endParaRPr sz="2800" b="1">
              <a:latin typeface="华文新魏" panose="02010800040101010101" pitchFamily="2" charset="-122"/>
              <a:ea typeface="华文新魏" panose="02010800040101010101" pitchFamily="2" charset="-122"/>
              <a:cs typeface="黑体" panose="02010609060101010101" charset="-122"/>
            </a:endParaRPr>
          </a:p>
        </p:txBody>
      </p:sp>
    </p:spTree>
  </p:cSld>
  <p:clrMapOvr>
    <a:masterClrMapping/>
  </p:clrMapOvr>
  <p:transition/>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3" name="图片 2" descr="图片3"/>
          <p:cNvPicPr>
            <a:picLocks noChangeAspect="1"/>
          </p:cNvPicPr>
          <p:nvPr/>
        </p:nvPicPr>
        <p:blipFill>
          <a:blip r:embed="rId2"/>
          <a:stretch>
            <a:fillRect/>
          </a:stretch>
        </p:blipFill>
        <p:spPr>
          <a:xfrm>
            <a:off x="0" y="-27305"/>
            <a:ext cx="9224010" cy="6845935"/>
          </a:xfrm>
          <a:prstGeom prst="rect">
            <a:avLst/>
          </a:prstGeom>
        </p:spPr>
      </p:pic>
      <p:sp>
        <p:nvSpPr>
          <p:cNvPr id="13313" name="文本占位符 6594561"/>
          <p:cNvSpPr/>
          <p:nvPr>
            <p:ph idx="1"/>
          </p:nvPr>
        </p:nvSpPr>
        <p:spPr>
          <a:xfrm>
            <a:off x="698500" y="627380"/>
            <a:ext cx="8148320" cy="3476625"/>
          </a:xfrm>
          <a:solidFill>
            <a:schemeClr val="bg1">
              <a:lumMod val="95000"/>
            </a:schemeClr>
          </a:solidFill>
        </p:spPr>
        <p:txBody>
          <a:bodyPr wrap="square" anchor="t" anchorCtr="0">
            <a:spAutoFit/>
          </a:bodyPr>
          <a:lstStyle/>
          <a:p>
            <a:pPr>
              <a:lnSpc>
                <a:spcPct val="100000"/>
              </a:lnSpc>
              <a:spcBef>
                <a:spcPct val="0"/>
              </a:spcBef>
            </a:pPr>
            <a:r>
              <a:rPr sz="2000" b="1">
                <a:sym typeface="+mn-ea"/>
              </a:rPr>
              <a:t>4</a:t>
            </a:r>
            <a:r>
              <a:rPr lang="zh-CN" sz="2000" b="1">
                <a:sym typeface="+mn-ea"/>
              </a:rPr>
              <a:t>、</a:t>
            </a:r>
            <a:r>
              <a:rPr sz="2000" b="1">
                <a:sym typeface="+mn-ea"/>
              </a:rPr>
              <a:t>对这首诗的赏析，不恰当的两项是（  ）（  ）</a:t>
            </a:r>
            <a:endParaRPr sz="2000" b="1">
              <a:sym typeface="+mn-ea"/>
            </a:endParaRPr>
          </a:p>
          <a:p>
            <a:pPr>
              <a:lnSpc>
                <a:spcPct val="100000"/>
              </a:lnSpc>
              <a:spcBef>
                <a:spcPct val="0"/>
              </a:spcBef>
            </a:pPr>
            <a:r>
              <a:rPr sz="2000" b="1">
                <a:sym typeface="+mn-ea"/>
              </a:rPr>
              <a:t>A．首句中的“绕”字用得精巧，写曲折蜿蜒陂水环绕着“妖娆”的杏花，使景色富有动感、充满生机。</a:t>
            </a:r>
            <a:endParaRPr sz="2000" b="1">
              <a:sym typeface="+mn-ea"/>
            </a:endParaRPr>
          </a:p>
          <a:p>
            <a:pPr>
              <a:lnSpc>
                <a:spcPct val="100000"/>
              </a:lnSpc>
              <a:spcBef>
                <a:spcPct val="0"/>
              </a:spcBef>
            </a:pPr>
            <a:r>
              <a:rPr sz="2000" b="1">
                <a:sym typeface="+mn-ea"/>
              </a:rPr>
              <a:t>B．三、四两句对偶工整，既有深刻的议论，又有浓郁的抒情，褒扬了北陂杏花品性之美。  </a:t>
            </a:r>
            <a:endParaRPr sz="2000" b="1">
              <a:sym typeface="+mn-ea"/>
            </a:endParaRPr>
          </a:p>
          <a:p>
            <a:pPr>
              <a:lnSpc>
                <a:spcPct val="100000"/>
              </a:lnSpc>
              <a:spcBef>
                <a:spcPct val="0"/>
              </a:spcBef>
            </a:pPr>
            <a:r>
              <a:rPr sz="2000" b="1">
                <a:sym typeface="+mn-ea"/>
              </a:rPr>
              <a:t>C．在诗中诗人用“作雪”和“成尘”作喻，形成对比，再以“纵被”和“绝胜”强调了宁愿为理想献身也不愿同流合污的感情。</a:t>
            </a:r>
            <a:endParaRPr sz="2000" b="1">
              <a:sym typeface="+mn-ea"/>
            </a:endParaRPr>
          </a:p>
          <a:p>
            <a:pPr>
              <a:lnSpc>
                <a:spcPct val="100000"/>
              </a:lnSpc>
              <a:spcBef>
                <a:spcPct val="0"/>
              </a:spcBef>
            </a:pPr>
            <a:r>
              <a:rPr sz="2000" b="1">
                <a:sym typeface="+mn-ea"/>
              </a:rPr>
              <a:t>D．后两句主要运用对比的手法，表达自己的政治理想与高尚的情操，宁愿为理想献身也不愿陷身污浊。</a:t>
            </a:r>
            <a:endParaRPr sz="2000" b="1">
              <a:sym typeface="+mn-ea"/>
            </a:endParaRPr>
          </a:p>
          <a:p>
            <a:pPr>
              <a:lnSpc>
                <a:spcPct val="100000"/>
              </a:lnSpc>
              <a:spcBef>
                <a:spcPct val="0"/>
              </a:spcBef>
            </a:pPr>
            <a:r>
              <a:rPr sz="2000" b="1">
                <a:sym typeface="+mn-ea"/>
              </a:rPr>
              <a:t>E．一池碧绿的春水环绕着杏树，预示着勃发的生机。暗示出作者虽身在“北陂”，仍有重整旗鼓、东山再起之意。</a:t>
            </a:r>
            <a:endParaRPr sz="2000" b="1">
              <a:sym typeface="+mn-ea"/>
            </a:endParaRPr>
          </a:p>
        </p:txBody>
      </p:sp>
      <p:sp>
        <p:nvSpPr>
          <p:cNvPr id="6594563" name="矩形 6594562"/>
          <p:cNvSpPr/>
          <p:nvPr/>
        </p:nvSpPr>
        <p:spPr>
          <a:xfrm>
            <a:off x="611505" y="4436745"/>
            <a:ext cx="7934325" cy="1420495"/>
          </a:xfrm>
          <a:prstGeom prst="rect">
            <a:avLst/>
          </a:prstGeom>
          <a:solidFill>
            <a:schemeClr val="bg1">
              <a:lumMod val="95000"/>
            </a:schemeClr>
          </a:solidFill>
          <a:ln w="9525">
            <a:noFill/>
          </a:ln>
        </p:spPr>
        <p:txBody>
          <a:bodyPr wrap="square" anchor="t" anchorCtr="0">
            <a:spAutoFit/>
          </a:bodyPr>
          <a:lstStyle/>
          <a:p>
            <a:pPr indent="719455" algn="just" hangingPunct="0">
              <a:lnSpc>
                <a:spcPct val="120000"/>
              </a:lnSpc>
              <a:spcBef>
                <a:spcPct val="0"/>
              </a:spcBef>
              <a:buClr>
                <a:schemeClr val="accent1"/>
              </a:buClr>
              <a:buFont typeface="Wingdings" panose="05000000000000000000" pitchFamily="2" charset="2"/>
            </a:pPr>
            <a:r>
              <a:rPr lang="zh-CN" altLang="en-US" b="1">
                <a:solidFill>
                  <a:srgbClr val="0070C0"/>
                </a:solidFill>
                <a:sym typeface="+mn-ea"/>
              </a:rPr>
              <a:t>答案：AE。解析：A项中对“绕”字的理解片面，“绕”既写出了“水绕杏花”，又写水花相依相亲之态。E项“重整旗鼓、东山再起之意”无中生有。</a:t>
            </a:r>
            <a:endParaRPr lang="zh-CN" altLang="en-US" b="1">
              <a:solidFill>
                <a:srgbClr val="0070C0"/>
              </a:solidFill>
              <a:sym typeface="+mn-ea"/>
            </a:endParaRPr>
          </a:p>
        </p:txBody>
      </p:sp>
      <p:pic>
        <p:nvPicPr>
          <p:cNvPr id="6594564" name="图片 6594563"/>
          <p:cNvPicPr>
            <a:picLocks noChangeAspect="1"/>
          </p:cNvPicPr>
          <p:nvPr/>
        </p:nvPicPr>
        <p:blipFill>
          <a:blip r:embed="rId3">
            <a:clrChange>
              <a:clrFrom>
                <a:srgbClr val="FFFFFF"/>
              </a:clrFrom>
              <a:clrTo>
                <a:srgbClr val="FFFFFF">
                  <a:alpha val="0"/>
                </a:srgbClr>
              </a:clrTo>
            </a:clrChange>
          </a:blip>
          <a:stretch>
            <a:fillRect/>
          </a:stretch>
        </p:blipFill>
        <p:spPr>
          <a:xfrm>
            <a:off x="1043305" y="1052830"/>
            <a:ext cx="437515" cy="367030"/>
          </a:xfrm>
          <a:prstGeom prst="rect">
            <a:avLst/>
          </a:prstGeom>
          <a:noFill/>
          <a:ln w="9525">
            <a:noFill/>
          </a:ln>
        </p:spPr>
      </p:pic>
      <p:grpSp>
        <p:nvGrpSpPr>
          <p:cNvPr id="13316" name="组合 6594564"/>
          <p:cNvGrpSpPr/>
          <p:nvPr/>
        </p:nvGrpSpPr>
        <p:grpSpPr>
          <a:xfrm>
            <a:off x="7582712" y="6158144"/>
            <a:ext cx="647767" cy="331028"/>
            <a:chOff x="6544" y="4028"/>
            <a:chExt cx="544" cy="278"/>
          </a:xfrm>
        </p:grpSpPr>
        <p:pic>
          <p:nvPicPr>
            <p:cNvPr id="13317" name="图片 6594565" descr="未标题-1"/>
            <p:cNvPicPr>
              <a:picLocks noChangeAspect="1"/>
            </p:cNvPicPr>
            <p:nvPr/>
          </p:nvPicPr>
          <p:blipFill>
            <a:blip r:embed="rId4"/>
            <a:stretch>
              <a:fillRect/>
            </a:stretch>
          </p:blipFill>
          <p:spPr>
            <a:xfrm>
              <a:off x="6544" y="4028"/>
              <a:ext cx="517" cy="272"/>
            </a:xfrm>
            <a:prstGeom prst="rect">
              <a:avLst/>
            </a:prstGeom>
            <a:noFill/>
            <a:ln w="9525">
              <a:noFill/>
            </a:ln>
          </p:spPr>
        </p:pic>
        <p:sp>
          <p:nvSpPr>
            <p:cNvPr id="13318" name="文本框 6594566"/>
            <p:cNvSpPr txBox="1"/>
            <p:nvPr/>
          </p:nvSpPr>
          <p:spPr>
            <a:xfrm>
              <a:off x="6616" y="4055"/>
              <a:ext cx="472" cy="251"/>
            </a:xfrm>
            <a:prstGeom prst="rect">
              <a:avLst/>
            </a:prstGeom>
            <a:noFill/>
            <a:ln w="9525">
              <a:noFill/>
            </a:ln>
          </p:spPr>
          <p:txBody>
            <a:bodyPr anchor="t" anchorCtr="0">
              <a:spAutoFit/>
            </a:bodyPr>
            <a:lstStyle/>
            <a:p>
              <a:pPr algn="ctr">
                <a:spcBef>
                  <a:spcPct val="50000"/>
                </a:spcBef>
              </a:pPr>
              <a:r>
                <a:rPr lang="zh-CN" altLang="en-US" sz="1350" b="1">
                  <a:solidFill>
                    <a:srgbClr val="000000"/>
                  </a:solidFill>
                  <a:latin typeface="Times New Roman" panose="02020603050405020304" pitchFamily="2" charset="0"/>
                  <a:ea typeface="黑体" panose="02010609060101010101" charset="-122"/>
                </a:rPr>
                <a:t>解析 </a:t>
              </a:r>
              <a:endParaRPr lang="zh-CN" altLang="en-US" sz="1350" b="1">
                <a:solidFill>
                  <a:srgbClr val="000000"/>
                </a:solidFill>
                <a:latin typeface="Times New Roman" panose="02020603050405020304" pitchFamily="2" charset="0"/>
                <a:ea typeface="黑体" panose="02010609060101010101" charset="-122"/>
              </a:endParaRPr>
            </a:p>
          </p:txBody>
        </p:sp>
      </p:grpSp>
      <p:grpSp>
        <p:nvGrpSpPr>
          <p:cNvPr id="13319" name="组合 6594567"/>
          <p:cNvGrpSpPr/>
          <p:nvPr/>
        </p:nvGrpSpPr>
        <p:grpSpPr>
          <a:xfrm>
            <a:off x="8284059" y="6158144"/>
            <a:ext cx="645386" cy="331028"/>
            <a:chOff x="7101" y="4028"/>
            <a:chExt cx="541" cy="278"/>
          </a:xfrm>
        </p:grpSpPr>
        <p:pic>
          <p:nvPicPr>
            <p:cNvPr id="13320" name="图片 6594568" descr="未标题-1"/>
            <p:cNvPicPr>
              <a:picLocks noChangeAspect="1"/>
            </p:cNvPicPr>
            <p:nvPr/>
          </p:nvPicPr>
          <p:blipFill>
            <a:blip r:embed="rId5"/>
            <a:stretch>
              <a:fillRect/>
            </a:stretch>
          </p:blipFill>
          <p:spPr>
            <a:xfrm>
              <a:off x="7125" y="4028"/>
              <a:ext cx="517" cy="272"/>
            </a:xfrm>
            <a:prstGeom prst="rect">
              <a:avLst/>
            </a:prstGeom>
            <a:noFill/>
            <a:ln w="9525">
              <a:noFill/>
            </a:ln>
          </p:spPr>
        </p:pic>
        <p:sp>
          <p:nvSpPr>
            <p:cNvPr id="13321" name="文本框 6594569"/>
            <p:cNvSpPr txBox="1"/>
            <p:nvPr/>
          </p:nvSpPr>
          <p:spPr>
            <a:xfrm>
              <a:off x="7101" y="4055"/>
              <a:ext cx="472" cy="251"/>
            </a:xfrm>
            <a:prstGeom prst="rect">
              <a:avLst/>
            </a:prstGeom>
            <a:noFill/>
            <a:ln w="9525">
              <a:noFill/>
            </a:ln>
          </p:spPr>
          <p:txBody>
            <a:bodyPr anchor="t" anchorCtr="0">
              <a:spAutoFit/>
            </a:bodyPr>
            <a:lstStyle/>
            <a:p>
              <a:pPr algn="ctr">
                <a:spcBef>
                  <a:spcPct val="50000"/>
                </a:spcBef>
              </a:pPr>
              <a:r>
                <a:rPr lang="zh-CN" altLang="en-US" sz="1350" b="1">
                  <a:solidFill>
                    <a:srgbClr val="000000"/>
                  </a:solidFill>
                  <a:latin typeface="Times New Roman" panose="02020603050405020304" pitchFamily="2" charset="0"/>
                  <a:ea typeface="黑体" panose="02010609060101010101" charset="-122"/>
                </a:rPr>
                <a:t>答案</a:t>
              </a:r>
              <a:endParaRPr lang="zh-CN" altLang="en-US" sz="1350" b="1">
                <a:solidFill>
                  <a:srgbClr val="000000"/>
                </a:solidFill>
                <a:latin typeface="Times New Roman" panose="02020603050405020304" pitchFamily="2" charset="0"/>
                <a:ea typeface="黑体" panose="02010609060101010101" charset="-122"/>
              </a:endParaRPr>
            </a:p>
          </p:txBody>
        </p:sp>
      </p:grpSp>
      <p:pic>
        <p:nvPicPr>
          <p:cNvPr id="4" name="图片 3"/>
          <p:cNvPicPr>
            <a:picLocks noChangeAspect="1"/>
          </p:cNvPicPr>
          <p:nvPr/>
        </p:nvPicPr>
        <p:blipFill>
          <a:blip r:embed="rId3">
            <a:clrChange>
              <a:clrFrom>
                <a:srgbClr val="FFFFFF"/>
              </a:clrFrom>
              <a:clrTo>
                <a:srgbClr val="FFFFFF">
                  <a:alpha val="0"/>
                </a:srgbClr>
              </a:clrTo>
            </a:clrChange>
          </a:blip>
          <a:stretch>
            <a:fillRect/>
          </a:stretch>
        </p:blipFill>
        <p:spPr>
          <a:xfrm>
            <a:off x="1043305" y="3500755"/>
            <a:ext cx="437515" cy="367030"/>
          </a:xfrm>
          <a:prstGeom prst="rect">
            <a:avLst/>
          </a:prstGeom>
          <a:noFill/>
          <a:ln w="9525">
            <a:noFill/>
          </a:ln>
        </p:spPr>
      </p:pic>
    </p:spTree>
  </p:cSld>
  <p:clrMapOvr>
    <a:masterClrMapping/>
  </p:clrMapOvr>
  <p:transition>
    <p:random/>
  </p:transition>
  <p:timing>
    <p:tnLst>
      <p:par>
        <p:cTn id="1" dur="indefinite" restart="never" nodeType="tmRoot">
          <p:childTnLst>
            <p:seq concurrent="1" nextAc="seek">
              <p:cTn id="2" restart="whenNotActive" fill="hold" evtFilter="cancelBubble" nodeType="interactiveSeq">
                <p:stCondLst>
                  <p:cond evt="onClick" delay="0">
                    <p:tgtEl>
                      <p:spTgt spid="13319"/>
                    </p:tgtEl>
                  </p:cond>
                </p:stCondLst>
                <p:endSync evt="end" delay="0">
                  <p:rtn val="all"/>
                </p:endSync>
                <p:childTnLst>
                  <p:par>
                    <p:cTn id="3" fill="hold" nodeType="clickPar">
                      <p:stCondLst>
                        <p:cond delay="0"/>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6594564"/>
                                        </p:tgtEl>
                                        <p:attrNameLst>
                                          <p:attrName>style.visibility</p:attrName>
                                        </p:attrNameLst>
                                      </p:cBhvr>
                                      <p:to>
                                        <p:strVal val="visible"/>
                                      </p:to>
                                    </p:set>
                                    <p:animEffect transition="in" filter="blinds(horizontal)">
                                      <p:cBhvr>
                                        <p:cTn id="7" dur="500"/>
                                        <p:tgtEl>
                                          <p:spTgt spid="6594564"/>
                                        </p:tgtEl>
                                      </p:cBhvr>
                                    </p:animEffect>
                                  </p:childTnLst>
                                </p:cTn>
                              </p:par>
                              <p:par>
                                <p:cTn id="8" presetID="3" presetClass="entr" presetSubtype="10"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linds(horizontal)">
                                      <p:cBhvr>
                                        <p:cTn id="10" dur="500"/>
                                        <p:tgtEl>
                                          <p:spTgt spid="4"/>
                                        </p:tgtEl>
                                      </p:cBhvr>
                                    </p:animEffect>
                                  </p:childTnLst>
                                </p:cTn>
                              </p:par>
                            </p:childTnLst>
                          </p:cTn>
                        </p:par>
                      </p:childTnLst>
                    </p:cTn>
                  </p:par>
                </p:childTnLst>
              </p:cTn>
              <p:nextCondLst>
                <p:cond evt="onClick" delay="0">
                  <p:tgtEl>
                    <p:spTgt spid="13319"/>
                  </p:tgtEl>
                </p:cond>
              </p:nextCondLst>
            </p:seq>
            <p:seq concurrent="1" nextAc="seek">
              <p:cTn id="11" restart="whenNotActive" fill="hold" evtFilter="cancelBubble" nodeType="interactiveSeq">
                <p:stCondLst>
                  <p:cond evt="onClick" delay="0">
                    <p:tgtEl>
                      <p:spTgt spid="13316"/>
                    </p:tgtEl>
                  </p:cond>
                </p:stCondLst>
                <p:endSync evt="end" delay="0">
                  <p:rtn val="all"/>
                </p:endSync>
                <p:childTnLst>
                  <p:par>
                    <p:cTn id="12" fill="hold" nodeType="clickPar">
                      <p:stCondLst>
                        <p:cond delay="indefinite"/>
                      </p:stCondLst>
                      <p:childTnLst>
                        <p:par>
                          <p:cTn id="13" fill="hold" nodeType="afterGroup">
                            <p:stCondLst>
                              <p:cond delay="0"/>
                            </p:stCondLst>
                            <p:childTnLst>
                              <p:par>
                                <p:cTn id="14" presetID="3" presetClass="entr" presetSubtype="10" fill="hold" grpId="0" nodeType="clickEffect">
                                  <p:stCondLst>
                                    <p:cond delay="0"/>
                                  </p:stCondLst>
                                  <p:childTnLst>
                                    <p:set>
                                      <p:cBhvr>
                                        <p:cTn id="15" dur="1" fill="hold">
                                          <p:stCondLst>
                                            <p:cond delay="0"/>
                                          </p:stCondLst>
                                        </p:cTn>
                                        <p:tgtEl>
                                          <p:spTgt spid="6594563"/>
                                        </p:tgtEl>
                                        <p:attrNameLst>
                                          <p:attrName>style.visibility</p:attrName>
                                        </p:attrNameLst>
                                      </p:cBhvr>
                                      <p:to>
                                        <p:strVal val="visible"/>
                                      </p:to>
                                    </p:set>
                                    <p:animEffect transition="in" filter="blinds(horizontal)">
                                      <p:cBhvr>
                                        <p:cTn id="16" dur="500"/>
                                        <p:tgtEl>
                                          <p:spTgt spid="6594563"/>
                                        </p:tgtEl>
                                      </p:cBhvr>
                                    </p:animEffect>
                                  </p:childTnLst>
                                </p:cTn>
                              </p:par>
                            </p:childTnLst>
                          </p:cTn>
                        </p:par>
                      </p:childTnLst>
                    </p:cTn>
                  </p:par>
                </p:childTnLst>
              </p:cTn>
              <p:nextCondLst>
                <p:cond evt="onClick" delay="0">
                  <p:tgtEl>
                    <p:spTgt spid="13316"/>
                  </p:tgtEl>
                </p:cond>
              </p:nextCondLst>
            </p:seq>
          </p:childTnLst>
        </p:cTn>
      </p:par>
    </p:tnLst>
    <p:bldLst>
      <p:bldP spid="6594563" grpId="0"/>
    </p:bldLs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3" name="图片 2" descr="图片3"/>
          <p:cNvPicPr>
            <a:picLocks noChangeAspect="1"/>
          </p:cNvPicPr>
          <p:nvPr/>
        </p:nvPicPr>
        <p:blipFill>
          <a:blip r:embed="rId2"/>
          <a:stretch>
            <a:fillRect/>
          </a:stretch>
        </p:blipFill>
        <p:spPr>
          <a:xfrm>
            <a:off x="0" y="-27305"/>
            <a:ext cx="9224010" cy="6845935"/>
          </a:xfrm>
          <a:prstGeom prst="rect">
            <a:avLst/>
          </a:prstGeom>
        </p:spPr>
      </p:pic>
      <p:sp>
        <p:nvSpPr>
          <p:cNvPr id="2" name="文本框 1"/>
          <p:cNvSpPr txBox="1"/>
          <p:nvPr/>
        </p:nvSpPr>
        <p:spPr>
          <a:xfrm>
            <a:off x="971550" y="1556385"/>
            <a:ext cx="7530465" cy="3107690"/>
          </a:xfrm>
          <a:prstGeom prst="rect">
            <a:avLst/>
          </a:prstGeom>
          <a:solidFill>
            <a:srgbClr val="5F8D8D">
              <a:alpha val="28000"/>
            </a:srgbClr>
          </a:solidFill>
        </p:spPr>
        <p:txBody>
          <a:bodyPr wrap="square" rtlCol="0">
            <a:spAutoFit/>
          </a:bodyPr>
          <a:lstStyle/>
          <a:p>
            <a:pPr algn="l">
              <a:buClrTx/>
              <a:buSzTx/>
              <a:buNone/>
            </a:pPr>
            <a:r>
              <a:rPr lang="zh-CN" altLang="en-US" sz="2800" b="1">
                <a:solidFill>
                  <a:srgbClr val="C00000"/>
                </a:solidFill>
                <a:highlight>
                  <a:srgbClr val="FFFF00"/>
                </a:highlight>
                <a:latin typeface="微软雅黑" panose="020b0503020204020204" charset="-122"/>
                <a:ea typeface="微软雅黑" panose="020b0503020204020204" charset="-122"/>
                <a:cs typeface="黑体" panose="02010609060101010101" charset="-122"/>
              </a:rPr>
              <a:t>错因归纳：</a:t>
            </a:r>
            <a:endParaRPr lang="zh-CN" altLang="en-US" sz="2800" b="1">
              <a:solidFill>
                <a:srgbClr val="C00000"/>
              </a:solidFill>
              <a:highlight>
                <a:srgbClr val="FFFF00"/>
              </a:highlight>
              <a:latin typeface="微软雅黑" panose="020b0503020204020204" charset="-122"/>
              <a:ea typeface="微软雅黑" panose="020b0503020204020204" charset="-122"/>
              <a:cs typeface="黑体" panose="02010609060101010101" charset="-122"/>
            </a:endParaRPr>
          </a:p>
          <a:p>
            <a:pPr algn="l">
              <a:buClrTx/>
              <a:buSzTx/>
              <a:buNone/>
            </a:pPr>
            <a:r>
              <a:rPr lang="en-US" altLang="zh-CN" sz="2800" b="1">
                <a:latin typeface="华文新魏" panose="02010800040101010101" pitchFamily="2" charset="-122"/>
                <a:ea typeface="华文新魏" panose="02010800040101010101" pitchFamily="2" charset="-122"/>
                <a:cs typeface="黑体" panose="02010609060101010101" charset="-122"/>
              </a:rPr>
              <a:t>     </a:t>
            </a:r>
            <a:r>
              <a:rPr lang="zh-CN" altLang="en-US" sz="2800" b="1">
                <a:latin typeface="华文新魏" panose="02010800040101010101" pitchFamily="2" charset="-122"/>
                <a:ea typeface="华文新魏" panose="02010800040101010101" pitchFamily="2" charset="-122"/>
                <a:cs typeface="黑体" panose="02010609060101010101" charset="-122"/>
              </a:rPr>
              <a:t>诗歌选择题的无中生有，同散文、小说阅读选择题里的无中生有是相似的，都是将原文的只言片语，甚至隐含的信息无限放大、硬性拔高。乍看似乎有原文的对应词句，细想则发现牵强附会、无中生有。所以，阅读时需从文本整体出发，整体把握。</a:t>
            </a:r>
            <a:endParaRPr lang="zh-CN" altLang="en-US" sz="2800" b="1">
              <a:latin typeface="华文新魏" panose="02010800040101010101" pitchFamily="2" charset="-122"/>
              <a:ea typeface="华文新魏" panose="02010800040101010101" pitchFamily="2" charset="-122"/>
              <a:cs typeface="黑体" panose="02010609060101010101" charset="-122"/>
            </a:endParaRPr>
          </a:p>
        </p:txBody>
      </p:sp>
    </p:spTree>
  </p:cSld>
  <p:clrMapOvr>
    <a:masterClrMapping/>
  </p:clrMapOvr>
  <p:transition/>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3" name="图片 2" descr="图片3"/>
          <p:cNvPicPr>
            <a:picLocks noChangeAspect="1"/>
          </p:cNvPicPr>
          <p:nvPr/>
        </p:nvPicPr>
        <p:blipFill>
          <a:blip r:embed="rId2"/>
          <a:stretch>
            <a:fillRect/>
          </a:stretch>
        </p:blipFill>
        <p:spPr>
          <a:xfrm>
            <a:off x="0" y="-27305"/>
            <a:ext cx="9224010" cy="6845935"/>
          </a:xfrm>
          <a:prstGeom prst="rect">
            <a:avLst/>
          </a:prstGeom>
        </p:spPr>
      </p:pic>
      <p:sp>
        <p:nvSpPr>
          <p:cNvPr id="13313" name="文本占位符 6594561"/>
          <p:cNvSpPr/>
          <p:nvPr>
            <p:ph idx="1"/>
          </p:nvPr>
        </p:nvSpPr>
        <p:spPr>
          <a:xfrm>
            <a:off x="806450" y="620395"/>
            <a:ext cx="8040370" cy="3476625"/>
          </a:xfrm>
          <a:solidFill>
            <a:schemeClr val="bg1">
              <a:lumMod val="95000"/>
            </a:schemeClr>
          </a:solidFill>
        </p:spPr>
        <p:txBody>
          <a:bodyPr wrap="square" anchor="t" anchorCtr="0">
            <a:spAutoFit/>
          </a:bodyPr>
          <a:lstStyle/>
          <a:p>
            <a:pPr>
              <a:lnSpc>
                <a:spcPct val="100000"/>
              </a:lnSpc>
              <a:spcBef>
                <a:spcPct val="0"/>
              </a:spcBef>
            </a:pPr>
            <a:r>
              <a:rPr sz="2000" b="1">
                <a:sym typeface="+mn-ea"/>
              </a:rPr>
              <a:t>5</a:t>
            </a:r>
            <a:r>
              <a:rPr lang="zh-CN" sz="2000" b="1">
                <a:sym typeface="+mn-ea"/>
              </a:rPr>
              <a:t>、</a:t>
            </a:r>
            <a:r>
              <a:rPr sz="2000" b="1">
                <a:sym typeface="+mn-ea"/>
              </a:rPr>
              <a:t>对这首诗的赏析，不恰当的两项是（  ）（  ）</a:t>
            </a:r>
            <a:endParaRPr sz="2000" b="1">
              <a:sym typeface="+mn-ea"/>
            </a:endParaRPr>
          </a:p>
          <a:p>
            <a:pPr>
              <a:lnSpc>
                <a:spcPct val="100000"/>
              </a:lnSpc>
              <a:spcBef>
                <a:spcPct val="0"/>
              </a:spcBef>
            </a:pPr>
            <a:r>
              <a:rPr sz="2000" b="1">
                <a:sym typeface="+mn-ea"/>
              </a:rPr>
              <a:t>A．杏花生长于池边或池中小洲，在人迹罕至之地独自“妖娆”，但却免于“碾成尘”的命运，含蓄地表露了诗人的心志。</a:t>
            </a:r>
            <a:endParaRPr sz="2000" b="1">
              <a:sym typeface="+mn-ea"/>
            </a:endParaRPr>
          </a:p>
          <a:p>
            <a:pPr>
              <a:lnSpc>
                <a:spcPct val="100000"/>
              </a:lnSpc>
              <a:spcBef>
                <a:spcPct val="0"/>
              </a:spcBef>
            </a:pPr>
            <a:r>
              <a:rPr sz="2000" b="1">
                <a:sym typeface="+mn-ea"/>
              </a:rPr>
              <a:t>B．诗人将自己比作“北陂杏花”，将朝廷反对派比作“南陌杏花”，在对比中突出了“北陂杏花”的高洁。</a:t>
            </a:r>
            <a:endParaRPr sz="2000" b="1">
              <a:sym typeface="+mn-ea"/>
            </a:endParaRPr>
          </a:p>
          <a:p>
            <a:pPr>
              <a:lnSpc>
                <a:spcPct val="100000"/>
              </a:lnSpc>
              <a:spcBef>
                <a:spcPct val="0"/>
              </a:spcBef>
            </a:pPr>
            <a:r>
              <a:rPr sz="2000" b="1">
                <a:sym typeface="+mn-ea"/>
              </a:rPr>
              <a:t>C．诗人托物言志。诗歌前两句描绘杏花临水照影之娇媚，用“春水”“花影”等营造了雄奇壮美的意境。</a:t>
            </a:r>
            <a:endParaRPr sz="2000" b="1">
              <a:sym typeface="+mn-ea"/>
            </a:endParaRPr>
          </a:p>
          <a:p>
            <a:pPr>
              <a:lnSpc>
                <a:spcPct val="100000"/>
              </a:lnSpc>
              <a:spcBef>
                <a:spcPct val="0"/>
              </a:spcBef>
            </a:pPr>
            <a:r>
              <a:rPr sz="2000" b="1">
                <a:sym typeface="+mn-ea"/>
              </a:rPr>
              <a:t>D．诗人赞美甘于静默、淡泊自赏的杏花，实则“其悲壮即寓闲淡之中”，表达自己虽被排挤，仍不失高远之志的情怀。</a:t>
            </a:r>
            <a:endParaRPr sz="2000" b="1">
              <a:sym typeface="+mn-ea"/>
            </a:endParaRPr>
          </a:p>
          <a:p>
            <a:pPr>
              <a:lnSpc>
                <a:spcPct val="100000"/>
              </a:lnSpc>
              <a:spcBef>
                <a:spcPct val="0"/>
              </a:spcBef>
            </a:pPr>
            <a:r>
              <a:rPr sz="2000" b="1">
                <a:sym typeface="+mn-ea"/>
              </a:rPr>
              <a:t>E．末句中的“南陌”与诗题中的“北陂”相对立，均为一种隐喻。若说“北陂”是隐逸之所，那么，“南陌”正是名利之场。</a:t>
            </a:r>
            <a:endParaRPr sz="2000" b="1">
              <a:sym typeface="+mn-ea"/>
            </a:endParaRPr>
          </a:p>
        </p:txBody>
      </p:sp>
      <p:sp>
        <p:nvSpPr>
          <p:cNvPr id="6594563" name="矩形 6594562"/>
          <p:cNvSpPr/>
          <p:nvPr/>
        </p:nvSpPr>
        <p:spPr>
          <a:xfrm>
            <a:off x="899795" y="4580890"/>
            <a:ext cx="7830185" cy="1420495"/>
          </a:xfrm>
          <a:prstGeom prst="rect">
            <a:avLst/>
          </a:prstGeom>
          <a:solidFill>
            <a:schemeClr val="bg1">
              <a:lumMod val="95000"/>
            </a:schemeClr>
          </a:solidFill>
          <a:ln w="9525">
            <a:noFill/>
          </a:ln>
        </p:spPr>
        <p:txBody>
          <a:bodyPr wrap="square" anchor="t" anchorCtr="0">
            <a:spAutoFit/>
          </a:bodyPr>
          <a:lstStyle/>
          <a:p>
            <a:pPr indent="719455" algn="just" hangingPunct="0">
              <a:lnSpc>
                <a:spcPct val="120000"/>
              </a:lnSpc>
              <a:spcBef>
                <a:spcPct val="0"/>
              </a:spcBef>
              <a:buClr>
                <a:schemeClr val="accent1"/>
              </a:buClr>
              <a:buFont typeface="Wingdings" panose="05000000000000000000" pitchFamily="2" charset="2"/>
            </a:pPr>
            <a:r>
              <a:rPr lang="zh-CN" altLang="en-US" b="1">
                <a:solidFill>
                  <a:srgbClr val="0070C0"/>
                </a:solidFill>
                <a:sym typeface="+mn-ea"/>
              </a:rPr>
              <a:t>答案：BC。解析：B项将朝廷反对派比作“南陌杏花”错误，是说自己虽在北陂，但胜过南陌。C项非“雄奇壮美”错误，应该是“清幽静谧”的意境。</a:t>
            </a:r>
            <a:endParaRPr lang="zh-CN" altLang="en-US" b="1">
              <a:solidFill>
                <a:srgbClr val="0070C0"/>
              </a:solidFill>
              <a:sym typeface="+mn-ea"/>
            </a:endParaRPr>
          </a:p>
        </p:txBody>
      </p:sp>
      <p:pic>
        <p:nvPicPr>
          <p:cNvPr id="6594564" name="图片 6594563"/>
          <p:cNvPicPr>
            <a:picLocks noChangeAspect="1"/>
          </p:cNvPicPr>
          <p:nvPr/>
        </p:nvPicPr>
        <p:blipFill>
          <a:blip r:embed="rId3">
            <a:clrChange>
              <a:clrFrom>
                <a:srgbClr val="FFFFFF"/>
              </a:clrFrom>
              <a:clrTo>
                <a:srgbClr val="FFFFFF">
                  <a:alpha val="0"/>
                </a:srgbClr>
              </a:clrTo>
            </a:clrChange>
          </a:blip>
          <a:stretch>
            <a:fillRect/>
          </a:stretch>
        </p:blipFill>
        <p:spPr>
          <a:xfrm>
            <a:off x="1115695" y="1628775"/>
            <a:ext cx="437515" cy="367030"/>
          </a:xfrm>
          <a:prstGeom prst="rect">
            <a:avLst/>
          </a:prstGeom>
          <a:noFill/>
          <a:ln w="9525">
            <a:noFill/>
          </a:ln>
        </p:spPr>
      </p:pic>
      <p:grpSp>
        <p:nvGrpSpPr>
          <p:cNvPr id="13316" name="组合 6594564"/>
          <p:cNvGrpSpPr/>
          <p:nvPr/>
        </p:nvGrpSpPr>
        <p:grpSpPr>
          <a:xfrm>
            <a:off x="7582712" y="6158144"/>
            <a:ext cx="647767" cy="331028"/>
            <a:chOff x="6544" y="4028"/>
            <a:chExt cx="544" cy="278"/>
          </a:xfrm>
        </p:grpSpPr>
        <p:pic>
          <p:nvPicPr>
            <p:cNvPr id="13317" name="图片 6594565" descr="未标题-1"/>
            <p:cNvPicPr>
              <a:picLocks noChangeAspect="1"/>
            </p:cNvPicPr>
            <p:nvPr/>
          </p:nvPicPr>
          <p:blipFill>
            <a:blip r:embed="rId4"/>
            <a:stretch>
              <a:fillRect/>
            </a:stretch>
          </p:blipFill>
          <p:spPr>
            <a:xfrm>
              <a:off x="6544" y="4028"/>
              <a:ext cx="517" cy="272"/>
            </a:xfrm>
            <a:prstGeom prst="rect">
              <a:avLst/>
            </a:prstGeom>
            <a:noFill/>
            <a:ln w="9525">
              <a:noFill/>
            </a:ln>
          </p:spPr>
        </p:pic>
        <p:sp>
          <p:nvSpPr>
            <p:cNvPr id="13318" name="文本框 6594566"/>
            <p:cNvSpPr txBox="1"/>
            <p:nvPr/>
          </p:nvSpPr>
          <p:spPr>
            <a:xfrm>
              <a:off x="6616" y="4055"/>
              <a:ext cx="472" cy="251"/>
            </a:xfrm>
            <a:prstGeom prst="rect">
              <a:avLst/>
            </a:prstGeom>
            <a:noFill/>
            <a:ln w="9525">
              <a:noFill/>
            </a:ln>
          </p:spPr>
          <p:txBody>
            <a:bodyPr anchor="t" anchorCtr="0">
              <a:spAutoFit/>
            </a:bodyPr>
            <a:lstStyle/>
            <a:p>
              <a:pPr algn="ctr">
                <a:spcBef>
                  <a:spcPct val="50000"/>
                </a:spcBef>
              </a:pPr>
              <a:r>
                <a:rPr lang="zh-CN" altLang="en-US" sz="1350" b="1">
                  <a:solidFill>
                    <a:srgbClr val="000000"/>
                  </a:solidFill>
                  <a:latin typeface="Times New Roman" panose="02020603050405020304" pitchFamily="2" charset="0"/>
                  <a:ea typeface="黑体" panose="02010609060101010101" charset="-122"/>
                </a:rPr>
                <a:t>解析 </a:t>
              </a:r>
              <a:endParaRPr lang="zh-CN" altLang="en-US" sz="1350" b="1">
                <a:solidFill>
                  <a:srgbClr val="000000"/>
                </a:solidFill>
                <a:latin typeface="Times New Roman" panose="02020603050405020304" pitchFamily="2" charset="0"/>
                <a:ea typeface="黑体" panose="02010609060101010101" charset="-122"/>
              </a:endParaRPr>
            </a:p>
          </p:txBody>
        </p:sp>
      </p:grpSp>
      <p:grpSp>
        <p:nvGrpSpPr>
          <p:cNvPr id="13319" name="组合 6594567"/>
          <p:cNvGrpSpPr/>
          <p:nvPr/>
        </p:nvGrpSpPr>
        <p:grpSpPr>
          <a:xfrm>
            <a:off x="8284059" y="6158144"/>
            <a:ext cx="645386" cy="331028"/>
            <a:chOff x="7101" y="4028"/>
            <a:chExt cx="541" cy="278"/>
          </a:xfrm>
        </p:grpSpPr>
        <p:pic>
          <p:nvPicPr>
            <p:cNvPr id="13320" name="图片 6594568" descr="未标题-1"/>
            <p:cNvPicPr>
              <a:picLocks noChangeAspect="1"/>
            </p:cNvPicPr>
            <p:nvPr/>
          </p:nvPicPr>
          <p:blipFill>
            <a:blip r:embed="rId5"/>
            <a:stretch>
              <a:fillRect/>
            </a:stretch>
          </p:blipFill>
          <p:spPr>
            <a:xfrm>
              <a:off x="7125" y="4028"/>
              <a:ext cx="517" cy="272"/>
            </a:xfrm>
            <a:prstGeom prst="rect">
              <a:avLst/>
            </a:prstGeom>
            <a:noFill/>
            <a:ln w="9525">
              <a:noFill/>
            </a:ln>
          </p:spPr>
        </p:pic>
        <p:sp>
          <p:nvSpPr>
            <p:cNvPr id="13321" name="文本框 6594569"/>
            <p:cNvSpPr txBox="1"/>
            <p:nvPr/>
          </p:nvSpPr>
          <p:spPr>
            <a:xfrm>
              <a:off x="7101" y="4055"/>
              <a:ext cx="472" cy="251"/>
            </a:xfrm>
            <a:prstGeom prst="rect">
              <a:avLst/>
            </a:prstGeom>
            <a:noFill/>
            <a:ln w="9525">
              <a:noFill/>
            </a:ln>
          </p:spPr>
          <p:txBody>
            <a:bodyPr anchor="t" anchorCtr="0">
              <a:spAutoFit/>
            </a:bodyPr>
            <a:lstStyle/>
            <a:p>
              <a:pPr algn="ctr">
                <a:spcBef>
                  <a:spcPct val="50000"/>
                </a:spcBef>
              </a:pPr>
              <a:r>
                <a:rPr lang="zh-CN" altLang="en-US" sz="1350" b="1">
                  <a:solidFill>
                    <a:srgbClr val="000000"/>
                  </a:solidFill>
                  <a:latin typeface="Times New Roman" panose="02020603050405020304" pitchFamily="2" charset="0"/>
                  <a:ea typeface="黑体" panose="02010609060101010101" charset="-122"/>
                </a:rPr>
                <a:t>答案</a:t>
              </a:r>
              <a:endParaRPr lang="zh-CN" altLang="en-US" sz="1350" b="1">
                <a:solidFill>
                  <a:srgbClr val="000000"/>
                </a:solidFill>
                <a:latin typeface="Times New Roman" panose="02020603050405020304" pitchFamily="2" charset="0"/>
                <a:ea typeface="黑体" panose="02010609060101010101" charset="-122"/>
              </a:endParaRPr>
            </a:p>
          </p:txBody>
        </p:sp>
      </p:grpSp>
      <p:pic>
        <p:nvPicPr>
          <p:cNvPr id="4" name="图片 3"/>
          <p:cNvPicPr>
            <a:picLocks noChangeAspect="1"/>
          </p:cNvPicPr>
          <p:nvPr/>
        </p:nvPicPr>
        <p:blipFill>
          <a:blip r:embed="rId3">
            <a:clrChange>
              <a:clrFrom>
                <a:srgbClr val="FFFFFF"/>
              </a:clrFrom>
              <a:clrTo>
                <a:srgbClr val="FFFFFF">
                  <a:alpha val="0"/>
                </a:srgbClr>
              </a:clrTo>
            </a:clrChange>
          </a:blip>
          <a:stretch>
            <a:fillRect/>
          </a:stretch>
        </p:blipFill>
        <p:spPr>
          <a:xfrm>
            <a:off x="1115695" y="2204720"/>
            <a:ext cx="437515" cy="367030"/>
          </a:xfrm>
          <a:prstGeom prst="rect">
            <a:avLst/>
          </a:prstGeom>
          <a:noFill/>
          <a:ln w="9525">
            <a:noFill/>
          </a:ln>
        </p:spPr>
      </p:pic>
    </p:spTree>
  </p:cSld>
  <p:clrMapOvr>
    <a:masterClrMapping/>
  </p:clrMapOvr>
  <p:transition>
    <p:random/>
  </p:transition>
  <p:timing>
    <p:tnLst>
      <p:par>
        <p:cTn id="1" dur="indefinite" restart="never" nodeType="tmRoot">
          <p:childTnLst>
            <p:seq concurrent="1" nextAc="seek">
              <p:cTn id="2" restart="whenNotActive" fill="hold" evtFilter="cancelBubble" nodeType="interactiveSeq">
                <p:stCondLst>
                  <p:cond evt="onClick" delay="0">
                    <p:tgtEl>
                      <p:spTgt spid="13319"/>
                    </p:tgtEl>
                  </p:cond>
                </p:stCondLst>
                <p:endSync evt="end" delay="0">
                  <p:rtn val="all"/>
                </p:endSync>
                <p:childTnLst>
                  <p:par>
                    <p:cTn id="3" fill="hold" nodeType="clickPar">
                      <p:stCondLst>
                        <p:cond delay="0"/>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6594564"/>
                                        </p:tgtEl>
                                        <p:attrNameLst>
                                          <p:attrName>style.visibility</p:attrName>
                                        </p:attrNameLst>
                                      </p:cBhvr>
                                      <p:to>
                                        <p:strVal val="visible"/>
                                      </p:to>
                                    </p:set>
                                    <p:animEffect transition="in" filter="blinds(horizontal)">
                                      <p:cBhvr>
                                        <p:cTn id="7" dur="500"/>
                                        <p:tgtEl>
                                          <p:spTgt spid="6594564"/>
                                        </p:tgtEl>
                                      </p:cBhvr>
                                    </p:animEffect>
                                  </p:childTnLst>
                                </p:cTn>
                              </p:par>
                              <p:par>
                                <p:cTn id="8" presetID="3" presetClass="entr" presetSubtype="10"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linds(horizontal)">
                                      <p:cBhvr>
                                        <p:cTn id="10" dur="500"/>
                                        <p:tgtEl>
                                          <p:spTgt spid="4"/>
                                        </p:tgtEl>
                                      </p:cBhvr>
                                    </p:animEffect>
                                  </p:childTnLst>
                                </p:cTn>
                              </p:par>
                            </p:childTnLst>
                          </p:cTn>
                        </p:par>
                      </p:childTnLst>
                    </p:cTn>
                  </p:par>
                </p:childTnLst>
              </p:cTn>
              <p:nextCondLst>
                <p:cond evt="onClick" delay="0">
                  <p:tgtEl>
                    <p:spTgt spid="13319"/>
                  </p:tgtEl>
                </p:cond>
              </p:nextCondLst>
            </p:seq>
            <p:seq concurrent="1" nextAc="seek">
              <p:cTn id="11" restart="whenNotActive" fill="hold" evtFilter="cancelBubble" nodeType="interactiveSeq">
                <p:stCondLst>
                  <p:cond evt="onClick" delay="0">
                    <p:tgtEl>
                      <p:spTgt spid="13316"/>
                    </p:tgtEl>
                  </p:cond>
                </p:stCondLst>
                <p:endSync evt="end" delay="0">
                  <p:rtn val="all"/>
                </p:endSync>
                <p:childTnLst>
                  <p:par>
                    <p:cTn id="12" fill="hold" nodeType="clickPar">
                      <p:stCondLst>
                        <p:cond delay="indefinite"/>
                      </p:stCondLst>
                      <p:childTnLst>
                        <p:par>
                          <p:cTn id="13" fill="hold" nodeType="afterGroup">
                            <p:stCondLst>
                              <p:cond delay="0"/>
                            </p:stCondLst>
                            <p:childTnLst>
                              <p:par>
                                <p:cTn id="14" presetID="3" presetClass="entr" presetSubtype="10" fill="hold" grpId="0" nodeType="clickEffect">
                                  <p:stCondLst>
                                    <p:cond delay="0"/>
                                  </p:stCondLst>
                                  <p:childTnLst>
                                    <p:set>
                                      <p:cBhvr>
                                        <p:cTn id="15" dur="1" fill="hold">
                                          <p:stCondLst>
                                            <p:cond delay="0"/>
                                          </p:stCondLst>
                                        </p:cTn>
                                        <p:tgtEl>
                                          <p:spTgt spid="6594563"/>
                                        </p:tgtEl>
                                        <p:attrNameLst>
                                          <p:attrName>style.visibility</p:attrName>
                                        </p:attrNameLst>
                                      </p:cBhvr>
                                      <p:to>
                                        <p:strVal val="visible"/>
                                      </p:to>
                                    </p:set>
                                    <p:animEffect transition="in" filter="blinds(horizontal)">
                                      <p:cBhvr>
                                        <p:cTn id="16" dur="500"/>
                                        <p:tgtEl>
                                          <p:spTgt spid="6594563"/>
                                        </p:tgtEl>
                                      </p:cBhvr>
                                    </p:animEffect>
                                  </p:childTnLst>
                                </p:cTn>
                              </p:par>
                            </p:childTnLst>
                          </p:cTn>
                        </p:par>
                      </p:childTnLst>
                    </p:cTn>
                  </p:par>
                </p:childTnLst>
              </p:cTn>
              <p:nextCondLst>
                <p:cond evt="onClick" delay="0">
                  <p:tgtEl>
                    <p:spTgt spid="13316"/>
                  </p:tgtEl>
                </p:cond>
              </p:nextCondLst>
            </p:seq>
          </p:childTnLst>
        </p:cTn>
      </p:par>
    </p:tnLst>
    <p:bldLst>
      <p:bldP spid="6594563" grpId="0"/>
    </p:bldLs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1"/>
        </a:solidFill>
        <a:effectLst/>
      </p:bgPr>
    </p:bg>
    <p:spTree>
      <p:nvGrpSpPr>
        <p:cNvPr id="1" name=""/>
        <p:cNvGrpSpPr/>
        <p:nvPr/>
      </p:nvGrpSpPr>
      <p:grpSpPr>
        <a:xfrm>
          <a:off x="0" y="0"/>
          <a:ext cx="0" cy="0"/>
        </a:xfrm>
      </p:grpSpPr>
      <p:pic>
        <p:nvPicPr>
          <p:cNvPr id="3" name="图片 2" descr="图片3"/>
          <p:cNvPicPr>
            <a:picLocks noChangeAspect="1"/>
          </p:cNvPicPr>
          <p:nvPr/>
        </p:nvPicPr>
        <p:blipFill>
          <a:blip r:embed="rId3"/>
          <a:stretch>
            <a:fillRect/>
          </a:stretch>
        </p:blipFill>
        <p:spPr>
          <a:xfrm>
            <a:off x="0" y="-27305"/>
            <a:ext cx="9224010" cy="6845935"/>
          </a:xfrm>
          <a:prstGeom prst="rect">
            <a:avLst/>
          </a:prstGeom>
        </p:spPr>
      </p:pic>
      <p:sp>
        <p:nvSpPr>
          <p:cNvPr id="2" name="文本框 1"/>
          <p:cNvSpPr txBox="1"/>
          <p:nvPr/>
        </p:nvSpPr>
        <p:spPr>
          <a:xfrm>
            <a:off x="1187450" y="1628775"/>
            <a:ext cx="7271385" cy="2676525"/>
          </a:xfrm>
          <a:prstGeom prst="rect">
            <a:avLst/>
          </a:prstGeom>
          <a:solidFill>
            <a:srgbClr val="5F8D8D">
              <a:alpha val="28000"/>
            </a:srgbClr>
          </a:solidFill>
        </p:spPr>
        <p:txBody>
          <a:bodyPr wrap="square" rtlCol="0">
            <a:spAutoFit/>
          </a:bodyPr>
          <a:lstStyle/>
          <a:p>
            <a:pPr algn="l">
              <a:buClrTx/>
              <a:buSzTx/>
              <a:buNone/>
            </a:pPr>
            <a:r>
              <a:rPr lang="zh-CN" altLang="en-US" sz="2800" b="1">
                <a:solidFill>
                  <a:srgbClr val="C00000"/>
                </a:solidFill>
                <a:highlight>
                  <a:srgbClr val="FFFF00"/>
                </a:highlight>
                <a:latin typeface="微软雅黑" panose="020b0503020204020204" charset="-122"/>
                <a:ea typeface="微软雅黑" panose="020b0503020204020204" charset="-122"/>
                <a:cs typeface="黑体" panose="02010609060101010101" charset="-122"/>
              </a:rPr>
              <a:t>错因归纳：</a:t>
            </a:r>
            <a:endParaRPr lang="zh-CN" altLang="en-US" sz="2800" b="1">
              <a:solidFill>
                <a:srgbClr val="C00000"/>
              </a:solidFill>
              <a:highlight>
                <a:srgbClr val="FFFF00"/>
              </a:highlight>
              <a:latin typeface="微软雅黑" panose="020b0503020204020204" charset="-122"/>
              <a:ea typeface="微软雅黑" panose="020b0503020204020204" charset="-122"/>
              <a:cs typeface="黑体" panose="02010609060101010101" charset="-122"/>
            </a:endParaRPr>
          </a:p>
          <a:p>
            <a:pPr algn="l">
              <a:buClrTx/>
              <a:buSzTx/>
              <a:buNone/>
            </a:pPr>
            <a:r>
              <a:rPr lang="en-US" altLang="zh-CN" sz="2800" b="1">
                <a:latin typeface="华文新魏" panose="02010800040101010101" pitchFamily="2" charset="-122"/>
                <a:ea typeface="华文新魏" panose="02010800040101010101" pitchFamily="2" charset="-122"/>
                <a:cs typeface="黑体" panose="02010609060101010101" charset="-122"/>
              </a:rPr>
              <a:t>     </a:t>
            </a:r>
            <a:r>
              <a:rPr lang="zh-CN" altLang="en-US" sz="2800" b="1">
                <a:latin typeface="华文新魏" panose="02010800040101010101" pitchFamily="2" charset="-122"/>
                <a:ea typeface="华文新魏" panose="02010800040101010101" pitchFamily="2" charset="-122"/>
                <a:cs typeface="黑体" panose="02010609060101010101" charset="-122"/>
              </a:rPr>
              <a:t>对于诗歌的意境，考生必须掌握常见的几种，如萧瑟凄冷、宁谧安详、雄奇壮美、清幽淡雅等等。考生需借助诗歌意象，切实走进诗歌情境，感受情境氛围，才能做出准确判断。</a:t>
            </a:r>
            <a:endParaRPr lang="zh-CN" altLang="en-US" sz="2800" b="1">
              <a:latin typeface="华文新魏" panose="02010800040101010101" pitchFamily="2" charset="-122"/>
              <a:ea typeface="华文新魏" panose="02010800040101010101" pitchFamily="2" charset="-122"/>
              <a:cs typeface="黑体" panose="02010609060101010101" charset="-122"/>
            </a:endParaRPr>
          </a:p>
        </p:txBody>
      </p:sp>
    </p:spTree>
  </p:cSld>
  <p:clrMapOvr>
    <a:overrideClrMapping bg1="lt1" tx1="dk1" bg2="lt2" tx2="dk2" accent1="accent1" accent2="accent2" accent3="accent3" accent4="accent4" accent5="accent5" accent6="accent6" hlink="hlink" folHlink="folHlink"/>
  </p:clrMapOvr>
  <p:transition/>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3" name="图片 2" descr="图片3"/>
          <p:cNvPicPr>
            <a:picLocks noChangeAspect="1"/>
          </p:cNvPicPr>
          <p:nvPr/>
        </p:nvPicPr>
        <p:blipFill>
          <a:blip r:embed="rId2"/>
          <a:stretch>
            <a:fillRect/>
          </a:stretch>
        </p:blipFill>
        <p:spPr>
          <a:xfrm>
            <a:off x="35560" y="0"/>
            <a:ext cx="9224010" cy="6845935"/>
          </a:xfrm>
          <a:prstGeom prst="rect">
            <a:avLst/>
          </a:prstGeom>
        </p:spPr>
      </p:pic>
      <p:sp>
        <p:nvSpPr>
          <p:cNvPr id="4" name="Text Box 14"/>
          <p:cNvSpPr txBox="1">
            <a:spLocks noChangeArrowheads="1"/>
          </p:cNvSpPr>
          <p:nvPr/>
        </p:nvSpPr>
        <p:spPr>
          <a:xfrm>
            <a:off x="611505" y="548640"/>
            <a:ext cx="2600960" cy="571500"/>
          </a:xfrm>
          <a:prstGeom prst="rect">
            <a:avLst/>
          </a:prstGeom>
          <a:ln w="28575" cmpd="tri">
            <a:solidFill>
              <a:srgbClr val="0070C0"/>
            </a:solidFill>
            <a:bevel/>
          </a:ln>
        </p:spPr>
        <p:txBody>
          <a:bodyPr/>
          <a:lstStyle/>
          <a:p>
            <a:pPr marR="0" algn="ctr" defTabSz="914400" fontAlgn="ctr">
              <a:spcBef>
                <a:spcPct val="0"/>
              </a:spcBef>
              <a:buClrTx/>
              <a:buSzTx/>
              <a:buFontTx/>
              <a:buNone/>
              <a:defRPr/>
            </a:pPr>
            <a:r>
              <a:rPr lang="zh-CN" altLang="en-US" sz="3200" b="1">
                <a:solidFill>
                  <a:srgbClr val="C00000"/>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黑体" panose="02010609060101010101" charset="-122"/>
              </a:rPr>
              <a:t>简答题</a:t>
            </a:r>
            <a:r>
              <a:rPr lang="en-US" altLang="zh-CN" sz="3200" b="1">
                <a:solidFill>
                  <a:srgbClr val="C00000"/>
                </a:solidFill>
                <a:latin typeface="微软雅黑" panose="020b0503020204020204" charset="-122"/>
                <a:ea typeface="微软雅黑" panose="020b0503020204020204" charset="-122"/>
                <a:cs typeface="黑体" panose="02010609060101010101" charset="-122"/>
              </a:rPr>
              <a:t>·</a:t>
            </a:r>
            <a:r>
              <a:rPr lang="zh-CN" altLang="en-US" sz="2800" b="1">
                <a:solidFill>
                  <a:srgbClr val="00B0F0"/>
                </a:solidFill>
                <a:effectLst>
                  <a:innerShdw blurRad="63500" dist="50800" dir="13500000">
                    <a:srgbClr val="000000">
                      <a:alpha val="50000"/>
                    </a:srgbClr>
                  </a:innerShdw>
                  <a:outerShdw blurRad="38100" dist="38100" dir="2700000" algn="tl">
                    <a:srgbClr val="000000">
                      <a:alpha val="43137"/>
                    </a:srgbClr>
                  </a:outerShdw>
                </a:effectLst>
                <a:highlight>
                  <a:srgbClr val="FFFF00"/>
                </a:highlight>
                <a:latin typeface="微软雅黑" panose="020b0503020204020204" charset="-122"/>
                <a:ea typeface="微软雅黑" panose="020b0503020204020204" charset="-122"/>
                <a:cs typeface="+mj-cs"/>
              </a:rPr>
              <a:t>形象</a:t>
            </a:r>
            <a:endParaRPr lang="zh-CN" altLang="en-US" sz="3200" b="1">
              <a:solidFill>
                <a:srgbClr val="C00000"/>
              </a:solidFill>
              <a:latin typeface="微软雅黑" panose="020b0503020204020204" charset="-122"/>
              <a:ea typeface="微软雅黑" panose="020b0503020204020204" charset="-122"/>
              <a:cs typeface="黑体" panose="02010609060101010101" charset="-122"/>
            </a:endParaRPr>
          </a:p>
          <a:p>
            <a:pPr marR="0" algn="ctr" defTabSz="914400" fontAlgn="ctr">
              <a:spcBef>
                <a:spcPct val="0"/>
              </a:spcBef>
              <a:buClrTx/>
              <a:buSzTx/>
              <a:buFontTx/>
              <a:buNone/>
              <a:defRPr/>
            </a:pPr>
            <a:endParaRPr kumimoji="0" lang="zh-CN" altLang="en-US" sz="3200" b="1" kern="0" cap="none" spc="0" normalizeH="0" baseline="0" noProof="0">
              <a:solidFill>
                <a:srgbClr val="C00000"/>
              </a:solidFill>
              <a:latin typeface="微软雅黑" panose="020b0503020204020204" charset="-122"/>
              <a:ea typeface="微软雅黑" panose="020b0503020204020204" charset="-122"/>
              <a:cs typeface="黑体" panose="02010609060101010101" charset="-122"/>
            </a:endParaRPr>
          </a:p>
        </p:txBody>
      </p:sp>
      <p:sp>
        <p:nvSpPr>
          <p:cNvPr id="2" name="文本框 1"/>
          <p:cNvSpPr txBox="1"/>
          <p:nvPr/>
        </p:nvSpPr>
        <p:spPr>
          <a:xfrm>
            <a:off x="683260" y="1268730"/>
            <a:ext cx="8118475" cy="1383665"/>
          </a:xfrm>
          <a:prstGeom prst="rect">
            <a:avLst/>
          </a:prstGeom>
          <a:solidFill>
            <a:schemeClr val="bg1">
              <a:lumMod val="85000"/>
            </a:schemeClr>
          </a:solidFill>
        </p:spPr>
        <p:txBody>
          <a:bodyPr wrap="square" rtlCol="0">
            <a:spAutoFit/>
          </a:bodyPr>
          <a:lstStyle/>
          <a:p>
            <a:pPr algn="l">
              <a:buClrTx/>
              <a:buSzTx/>
              <a:buNone/>
            </a:pPr>
            <a:r>
              <a:rPr lang="zh-CN" altLang="en-US" sz="2800" b="1">
                <a:latin typeface="华文新魏" panose="02010800040101010101" pitchFamily="2" charset="-122"/>
                <a:ea typeface="华文新魏" panose="02010800040101010101" pitchFamily="2" charset="-122"/>
                <a:cs typeface="黑体" panose="02010609060101010101" charset="-122"/>
              </a:rPr>
              <a:t>6、结合诗歌前两句简析“杏花”的形象特点。 </a:t>
            </a:r>
            <a:endParaRPr lang="zh-CN" altLang="en-US" sz="2800" b="1">
              <a:latin typeface="华文新魏" panose="02010800040101010101" pitchFamily="2" charset="-122"/>
              <a:ea typeface="华文新魏" panose="02010800040101010101" pitchFamily="2" charset="-122"/>
              <a:cs typeface="黑体" panose="02010609060101010101" charset="-122"/>
            </a:endParaRPr>
          </a:p>
          <a:p>
            <a:pPr algn="l">
              <a:buClrTx/>
              <a:buSzTx/>
              <a:buNone/>
            </a:pPr>
            <a:r>
              <a:rPr lang="zh-CN" altLang="en-US" sz="2800" b="1">
                <a:latin typeface="华文新魏" panose="02010800040101010101" pitchFamily="2" charset="-122"/>
                <a:ea typeface="华文新魏" panose="02010800040101010101" pitchFamily="2" charset="-122"/>
                <a:cs typeface="黑体" panose="02010609060101010101" charset="-122"/>
              </a:rPr>
              <a:t>7、前两句描写出一幅什么景象？请简要分析。 </a:t>
            </a:r>
            <a:endParaRPr lang="zh-CN" altLang="en-US" sz="2800" b="1">
              <a:latin typeface="华文新魏" panose="02010800040101010101" pitchFamily="2" charset="-122"/>
              <a:ea typeface="华文新魏" panose="02010800040101010101" pitchFamily="2" charset="-122"/>
              <a:cs typeface="黑体" panose="02010609060101010101" charset="-122"/>
            </a:endParaRPr>
          </a:p>
          <a:p>
            <a:pPr algn="l">
              <a:buClrTx/>
              <a:buSzTx/>
              <a:buNone/>
            </a:pPr>
            <a:r>
              <a:rPr lang="zh-CN" altLang="en-US" sz="2800" b="1">
                <a:latin typeface="华文新魏" panose="02010800040101010101" pitchFamily="2" charset="-122"/>
                <a:ea typeface="华文新魏" panose="02010800040101010101" pitchFamily="2" charset="-122"/>
                <a:cs typeface="黑体" panose="02010609060101010101" charset="-122"/>
              </a:rPr>
              <a:t>8、诗中杏花是怎样的形象？作者的用意是什么？</a:t>
            </a:r>
            <a:endParaRPr lang="zh-CN" altLang="en-US" sz="2800" b="1">
              <a:latin typeface="华文新魏" panose="02010800040101010101" pitchFamily="2" charset="-122"/>
              <a:ea typeface="华文新魏" panose="02010800040101010101" pitchFamily="2" charset="-122"/>
              <a:cs typeface="黑体" panose="02010609060101010101" charset="-122"/>
            </a:endParaRPr>
          </a:p>
        </p:txBody>
      </p:sp>
      <p:sp>
        <p:nvSpPr>
          <p:cNvPr id="5" name="文本框 4"/>
          <p:cNvSpPr txBox="1"/>
          <p:nvPr/>
        </p:nvSpPr>
        <p:spPr>
          <a:xfrm>
            <a:off x="734060" y="2853055"/>
            <a:ext cx="8067675" cy="3415030"/>
          </a:xfrm>
          <a:prstGeom prst="rect">
            <a:avLst/>
          </a:prstGeom>
          <a:solidFill>
            <a:srgbClr val="5F8D8D">
              <a:alpha val="28000"/>
            </a:srgbClr>
          </a:solidFill>
        </p:spPr>
        <p:txBody>
          <a:bodyPr wrap="square" rtlCol="0">
            <a:spAutoFit/>
          </a:bodyPr>
          <a:lstStyle/>
          <a:p>
            <a:pPr algn="l">
              <a:buClrTx/>
              <a:buSzTx/>
              <a:buNone/>
            </a:pPr>
            <a:r>
              <a:rPr lang="zh-CN" altLang="en-US" b="1">
                <a:latin typeface="华文新魏" panose="02010800040101010101" pitchFamily="2" charset="-122"/>
                <a:ea typeface="华文新魏" panose="02010800040101010101" pitchFamily="2" charset="-122"/>
                <a:cs typeface="黑体" panose="02010609060101010101" charset="-122"/>
              </a:rPr>
              <a:t>诗歌前两句描绘出了杏花花朵与影子相映、鲜艳绚丽的形象。（1分）傍水而开的杏花，妖娆美丽，水中倒影荡漾，树上水下，相映生辉，饱含着浓郁的春意。</a:t>
            </a:r>
            <a:endParaRPr lang="zh-CN" altLang="en-US" b="1">
              <a:latin typeface="华文新魏" panose="02010800040101010101" pitchFamily="2" charset="-122"/>
              <a:ea typeface="华文新魏" panose="02010800040101010101" pitchFamily="2" charset="-122"/>
              <a:cs typeface="黑体" panose="02010609060101010101" charset="-122"/>
            </a:endParaRPr>
          </a:p>
          <a:p>
            <a:pPr algn="l">
              <a:buClrTx/>
              <a:buSzTx/>
              <a:buNone/>
            </a:pPr>
            <a:r>
              <a:rPr lang="zh-CN" altLang="en-US" b="1">
                <a:latin typeface="华文新魏" panose="02010800040101010101" pitchFamily="2" charset="-122"/>
                <a:ea typeface="华文新魏" panose="02010800040101010101" pitchFamily="2" charset="-122"/>
                <a:cs typeface="黑体" panose="02010609060101010101" charset="-122"/>
              </a:rPr>
              <a:t>春季杏花临水盛放的景象。正值春季，杏花临水开放，池边树上的花和池中花影一样妖娆。</a:t>
            </a:r>
            <a:endParaRPr lang="zh-CN" altLang="en-US" b="1">
              <a:latin typeface="华文新魏" panose="02010800040101010101" pitchFamily="2" charset="-122"/>
              <a:ea typeface="华文新魏" panose="02010800040101010101" pitchFamily="2" charset="-122"/>
              <a:cs typeface="黑体" panose="02010609060101010101" charset="-122"/>
            </a:endParaRPr>
          </a:p>
          <a:p>
            <a:pPr algn="l">
              <a:buClrTx/>
              <a:buSzTx/>
              <a:buNone/>
            </a:pPr>
            <a:r>
              <a:rPr lang="zh-CN" altLang="en-US" b="1">
                <a:latin typeface="华文新魏" panose="02010800040101010101" pitchFamily="2" charset="-122"/>
                <a:ea typeface="华文新魏" panose="02010800040101010101" pitchFamily="2" charset="-122"/>
                <a:cs typeface="黑体" panose="02010609060101010101" charset="-122"/>
              </a:rPr>
              <a:t>诗中杏花是妖娆美丽、高洁坚贞的形象。诗人赋予杏花以象征意义，并以“作雪”和“成尘”为喻，形成对比，用“纵被”和“绝胜”来强调，托物言志，深沉而形象地表达了诗人宁愿为理想献身也不愿同流合污的高洁情怀。</a:t>
            </a:r>
            <a:endParaRPr lang="zh-CN" altLang="en-US" b="1">
              <a:latin typeface="华文新魏" panose="02010800040101010101" pitchFamily="2" charset="-122"/>
              <a:ea typeface="华文新魏" panose="02010800040101010101" pitchFamily="2" charset="-122"/>
              <a:cs typeface="黑体" panose="0201060906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000" fill="hold">
                                          <p:stCondLst>
                                            <p:cond delay="0"/>
                                          </p:stCondLst>
                                        </p:cTn>
                                        <p:tgtEl>
                                          <p:spTgt spid="2"/>
                                        </p:tgtEl>
                                        <p:attrNameLst>
                                          <p:attrName>style.visibility</p:attrName>
                                        </p:attrNameLst>
                                      </p:cBhvr>
                                      <p:to>
                                        <p:strVal val="visible"/>
                                      </p:to>
                                    </p:set>
                                    <p:animEffect transition="in" filter="diamond(in)">
                                      <p:cBhvr>
                                        <p:cTn id="7" dur="1000"/>
                                        <p:tgtEl>
                                          <p:spTgt spid="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8" presetClass="entr" presetSubtype="16" fill="hold" grpId="0" nodeType="clickEffect">
                                  <p:stCondLst>
                                    <p:cond delay="0"/>
                                  </p:stCondLst>
                                  <p:childTnLst>
                                    <p:set>
                                      <p:cBhvr>
                                        <p:cTn id="11" dur="1000" fill="hold">
                                          <p:stCondLst>
                                            <p:cond delay="0"/>
                                          </p:stCondLst>
                                        </p:cTn>
                                        <p:tgtEl>
                                          <p:spTgt spid="5"/>
                                        </p:tgtEl>
                                        <p:attrNameLst>
                                          <p:attrName>style.visibility</p:attrName>
                                        </p:attrNameLst>
                                      </p:cBhvr>
                                      <p:to>
                                        <p:strVal val="visible"/>
                                      </p:to>
                                    </p:set>
                                    <p:animEffect transition="in" filter="diamond(in)">
                                      <p:cBhvr>
                                        <p:cTn id="12"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3" name="图片 2" descr="图片3"/>
          <p:cNvPicPr>
            <a:picLocks noChangeAspect="1"/>
          </p:cNvPicPr>
          <p:nvPr/>
        </p:nvPicPr>
        <p:blipFill>
          <a:blip r:embed="rId2"/>
          <a:stretch>
            <a:fillRect/>
          </a:stretch>
        </p:blipFill>
        <p:spPr>
          <a:xfrm>
            <a:off x="0" y="-27305"/>
            <a:ext cx="9224010" cy="6845935"/>
          </a:xfrm>
          <a:prstGeom prst="rect">
            <a:avLst/>
          </a:prstGeom>
        </p:spPr>
      </p:pic>
      <p:sp>
        <p:nvSpPr>
          <p:cNvPr id="4" name="Text Box 14"/>
          <p:cNvSpPr txBox="1">
            <a:spLocks noChangeArrowheads="1"/>
          </p:cNvSpPr>
          <p:nvPr/>
        </p:nvSpPr>
        <p:spPr>
          <a:xfrm>
            <a:off x="611505" y="548640"/>
            <a:ext cx="2600960" cy="571500"/>
          </a:xfrm>
          <a:prstGeom prst="rect">
            <a:avLst/>
          </a:prstGeom>
          <a:ln w="28575" cmpd="tri">
            <a:solidFill>
              <a:srgbClr val="0070C0"/>
            </a:solidFill>
            <a:bevel/>
          </a:ln>
        </p:spPr>
        <p:txBody>
          <a:bodyPr/>
          <a:lstStyle/>
          <a:p>
            <a:pPr marR="0" algn="ctr" defTabSz="914400" fontAlgn="ctr">
              <a:spcBef>
                <a:spcPct val="0"/>
              </a:spcBef>
              <a:buClrTx/>
              <a:buSzTx/>
              <a:buFontTx/>
              <a:buNone/>
              <a:defRPr/>
            </a:pPr>
            <a:r>
              <a:rPr lang="zh-CN" altLang="en-US" sz="3200" b="1">
                <a:solidFill>
                  <a:srgbClr val="C00000"/>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黑体" panose="02010609060101010101" charset="-122"/>
              </a:rPr>
              <a:t>简答题</a:t>
            </a:r>
            <a:r>
              <a:rPr lang="en-US" altLang="zh-CN" sz="3200" b="1">
                <a:solidFill>
                  <a:srgbClr val="C00000"/>
                </a:solidFill>
                <a:latin typeface="微软雅黑" panose="020b0503020204020204" charset="-122"/>
                <a:ea typeface="微软雅黑" panose="020b0503020204020204" charset="-122"/>
                <a:cs typeface="黑体" panose="02010609060101010101" charset="-122"/>
              </a:rPr>
              <a:t>·</a:t>
            </a:r>
            <a:r>
              <a:rPr lang="zh-CN" altLang="en-US" sz="2800" b="1">
                <a:solidFill>
                  <a:srgbClr val="00B0F0"/>
                </a:solidFill>
                <a:effectLst>
                  <a:innerShdw blurRad="63500" dist="50800" dir="13500000">
                    <a:srgbClr val="000000">
                      <a:alpha val="50000"/>
                    </a:srgbClr>
                  </a:innerShdw>
                  <a:outerShdw blurRad="38100" dist="38100" dir="2700000" algn="tl">
                    <a:srgbClr val="000000">
                      <a:alpha val="43137"/>
                    </a:srgbClr>
                  </a:outerShdw>
                </a:effectLst>
                <a:highlight>
                  <a:srgbClr val="FFFF00"/>
                </a:highlight>
                <a:latin typeface="微软雅黑" panose="020b0503020204020204" charset="-122"/>
                <a:ea typeface="微软雅黑" panose="020b0503020204020204" charset="-122"/>
                <a:cs typeface="+mj-cs"/>
                <a:sym typeface="+mn-ea"/>
              </a:rPr>
              <a:t>语言</a:t>
            </a:r>
            <a:endParaRPr lang="zh-CN" altLang="en-US" sz="3200" b="1">
              <a:highlight>
                <a:srgbClr val="FFFF00"/>
              </a:highlight>
              <a:latin typeface="华文新魏" panose="02010800040101010101" pitchFamily="2" charset="-122"/>
              <a:ea typeface="华文新魏" panose="02010800040101010101" pitchFamily="2" charset="-122"/>
              <a:cs typeface="黑体" panose="02010609060101010101" charset="-122"/>
            </a:endParaRPr>
          </a:p>
          <a:p>
            <a:pPr marR="0" algn="ctr" defTabSz="914400" fontAlgn="ctr">
              <a:spcBef>
                <a:spcPct val="0"/>
              </a:spcBef>
              <a:buClrTx/>
              <a:buSzTx/>
              <a:buFontTx/>
              <a:buNone/>
              <a:defRPr/>
            </a:pPr>
            <a:endParaRPr lang="zh-CN" altLang="en-US" sz="3200" b="1">
              <a:solidFill>
                <a:srgbClr val="C00000"/>
              </a:solidFill>
              <a:latin typeface="微软雅黑" panose="020b0503020204020204" charset="-122"/>
              <a:ea typeface="微软雅黑" panose="020b0503020204020204" charset="-122"/>
              <a:cs typeface="黑体" panose="02010609060101010101" charset="-122"/>
            </a:endParaRPr>
          </a:p>
          <a:p>
            <a:pPr marR="0" algn="ctr" defTabSz="914400" fontAlgn="ctr">
              <a:spcBef>
                <a:spcPct val="0"/>
              </a:spcBef>
              <a:buClrTx/>
              <a:buSzTx/>
              <a:buFontTx/>
              <a:buNone/>
              <a:defRPr/>
            </a:pPr>
            <a:endParaRPr kumimoji="0" lang="zh-CN" altLang="en-US" sz="3200" b="1" kern="0" cap="none" spc="0" normalizeH="0" baseline="0" noProof="0">
              <a:solidFill>
                <a:srgbClr val="C00000"/>
              </a:solidFill>
              <a:latin typeface="微软雅黑" panose="020b0503020204020204" charset="-122"/>
              <a:ea typeface="微软雅黑" panose="020b0503020204020204" charset="-122"/>
              <a:cs typeface="黑体" panose="02010609060101010101" charset="-122"/>
            </a:endParaRPr>
          </a:p>
        </p:txBody>
      </p:sp>
      <p:sp>
        <p:nvSpPr>
          <p:cNvPr id="2" name="文本框 1"/>
          <p:cNvSpPr txBox="1"/>
          <p:nvPr/>
        </p:nvSpPr>
        <p:spPr>
          <a:xfrm>
            <a:off x="657860" y="1196340"/>
            <a:ext cx="8118475" cy="2306955"/>
          </a:xfrm>
          <a:prstGeom prst="rect">
            <a:avLst/>
          </a:prstGeom>
          <a:solidFill>
            <a:schemeClr val="bg1">
              <a:lumMod val="85000"/>
            </a:schemeClr>
          </a:solidFill>
        </p:spPr>
        <p:txBody>
          <a:bodyPr wrap="square" rtlCol="0">
            <a:spAutoFit/>
          </a:bodyPr>
          <a:lstStyle/>
          <a:p>
            <a:pPr algn="l">
              <a:buClrTx/>
              <a:buSzTx/>
              <a:buNone/>
            </a:pPr>
            <a:r>
              <a:rPr lang="zh-CN" altLang="en-US" b="1">
                <a:latin typeface="华文新魏" panose="02010800040101010101" pitchFamily="2" charset="-122"/>
                <a:ea typeface="华文新魏" panose="02010800040101010101" pitchFamily="2" charset="-122"/>
                <a:cs typeface="黑体" panose="02010609060101010101" charset="-122"/>
              </a:rPr>
              <a:t>9、你认为“一陂春水绕花身”中的“绕”字用得好不好？</a:t>
            </a:r>
            <a:endParaRPr lang="zh-CN" altLang="en-US" b="1">
              <a:latin typeface="华文新魏" panose="02010800040101010101" pitchFamily="2" charset="-122"/>
              <a:ea typeface="华文新魏" panose="02010800040101010101" pitchFamily="2" charset="-122"/>
              <a:cs typeface="黑体" panose="02010609060101010101" charset="-122"/>
            </a:endParaRPr>
          </a:p>
          <a:p>
            <a:pPr algn="l">
              <a:buClrTx/>
              <a:buSzTx/>
              <a:buNone/>
            </a:pPr>
            <a:r>
              <a:rPr lang="zh-CN" altLang="en-US" b="1">
                <a:latin typeface="华文新魏" panose="02010800040101010101" pitchFamily="2" charset="-122"/>
                <a:ea typeface="华文新魏" panose="02010800040101010101" pitchFamily="2" charset="-122"/>
                <a:cs typeface="黑体" panose="02010609060101010101" charset="-122"/>
              </a:rPr>
              <a:t>10、作者爱用“绕”字摹写山形水势，请你说说“一陂春水绕花身”中的“绕”字用得好在何处？</a:t>
            </a:r>
            <a:endParaRPr lang="zh-CN" altLang="en-US" b="1">
              <a:latin typeface="华文新魏" panose="02010800040101010101" pitchFamily="2" charset="-122"/>
              <a:ea typeface="华文新魏" panose="02010800040101010101" pitchFamily="2" charset="-122"/>
              <a:cs typeface="黑体" panose="02010609060101010101" charset="-122"/>
            </a:endParaRPr>
          </a:p>
          <a:p>
            <a:pPr algn="l">
              <a:buClrTx/>
              <a:buSzTx/>
              <a:buNone/>
            </a:pPr>
            <a:r>
              <a:rPr lang="zh-CN" altLang="en-US" b="1">
                <a:latin typeface="华文新魏" panose="02010800040101010101" pitchFamily="2" charset="-122"/>
                <a:ea typeface="华文新魏" panose="02010800040101010101" pitchFamily="2" charset="-122"/>
                <a:cs typeface="黑体" panose="02010609060101010101" charset="-122"/>
              </a:rPr>
              <a:t>11、后人陈衍《宋诗精华录》说“荆公绝句，多对语甚工者”，赞其语言精工、意旨深远，请依据诗歌的后两句作简要分析。 </a:t>
            </a:r>
            <a:endParaRPr lang="zh-CN" altLang="en-US" b="1">
              <a:latin typeface="华文新魏" panose="02010800040101010101" pitchFamily="2" charset="-122"/>
              <a:ea typeface="华文新魏" panose="02010800040101010101" pitchFamily="2" charset="-122"/>
              <a:cs typeface="黑体" panose="02010609060101010101" charset="-122"/>
            </a:endParaRPr>
          </a:p>
        </p:txBody>
      </p:sp>
      <p:sp>
        <p:nvSpPr>
          <p:cNvPr id="5" name="文本框 4"/>
          <p:cNvSpPr txBox="1"/>
          <p:nvPr/>
        </p:nvSpPr>
        <p:spPr>
          <a:xfrm>
            <a:off x="708660" y="3500755"/>
            <a:ext cx="8067675" cy="3046095"/>
          </a:xfrm>
          <a:prstGeom prst="rect">
            <a:avLst/>
          </a:prstGeom>
          <a:solidFill>
            <a:schemeClr val="bg1">
              <a:lumMod val="85000"/>
            </a:schemeClr>
          </a:solidFill>
        </p:spPr>
        <p:txBody>
          <a:bodyPr wrap="square" rtlCol="0">
            <a:spAutoFit/>
          </a:bodyPr>
          <a:lstStyle/>
          <a:p>
            <a:pPr algn="l">
              <a:buClrTx/>
              <a:buSzTx/>
              <a:buNone/>
            </a:pPr>
            <a:r>
              <a:rPr lang="en-US" altLang="zh-CN" b="1">
                <a:latin typeface="华文新魏" panose="02010800040101010101" pitchFamily="2" charset="-122"/>
                <a:ea typeface="华文新魏" panose="02010800040101010101" pitchFamily="2" charset="-122"/>
                <a:cs typeface="黑体" panose="02010609060101010101" charset="-122"/>
              </a:rPr>
              <a:t>9.</a:t>
            </a:r>
            <a:r>
              <a:rPr lang="zh-CN" altLang="en-US" b="1">
                <a:latin typeface="华文新魏" panose="02010800040101010101" pitchFamily="2" charset="-122"/>
                <a:ea typeface="华文新魏" panose="02010800040101010101" pitchFamily="2" charset="-122"/>
                <a:cs typeface="黑体" panose="02010609060101010101" charset="-122"/>
              </a:rPr>
              <a:t>好。一个“绕”字，使春水富有动感、充满生机，表现了（或赋予）春水爱花惜花的情致。</a:t>
            </a:r>
            <a:endParaRPr lang="zh-CN" altLang="en-US" b="1">
              <a:latin typeface="华文新魏" panose="02010800040101010101" pitchFamily="2" charset="-122"/>
              <a:ea typeface="华文新魏" panose="02010800040101010101" pitchFamily="2" charset="-122"/>
              <a:cs typeface="黑体" panose="02010609060101010101" charset="-122"/>
            </a:endParaRPr>
          </a:p>
          <a:p>
            <a:pPr algn="l">
              <a:buClrTx/>
              <a:buSzTx/>
              <a:buNone/>
            </a:pPr>
            <a:r>
              <a:rPr lang="en-US" altLang="zh-CN" b="1">
                <a:latin typeface="华文新魏" panose="02010800040101010101" pitchFamily="2" charset="-122"/>
                <a:ea typeface="华文新魏" panose="02010800040101010101" pitchFamily="2" charset="-122"/>
                <a:cs typeface="黑体" panose="02010609060101010101" charset="-122"/>
              </a:rPr>
              <a:t>100.</a:t>
            </a:r>
            <a:r>
              <a:rPr lang="zh-CN" altLang="en-US" b="1">
                <a:latin typeface="华文新魏" panose="02010800040101010101" pitchFamily="2" charset="-122"/>
                <a:ea typeface="华文新魏" panose="02010800040101010101" pitchFamily="2" charset="-122"/>
                <a:cs typeface="黑体" panose="02010609060101010101" charset="-122"/>
              </a:rPr>
              <a:t>绕”字用得精巧，既写了陂水曲折蜿蜒之流势，又形象地写出水花之相依相亲。</a:t>
            </a:r>
            <a:endParaRPr lang="zh-CN" altLang="en-US" b="1">
              <a:latin typeface="华文新魏" panose="02010800040101010101" pitchFamily="2" charset="-122"/>
              <a:ea typeface="华文新魏" panose="02010800040101010101" pitchFamily="2" charset="-122"/>
              <a:cs typeface="黑体" panose="02010609060101010101" charset="-122"/>
            </a:endParaRPr>
          </a:p>
          <a:p>
            <a:pPr algn="l">
              <a:buClrTx/>
              <a:buSzTx/>
              <a:buNone/>
            </a:pPr>
            <a:r>
              <a:rPr lang="en-US" altLang="zh-CN" b="1">
                <a:latin typeface="华文新魏" panose="02010800040101010101" pitchFamily="2" charset="-122"/>
                <a:ea typeface="华文新魏" panose="02010800040101010101" pitchFamily="2" charset="-122"/>
                <a:cs typeface="黑体" panose="02010609060101010101" charset="-122"/>
              </a:rPr>
              <a:t>11.</a:t>
            </a:r>
            <a:r>
              <a:rPr lang="zh-CN" altLang="en-US" b="1">
                <a:latin typeface="华文新魏" panose="02010800040101010101" pitchFamily="2" charset="-122"/>
                <a:ea typeface="华文新魏" panose="02010800040101010101" pitchFamily="2" charset="-122"/>
                <a:cs typeface="黑体" panose="02010609060101010101" charset="-122"/>
              </a:rPr>
              <a:t>本诗的后两句议论抒情，上下句对仗工整，形成鲜明对比，想象地表现了诗人即使零落也要保持高洁，也不愿碾成尘土、满身污秽的人生选择，鲜明地表达了自己的人格操守，耐人寻味。（手法，内容，情感）</a:t>
            </a:r>
            <a:endParaRPr lang="zh-CN" altLang="en-US" b="1">
              <a:latin typeface="华文新魏" panose="02010800040101010101" pitchFamily="2" charset="-122"/>
              <a:ea typeface="华文新魏" panose="02010800040101010101" pitchFamily="2" charset="-122"/>
              <a:cs typeface="黑体" panose="0201060906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000" fill="hold">
                                          <p:stCondLst>
                                            <p:cond delay="0"/>
                                          </p:stCondLst>
                                        </p:cTn>
                                        <p:tgtEl>
                                          <p:spTgt spid="2"/>
                                        </p:tgtEl>
                                        <p:attrNameLst>
                                          <p:attrName>style.visibility</p:attrName>
                                        </p:attrNameLst>
                                      </p:cBhvr>
                                      <p:to>
                                        <p:strVal val="visible"/>
                                      </p:to>
                                    </p:set>
                                    <p:animEffect transition="in" filter="diamond(in)">
                                      <p:cBhvr>
                                        <p:cTn id="7" dur="1000"/>
                                        <p:tgtEl>
                                          <p:spTgt spid="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8" presetClass="entr" presetSubtype="16" fill="hold" grpId="0" nodeType="clickEffect">
                                  <p:stCondLst>
                                    <p:cond delay="0"/>
                                  </p:stCondLst>
                                  <p:childTnLst>
                                    <p:set>
                                      <p:cBhvr>
                                        <p:cTn id="11" dur="1000" fill="hold">
                                          <p:stCondLst>
                                            <p:cond delay="0"/>
                                          </p:stCondLst>
                                        </p:cTn>
                                        <p:tgtEl>
                                          <p:spTgt spid="5"/>
                                        </p:tgtEl>
                                        <p:attrNameLst>
                                          <p:attrName>style.visibility</p:attrName>
                                        </p:attrNameLst>
                                      </p:cBhvr>
                                      <p:to>
                                        <p:strVal val="visible"/>
                                      </p:to>
                                    </p:set>
                                    <p:animEffect transition="in" filter="diamond(in)">
                                      <p:cBhvr>
                                        <p:cTn id="12"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 name="图片 1" descr="图片3"/>
          <p:cNvPicPr>
            <a:picLocks noChangeAspect="1"/>
          </p:cNvPicPr>
          <p:nvPr/>
        </p:nvPicPr>
        <p:blipFill>
          <a:blip r:embed="rId2"/>
          <a:stretch>
            <a:fillRect/>
          </a:stretch>
        </p:blipFill>
        <p:spPr>
          <a:xfrm>
            <a:off x="0" y="-27305"/>
            <a:ext cx="9116695" cy="6845935"/>
          </a:xfrm>
          <a:prstGeom prst="rect">
            <a:avLst/>
          </a:prstGeom>
        </p:spPr>
      </p:pic>
      <p:sp>
        <p:nvSpPr>
          <p:cNvPr id="12290" name="文本框 35843"/>
          <p:cNvSpPr txBox="1"/>
          <p:nvPr/>
        </p:nvSpPr>
        <p:spPr>
          <a:xfrm>
            <a:off x="3204210" y="260350"/>
            <a:ext cx="3882390" cy="3615055"/>
          </a:xfrm>
          <a:prstGeom prst="rect">
            <a:avLst/>
          </a:prstGeom>
          <a:solidFill>
            <a:srgbClr val="5F8D8D">
              <a:alpha val="28000"/>
            </a:srgbClr>
          </a:solidFill>
          <a:ln w="9525">
            <a:noFill/>
          </a:ln>
        </p:spPr>
        <p:txBody>
          <a:bodyPr wrap="square">
            <a:spAutoFit/>
          </a:bodyPr>
          <a:lstStyle/>
          <a:p>
            <a:pPr algn="ctr" eaLnBrk="1" latinLnBrk="0" hangingPunct="1">
              <a:lnSpc>
                <a:spcPts val="4580"/>
              </a:lnSpc>
              <a:spcBef>
                <a:spcPct val="0"/>
              </a:spcBef>
            </a:pPr>
            <a:r>
              <a:rPr lang="zh-CN" altLang="en-US" sz="3200" b="1" smtClean="0">
                <a:ln>
                  <a:noFill/>
                </a:ln>
                <a:solidFill>
                  <a:srgbClr val="C00000"/>
                </a:solidFill>
                <a:effectLst>
                  <a:innerShdw blurRad="63500" dist="50800" dir="13500000">
                    <a:srgbClr val="000000">
                      <a:alpha val="50000"/>
                    </a:srgbClr>
                  </a:innerShdw>
                </a:effectLst>
                <a:uLnTx/>
                <a:uFillTx/>
                <a:latin typeface="微软雅黑" panose="020b0503020204020204" charset="-122"/>
                <a:ea typeface="微软雅黑" panose="020b0503020204020204" charset="-122"/>
                <a:cs typeface="+mj-cs"/>
                <a:sym typeface="+mn-ea"/>
              </a:rPr>
              <a:t>北陂</a:t>
            </a:r>
            <a:r>
              <a:rPr lang="zh-CN" altLang="en-US" sz="3200" b="1" smtClean="0">
                <a:ln>
                  <a:noFill/>
                </a:ln>
                <a:solidFill>
                  <a:srgbClr val="C00000"/>
                </a:solidFill>
                <a:effectLst>
                  <a:innerShdw blurRad="63500" dist="50800" dir="13500000">
                    <a:srgbClr val="000000">
                      <a:alpha val="50000"/>
                    </a:srgbClr>
                  </a:innerShdw>
                </a:effectLst>
                <a:highlight>
                  <a:srgbClr val="FFFF00"/>
                </a:highlight>
                <a:uLnTx/>
                <a:uFillTx/>
                <a:latin typeface="微软雅黑" panose="020b0503020204020204" charset="-122"/>
                <a:ea typeface="微软雅黑" panose="020b0503020204020204" charset="-122"/>
                <a:cs typeface="+mj-cs"/>
                <a:sym typeface="+mn-ea"/>
              </a:rPr>
              <a:t>杏花</a:t>
            </a:r>
            <a:endParaRPr lang="zh-CN" altLang="en-US" sz="3200" b="1" smtClean="0">
              <a:ln>
                <a:noFill/>
              </a:ln>
              <a:solidFill>
                <a:srgbClr val="FFC000"/>
              </a:solidFill>
              <a:effectLst>
                <a:innerShdw blurRad="63500" dist="50800" dir="13500000">
                  <a:srgbClr val="000000">
                    <a:alpha val="50000"/>
                  </a:srgbClr>
                </a:innerShdw>
              </a:effectLst>
              <a:uLnTx/>
              <a:uFillTx/>
              <a:latin typeface="+mj-lt"/>
              <a:ea typeface="华文隶书" panose="02010800040101010101" pitchFamily="2" charset="-122"/>
              <a:cs typeface="+mj-cs"/>
              <a:sym typeface="+mn-ea"/>
            </a:endParaRPr>
          </a:p>
          <a:p>
            <a:pPr algn="ctr" eaLnBrk="1" latinLnBrk="0" hangingPunct="1">
              <a:lnSpc>
                <a:spcPts val="4580"/>
              </a:lnSpc>
              <a:spcBef>
                <a:spcPct val="0"/>
              </a:spcBef>
            </a:pPr>
            <a:r>
              <a:rPr lang="zh-CN" altLang="en-US" sz="3200" b="1">
                <a:effectLst>
                  <a:outerShdw blurRad="38100" dist="38100" dir="2700000" algn="tl">
                    <a:srgbClr val="000000">
                      <a:alpha val="43137"/>
                    </a:srgbClr>
                  </a:outerShdw>
                </a:effectLst>
                <a:latin typeface="华文新魏" panose="02010800040101010101" pitchFamily="2" charset="-122"/>
                <a:ea typeface="华文新魏" panose="02010800040101010101" pitchFamily="2" charset="-122"/>
                <a:sym typeface="+mn-ea"/>
              </a:rPr>
              <a:t>王安石</a:t>
            </a:r>
            <a:endParaRPr sz="3200" b="1">
              <a:solidFill>
                <a:srgbClr val="0070C0"/>
              </a:solidFill>
              <a:latin typeface="微软雅黑" panose="020b0503020204020204" charset="-122"/>
              <a:ea typeface="微软雅黑" panose="020b0503020204020204" charset="-122"/>
              <a:sym typeface="+mn-ea"/>
            </a:endParaRPr>
          </a:p>
          <a:p>
            <a:pPr algn="ctr" eaLnBrk="1" latinLnBrk="0" hangingPunct="1">
              <a:lnSpc>
                <a:spcPts val="4580"/>
              </a:lnSpc>
              <a:spcBef>
                <a:spcPct val="0"/>
              </a:spcBef>
            </a:pPr>
            <a:r>
              <a:rPr lang="zh-CN" altLang="en-US" sz="3200" b="1">
                <a:solidFill>
                  <a:srgbClr val="0070C0"/>
                </a:solidFill>
                <a:effectLst>
                  <a:outerShdw blurRad="38100" dist="38100" dir="2700000" algn="tl">
                    <a:srgbClr val="000000">
                      <a:alpha val="43137"/>
                    </a:srgbClr>
                  </a:outerShdw>
                </a:effectLst>
                <a:latin typeface="黑体" panose="02010609060101010101" charset="-122"/>
                <a:ea typeface="黑体" panose="02010609060101010101" charset="-122"/>
                <a:sym typeface="+mn-ea"/>
              </a:rPr>
              <a:t>一陂春水</a:t>
            </a:r>
            <a:r>
              <a:rPr lang="zh-CN" altLang="en-US" sz="3200" b="1">
                <a:solidFill>
                  <a:srgbClr val="00B0F0"/>
                </a:solidFill>
                <a:effectLst>
                  <a:outerShdw blurRad="38100" dist="38100" dir="2700000" algn="tl">
                    <a:srgbClr val="000000">
                      <a:alpha val="43137"/>
                    </a:srgbClr>
                  </a:outerShdw>
                </a:effectLst>
                <a:highlight>
                  <a:srgbClr val="FFFF00"/>
                </a:highlight>
                <a:latin typeface="微软雅黑" panose="020b0503020204020204" charset="-122"/>
                <a:ea typeface="微软雅黑" panose="020b0503020204020204" charset="-122"/>
                <a:sym typeface="+mn-ea"/>
              </a:rPr>
              <a:t>绕</a:t>
            </a:r>
            <a:r>
              <a:rPr lang="zh-CN" altLang="en-US" sz="3200" b="1">
                <a:solidFill>
                  <a:srgbClr val="0070C0"/>
                </a:solidFill>
                <a:effectLst>
                  <a:outerShdw blurRad="38100" dist="38100" dir="2700000" algn="tl">
                    <a:srgbClr val="000000">
                      <a:alpha val="43137"/>
                    </a:srgbClr>
                  </a:outerShdw>
                </a:effectLst>
                <a:latin typeface="黑体" panose="02010609060101010101" charset="-122"/>
                <a:ea typeface="黑体" panose="02010609060101010101" charset="-122"/>
                <a:sym typeface="+mn-ea"/>
              </a:rPr>
              <a:t>花身，</a:t>
            </a:r>
            <a:endParaRPr lang="zh-CN" altLang="en-US" sz="3200" b="1">
              <a:solidFill>
                <a:srgbClr val="0070C0"/>
              </a:solidFill>
              <a:effectLst>
                <a:outerShdw blurRad="38100" dist="38100" dir="2700000" algn="tl">
                  <a:srgbClr val="000000">
                    <a:alpha val="43137"/>
                  </a:srgbClr>
                </a:outerShdw>
              </a:effectLst>
              <a:latin typeface="黑体" panose="02010609060101010101" charset="-122"/>
              <a:ea typeface="黑体" panose="02010609060101010101" charset="-122"/>
              <a:sym typeface="+mn-ea"/>
            </a:endParaRPr>
          </a:p>
          <a:p>
            <a:pPr algn="ctr" eaLnBrk="1" latinLnBrk="0" hangingPunct="1">
              <a:lnSpc>
                <a:spcPts val="4580"/>
              </a:lnSpc>
              <a:spcBef>
                <a:spcPct val="0"/>
              </a:spcBef>
            </a:pPr>
            <a:r>
              <a:rPr lang="zh-CN" altLang="en-US" sz="3200" b="1">
                <a:solidFill>
                  <a:srgbClr val="C00000"/>
                </a:solidFill>
                <a:effectLst>
                  <a:outerShdw blurRad="38100" dist="38100" dir="2700000" algn="tl">
                    <a:srgbClr val="000000">
                      <a:alpha val="43137"/>
                    </a:srgbClr>
                  </a:outerShdw>
                </a:effectLst>
                <a:latin typeface="黑体" panose="02010609060101010101" charset="-122"/>
                <a:ea typeface="黑体" panose="02010609060101010101" charset="-122"/>
                <a:sym typeface="+mn-ea"/>
              </a:rPr>
              <a:t>花影</a:t>
            </a:r>
            <a:r>
              <a:rPr lang="zh-CN" altLang="en-US" sz="3200" b="1">
                <a:solidFill>
                  <a:srgbClr val="0070C0"/>
                </a:solidFill>
                <a:effectLst>
                  <a:outerShdw blurRad="38100" dist="38100" dir="2700000" algn="tl">
                    <a:srgbClr val="000000">
                      <a:alpha val="43137"/>
                    </a:srgbClr>
                  </a:outerShdw>
                </a:effectLst>
                <a:latin typeface="黑体" panose="02010609060101010101" charset="-122"/>
                <a:ea typeface="黑体" panose="02010609060101010101" charset="-122"/>
                <a:sym typeface="+mn-ea"/>
              </a:rPr>
              <a:t>妖娆</a:t>
            </a:r>
            <a:r>
              <a:rPr lang="zh-CN" altLang="en-US" sz="3200" b="1">
                <a:solidFill>
                  <a:srgbClr val="C00000"/>
                </a:solidFill>
                <a:effectLst>
                  <a:outerShdw blurRad="38100" dist="38100" dir="2700000" algn="tl">
                    <a:srgbClr val="000000">
                      <a:alpha val="43137"/>
                    </a:srgbClr>
                  </a:outerShdw>
                </a:effectLst>
                <a:latin typeface="黑体" panose="02010609060101010101" charset="-122"/>
                <a:ea typeface="黑体" panose="02010609060101010101" charset="-122"/>
                <a:sym typeface="+mn-ea"/>
              </a:rPr>
              <a:t>各</a:t>
            </a:r>
            <a:r>
              <a:rPr lang="zh-CN" altLang="en-US" sz="3200" b="1">
                <a:solidFill>
                  <a:srgbClr val="00B0F0"/>
                </a:solidFill>
                <a:effectLst>
                  <a:outerShdw blurRad="38100" dist="38100" dir="2700000" algn="tl">
                    <a:srgbClr val="000000">
                      <a:alpha val="43137"/>
                    </a:srgbClr>
                  </a:outerShdw>
                </a:effectLst>
                <a:highlight>
                  <a:srgbClr val="FFFF00"/>
                </a:highlight>
                <a:latin typeface="微软雅黑" panose="020b0503020204020204" charset="-122"/>
                <a:ea typeface="微软雅黑" panose="020b0503020204020204" charset="-122"/>
                <a:sym typeface="+mn-ea"/>
              </a:rPr>
              <a:t>占春</a:t>
            </a:r>
            <a:r>
              <a:rPr lang="zh-CN" altLang="en-US" sz="3200" b="1">
                <a:solidFill>
                  <a:srgbClr val="0070C0"/>
                </a:solidFill>
                <a:effectLst>
                  <a:outerShdw blurRad="38100" dist="38100" dir="2700000" algn="tl">
                    <a:srgbClr val="000000">
                      <a:alpha val="43137"/>
                    </a:srgbClr>
                  </a:outerShdw>
                </a:effectLst>
                <a:latin typeface="黑体" panose="02010609060101010101" charset="-122"/>
                <a:ea typeface="黑体" panose="02010609060101010101" charset="-122"/>
                <a:sym typeface="+mn-ea"/>
              </a:rPr>
              <a:t>。</a:t>
            </a:r>
            <a:endParaRPr lang="zh-CN" altLang="en-US" sz="3200" b="1">
              <a:solidFill>
                <a:srgbClr val="0070C0"/>
              </a:solidFill>
              <a:effectLst>
                <a:outerShdw blurRad="38100" dist="38100" dir="2700000" algn="tl">
                  <a:srgbClr val="000000">
                    <a:alpha val="43137"/>
                  </a:srgbClr>
                </a:outerShdw>
              </a:effectLst>
              <a:latin typeface="黑体" panose="02010609060101010101" charset="-122"/>
              <a:ea typeface="黑体" panose="02010609060101010101" charset="-122"/>
              <a:sym typeface="+mn-ea"/>
            </a:endParaRPr>
          </a:p>
          <a:p>
            <a:pPr algn="ctr" eaLnBrk="1" latinLnBrk="0" hangingPunct="1">
              <a:lnSpc>
                <a:spcPts val="4580"/>
              </a:lnSpc>
              <a:spcBef>
                <a:spcPct val="0"/>
              </a:spcBef>
            </a:pPr>
            <a:r>
              <a:rPr lang="zh-CN" altLang="en-US" sz="3200" b="1">
                <a:solidFill>
                  <a:srgbClr val="0070C0"/>
                </a:solidFill>
                <a:effectLst>
                  <a:outerShdw blurRad="38100" dist="38100" dir="2700000" algn="tl">
                    <a:srgbClr val="000000">
                      <a:alpha val="43137"/>
                    </a:srgbClr>
                  </a:outerShdw>
                </a:effectLst>
                <a:latin typeface="黑体" panose="02010609060101010101" charset="-122"/>
                <a:ea typeface="黑体" panose="02010609060101010101" charset="-122"/>
                <a:sym typeface="+mn-ea"/>
              </a:rPr>
              <a:t>纵被春风吹</a:t>
            </a:r>
            <a:r>
              <a:rPr lang="zh-CN" altLang="en-US" sz="3200" b="1">
                <a:solidFill>
                  <a:srgbClr val="00B0F0"/>
                </a:solidFill>
                <a:effectLst>
                  <a:outerShdw blurRad="38100" dist="38100" dir="2700000" algn="tl">
                    <a:srgbClr val="000000">
                      <a:alpha val="43137"/>
                    </a:srgbClr>
                  </a:outerShdw>
                </a:effectLst>
                <a:highlight>
                  <a:srgbClr val="FFFF00"/>
                </a:highlight>
                <a:latin typeface="微软雅黑" panose="020b0503020204020204" charset="-122"/>
                <a:ea typeface="微软雅黑" panose="020b0503020204020204" charset="-122"/>
                <a:sym typeface="+mn-ea"/>
              </a:rPr>
              <a:t>作雪</a:t>
            </a:r>
            <a:r>
              <a:rPr lang="zh-CN" altLang="en-US" sz="3200" b="1">
                <a:solidFill>
                  <a:srgbClr val="0070C0"/>
                </a:solidFill>
                <a:effectLst>
                  <a:outerShdw blurRad="38100" dist="38100" dir="2700000" algn="tl">
                    <a:srgbClr val="000000">
                      <a:alpha val="43137"/>
                    </a:srgbClr>
                  </a:outerShdw>
                </a:effectLst>
                <a:latin typeface="黑体" panose="02010609060101010101" charset="-122"/>
                <a:ea typeface="黑体" panose="02010609060101010101" charset="-122"/>
                <a:sym typeface="+mn-ea"/>
              </a:rPr>
              <a:t>，</a:t>
            </a:r>
            <a:endParaRPr lang="zh-CN" altLang="en-US" sz="3200" b="1">
              <a:solidFill>
                <a:srgbClr val="0070C0"/>
              </a:solidFill>
              <a:effectLst>
                <a:outerShdw blurRad="38100" dist="38100" dir="2700000" algn="tl">
                  <a:srgbClr val="000000">
                    <a:alpha val="43137"/>
                  </a:srgbClr>
                </a:outerShdw>
              </a:effectLst>
              <a:latin typeface="黑体" panose="02010609060101010101" charset="-122"/>
              <a:ea typeface="黑体" panose="02010609060101010101" charset="-122"/>
              <a:sym typeface="+mn-ea"/>
            </a:endParaRPr>
          </a:p>
          <a:p>
            <a:pPr algn="ctr" eaLnBrk="1" latinLnBrk="0" hangingPunct="1">
              <a:lnSpc>
                <a:spcPts val="4580"/>
              </a:lnSpc>
              <a:spcBef>
                <a:spcPct val="0"/>
              </a:spcBef>
            </a:pPr>
            <a:r>
              <a:rPr lang="zh-CN" altLang="en-US" sz="3200" b="1">
                <a:solidFill>
                  <a:srgbClr val="00B0F0"/>
                </a:solidFill>
                <a:effectLst>
                  <a:outerShdw blurRad="38100" dist="38100" dir="2700000" algn="tl">
                    <a:srgbClr val="000000">
                      <a:alpha val="43137"/>
                    </a:srgbClr>
                  </a:outerShdw>
                </a:effectLst>
                <a:highlight>
                  <a:srgbClr val="FFFF00"/>
                </a:highlight>
                <a:latin typeface="微软雅黑" panose="020b0503020204020204" charset="-122"/>
                <a:ea typeface="微软雅黑" panose="020b0503020204020204" charset="-122"/>
                <a:sym typeface="+mn-ea"/>
              </a:rPr>
              <a:t>绝胜</a:t>
            </a:r>
            <a:r>
              <a:rPr lang="zh-CN" altLang="en-US" sz="3200" b="1">
                <a:solidFill>
                  <a:srgbClr val="0070C0"/>
                </a:solidFill>
                <a:effectLst>
                  <a:outerShdw blurRad="38100" dist="38100" dir="2700000" algn="tl">
                    <a:srgbClr val="000000">
                      <a:alpha val="43137"/>
                    </a:srgbClr>
                  </a:outerShdw>
                </a:effectLst>
                <a:latin typeface="黑体" panose="02010609060101010101" charset="-122"/>
                <a:ea typeface="黑体" panose="02010609060101010101" charset="-122"/>
                <a:sym typeface="+mn-ea"/>
              </a:rPr>
              <a:t>南陌碾</a:t>
            </a:r>
            <a:r>
              <a:rPr lang="zh-CN" altLang="en-US" sz="3200" b="1">
                <a:solidFill>
                  <a:srgbClr val="00B0F0"/>
                </a:solidFill>
                <a:effectLst>
                  <a:outerShdw blurRad="38100" dist="38100" dir="2700000" algn="tl">
                    <a:srgbClr val="000000">
                      <a:alpha val="43137"/>
                    </a:srgbClr>
                  </a:outerShdw>
                </a:effectLst>
                <a:highlight>
                  <a:srgbClr val="FFFF00"/>
                </a:highlight>
                <a:latin typeface="微软雅黑" panose="020b0503020204020204" charset="-122"/>
                <a:ea typeface="微软雅黑" panose="020b0503020204020204" charset="-122"/>
                <a:sym typeface="+mn-ea"/>
              </a:rPr>
              <a:t>成尘</a:t>
            </a:r>
            <a:r>
              <a:rPr lang="zh-CN" altLang="en-US" sz="3200" b="1">
                <a:solidFill>
                  <a:srgbClr val="0070C0"/>
                </a:solidFill>
                <a:effectLst>
                  <a:outerShdw blurRad="38100" dist="38100" dir="2700000" algn="tl">
                    <a:srgbClr val="000000">
                      <a:alpha val="43137"/>
                    </a:srgbClr>
                  </a:outerShdw>
                </a:effectLst>
                <a:latin typeface="黑体" panose="02010609060101010101" charset="-122"/>
                <a:ea typeface="黑体" panose="02010609060101010101" charset="-122"/>
                <a:sym typeface="+mn-ea"/>
              </a:rPr>
              <a:t>。</a:t>
            </a:r>
            <a:endParaRPr lang="zh-CN" altLang="en-US" sz="3200" b="1">
              <a:solidFill>
                <a:srgbClr val="0070C0"/>
              </a:solidFill>
              <a:effectLst>
                <a:outerShdw blurRad="38100" dist="38100" dir="2700000" algn="tl">
                  <a:srgbClr val="000000">
                    <a:alpha val="43137"/>
                  </a:srgbClr>
                </a:outerShdw>
              </a:effectLst>
              <a:latin typeface="黑体" panose="02010609060101010101" charset="-122"/>
              <a:ea typeface="黑体" panose="02010609060101010101" charset="-122"/>
              <a:sym typeface="+mn-ea"/>
            </a:endParaRPr>
          </a:p>
        </p:txBody>
      </p:sp>
      <p:sp>
        <p:nvSpPr>
          <p:cNvPr id="4" name="文本框 3"/>
          <p:cNvSpPr txBox="1"/>
          <p:nvPr/>
        </p:nvSpPr>
        <p:spPr>
          <a:xfrm>
            <a:off x="1979930" y="4076700"/>
            <a:ext cx="6836410" cy="2306955"/>
          </a:xfrm>
          <a:prstGeom prst="rect">
            <a:avLst/>
          </a:prstGeom>
          <a:solidFill>
            <a:schemeClr val="bg2">
              <a:lumMod val="20000"/>
              <a:lumOff val="80000"/>
            </a:schemeClr>
          </a:solidFill>
        </p:spPr>
        <p:txBody>
          <a:bodyPr wrap="square" rtlCol="0">
            <a:spAutoFit/>
          </a:bodyPr>
          <a:lstStyle/>
          <a:p>
            <a:r>
              <a:rPr lang="zh-CN" altLang="en-US" b="1">
                <a:latin typeface="华文新魏" panose="02010800040101010101" pitchFamily="2" charset="-122"/>
                <a:ea typeface="华文新魏" panose="02010800040101010101" pitchFamily="2" charset="-122"/>
                <a:cs typeface="华文新魏" panose="02010800040101010101" pitchFamily="2" charset="-122"/>
              </a:rPr>
              <a:t>[注]：①此诗系王安石晚年所作。此前诗人亲手创立的</a:t>
            </a:r>
            <a:r>
              <a:rPr lang="zh-CN" altLang="en-US" b="1">
                <a:solidFill>
                  <a:srgbClr val="00B0F0"/>
                </a:solidFill>
                <a:latin typeface="华文新魏" panose="02010800040101010101" pitchFamily="2" charset="-122"/>
                <a:ea typeface="华文新魏" panose="02010800040101010101" pitchFamily="2" charset="-122"/>
                <a:cs typeface="华文新魏" panose="02010800040101010101" pitchFamily="2" charset="-122"/>
              </a:rPr>
              <a:t>新法被一一废止</a:t>
            </a:r>
            <a:r>
              <a:rPr lang="zh-CN" altLang="en-US" b="1">
                <a:latin typeface="华文新魏" panose="02010800040101010101" pitchFamily="2" charset="-122"/>
                <a:ea typeface="华文新魏" panose="02010800040101010101" pitchFamily="2" charset="-122"/>
                <a:cs typeface="华文新魏" panose="02010800040101010101" pitchFamily="2" charset="-122"/>
              </a:rPr>
              <a:t>。陂(bēi)：池塘，这里指池边或池中小洲。②</a:t>
            </a:r>
            <a:r>
              <a:rPr lang="zh-CN" altLang="en-US" b="1">
                <a:latin typeface="华文新魏" panose="02010800040101010101" pitchFamily="2" charset="-122"/>
                <a:ea typeface="华文新魏" panose="02010800040101010101" pitchFamily="2" charset="-122"/>
                <a:cs typeface="华文新魏" panose="02010800040101010101" pitchFamily="2" charset="-122"/>
                <a:sym typeface="+mn-ea"/>
              </a:rPr>
              <a:t>陂（bēi）：池塘。③</a:t>
            </a:r>
            <a:r>
              <a:rPr lang="zh-CN" altLang="en-US" b="1">
                <a:latin typeface="华文新魏" panose="02010800040101010101" pitchFamily="2" charset="-122"/>
                <a:ea typeface="华文新魏" panose="02010800040101010101" pitchFamily="2" charset="-122"/>
                <a:cs typeface="华文新魏" panose="02010800040101010101" pitchFamily="2" charset="-122"/>
              </a:rPr>
              <a:t>占春：占领春光，指饱含浓郁春意。④花影：花枝在水中的倒影。身指岸上杏花，影指水中倒影。⑤绝胜：远远胜过。⑥</a:t>
            </a:r>
            <a:r>
              <a:rPr lang="zh-CN" altLang="en-US" b="1">
                <a:latin typeface="华文新魏" panose="02010800040101010101" pitchFamily="2" charset="-122"/>
                <a:ea typeface="华文新魏" panose="02010800040101010101" pitchFamily="2" charset="-122"/>
                <a:cs typeface="华文新魏" panose="02010800040101010101" pitchFamily="2" charset="-122"/>
                <a:sym typeface="+mn-ea"/>
              </a:rPr>
              <a:t>碾作尘：意即备受践踏。</a:t>
            </a:r>
            <a:endParaRPr lang="zh-CN" altLang="en-US" b="1">
              <a:latin typeface="华文新魏" panose="02010800040101010101" pitchFamily="2" charset="-122"/>
              <a:ea typeface="华文新魏" panose="02010800040101010101" pitchFamily="2" charset="-122"/>
              <a:cs typeface="华文新魏" panose="02010800040101010101" pitchFamily="2" charset="-122"/>
            </a:endParaRPr>
          </a:p>
        </p:txBody>
      </p:sp>
      <p:pic>
        <p:nvPicPr>
          <p:cNvPr id="28678" name="Picture 14" descr="A-2-056">
            <a:hlinkClick r:id="rId4" action="ppaction://hlinksldjump"/>
          </p:cNvPr>
          <p:cNvPicPr>
            <a:picLocks noChangeAspect="1" noChangeArrowheads="1"/>
          </p:cNvPicPr>
          <p:nvPr/>
        </p:nvPicPr>
        <p:blipFill>
          <a:blip r:embed="rId3">
            <a:clrChange>
              <a:clrFrom>
                <a:srgbClr val="AAAAAA"/>
              </a:clrFrom>
              <a:clrTo>
                <a:srgbClr val="AAAAAA">
                  <a:alpha val="0"/>
                </a:srgbClr>
              </a:clrTo>
            </a:clrChange>
          </a:blip>
          <a:stretch>
            <a:fillRect/>
          </a:stretch>
        </p:blipFill>
        <p:spPr bwMode="auto">
          <a:xfrm>
            <a:off x="755650" y="692785"/>
            <a:ext cx="873125" cy="3291840"/>
          </a:xfrm>
          <a:prstGeom prst="rect">
            <a:avLst/>
          </a:prstGeom>
          <a:solidFill>
            <a:schemeClr val="accent1">
              <a:lumMod val="50000"/>
            </a:schemeClr>
          </a:solidFill>
          <a:ln>
            <a:noFill/>
          </a:ln>
        </p:spPr>
      </p:pic>
      <p:sp>
        <p:nvSpPr>
          <p:cNvPr id="28679" name="Text Box 15"/>
          <p:cNvSpPr txBox="1">
            <a:spLocks noChangeArrowheads="1"/>
          </p:cNvSpPr>
          <p:nvPr/>
        </p:nvSpPr>
        <p:spPr bwMode="auto">
          <a:xfrm>
            <a:off x="835662" y="1340485"/>
            <a:ext cx="792883" cy="2143125"/>
          </a:xfrm>
          <a:prstGeom prst="rect">
            <a:avLst/>
          </a:prstGeom>
          <a:noFill/>
          <a:ln>
            <a:noFill/>
          </a:ln>
          <a:effectLst/>
        </p:spPr>
        <p:txBody>
          <a:bodyPr wrap="square">
            <a:spAutoFit/>
          </a:bodyPr>
          <a:lstStyle>
            <a:lvl1pPr algn="ctr">
              <a:defRPr>
                <a:solidFill>
                  <a:schemeClr val="tx1"/>
                </a:solidFill>
                <a:latin typeface="Arial" panose="020b0604020202020204" pitchFamily="34" charset="0"/>
                <a:ea typeface="宋体" panose="02010600030101010101" pitchFamily="2" charset="-122"/>
              </a:defRPr>
            </a:lvl1pPr>
            <a:lvl2pPr marL="742950" indent="-285750" algn="ctr">
              <a:defRPr>
                <a:solidFill>
                  <a:schemeClr val="tx1"/>
                </a:solidFill>
                <a:latin typeface="Arial" panose="020b0604020202020204" pitchFamily="34" charset="0"/>
                <a:ea typeface="宋体" panose="02010600030101010101" pitchFamily="2" charset="-122"/>
              </a:defRPr>
            </a:lvl2pPr>
            <a:lvl3pPr marL="1143000" indent="-228600" algn="ctr">
              <a:defRPr>
                <a:solidFill>
                  <a:schemeClr val="tx1"/>
                </a:solidFill>
                <a:latin typeface="Arial" panose="020b0604020202020204" pitchFamily="34" charset="0"/>
                <a:ea typeface="宋体" panose="02010600030101010101" pitchFamily="2" charset="-122"/>
              </a:defRPr>
            </a:lvl3pPr>
            <a:lvl4pPr marL="1600200" indent="-228600" algn="ctr">
              <a:defRPr>
                <a:solidFill>
                  <a:schemeClr val="tx1"/>
                </a:solidFill>
                <a:latin typeface="Arial" panose="020b0604020202020204" pitchFamily="34" charset="0"/>
                <a:ea typeface="宋体" panose="02010600030101010101" pitchFamily="2" charset="-122"/>
              </a:defRPr>
            </a:lvl4pPr>
            <a:lvl5pPr marL="2057400" indent="-228600" algn="ctr">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auto" latinLnBrk="0" hangingPunct="1">
              <a:lnSpc>
                <a:spcPts val="4000"/>
              </a:lnSpc>
              <a:spcBef>
                <a:spcPct val="0"/>
              </a:spcBef>
              <a:spcAft>
                <a:spcPct val="0"/>
              </a:spcAft>
              <a:buClrTx/>
              <a:buSzTx/>
              <a:buFont typeface="Arial" panose="020b0604020202020204" pitchFamily="34" charset="0"/>
              <a:buNone/>
              <a:defRPr/>
            </a:pPr>
            <a:r>
              <a:rPr lang="zh-CN" altLang="en-US" sz="4000" b="1" smtClean="0">
                <a:ln>
                  <a:noFill/>
                </a:ln>
                <a:solidFill>
                  <a:srgbClr val="FFC000"/>
                </a:solidFill>
                <a:effectLst>
                  <a:innerShdw blurRad="63500" dist="50800" dir="13500000">
                    <a:srgbClr val="000000">
                      <a:alpha val="50000"/>
                    </a:srgbClr>
                  </a:innerShdw>
                </a:effectLst>
                <a:uLnTx/>
                <a:uFillTx/>
                <a:latin typeface="+mj-lt"/>
                <a:ea typeface="华文隶书" panose="02010800040101010101" pitchFamily="2" charset="-122"/>
                <a:cs typeface="+mj-cs"/>
                <a:sym typeface="+mn-ea"/>
              </a:rPr>
              <a:t>北陂杏花</a:t>
            </a:r>
            <a:endParaRPr kumimoji="0" lang="zh-CN" altLang="en-US" sz="4000" b="1" i="0" u="none" strike="noStrike" kern="1200" cap="none" spc="0" normalizeH="0" baseline="0" noProof="1" smtClean="0">
              <a:ln>
                <a:noFill/>
              </a:ln>
              <a:solidFill>
                <a:srgbClr val="FFC000"/>
              </a:solidFill>
              <a:effectLst>
                <a:innerShdw blurRad="63500" dist="50800" dir="13500000">
                  <a:srgbClr val="000000">
                    <a:alpha val="50000"/>
                  </a:srgbClr>
                </a:innerShdw>
              </a:effectLst>
              <a:uLnTx/>
              <a:uFillTx/>
              <a:latin typeface="+mj-lt"/>
              <a:ea typeface="华文隶书" panose="02010800040101010101" pitchFamily="2" charset="-122"/>
              <a:cs typeface="+mj-cs"/>
              <a:sym typeface="+mn-ea"/>
            </a:endParaRPr>
          </a:p>
        </p:txBody>
      </p:sp>
    </p:spTree>
  </p:cSld>
  <p:clrMapOvr>
    <a:masterClrMapping/>
  </p:clrMapOvr>
  <p:transition/>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3" name="图片 2" descr="图片3"/>
          <p:cNvPicPr>
            <a:picLocks noChangeAspect="1"/>
          </p:cNvPicPr>
          <p:nvPr/>
        </p:nvPicPr>
        <p:blipFill>
          <a:blip r:embed="rId2"/>
          <a:stretch>
            <a:fillRect/>
          </a:stretch>
        </p:blipFill>
        <p:spPr>
          <a:xfrm>
            <a:off x="0" y="-27305"/>
            <a:ext cx="9224010" cy="6845935"/>
          </a:xfrm>
          <a:prstGeom prst="rect">
            <a:avLst/>
          </a:prstGeom>
        </p:spPr>
      </p:pic>
      <p:sp>
        <p:nvSpPr>
          <p:cNvPr id="4" name="Text Box 14"/>
          <p:cNvSpPr txBox="1">
            <a:spLocks noChangeArrowheads="1"/>
          </p:cNvSpPr>
          <p:nvPr/>
        </p:nvSpPr>
        <p:spPr>
          <a:xfrm>
            <a:off x="611505" y="548640"/>
            <a:ext cx="2600960" cy="571500"/>
          </a:xfrm>
          <a:prstGeom prst="rect">
            <a:avLst/>
          </a:prstGeom>
          <a:ln w="28575" cmpd="tri">
            <a:solidFill>
              <a:srgbClr val="0070C0"/>
            </a:solidFill>
            <a:bevel/>
          </a:ln>
        </p:spPr>
        <p:txBody>
          <a:bodyPr/>
          <a:lstStyle/>
          <a:p>
            <a:pPr marR="0" algn="ctr" defTabSz="914400" fontAlgn="ctr">
              <a:spcBef>
                <a:spcPct val="0"/>
              </a:spcBef>
              <a:buClrTx/>
              <a:buSzTx/>
              <a:buFontTx/>
              <a:buNone/>
              <a:defRPr/>
            </a:pPr>
            <a:r>
              <a:rPr lang="zh-CN" altLang="en-US" sz="3200" b="1">
                <a:solidFill>
                  <a:srgbClr val="C00000"/>
                </a:solidFill>
                <a:latin typeface="微软雅黑" panose="020b0503020204020204" charset="-122"/>
                <a:ea typeface="微软雅黑" panose="020b0503020204020204" charset="-122"/>
                <a:cs typeface="黑体" panose="02010609060101010101" charset="-122"/>
              </a:rPr>
              <a:t>简答题</a:t>
            </a:r>
            <a:r>
              <a:rPr lang="en-US" altLang="zh-CN" sz="3200" b="1">
                <a:solidFill>
                  <a:srgbClr val="C00000"/>
                </a:solidFill>
                <a:latin typeface="微软雅黑" panose="020b0503020204020204" charset="-122"/>
                <a:ea typeface="微软雅黑" panose="020b0503020204020204" charset="-122"/>
                <a:cs typeface="黑体" panose="02010609060101010101" charset="-122"/>
              </a:rPr>
              <a:t>·</a:t>
            </a:r>
            <a:r>
              <a:rPr lang="zh-CN" altLang="en-US" sz="2800" b="1">
                <a:solidFill>
                  <a:srgbClr val="00B0F0"/>
                </a:solidFill>
                <a:effectLst>
                  <a:innerShdw blurRad="63500" dist="50800" dir="13500000">
                    <a:srgbClr val="000000">
                      <a:alpha val="50000"/>
                    </a:srgbClr>
                  </a:innerShdw>
                  <a:outerShdw blurRad="38100" dist="38100" dir="2700000" algn="tl">
                    <a:srgbClr val="000000">
                      <a:alpha val="43137"/>
                    </a:srgbClr>
                  </a:outerShdw>
                </a:effectLst>
                <a:highlight>
                  <a:srgbClr val="FFFF00"/>
                </a:highlight>
                <a:latin typeface="微软雅黑" panose="020b0503020204020204" charset="-122"/>
                <a:ea typeface="微软雅黑" panose="020b0503020204020204" charset="-122"/>
                <a:cs typeface="+mj-cs"/>
                <a:sym typeface="+mn-ea"/>
              </a:rPr>
              <a:t>技巧</a:t>
            </a:r>
            <a:endParaRPr lang="zh-CN" altLang="en-US" sz="3200" b="1">
              <a:highlight>
                <a:srgbClr val="FFFF00"/>
              </a:highlight>
              <a:latin typeface="华文新魏" panose="02010800040101010101" pitchFamily="2" charset="-122"/>
              <a:ea typeface="华文新魏" panose="02010800040101010101" pitchFamily="2" charset="-122"/>
              <a:cs typeface="黑体" panose="02010609060101010101" charset="-122"/>
            </a:endParaRPr>
          </a:p>
          <a:p>
            <a:pPr marR="0" algn="ctr" defTabSz="914400" fontAlgn="ctr">
              <a:spcBef>
                <a:spcPct val="0"/>
              </a:spcBef>
              <a:buClrTx/>
              <a:buSzTx/>
              <a:buFontTx/>
              <a:buNone/>
              <a:defRPr/>
            </a:pPr>
            <a:endParaRPr lang="zh-CN" altLang="en-US" sz="3200" b="1">
              <a:highlight>
                <a:srgbClr val="FFFF00"/>
              </a:highlight>
              <a:latin typeface="华文新魏" panose="02010800040101010101" pitchFamily="2" charset="-122"/>
              <a:ea typeface="华文新魏" panose="02010800040101010101" pitchFamily="2" charset="-122"/>
              <a:cs typeface="黑体" panose="02010609060101010101" charset="-122"/>
            </a:endParaRPr>
          </a:p>
          <a:p>
            <a:pPr marR="0" algn="ctr" defTabSz="914400" fontAlgn="ctr">
              <a:spcBef>
                <a:spcPct val="0"/>
              </a:spcBef>
              <a:buClrTx/>
              <a:buSzTx/>
              <a:buFontTx/>
              <a:buNone/>
              <a:defRPr/>
            </a:pPr>
            <a:endParaRPr lang="zh-CN" altLang="en-US" sz="3200" b="1">
              <a:solidFill>
                <a:srgbClr val="C00000"/>
              </a:solidFill>
              <a:latin typeface="微软雅黑" panose="020b0503020204020204" charset="-122"/>
              <a:ea typeface="微软雅黑" panose="020b0503020204020204" charset="-122"/>
              <a:cs typeface="黑体" panose="02010609060101010101" charset="-122"/>
            </a:endParaRPr>
          </a:p>
          <a:p>
            <a:pPr marR="0" algn="ctr" defTabSz="914400" fontAlgn="ctr">
              <a:spcBef>
                <a:spcPct val="0"/>
              </a:spcBef>
              <a:buClrTx/>
              <a:buSzTx/>
              <a:buFontTx/>
              <a:buNone/>
              <a:defRPr/>
            </a:pPr>
            <a:endParaRPr kumimoji="0" lang="zh-CN" altLang="en-US" sz="3200" b="1" kern="0" cap="none" spc="0" normalizeH="0" baseline="0" noProof="0">
              <a:solidFill>
                <a:srgbClr val="C00000"/>
              </a:solidFill>
              <a:latin typeface="微软雅黑" panose="020b0503020204020204" charset="-122"/>
              <a:ea typeface="微软雅黑" panose="020b0503020204020204" charset="-122"/>
              <a:cs typeface="黑体" panose="02010609060101010101" charset="-122"/>
            </a:endParaRPr>
          </a:p>
        </p:txBody>
      </p:sp>
      <p:sp>
        <p:nvSpPr>
          <p:cNvPr id="2" name="文本框 1"/>
          <p:cNvSpPr txBox="1"/>
          <p:nvPr/>
        </p:nvSpPr>
        <p:spPr>
          <a:xfrm>
            <a:off x="1043305" y="1340485"/>
            <a:ext cx="7272020" cy="1383665"/>
          </a:xfrm>
          <a:prstGeom prst="rect">
            <a:avLst/>
          </a:prstGeom>
          <a:solidFill>
            <a:schemeClr val="bg1">
              <a:lumMod val="85000"/>
            </a:schemeClr>
          </a:solidFill>
        </p:spPr>
        <p:txBody>
          <a:bodyPr wrap="square" rtlCol="0">
            <a:spAutoFit/>
          </a:bodyPr>
          <a:lstStyle/>
          <a:p>
            <a:pPr algn="l">
              <a:buClrTx/>
              <a:buSzTx/>
              <a:buNone/>
            </a:pPr>
            <a:r>
              <a:rPr lang="zh-CN" altLang="en-US" sz="2800" b="1">
                <a:latin typeface="华文新魏" panose="02010800040101010101" pitchFamily="2" charset="-122"/>
                <a:ea typeface="华文新魏" panose="02010800040101010101" pitchFamily="2" charset="-122"/>
                <a:cs typeface="黑体" panose="02010609060101010101" charset="-122"/>
              </a:rPr>
              <a:t>12、前人说这首诗“恰是自己身份。”你同意这种观点吗？请从表达技巧方面说明自己的看法。</a:t>
            </a:r>
            <a:endParaRPr lang="zh-CN" altLang="en-US" sz="2800" b="1">
              <a:latin typeface="华文新魏" panose="02010800040101010101" pitchFamily="2" charset="-122"/>
              <a:ea typeface="华文新魏" panose="02010800040101010101" pitchFamily="2" charset="-122"/>
              <a:cs typeface="黑体" panose="02010609060101010101" charset="-122"/>
            </a:endParaRPr>
          </a:p>
        </p:txBody>
      </p:sp>
      <p:sp>
        <p:nvSpPr>
          <p:cNvPr id="5" name="文本框 4"/>
          <p:cNvSpPr txBox="1"/>
          <p:nvPr/>
        </p:nvSpPr>
        <p:spPr>
          <a:xfrm>
            <a:off x="1115695" y="3429000"/>
            <a:ext cx="7272020" cy="2245360"/>
          </a:xfrm>
          <a:prstGeom prst="rect">
            <a:avLst/>
          </a:prstGeom>
          <a:solidFill>
            <a:srgbClr val="5F8D8D">
              <a:alpha val="28000"/>
            </a:srgbClr>
          </a:solidFill>
        </p:spPr>
        <p:txBody>
          <a:bodyPr wrap="square" rtlCol="0">
            <a:spAutoFit/>
          </a:bodyPr>
          <a:lstStyle/>
          <a:p>
            <a:pPr algn="l">
              <a:buClrTx/>
              <a:buSzTx/>
              <a:buNone/>
            </a:pPr>
            <a:r>
              <a:rPr sz="2800" b="1">
                <a:solidFill>
                  <a:srgbClr val="00B0F0"/>
                </a:solidFill>
                <a:latin typeface="华文新魏" panose="02010800040101010101" pitchFamily="2" charset="-122"/>
                <a:ea typeface="华文新魏" panose="02010800040101010101" pitchFamily="2" charset="-122"/>
                <a:cs typeface="黑体" panose="02010609060101010101" charset="-122"/>
              </a:rPr>
              <a:t>杏花妖娆纯洁，飘落了也仍保持其纯洁，比南陌落花被玷污强得多；诗人托物言志，表达了虽被排挤，仍一无所玷，不失高远之志。所以前人评价此诗“恰是自己身份”，非常恰当。</a:t>
            </a:r>
            <a:endParaRPr sz="2800" b="1">
              <a:solidFill>
                <a:srgbClr val="00B0F0"/>
              </a:solidFill>
              <a:latin typeface="华文新魏" panose="02010800040101010101" pitchFamily="2" charset="-122"/>
              <a:ea typeface="华文新魏" panose="02010800040101010101" pitchFamily="2" charset="-122"/>
              <a:cs typeface="黑体" panose="0201060906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000" fill="hold">
                                          <p:stCondLst>
                                            <p:cond delay="0"/>
                                          </p:stCondLst>
                                        </p:cTn>
                                        <p:tgtEl>
                                          <p:spTgt spid="2"/>
                                        </p:tgtEl>
                                        <p:attrNameLst>
                                          <p:attrName>style.visibility</p:attrName>
                                        </p:attrNameLst>
                                      </p:cBhvr>
                                      <p:to>
                                        <p:strVal val="visible"/>
                                      </p:to>
                                    </p:set>
                                    <p:animEffect transition="in" filter="diamond(in)">
                                      <p:cBhvr>
                                        <p:cTn id="7" dur="1000"/>
                                        <p:tgtEl>
                                          <p:spTgt spid="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8" presetClass="entr" presetSubtype="16" fill="hold" grpId="0" nodeType="clickEffect">
                                  <p:stCondLst>
                                    <p:cond delay="0"/>
                                  </p:stCondLst>
                                  <p:childTnLst>
                                    <p:set>
                                      <p:cBhvr>
                                        <p:cTn id="11" dur="1000" fill="hold">
                                          <p:stCondLst>
                                            <p:cond delay="0"/>
                                          </p:stCondLst>
                                        </p:cTn>
                                        <p:tgtEl>
                                          <p:spTgt spid="5"/>
                                        </p:tgtEl>
                                        <p:attrNameLst>
                                          <p:attrName>style.visibility</p:attrName>
                                        </p:attrNameLst>
                                      </p:cBhvr>
                                      <p:to>
                                        <p:strVal val="visible"/>
                                      </p:to>
                                    </p:set>
                                    <p:animEffect transition="in" filter="diamond(in)">
                                      <p:cBhvr>
                                        <p:cTn id="12"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3" name="图片 2" descr="图片3"/>
          <p:cNvPicPr>
            <a:picLocks noChangeAspect="1"/>
          </p:cNvPicPr>
          <p:nvPr/>
        </p:nvPicPr>
        <p:blipFill>
          <a:blip r:embed="rId2"/>
          <a:stretch>
            <a:fillRect/>
          </a:stretch>
        </p:blipFill>
        <p:spPr>
          <a:xfrm>
            <a:off x="0" y="-27305"/>
            <a:ext cx="9224010" cy="6845935"/>
          </a:xfrm>
          <a:prstGeom prst="rect">
            <a:avLst/>
          </a:prstGeom>
        </p:spPr>
      </p:pic>
      <p:sp>
        <p:nvSpPr>
          <p:cNvPr id="4" name="Text Box 14"/>
          <p:cNvSpPr txBox="1">
            <a:spLocks noChangeArrowheads="1"/>
          </p:cNvSpPr>
          <p:nvPr/>
        </p:nvSpPr>
        <p:spPr>
          <a:xfrm>
            <a:off x="611505" y="548640"/>
            <a:ext cx="2600960" cy="571500"/>
          </a:xfrm>
          <a:prstGeom prst="rect">
            <a:avLst/>
          </a:prstGeom>
          <a:ln w="28575" cmpd="tri">
            <a:solidFill>
              <a:srgbClr val="0070C0"/>
            </a:solidFill>
            <a:bevel/>
          </a:ln>
        </p:spPr>
        <p:txBody>
          <a:bodyPr/>
          <a:lstStyle/>
          <a:p>
            <a:pPr marR="0" algn="ctr" defTabSz="914400" fontAlgn="ctr">
              <a:spcBef>
                <a:spcPct val="0"/>
              </a:spcBef>
              <a:buClrTx/>
              <a:buSzTx/>
              <a:buFontTx/>
              <a:buNone/>
              <a:defRPr/>
            </a:pPr>
            <a:r>
              <a:rPr lang="zh-CN" altLang="en-US" sz="3200" b="1">
                <a:solidFill>
                  <a:srgbClr val="C00000"/>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黑体" panose="02010609060101010101" charset="-122"/>
              </a:rPr>
              <a:t>简答题</a:t>
            </a:r>
            <a:r>
              <a:rPr lang="en-US" altLang="zh-CN" sz="3200" b="1">
                <a:solidFill>
                  <a:srgbClr val="C00000"/>
                </a:solidFill>
                <a:latin typeface="微软雅黑" panose="020b0503020204020204" charset="-122"/>
                <a:ea typeface="微软雅黑" panose="020b0503020204020204" charset="-122"/>
                <a:cs typeface="黑体" panose="02010609060101010101" charset="-122"/>
              </a:rPr>
              <a:t>·</a:t>
            </a:r>
            <a:r>
              <a:rPr lang="zh-CN" altLang="en-US" sz="2800" b="1">
                <a:solidFill>
                  <a:srgbClr val="00B0F0"/>
                </a:solidFill>
                <a:effectLst>
                  <a:innerShdw blurRad="63500" dist="50800" dir="13500000">
                    <a:srgbClr val="000000">
                      <a:alpha val="50000"/>
                    </a:srgbClr>
                  </a:innerShdw>
                  <a:outerShdw blurRad="38100" dist="38100" dir="2700000" algn="tl">
                    <a:srgbClr val="000000">
                      <a:alpha val="43137"/>
                    </a:srgbClr>
                  </a:outerShdw>
                </a:effectLst>
                <a:highlight>
                  <a:srgbClr val="FFFF00"/>
                </a:highlight>
                <a:latin typeface="微软雅黑" panose="020b0503020204020204" charset="-122"/>
                <a:ea typeface="微软雅黑" panose="020b0503020204020204" charset="-122"/>
                <a:cs typeface="+mj-cs"/>
                <a:sym typeface="+mn-ea"/>
              </a:rPr>
              <a:t>情感</a:t>
            </a:r>
            <a:endParaRPr lang="zh-CN" altLang="en-US" sz="3200" b="1">
              <a:highlight>
                <a:srgbClr val="FFFF00"/>
              </a:highlight>
              <a:latin typeface="华文新魏" panose="02010800040101010101" pitchFamily="2" charset="-122"/>
              <a:ea typeface="华文新魏" panose="02010800040101010101" pitchFamily="2" charset="-122"/>
              <a:cs typeface="黑体" panose="02010609060101010101" charset="-122"/>
            </a:endParaRPr>
          </a:p>
          <a:p>
            <a:pPr marR="0" algn="ctr" defTabSz="914400" fontAlgn="ctr">
              <a:spcBef>
                <a:spcPct val="0"/>
              </a:spcBef>
              <a:buClrTx/>
              <a:buSzTx/>
              <a:buFontTx/>
              <a:buNone/>
              <a:defRPr/>
            </a:pPr>
            <a:endParaRPr lang="zh-CN" altLang="en-US" sz="3200" b="1">
              <a:solidFill>
                <a:srgbClr val="C00000"/>
              </a:solidFill>
              <a:latin typeface="微软雅黑" panose="020b0503020204020204" charset="-122"/>
              <a:ea typeface="微软雅黑" panose="020b0503020204020204" charset="-122"/>
              <a:cs typeface="黑体" panose="02010609060101010101" charset="-122"/>
            </a:endParaRPr>
          </a:p>
          <a:p>
            <a:pPr marR="0" algn="ctr" defTabSz="914400" fontAlgn="ctr">
              <a:spcBef>
                <a:spcPct val="0"/>
              </a:spcBef>
              <a:buClrTx/>
              <a:buSzTx/>
              <a:buFontTx/>
              <a:buNone/>
              <a:defRPr/>
            </a:pPr>
            <a:endParaRPr kumimoji="0" lang="zh-CN" altLang="en-US" sz="3200" b="1" kern="0" cap="none" spc="0" normalizeH="0" baseline="0" noProof="0">
              <a:solidFill>
                <a:srgbClr val="C00000"/>
              </a:solidFill>
              <a:latin typeface="微软雅黑" panose="020b0503020204020204" charset="-122"/>
              <a:ea typeface="微软雅黑" panose="020b0503020204020204" charset="-122"/>
              <a:cs typeface="黑体" panose="02010609060101010101" charset="-122"/>
            </a:endParaRPr>
          </a:p>
        </p:txBody>
      </p:sp>
      <p:sp>
        <p:nvSpPr>
          <p:cNvPr id="2" name="文本框 1"/>
          <p:cNvSpPr txBox="1"/>
          <p:nvPr/>
        </p:nvSpPr>
        <p:spPr>
          <a:xfrm>
            <a:off x="827405" y="1268730"/>
            <a:ext cx="7925435" cy="1568450"/>
          </a:xfrm>
          <a:prstGeom prst="rect">
            <a:avLst/>
          </a:prstGeom>
          <a:solidFill>
            <a:schemeClr val="bg1">
              <a:lumMod val="85000"/>
            </a:schemeClr>
          </a:solidFill>
        </p:spPr>
        <p:txBody>
          <a:bodyPr wrap="square" rtlCol="0">
            <a:spAutoFit/>
          </a:bodyPr>
          <a:lstStyle/>
          <a:p>
            <a:pPr algn="l">
              <a:buClrTx/>
              <a:buSzTx/>
              <a:buNone/>
            </a:pPr>
            <a:r>
              <a:rPr lang="zh-CN" altLang="en-US" b="1">
                <a:latin typeface="华文新魏" panose="02010800040101010101" pitchFamily="2" charset="-122"/>
                <a:ea typeface="华文新魏" panose="02010800040101010101" pitchFamily="2" charset="-122"/>
                <a:cs typeface="黑体" panose="02010609060101010101" charset="-122"/>
              </a:rPr>
              <a:t>13</a:t>
            </a:r>
            <a:r>
              <a:rPr lang="en-US" altLang="zh-CN" b="1">
                <a:latin typeface="华文新魏" panose="02010800040101010101" pitchFamily="2" charset="-122"/>
                <a:ea typeface="华文新魏" panose="02010800040101010101" pitchFamily="2" charset="-122"/>
                <a:cs typeface="黑体" panose="02010609060101010101" charset="-122"/>
              </a:rPr>
              <a:t>.</a:t>
            </a:r>
            <a:r>
              <a:rPr lang="zh-CN" altLang="en-US" b="1">
                <a:latin typeface="华文新魏" panose="02010800040101010101" pitchFamily="2" charset="-122"/>
                <a:ea typeface="华文新魏" panose="02010800040101010101" pitchFamily="2" charset="-122"/>
                <a:cs typeface="黑体" panose="02010609060101010101" charset="-122"/>
              </a:rPr>
              <a:t>前人评价这首诗时说：“安石遗情世外，其悲壮即寓闲淡之中。”这种悲壮之情在诗中是如何表现的？请简要分析。 </a:t>
            </a:r>
            <a:endParaRPr lang="zh-CN" altLang="en-US" b="1">
              <a:latin typeface="华文新魏" panose="02010800040101010101" pitchFamily="2" charset="-122"/>
              <a:ea typeface="华文新魏" panose="02010800040101010101" pitchFamily="2" charset="-122"/>
              <a:cs typeface="黑体" panose="02010609060101010101" charset="-122"/>
            </a:endParaRPr>
          </a:p>
          <a:p>
            <a:pPr algn="l">
              <a:buClrTx/>
              <a:buSzTx/>
              <a:buNone/>
            </a:pPr>
            <a:r>
              <a:rPr lang="zh-CN" altLang="en-US" b="1">
                <a:latin typeface="华文新魏" panose="02010800040101010101" pitchFamily="2" charset="-122"/>
                <a:ea typeface="华文新魏" panose="02010800040101010101" pitchFamily="2" charset="-122"/>
                <a:cs typeface="黑体" panose="02010609060101010101" charset="-122"/>
              </a:rPr>
              <a:t>14</a:t>
            </a:r>
            <a:r>
              <a:rPr lang="en-US" altLang="zh-CN" b="1">
                <a:latin typeface="华文新魏" panose="02010800040101010101" pitchFamily="2" charset="-122"/>
                <a:ea typeface="华文新魏" panose="02010800040101010101" pitchFamily="2" charset="-122"/>
                <a:cs typeface="黑体" panose="02010609060101010101" charset="-122"/>
              </a:rPr>
              <a:t>.</a:t>
            </a:r>
            <a:r>
              <a:rPr lang="zh-CN" altLang="en-US" b="1">
                <a:latin typeface="华文新魏" panose="02010800040101010101" pitchFamily="2" charset="-122"/>
                <a:ea typeface="华文新魏" panose="02010800040101010101" pitchFamily="2" charset="-122"/>
                <a:cs typeface="黑体" panose="02010609060101010101" charset="-122"/>
              </a:rPr>
              <a:t>诗歌后两句主要运用什么手法表达了怎样的思想感情？</a:t>
            </a:r>
            <a:endParaRPr lang="zh-CN" altLang="en-US" b="1">
              <a:latin typeface="华文新魏" panose="02010800040101010101" pitchFamily="2" charset="-122"/>
              <a:ea typeface="华文新魏" panose="02010800040101010101" pitchFamily="2" charset="-122"/>
              <a:cs typeface="黑体" panose="02010609060101010101" charset="-122"/>
            </a:endParaRPr>
          </a:p>
        </p:txBody>
      </p:sp>
      <p:sp>
        <p:nvSpPr>
          <p:cNvPr id="5" name="文本框 4"/>
          <p:cNvSpPr txBox="1"/>
          <p:nvPr/>
        </p:nvSpPr>
        <p:spPr>
          <a:xfrm>
            <a:off x="944880" y="3284855"/>
            <a:ext cx="7831455" cy="3046095"/>
          </a:xfrm>
          <a:prstGeom prst="rect">
            <a:avLst/>
          </a:prstGeom>
          <a:solidFill>
            <a:srgbClr val="5F8D8D">
              <a:alpha val="28000"/>
            </a:srgbClr>
          </a:solidFill>
        </p:spPr>
        <p:txBody>
          <a:bodyPr wrap="square" rtlCol="0">
            <a:spAutoFit/>
          </a:bodyPr>
          <a:lstStyle/>
          <a:p>
            <a:pPr algn="l">
              <a:buClrTx/>
              <a:buSzTx/>
              <a:buNone/>
            </a:pPr>
            <a:r>
              <a:rPr lang="en-US" b="1">
                <a:latin typeface="华文新魏" panose="02010800040101010101" pitchFamily="2" charset="-122"/>
                <a:ea typeface="华文新魏" panose="02010800040101010101" pitchFamily="2" charset="-122"/>
                <a:cs typeface="黑体" panose="02010609060101010101" charset="-122"/>
              </a:rPr>
              <a:t>13.</a:t>
            </a:r>
            <a:r>
              <a:rPr b="1">
                <a:latin typeface="华文新魏" panose="02010800040101010101" pitchFamily="2" charset="-122"/>
                <a:ea typeface="华文新魏" panose="02010800040101010101" pitchFamily="2" charset="-122"/>
                <a:cs typeface="黑体" panose="02010609060101010101" charset="-122"/>
              </a:rPr>
              <a:t>在诗中诗人用“作雪”和“成尘”作喻，形成对比，再以“纵被”和“绝胜”强调了宁愿为理想献身也不愿同流合污的悲壮感情，看似“闲淡”，实则蕴含悲壮之情，确实是将“悲壮即寓闲淡之中”。</a:t>
            </a:r>
            <a:endParaRPr b="1">
              <a:latin typeface="华文新魏" panose="02010800040101010101" pitchFamily="2" charset="-122"/>
              <a:ea typeface="华文新魏" panose="02010800040101010101" pitchFamily="2" charset="-122"/>
              <a:cs typeface="黑体" panose="02010609060101010101" charset="-122"/>
            </a:endParaRPr>
          </a:p>
          <a:p>
            <a:pPr algn="l">
              <a:buClrTx/>
              <a:buSzTx/>
              <a:buNone/>
            </a:pPr>
            <a:r>
              <a:rPr lang="en-US" b="1">
                <a:latin typeface="华文新魏" panose="02010800040101010101" pitchFamily="2" charset="-122"/>
                <a:ea typeface="华文新魏" panose="02010800040101010101" pitchFamily="2" charset="-122"/>
                <a:cs typeface="黑体" panose="02010609060101010101" charset="-122"/>
              </a:rPr>
              <a:t>14.</a:t>
            </a:r>
            <a:r>
              <a:rPr b="1">
                <a:latin typeface="华文新魏" panose="02010800040101010101" pitchFamily="2" charset="-122"/>
                <a:ea typeface="华文新魏" panose="02010800040101010101" pitchFamily="2" charset="-122"/>
                <a:cs typeface="黑体" panose="02010609060101010101" charset="-122"/>
              </a:rPr>
              <a:t>对比。（1分）写杏花宁愿被春风吹落，如雪般落于水上，也不愿意在南陌被车轮碾作尘土。（2分）作者借此表达自己的政治理想与高尚的情操，宁愿为理想献身也不愿陷身污浊。</a:t>
            </a:r>
            <a:endParaRPr b="1">
              <a:latin typeface="华文新魏" panose="02010800040101010101" pitchFamily="2" charset="-122"/>
              <a:ea typeface="华文新魏" panose="02010800040101010101" pitchFamily="2" charset="-122"/>
              <a:cs typeface="黑体" panose="0201060906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000" fill="hold">
                                          <p:stCondLst>
                                            <p:cond delay="0"/>
                                          </p:stCondLst>
                                        </p:cTn>
                                        <p:tgtEl>
                                          <p:spTgt spid="2"/>
                                        </p:tgtEl>
                                        <p:attrNameLst>
                                          <p:attrName>style.visibility</p:attrName>
                                        </p:attrNameLst>
                                      </p:cBhvr>
                                      <p:to>
                                        <p:strVal val="visible"/>
                                      </p:to>
                                    </p:set>
                                    <p:animEffect transition="in" filter="diamond(in)">
                                      <p:cBhvr>
                                        <p:cTn id="7" dur="1000"/>
                                        <p:tgtEl>
                                          <p:spTgt spid="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8" presetClass="entr" presetSubtype="16" fill="hold" grpId="0" nodeType="clickEffect">
                                  <p:stCondLst>
                                    <p:cond delay="0"/>
                                  </p:stCondLst>
                                  <p:childTnLst>
                                    <p:set>
                                      <p:cBhvr>
                                        <p:cTn id="11" dur="1000" fill="hold">
                                          <p:stCondLst>
                                            <p:cond delay="0"/>
                                          </p:stCondLst>
                                        </p:cTn>
                                        <p:tgtEl>
                                          <p:spTgt spid="5"/>
                                        </p:tgtEl>
                                        <p:attrNameLst>
                                          <p:attrName>style.visibility</p:attrName>
                                        </p:attrNameLst>
                                      </p:cBhvr>
                                      <p:to>
                                        <p:strVal val="visible"/>
                                      </p:to>
                                    </p:set>
                                    <p:animEffect transition="in" filter="diamond(in)">
                                      <p:cBhvr>
                                        <p:cTn id="12"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 name="图片 1" descr="图片3"/>
          <p:cNvPicPr>
            <a:picLocks noChangeAspect="1"/>
          </p:cNvPicPr>
          <p:nvPr/>
        </p:nvPicPr>
        <p:blipFill>
          <a:blip r:embed="rId2"/>
          <a:stretch>
            <a:fillRect/>
          </a:stretch>
        </p:blipFill>
        <p:spPr>
          <a:xfrm>
            <a:off x="0" y="-27305"/>
            <a:ext cx="9116695" cy="6845935"/>
          </a:xfrm>
          <a:prstGeom prst="rect">
            <a:avLst/>
          </a:prstGeom>
        </p:spPr>
      </p:pic>
      <p:sp>
        <p:nvSpPr>
          <p:cNvPr id="12291" name="Text Box 3"/>
          <p:cNvSpPr/>
          <p:nvPr/>
        </p:nvSpPr>
        <p:spPr>
          <a:xfrm>
            <a:off x="1619250" y="892810"/>
            <a:ext cx="5922645" cy="5759450"/>
          </a:xfrm>
          <a:prstGeom prst="rect">
            <a:avLst/>
          </a:prstGeom>
          <a:solidFill>
            <a:srgbClr val="5F8D8D">
              <a:alpha val="28000"/>
            </a:srgbClr>
          </a:solidFill>
          <a:ln w="9525">
            <a:noFill/>
          </a:ln>
        </p:spPr>
        <p:txBody>
          <a:bodyPr wrap="square">
            <a:spAutoFit/>
          </a:bodyPr>
          <a:lstStyle/>
          <a:p>
            <a:pPr algn="ctr" eaLnBrk="1" latinLnBrk="0" hangingPunct="1">
              <a:lnSpc>
                <a:spcPts val="8840"/>
              </a:lnSpc>
              <a:spcBef>
                <a:spcPct val="0"/>
              </a:spcBef>
            </a:pPr>
            <a:r>
              <a:rPr lang="zh-CN" altLang="en-US" sz="3200" b="1">
                <a:latin typeface="黑体" panose="02010609060101010101" charset="-122"/>
                <a:ea typeface="黑体" panose="02010609060101010101" charset="-122"/>
                <a:cs typeface="黑体" panose="02010609060101010101" charset="-122"/>
              </a:rPr>
              <a:t>一</a:t>
            </a:r>
            <a:r>
              <a:rPr lang="zh-CN" altLang="en-US" sz="3200" b="1">
                <a:solidFill>
                  <a:srgbClr val="C00000"/>
                </a:solidFill>
                <a:latin typeface="黑体" panose="02010609060101010101" charset="-122"/>
                <a:ea typeface="黑体" panose="02010609060101010101" charset="-122"/>
                <a:cs typeface="黑体" panose="02010609060101010101" charset="-122"/>
              </a:rPr>
              <a:t>陂</a:t>
            </a:r>
            <a:r>
              <a:rPr lang="zh-CN" altLang="en-US" sz="3200" b="1">
                <a:latin typeface="黑体" panose="02010609060101010101" charset="-122"/>
                <a:ea typeface="黑体" panose="02010609060101010101" charset="-122"/>
                <a:cs typeface="黑体" panose="02010609060101010101" charset="-122"/>
              </a:rPr>
              <a:t>春水绕花身，</a:t>
            </a:r>
            <a:endParaRPr lang="zh-CN" altLang="en-US" sz="3200" b="1">
              <a:latin typeface="黑体" panose="02010609060101010101" charset="-122"/>
              <a:ea typeface="黑体" panose="02010609060101010101" charset="-122"/>
              <a:cs typeface="黑体" panose="02010609060101010101" charset="-122"/>
            </a:endParaRPr>
          </a:p>
          <a:p>
            <a:pPr algn="ctr" eaLnBrk="1" latinLnBrk="0" hangingPunct="1">
              <a:lnSpc>
                <a:spcPts val="8840"/>
              </a:lnSpc>
              <a:spcBef>
                <a:spcPct val="0"/>
              </a:spcBef>
            </a:pPr>
            <a:r>
              <a:rPr lang="zh-CN" altLang="en-US" sz="3200" b="1">
                <a:solidFill>
                  <a:srgbClr val="C00000"/>
                </a:solidFill>
                <a:latin typeface="黑体" panose="02010609060101010101" charset="-122"/>
                <a:ea typeface="黑体" panose="02010609060101010101" charset="-122"/>
                <a:cs typeface="黑体" panose="02010609060101010101" charset="-122"/>
              </a:rPr>
              <a:t>花影</a:t>
            </a:r>
            <a:r>
              <a:rPr lang="zh-CN" altLang="en-US" sz="3200" b="1">
                <a:latin typeface="黑体" panose="02010609060101010101" charset="-122"/>
                <a:ea typeface="黑体" panose="02010609060101010101" charset="-122"/>
                <a:cs typeface="黑体" panose="02010609060101010101" charset="-122"/>
              </a:rPr>
              <a:t>妖娆各</a:t>
            </a:r>
            <a:r>
              <a:rPr lang="zh-CN" altLang="en-US" sz="3200" b="1">
                <a:solidFill>
                  <a:srgbClr val="C00000"/>
                </a:solidFill>
                <a:latin typeface="黑体" panose="02010609060101010101" charset="-122"/>
                <a:ea typeface="黑体" panose="02010609060101010101" charset="-122"/>
                <a:cs typeface="黑体" panose="02010609060101010101" charset="-122"/>
              </a:rPr>
              <a:t>占春</a:t>
            </a:r>
            <a:r>
              <a:rPr lang="zh-CN" altLang="en-US" sz="3200" b="1">
                <a:latin typeface="黑体" panose="02010609060101010101" charset="-122"/>
                <a:ea typeface="黑体" panose="02010609060101010101" charset="-122"/>
                <a:cs typeface="黑体" panose="02010609060101010101" charset="-122"/>
              </a:rPr>
              <a:t>。</a:t>
            </a:r>
            <a:endParaRPr lang="zh-CN" altLang="en-US" sz="3200" b="1">
              <a:latin typeface="黑体" panose="02010609060101010101" charset="-122"/>
              <a:ea typeface="黑体" panose="02010609060101010101" charset="-122"/>
              <a:cs typeface="黑体" panose="02010609060101010101" charset="-122"/>
            </a:endParaRPr>
          </a:p>
          <a:p>
            <a:pPr algn="ctr" eaLnBrk="1" latinLnBrk="0" hangingPunct="1">
              <a:lnSpc>
                <a:spcPts val="8840"/>
              </a:lnSpc>
              <a:spcBef>
                <a:spcPct val="0"/>
              </a:spcBef>
            </a:pPr>
            <a:r>
              <a:rPr lang="zh-CN" altLang="en-US" sz="3200" b="1">
                <a:latin typeface="黑体" panose="02010609060101010101" charset="-122"/>
                <a:ea typeface="黑体" panose="02010609060101010101" charset="-122"/>
                <a:cs typeface="黑体" panose="02010609060101010101" charset="-122"/>
              </a:rPr>
              <a:t>纵被春风吹</a:t>
            </a:r>
            <a:r>
              <a:rPr lang="zh-CN" altLang="en-US" sz="3200" b="1">
                <a:solidFill>
                  <a:srgbClr val="C00000"/>
                </a:solidFill>
                <a:latin typeface="黑体" panose="02010609060101010101" charset="-122"/>
                <a:ea typeface="黑体" panose="02010609060101010101" charset="-122"/>
                <a:cs typeface="黑体" panose="02010609060101010101" charset="-122"/>
              </a:rPr>
              <a:t>作雪</a:t>
            </a:r>
            <a:r>
              <a:rPr lang="zh-CN" altLang="en-US" sz="3200" b="1">
                <a:latin typeface="黑体" panose="02010609060101010101" charset="-122"/>
                <a:ea typeface="黑体" panose="02010609060101010101" charset="-122"/>
                <a:cs typeface="黑体" panose="02010609060101010101" charset="-122"/>
              </a:rPr>
              <a:t>，</a:t>
            </a:r>
            <a:endParaRPr lang="zh-CN" altLang="en-US" sz="3200" b="1">
              <a:latin typeface="黑体" panose="02010609060101010101" charset="-122"/>
              <a:ea typeface="黑体" panose="02010609060101010101" charset="-122"/>
              <a:cs typeface="黑体" panose="02010609060101010101" charset="-122"/>
            </a:endParaRPr>
          </a:p>
          <a:p>
            <a:pPr algn="ctr" eaLnBrk="1" latinLnBrk="0" hangingPunct="1">
              <a:lnSpc>
                <a:spcPts val="8840"/>
              </a:lnSpc>
              <a:spcBef>
                <a:spcPct val="0"/>
              </a:spcBef>
            </a:pPr>
            <a:r>
              <a:rPr lang="zh-CN" altLang="en-US" sz="3200" b="1">
                <a:solidFill>
                  <a:srgbClr val="C00000"/>
                </a:solidFill>
                <a:latin typeface="黑体" panose="02010609060101010101" charset="-122"/>
                <a:ea typeface="黑体" panose="02010609060101010101" charset="-122"/>
                <a:cs typeface="黑体" panose="02010609060101010101" charset="-122"/>
              </a:rPr>
              <a:t>绝胜</a:t>
            </a:r>
            <a:r>
              <a:rPr lang="zh-CN" altLang="en-US" sz="3200" b="1">
                <a:latin typeface="黑体" panose="02010609060101010101" charset="-122"/>
                <a:ea typeface="黑体" panose="02010609060101010101" charset="-122"/>
                <a:cs typeface="黑体" panose="02010609060101010101" charset="-122"/>
              </a:rPr>
              <a:t>南陌</a:t>
            </a:r>
            <a:r>
              <a:rPr lang="zh-CN" altLang="en-US" sz="3200" b="1">
                <a:solidFill>
                  <a:srgbClr val="C00000"/>
                </a:solidFill>
                <a:latin typeface="黑体" panose="02010609060101010101" charset="-122"/>
                <a:ea typeface="黑体" panose="02010609060101010101" charset="-122"/>
                <a:cs typeface="黑体" panose="02010609060101010101" charset="-122"/>
              </a:rPr>
              <a:t>碾成尘</a:t>
            </a:r>
            <a:r>
              <a:rPr lang="zh-CN" altLang="en-US" sz="3200" b="1">
                <a:latin typeface="黑体" panose="02010609060101010101" charset="-122"/>
                <a:ea typeface="黑体" panose="02010609060101010101" charset="-122"/>
                <a:cs typeface="黑体" panose="02010609060101010101" charset="-122"/>
              </a:rPr>
              <a:t>。</a:t>
            </a:r>
            <a:endParaRPr lang="zh-CN" altLang="en-US" sz="3200" b="1">
              <a:latin typeface="黑体" panose="02010609060101010101" charset="-122"/>
              <a:ea typeface="黑体" panose="02010609060101010101" charset="-122"/>
              <a:cs typeface="黑体" panose="02010609060101010101" charset="-122"/>
            </a:endParaRPr>
          </a:p>
          <a:p>
            <a:pPr algn="ctr" eaLnBrk="1" latinLnBrk="0" hangingPunct="1">
              <a:lnSpc>
                <a:spcPts val="8840"/>
              </a:lnSpc>
              <a:spcBef>
                <a:spcPct val="0"/>
              </a:spcBef>
            </a:pPr>
            <a:endParaRPr lang="zh-CN" altLang="en-US" sz="3200" b="1">
              <a:latin typeface="黑体" panose="02010609060101010101" charset="-122"/>
              <a:ea typeface="黑体" panose="02010609060101010101" charset="-122"/>
              <a:cs typeface="黑体" panose="02010609060101010101" charset="-122"/>
            </a:endParaRPr>
          </a:p>
        </p:txBody>
      </p:sp>
      <p:sp>
        <p:nvSpPr>
          <p:cNvPr id="12293" name="Text Box 9"/>
          <p:cNvSpPr/>
          <p:nvPr/>
        </p:nvSpPr>
        <p:spPr>
          <a:xfrm>
            <a:off x="2555875" y="2060575"/>
            <a:ext cx="4318635" cy="460375"/>
          </a:xfrm>
          <a:prstGeom prst="rect">
            <a:avLst/>
          </a:prstGeom>
          <a:noFill/>
          <a:ln w="9525">
            <a:noFill/>
          </a:ln>
        </p:spPr>
        <p:txBody>
          <a:bodyPr wrap="square">
            <a:spAutoFit/>
          </a:bodyPr>
          <a:lstStyle/>
          <a:p>
            <a:pPr>
              <a:spcBef>
                <a:spcPct val="50000"/>
              </a:spcBef>
            </a:pPr>
            <a:r>
              <a:rPr lang="zh-CN" altLang="en-US" b="1">
                <a:solidFill>
                  <a:srgbClr val="0070C0"/>
                </a:solidFill>
                <a:latin typeface="微软雅黑" panose="020b0503020204020204" charset="-122"/>
                <a:ea typeface="微软雅黑" panose="020b0503020204020204" charset="-122"/>
              </a:rPr>
              <a:t>一池春水多情地护绕着杏林，</a:t>
            </a:r>
            <a:endParaRPr lang="zh-CN" altLang="en-US" b="1">
              <a:solidFill>
                <a:srgbClr val="0070C0"/>
              </a:solidFill>
              <a:latin typeface="微软雅黑" panose="020b0503020204020204" charset="-122"/>
              <a:ea typeface="微软雅黑" panose="020b0503020204020204" charset="-122"/>
            </a:endParaRPr>
          </a:p>
        </p:txBody>
      </p:sp>
      <p:sp>
        <p:nvSpPr>
          <p:cNvPr id="12294" name="Text Box 10"/>
          <p:cNvSpPr/>
          <p:nvPr/>
        </p:nvSpPr>
        <p:spPr>
          <a:xfrm>
            <a:off x="2004695" y="2955925"/>
            <a:ext cx="5151755" cy="829945"/>
          </a:xfrm>
          <a:prstGeom prst="rect">
            <a:avLst/>
          </a:prstGeom>
          <a:noFill/>
          <a:ln w="9525">
            <a:noFill/>
          </a:ln>
        </p:spPr>
        <p:txBody>
          <a:bodyPr wrap="square">
            <a:spAutoFit/>
          </a:bodyPr>
          <a:lstStyle/>
          <a:p>
            <a:pPr algn="l">
              <a:spcBef>
                <a:spcPct val="50000"/>
              </a:spcBef>
              <a:buClrTx/>
              <a:buSzTx/>
            </a:pPr>
            <a:r>
              <a:rPr lang="en-US" altLang="zh-CN" b="1">
                <a:solidFill>
                  <a:srgbClr val="0070C0"/>
                </a:solidFill>
                <a:latin typeface="微软雅黑" panose="020b0503020204020204" charset="-122"/>
                <a:ea typeface="微软雅黑" panose="020b0503020204020204" charset="-122"/>
                <a:cs typeface="微软雅黑" panose="020b0503020204020204" charset="-122"/>
              </a:rPr>
              <a:t>     </a:t>
            </a:r>
            <a:r>
              <a:rPr lang="zh-CN" altLang="en-US" b="1">
                <a:solidFill>
                  <a:srgbClr val="0070C0"/>
                </a:solidFill>
                <a:latin typeface="微软雅黑" panose="020b0503020204020204" charset="-122"/>
                <a:ea typeface="微软雅黑" panose="020b0503020204020204" charset="-122"/>
                <a:cs typeface="微软雅黑" panose="020b0503020204020204" charset="-122"/>
              </a:rPr>
              <a:t>嫣红的杏花和绿水中妖娆的花影相映成趣，各以其风姿平分着春色。</a:t>
            </a:r>
            <a:endParaRPr lang="zh-CN" altLang="en-US" b="1">
              <a:solidFill>
                <a:srgbClr val="0070C0"/>
              </a:solidFill>
              <a:latin typeface="微软雅黑" panose="020b0503020204020204" charset="-122"/>
              <a:ea typeface="微软雅黑" panose="020b0503020204020204" charset="-122"/>
              <a:cs typeface="微软雅黑" panose="020b0503020204020204" charset="-122"/>
            </a:endParaRPr>
          </a:p>
        </p:txBody>
      </p:sp>
      <p:sp>
        <p:nvSpPr>
          <p:cNvPr id="12295" name="Text Box 11"/>
          <p:cNvSpPr/>
          <p:nvPr/>
        </p:nvSpPr>
        <p:spPr>
          <a:xfrm>
            <a:off x="1764030" y="4220845"/>
            <a:ext cx="6011545" cy="460375"/>
          </a:xfrm>
          <a:prstGeom prst="rect">
            <a:avLst/>
          </a:prstGeom>
          <a:noFill/>
          <a:ln w="9525">
            <a:noFill/>
          </a:ln>
        </p:spPr>
        <p:txBody>
          <a:bodyPr wrap="square">
            <a:spAutoFit/>
          </a:bodyPr>
          <a:lstStyle/>
          <a:p>
            <a:pPr algn="l">
              <a:spcBef>
                <a:spcPct val="50000"/>
              </a:spcBef>
              <a:buClrTx/>
              <a:buSzTx/>
            </a:pPr>
            <a:r>
              <a:rPr lang="en-US" altLang="zh-CN" b="1">
                <a:solidFill>
                  <a:srgbClr val="0070C0"/>
                </a:solidFill>
                <a:latin typeface="微软雅黑" panose="020b0503020204020204" charset="-122"/>
                <a:ea typeface="微软雅黑" panose="020b0503020204020204" charset="-122"/>
                <a:cs typeface="微软雅黑" panose="020b0503020204020204" charset="-122"/>
              </a:rPr>
              <a:t>    </a:t>
            </a:r>
            <a:r>
              <a:rPr lang="zh-CN" altLang="en-US" b="1">
                <a:solidFill>
                  <a:srgbClr val="0070C0"/>
                </a:solidFill>
                <a:latin typeface="微软雅黑" panose="020b0503020204020204" charset="-122"/>
                <a:ea typeface="微软雅黑" panose="020b0503020204020204" charset="-122"/>
                <a:cs typeface="微软雅黑" panose="020b0503020204020204" charset="-122"/>
              </a:rPr>
              <a:t>即使被无情的东风吹落，飘飘似雪，</a:t>
            </a:r>
            <a:endParaRPr lang="zh-CN" altLang="en-US" b="1">
              <a:solidFill>
                <a:srgbClr val="0070C0"/>
              </a:solidFill>
              <a:latin typeface="微软雅黑" panose="020b0503020204020204" charset="-122"/>
              <a:ea typeface="微软雅黑" panose="020b0503020204020204" charset="-122"/>
              <a:cs typeface="微软雅黑" panose="020b0503020204020204" charset="-122"/>
            </a:endParaRPr>
          </a:p>
        </p:txBody>
      </p:sp>
      <p:sp>
        <p:nvSpPr>
          <p:cNvPr id="12296" name="Text Box 12"/>
          <p:cNvSpPr/>
          <p:nvPr/>
        </p:nvSpPr>
        <p:spPr>
          <a:xfrm>
            <a:off x="1835785" y="5372735"/>
            <a:ext cx="5699125" cy="829945"/>
          </a:xfrm>
          <a:prstGeom prst="rect">
            <a:avLst/>
          </a:prstGeom>
          <a:noFill/>
          <a:ln w="9525">
            <a:noFill/>
          </a:ln>
        </p:spPr>
        <p:txBody>
          <a:bodyPr wrap="square">
            <a:spAutoFit/>
          </a:bodyPr>
          <a:lstStyle/>
          <a:p>
            <a:pPr algn="l">
              <a:spcBef>
                <a:spcPct val="50000"/>
              </a:spcBef>
              <a:buClrTx/>
              <a:buSzTx/>
            </a:pPr>
            <a:r>
              <a:rPr lang="en-US" altLang="zh-CN" b="1">
                <a:solidFill>
                  <a:srgbClr val="0070C0"/>
                </a:solidFill>
                <a:latin typeface="微软雅黑" panose="020b0503020204020204" charset="-122"/>
                <a:ea typeface="微软雅黑" panose="020b0503020204020204" charset="-122"/>
                <a:cs typeface="微软雅黑" panose="020b0503020204020204" charset="-122"/>
              </a:rPr>
              <a:t>    </a:t>
            </a:r>
            <a:r>
              <a:rPr lang="zh-CN" altLang="en-US" b="1">
                <a:solidFill>
                  <a:srgbClr val="0070C0"/>
                </a:solidFill>
                <a:latin typeface="微软雅黑" panose="020b0503020204020204" charset="-122"/>
                <a:ea typeface="微软雅黑" panose="020b0503020204020204" charset="-122"/>
                <a:cs typeface="微软雅黑" panose="020b0503020204020204" charset="-122"/>
              </a:rPr>
              <a:t>也胜过道路边上的杏花凋零洒落路面，任人践踏，碾成尘土。</a:t>
            </a:r>
            <a:endParaRPr lang="zh-CN" altLang="en-US" b="1">
              <a:solidFill>
                <a:srgbClr val="0070C0"/>
              </a:solidFill>
              <a:latin typeface="微软雅黑" panose="020b0503020204020204" charset="-122"/>
              <a:ea typeface="微软雅黑" panose="020b0503020204020204" charset="-122"/>
              <a:cs typeface="微软雅黑" panose="020b0503020204020204" charset="-122"/>
            </a:endParaRPr>
          </a:p>
        </p:txBody>
      </p:sp>
      <p:sp>
        <p:nvSpPr>
          <p:cNvPr id="4" name="Text Box 14"/>
          <p:cNvSpPr txBox="1">
            <a:spLocks noChangeArrowheads="1"/>
          </p:cNvSpPr>
          <p:nvPr/>
        </p:nvSpPr>
        <p:spPr>
          <a:xfrm>
            <a:off x="539750" y="499110"/>
            <a:ext cx="1610995" cy="571500"/>
          </a:xfrm>
          <a:prstGeom prst="rect">
            <a:avLst/>
          </a:prstGeom>
          <a:ln w="28575" cmpd="tri">
            <a:solidFill>
              <a:srgbClr val="0070C0"/>
            </a:solidFill>
            <a:bevel/>
          </a:ln>
        </p:spPr>
        <p:txBody>
          <a:bodyPr/>
          <a:lstStyle/>
          <a:p>
            <a:pPr marR="0" algn="ctr" defTabSz="914400" fontAlgn="ctr">
              <a:spcBef>
                <a:spcPct val="0"/>
              </a:spcBef>
              <a:buClrTx/>
              <a:buSzTx/>
              <a:buFontTx/>
              <a:buNone/>
              <a:defRPr/>
            </a:pPr>
            <a:r>
              <a:rPr kumimoji="0" lang="zh-CN" altLang="en-US" sz="3200" b="1" kern="0" cap="none" spc="0" normalizeH="0" baseline="0" noProof="0">
                <a:solidFill>
                  <a:srgbClr val="C00000"/>
                </a:solidFill>
                <a:latin typeface="微软雅黑" panose="020b0503020204020204" charset="-122"/>
                <a:ea typeface="微软雅黑" panose="020b0503020204020204" charset="-122"/>
                <a:cs typeface="+mj-cs"/>
              </a:rPr>
              <a:t>看注释</a:t>
            </a:r>
            <a:endParaRPr kumimoji="0" lang="zh-CN" altLang="en-US" sz="3200" b="1" kern="0" cap="none" spc="0" normalizeH="0" baseline="0" noProof="0">
              <a:solidFill>
                <a:srgbClr val="C00000"/>
              </a:solidFill>
              <a:latin typeface="微软雅黑" panose="020b0503020204020204" charset="-122"/>
              <a:ea typeface="微软雅黑" panose="020b0503020204020204" charset="-122"/>
              <a:cs typeface="+mj-cs"/>
            </a:endParaRPr>
          </a:p>
        </p:txBody>
      </p:sp>
      <p:sp>
        <p:nvSpPr>
          <p:cNvPr id="3074" name="文本框 18"/>
          <p:cNvSpPr txBox="1"/>
          <p:nvPr/>
        </p:nvSpPr>
        <p:spPr>
          <a:xfrm>
            <a:off x="3011805" y="219710"/>
            <a:ext cx="2806700" cy="622300"/>
          </a:xfrm>
          <a:prstGeom prst="rect">
            <a:avLst/>
          </a:prstGeom>
          <a:solidFill>
            <a:schemeClr val="accent1">
              <a:lumMod val="75000"/>
            </a:schemeClr>
          </a:solidFill>
          <a:ln w="9525">
            <a:noFill/>
          </a:ln>
          <a:effectLst>
            <a:glow rad="139700">
              <a:schemeClr val="accent4">
                <a:satMod val="175000"/>
                <a:alpha val="40000"/>
              </a:schemeClr>
            </a:glow>
            <a:innerShdw blurRad="63500" dist="50800" dir="16200000">
              <a:prstClr val="black">
                <a:alpha val="50000"/>
              </a:prstClr>
            </a:innerShdw>
            <a:reflection blurRad="6350" stA="50000" endA="300" endPos="55500" dist="101600" dir="5400000" sy="-100000" algn="bl" rotWithShape="0"/>
          </a:effectLst>
        </p:spPr>
        <p:txBody>
          <a:bodyPr wrap="square" lIns="68580" tIns="34290" rIns="68580" bIns="34290" anchor="ctr" anchorCtr="0">
            <a:spAutoFit/>
          </a:bodyPr>
          <a:lstStyle/>
          <a:p>
            <a:pPr algn="ctr"/>
            <a:r>
              <a:rPr lang="zh-CN" altLang="zh-CN" sz="3600" b="1">
                <a:solidFill>
                  <a:srgbClr val="7C3001"/>
                </a:solidFill>
                <a:effectLst>
                  <a:outerShdw blurRad="38100" dist="38100" dir="2700000" algn="tl">
                    <a:srgbClr val="000000">
                      <a:alpha val="43137"/>
                    </a:srgbClr>
                  </a:outerShdw>
                </a:effectLst>
                <a:highlight>
                  <a:srgbClr val="FFFF00"/>
                </a:highlight>
                <a:latin typeface="Times New Roman" panose="02020603050405020304" pitchFamily="2" charset="0"/>
                <a:ea typeface="微软雅黑" panose="020b0503020204020204" charset="-122"/>
              </a:rPr>
              <a:t>读懂古诗词</a:t>
            </a:r>
            <a:endParaRPr lang="zh-CN" altLang="zh-CN" sz="3600" b="1">
              <a:solidFill>
                <a:srgbClr val="7C3001"/>
              </a:solidFill>
              <a:effectLst>
                <a:outerShdw blurRad="38100" dist="38100" dir="2700000" algn="tl">
                  <a:srgbClr val="000000">
                    <a:alpha val="43137"/>
                  </a:srgbClr>
                </a:outerShdw>
              </a:effectLst>
              <a:highlight>
                <a:srgbClr val="FFFF00"/>
              </a:highlight>
              <a:latin typeface="Times New Roman" panose="02020603050405020304" pitchFamily="2" charset="0"/>
              <a:ea typeface="微软雅黑" panose="020b050302020402020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12293"/>
                                        </p:tgtEl>
                                        <p:attrNameLst>
                                          <p:attrName>style.visibility</p:attrName>
                                        </p:attrNameLst>
                                      </p:cBhvr>
                                      <p:to>
                                        <p:strVal val="visible"/>
                                      </p:to>
                                    </p:set>
                                    <p:anim calcmode="fmla" valueType="clr">
                                      <p:cBhvr override="childStyle">
                                        <p:cTn id="7" dur="80"/>
                                        <p:tgtEl>
                                          <p:spTgt spid="12293"/>
                                        </p:tgtEl>
                                        <p:attrNameLst>
                                          <p:attrName>style.color</p:attrName>
                                        </p:attrNameLst>
                                      </p:cBhvr>
                                      <p:tavLst>
                                        <p:tav tm="0">
                                          <p:val>
                                            <p:strVal val="#000000 [45]"/>
                                          </p:val>
                                        </p:tav>
                                        <p:tav tm="50000">
                                          <p:val>
                                            <p:strVal val="#000000 [45]"/>
                                          </p:val>
                                        </p:tav>
                                      </p:tavLst>
                                    </p:anim>
                                    <p:anim calcmode="fmla" valueType="clr">
                                      <p:cBhvr>
                                        <p:cTn id="8" dur="80"/>
                                        <p:tgtEl>
                                          <p:spTgt spid="12293"/>
                                        </p:tgtEl>
                                        <p:attrNameLst>
                                          <p:attrName>fillcolor</p:attrName>
                                        </p:attrNameLst>
                                      </p:cBhvr>
                                      <p:tavLst>
                                        <p:tav tm="0">
                                          <p:val>
                                            <p:strVal val="#000000 [45]"/>
                                          </p:val>
                                        </p:tav>
                                        <p:tav tm="50000">
                                          <p:val>
                                            <p:strVal val="#000000 [45]"/>
                                          </p:val>
                                        </p:tav>
                                      </p:tavLst>
                                    </p:anim>
                                    <p:set>
                                      <p:cBhvr>
                                        <p:cTn id="9" dur="80"/>
                                        <p:tgtEl>
                                          <p:spTgt spid="12293"/>
                                        </p:tgtEl>
                                        <p:attrNameLst>
                                          <p:attrName>fill.type</p:attrName>
                                        </p:attrNameLst>
                                      </p:cBhvr>
                                      <p:to>
                                        <p:strVal val="solid"/>
                                      </p:to>
                                    </p:set>
                                  </p:childTnLst>
                                </p:cTn>
                              </p:par>
                            </p:childTnLst>
                          </p:cTn>
                        </p:par>
                      </p:childTnLst>
                    </p:cTn>
                  </p:par>
                  <p:par>
                    <p:cTn id="10" fill="hold" nodeType="clickPar">
                      <p:stCondLst>
                        <p:cond delay="indefinite"/>
                      </p:stCondLst>
                      <p:childTnLst>
                        <p:par>
                          <p:cTn id="11" fill="hold" nodeType="afterGroup">
                            <p:stCondLst>
                              <p:cond delay="0"/>
                            </p:stCondLst>
                            <p:childTnLst>
                              <p:par>
                                <p:cTn id="12" presetID="27" presetClass="entr" presetSubtype="0" fill="hold" grpId="0" nodeType="clickEffect">
                                  <p:stCondLst>
                                    <p:cond delay="0"/>
                                  </p:stCondLst>
                                  <p:iterate type="lt">
                                    <p:tmPct val="50000"/>
                                  </p:iterate>
                                  <p:childTnLst>
                                    <p:set>
                                      <p:cBhvr>
                                        <p:cTn id="13" dur="1" fill="hold">
                                          <p:stCondLst>
                                            <p:cond delay="0"/>
                                          </p:stCondLst>
                                        </p:cTn>
                                        <p:tgtEl>
                                          <p:spTgt spid="12294"/>
                                        </p:tgtEl>
                                        <p:attrNameLst>
                                          <p:attrName>style.visibility</p:attrName>
                                        </p:attrNameLst>
                                      </p:cBhvr>
                                      <p:to>
                                        <p:strVal val="visible"/>
                                      </p:to>
                                    </p:set>
                                    <p:anim calcmode="fmla" valueType="clr">
                                      <p:cBhvr override="childStyle">
                                        <p:cTn id="14" dur="80"/>
                                        <p:tgtEl>
                                          <p:spTgt spid="12294"/>
                                        </p:tgtEl>
                                        <p:attrNameLst>
                                          <p:attrName>style.color</p:attrName>
                                        </p:attrNameLst>
                                      </p:cBhvr>
                                      <p:tavLst>
                                        <p:tav tm="0">
                                          <p:val>
                                            <p:strVal val="#000000 [45]"/>
                                          </p:val>
                                        </p:tav>
                                        <p:tav tm="50000">
                                          <p:val>
                                            <p:strVal val="#000000 [45]"/>
                                          </p:val>
                                        </p:tav>
                                      </p:tavLst>
                                    </p:anim>
                                    <p:anim calcmode="fmla" valueType="clr">
                                      <p:cBhvr>
                                        <p:cTn id="15" dur="80"/>
                                        <p:tgtEl>
                                          <p:spTgt spid="12294"/>
                                        </p:tgtEl>
                                        <p:attrNameLst>
                                          <p:attrName>fillcolor</p:attrName>
                                        </p:attrNameLst>
                                      </p:cBhvr>
                                      <p:tavLst>
                                        <p:tav tm="0">
                                          <p:val>
                                            <p:strVal val="#000000 [45]"/>
                                          </p:val>
                                        </p:tav>
                                        <p:tav tm="50000">
                                          <p:val>
                                            <p:strVal val="#000000 [45]"/>
                                          </p:val>
                                        </p:tav>
                                      </p:tavLst>
                                    </p:anim>
                                    <p:set>
                                      <p:cBhvr>
                                        <p:cTn id="16" dur="80"/>
                                        <p:tgtEl>
                                          <p:spTgt spid="12294"/>
                                        </p:tgtEl>
                                        <p:attrNameLst>
                                          <p:attrName>fill.type</p:attrName>
                                        </p:attrNameLst>
                                      </p:cBhvr>
                                      <p:to>
                                        <p:strVal val="solid"/>
                                      </p:to>
                                    </p:set>
                                  </p:childTnLst>
                                </p:cTn>
                              </p:par>
                            </p:childTnLst>
                          </p:cTn>
                        </p:par>
                      </p:childTnLst>
                    </p:cTn>
                  </p:par>
                  <p:par>
                    <p:cTn id="17" fill="hold" nodeType="clickPar">
                      <p:stCondLst>
                        <p:cond delay="indefinite"/>
                      </p:stCondLst>
                      <p:childTnLst>
                        <p:par>
                          <p:cTn id="18" fill="hold" nodeType="afterGroup">
                            <p:stCondLst>
                              <p:cond delay="0"/>
                            </p:stCondLst>
                            <p:childTnLst>
                              <p:par>
                                <p:cTn id="19" presetID="27" presetClass="entr" presetSubtype="0" fill="hold" grpId="0" nodeType="clickEffect">
                                  <p:stCondLst>
                                    <p:cond delay="0"/>
                                  </p:stCondLst>
                                  <p:iterate type="lt">
                                    <p:tmPct val="50000"/>
                                  </p:iterate>
                                  <p:childTnLst>
                                    <p:set>
                                      <p:cBhvr>
                                        <p:cTn id="20" dur="1" fill="hold">
                                          <p:stCondLst>
                                            <p:cond delay="0"/>
                                          </p:stCondLst>
                                        </p:cTn>
                                        <p:tgtEl>
                                          <p:spTgt spid="12295"/>
                                        </p:tgtEl>
                                        <p:attrNameLst>
                                          <p:attrName>style.visibility</p:attrName>
                                        </p:attrNameLst>
                                      </p:cBhvr>
                                      <p:to>
                                        <p:strVal val="visible"/>
                                      </p:to>
                                    </p:set>
                                    <p:anim calcmode="fmla" valueType="clr">
                                      <p:cBhvr override="childStyle">
                                        <p:cTn id="21" dur="80"/>
                                        <p:tgtEl>
                                          <p:spTgt spid="12295"/>
                                        </p:tgtEl>
                                        <p:attrNameLst>
                                          <p:attrName>style.color</p:attrName>
                                        </p:attrNameLst>
                                      </p:cBhvr>
                                      <p:tavLst>
                                        <p:tav tm="0">
                                          <p:val>
                                            <p:strVal val="#000000 [45]"/>
                                          </p:val>
                                        </p:tav>
                                        <p:tav tm="50000">
                                          <p:val>
                                            <p:strVal val="#000000 [45]"/>
                                          </p:val>
                                        </p:tav>
                                      </p:tavLst>
                                    </p:anim>
                                    <p:anim calcmode="fmla" valueType="clr">
                                      <p:cBhvr>
                                        <p:cTn id="22" dur="80"/>
                                        <p:tgtEl>
                                          <p:spTgt spid="12295"/>
                                        </p:tgtEl>
                                        <p:attrNameLst>
                                          <p:attrName>fillcolor</p:attrName>
                                        </p:attrNameLst>
                                      </p:cBhvr>
                                      <p:tavLst>
                                        <p:tav tm="0">
                                          <p:val>
                                            <p:strVal val="#000000 [45]"/>
                                          </p:val>
                                        </p:tav>
                                        <p:tav tm="50000">
                                          <p:val>
                                            <p:strVal val="#000000 [45]"/>
                                          </p:val>
                                        </p:tav>
                                      </p:tavLst>
                                    </p:anim>
                                    <p:set>
                                      <p:cBhvr>
                                        <p:cTn id="23" dur="80"/>
                                        <p:tgtEl>
                                          <p:spTgt spid="12295"/>
                                        </p:tgtEl>
                                        <p:attrNameLst>
                                          <p:attrName>fill.type</p:attrName>
                                        </p:attrNameLst>
                                      </p:cBhvr>
                                      <p:to>
                                        <p:strVal val="solid"/>
                                      </p:to>
                                    </p:set>
                                  </p:childTnLst>
                                </p:cTn>
                              </p:par>
                            </p:childTnLst>
                          </p:cTn>
                        </p:par>
                      </p:childTnLst>
                    </p:cTn>
                  </p:par>
                  <p:par>
                    <p:cTn id="24" fill="hold" nodeType="clickPar">
                      <p:stCondLst>
                        <p:cond delay="indefinite"/>
                      </p:stCondLst>
                      <p:childTnLst>
                        <p:par>
                          <p:cTn id="25" fill="hold" nodeType="afterGroup">
                            <p:stCondLst>
                              <p:cond delay="0"/>
                            </p:stCondLst>
                            <p:childTnLst>
                              <p:par>
                                <p:cTn id="26" presetID="27" presetClass="entr" presetSubtype="0" fill="hold" grpId="0" nodeType="clickEffect">
                                  <p:stCondLst>
                                    <p:cond delay="0"/>
                                  </p:stCondLst>
                                  <p:iterate type="lt">
                                    <p:tmPct val="50000"/>
                                  </p:iterate>
                                  <p:childTnLst>
                                    <p:set>
                                      <p:cBhvr>
                                        <p:cTn id="27" dur="1" fill="hold">
                                          <p:stCondLst>
                                            <p:cond delay="0"/>
                                          </p:stCondLst>
                                        </p:cTn>
                                        <p:tgtEl>
                                          <p:spTgt spid="12296"/>
                                        </p:tgtEl>
                                        <p:attrNameLst>
                                          <p:attrName>style.visibility</p:attrName>
                                        </p:attrNameLst>
                                      </p:cBhvr>
                                      <p:to>
                                        <p:strVal val="visible"/>
                                      </p:to>
                                    </p:set>
                                    <p:anim calcmode="fmla" valueType="clr">
                                      <p:cBhvr override="childStyle">
                                        <p:cTn id="28" dur="80"/>
                                        <p:tgtEl>
                                          <p:spTgt spid="12296"/>
                                        </p:tgtEl>
                                        <p:attrNameLst>
                                          <p:attrName>style.color</p:attrName>
                                        </p:attrNameLst>
                                      </p:cBhvr>
                                      <p:tavLst>
                                        <p:tav tm="0">
                                          <p:val>
                                            <p:strVal val="#000000 [45]"/>
                                          </p:val>
                                        </p:tav>
                                        <p:tav tm="50000">
                                          <p:val>
                                            <p:strVal val="#000000 [45]"/>
                                          </p:val>
                                        </p:tav>
                                      </p:tavLst>
                                    </p:anim>
                                    <p:anim calcmode="fmla" valueType="clr">
                                      <p:cBhvr>
                                        <p:cTn id="29" dur="80"/>
                                        <p:tgtEl>
                                          <p:spTgt spid="12296"/>
                                        </p:tgtEl>
                                        <p:attrNameLst>
                                          <p:attrName>fillcolor</p:attrName>
                                        </p:attrNameLst>
                                      </p:cBhvr>
                                      <p:tavLst>
                                        <p:tav tm="0">
                                          <p:val>
                                            <p:strVal val="#000000 [45]"/>
                                          </p:val>
                                        </p:tav>
                                        <p:tav tm="50000">
                                          <p:val>
                                            <p:strVal val="#000000 [45]"/>
                                          </p:val>
                                        </p:tav>
                                      </p:tavLst>
                                    </p:anim>
                                    <p:set>
                                      <p:cBhvr>
                                        <p:cTn id="30" dur="80"/>
                                        <p:tgtEl>
                                          <p:spTgt spid="12296"/>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93" grpId="0"/>
      <p:bldP spid="12294" grpId="0"/>
      <p:bldP spid="12295" grpId="0"/>
      <p:bldP spid="12296" grpId="0"/>
    </p:bldLst>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 name="图片 1" descr="图片3"/>
          <p:cNvPicPr>
            <a:picLocks noChangeAspect="1"/>
          </p:cNvPicPr>
          <p:nvPr/>
        </p:nvPicPr>
        <p:blipFill>
          <a:blip r:embed="rId2"/>
          <a:stretch>
            <a:fillRect/>
          </a:stretch>
        </p:blipFill>
        <p:spPr>
          <a:xfrm>
            <a:off x="0" y="-27305"/>
            <a:ext cx="9116695" cy="6845935"/>
          </a:xfrm>
          <a:prstGeom prst="rect">
            <a:avLst/>
          </a:prstGeom>
        </p:spPr>
      </p:pic>
      <p:sp>
        <p:nvSpPr>
          <p:cNvPr id="4" name="文本框 1"/>
          <p:cNvSpPr txBox="1">
            <a:spLocks noChangeArrowheads="1"/>
          </p:cNvSpPr>
          <p:nvPr/>
        </p:nvSpPr>
        <p:spPr bwMode="auto">
          <a:xfrm>
            <a:off x="6256020" y="3667760"/>
            <a:ext cx="1266190" cy="521970"/>
          </a:xfrm>
          <a:prstGeom prst="rect">
            <a:avLst/>
          </a:prstGeom>
          <a:solidFill>
            <a:srgbClr val="FFC000"/>
          </a:solidFill>
          <a:ln w="9525">
            <a:noFill/>
            <a:miter lim="800000"/>
          </a:ln>
        </p:spPr>
        <p:txBody>
          <a:bodyPr wrap="square">
            <a:spAutoFit/>
          </a:bodyPr>
          <a:lstStyle/>
          <a:p>
            <a:pPr marR="0" algn="ctr" defTabSz="914400">
              <a:buClrTx/>
              <a:buSzTx/>
              <a:buFont typeface="Arial" panose="020b0604020202020204" pitchFamily="34" charset="0"/>
              <a:buNone/>
              <a:defRPr/>
            </a:pPr>
            <a:r>
              <a:rPr kumimoji="0" lang="zh-CN" altLang="en-US" sz="2800" b="1" kern="1200" cap="none" spc="0" normalizeH="0" baseline="0" noProof="1">
                <a:solidFill>
                  <a:srgbClr val="00B0F0"/>
                </a:solidFill>
                <a:effectLst>
                  <a:innerShdw blurRad="63500" dist="50800" dir="13500000">
                    <a:srgbClr val="000000">
                      <a:alpha val="50000"/>
                    </a:srgbClr>
                  </a:innerShdw>
                  <a:outerShdw blurRad="38100" dist="38100" dir="2700000" algn="tl">
                    <a:srgbClr val="000000">
                      <a:alpha val="43137"/>
                    </a:srgbClr>
                  </a:outerShdw>
                </a:effectLst>
                <a:latin typeface="微软雅黑" panose="020b0503020204020204" charset="-122"/>
                <a:ea typeface="微软雅黑" panose="020b0503020204020204" charset="-122"/>
                <a:cs typeface="+mj-cs"/>
                <a:sym typeface="+mn-ea"/>
              </a:rPr>
              <a:t>状物</a:t>
            </a:r>
            <a:endParaRPr kumimoji="0" lang="zh-CN" altLang="en-US" sz="2800" b="1" kern="1200" cap="none" spc="0" normalizeH="0" baseline="0" noProof="1">
              <a:solidFill>
                <a:srgbClr val="00B0F0"/>
              </a:solidFill>
              <a:effectLst>
                <a:innerShdw blurRad="63500" dist="50800" dir="13500000">
                  <a:srgbClr val="000000">
                    <a:alpha val="50000"/>
                  </a:srgbClr>
                </a:innerShdw>
                <a:outerShdw blurRad="38100" dist="38100" dir="2700000" algn="tl">
                  <a:srgbClr val="000000">
                    <a:alpha val="43137"/>
                  </a:srgbClr>
                </a:outerShdw>
              </a:effectLst>
              <a:latin typeface="微软雅黑" panose="020b0503020204020204" charset="-122"/>
              <a:ea typeface="微软雅黑" panose="020b0503020204020204" charset="-122"/>
              <a:cs typeface="+mj-cs"/>
              <a:sym typeface="+mn-ea"/>
            </a:endParaRPr>
          </a:p>
        </p:txBody>
      </p:sp>
      <p:sp>
        <p:nvSpPr>
          <p:cNvPr id="6" name="文本框 1"/>
          <p:cNvSpPr txBox="1">
            <a:spLocks noChangeArrowheads="1"/>
          </p:cNvSpPr>
          <p:nvPr/>
        </p:nvSpPr>
        <p:spPr bwMode="auto">
          <a:xfrm>
            <a:off x="6297930" y="4937760"/>
            <a:ext cx="1266190" cy="521970"/>
          </a:xfrm>
          <a:prstGeom prst="rect">
            <a:avLst/>
          </a:prstGeom>
          <a:solidFill>
            <a:srgbClr val="FFC000"/>
          </a:solidFill>
          <a:ln w="9525">
            <a:noFill/>
            <a:miter lim="800000"/>
          </a:ln>
        </p:spPr>
        <p:txBody>
          <a:bodyPr wrap="square">
            <a:spAutoFit/>
          </a:bodyPr>
          <a:lstStyle/>
          <a:p>
            <a:pPr marR="0" algn="ctr" defTabSz="914400">
              <a:buClrTx/>
              <a:buSzTx/>
              <a:buFont typeface="Arial" panose="020b0604020202020204" pitchFamily="34" charset="0"/>
              <a:buNone/>
              <a:defRPr/>
            </a:pPr>
            <a:r>
              <a:rPr kumimoji="0" lang="zh-CN" altLang="en-US" sz="2800" b="1" kern="1200" cap="none" spc="0" normalizeH="0" baseline="0" noProof="1">
                <a:solidFill>
                  <a:srgbClr val="00B0F0"/>
                </a:solidFill>
                <a:effectLst>
                  <a:innerShdw blurRad="63500" dist="50800" dir="13500000">
                    <a:srgbClr val="000000">
                      <a:alpha val="50000"/>
                    </a:srgbClr>
                  </a:innerShdw>
                </a:effectLst>
                <a:latin typeface="微软雅黑" panose="020b0503020204020204" charset="-122"/>
                <a:ea typeface="微软雅黑" panose="020b0503020204020204" charset="-122"/>
                <a:cs typeface="+mj-cs"/>
                <a:sym typeface="+mn-ea"/>
              </a:rPr>
              <a:t>言志</a:t>
            </a:r>
            <a:endParaRPr kumimoji="0" lang="zh-CN" altLang="en-US" sz="2800" b="1" kern="1200" cap="none" spc="0" normalizeH="0" baseline="0" noProof="1">
              <a:solidFill>
                <a:srgbClr val="00B0F0"/>
              </a:solidFill>
              <a:effectLst>
                <a:innerShdw blurRad="63500" dist="50800" dir="13500000">
                  <a:srgbClr val="000000">
                    <a:alpha val="50000"/>
                  </a:srgbClr>
                </a:innerShdw>
              </a:effectLst>
              <a:latin typeface="微软雅黑" panose="020b0503020204020204" charset="-122"/>
              <a:ea typeface="微软雅黑" panose="020b0503020204020204" charset="-122"/>
              <a:cs typeface="+mj-cs"/>
              <a:sym typeface="+mn-ea"/>
            </a:endParaRPr>
          </a:p>
        </p:txBody>
      </p:sp>
      <p:sp>
        <p:nvSpPr>
          <p:cNvPr id="7" name="Text Box 14"/>
          <p:cNvSpPr txBox="1">
            <a:spLocks noChangeArrowheads="1"/>
          </p:cNvSpPr>
          <p:nvPr/>
        </p:nvSpPr>
        <p:spPr>
          <a:xfrm>
            <a:off x="611505" y="548640"/>
            <a:ext cx="1591945" cy="571500"/>
          </a:xfrm>
          <a:prstGeom prst="rect">
            <a:avLst/>
          </a:prstGeom>
          <a:ln w="28575" cmpd="tri">
            <a:solidFill>
              <a:srgbClr val="0070C0"/>
            </a:solidFill>
            <a:bevel/>
          </a:ln>
        </p:spPr>
        <p:txBody>
          <a:bodyPr/>
          <a:lstStyle/>
          <a:p>
            <a:pPr marR="0" algn="ctr" defTabSz="914400" fontAlgn="ctr">
              <a:spcBef>
                <a:spcPct val="0"/>
              </a:spcBef>
              <a:buClrTx/>
              <a:buSzTx/>
              <a:buFontTx/>
              <a:buNone/>
              <a:defRPr/>
            </a:pPr>
            <a:r>
              <a:rPr kumimoji="0" lang="zh-CN" altLang="en-US" sz="3200" b="1" kern="0" cap="none" spc="0" normalizeH="0" baseline="0" noProof="0">
                <a:solidFill>
                  <a:srgbClr val="C00000"/>
                </a:solidFill>
                <a:latin typeface="微软雅黑" panose="020b0503020204020204" charset="-122"/>
                <a:ea typeface="微软雅黑" panose="020b0503020204020204" charset="-122"/>
                <a:cs typeface="+mj-cs"/>
              </a:rPr>
              <a:t>理思路</a:t>
            </a:r>
            <a:endParaRPr kumimoji="0" lang="zh-CN" altLang="en-US" sz="3200" b="1" kern="0" cap="none" spc="0" normalizeH="0" baseline="0" noProof="0">
              <a:solidFill>
                <a:srgbClr val="C00000"/>
              </a:solidFill>
              <a:latin typeface="微软雅黑" panose="020b0503020204020204" charset="-122"/>
              <a:ea typeface="微软雅黑" panose="020b0503020204020204" charset="-122"/>
              <a:cs typeface="+mj-cs"/>
            </a:endParaRPr>
          </a:p>
        </p:txBody>
      </p:sp>
      <p:sp>
        <p:nvSpPr>
          <p:cNvPr id="10" name="文本框 1"/>
          <p:cNvSpPr txBox="1">
            <a:spLocks noChangeArrowheads="1"/>
          </p:cNvSpPr>
          <p:nvPr/>
        </p:nvSpPr>
        <p:spPr bwMode="auto">
          <a:xfrm>
            <a:off x="6300470" y="3145790"/>
            <a:ext cx="1266190" cy="521970"/>
          </a:xfrm>
          <a:prstGeom prst="rect">
            <a:avLst/>
          </a:prstGeom>
          <a:noFill/>
          <a:ln w="9525">
            <a:noFill/>
            <a:miter lim="800000"/>
          </a:ln>
          <a:extLst>
            <a:ext uri="{909E8E84-426E-40DD-AFC4-6F175D3DCCD1}">
              <a14:hiddenFill xmlns:a14="http://schemas.microsoft.com/office/drawing/2010/main">
                <a:solidFill>
                  <a:srgbClr val="FFC000"/>
                </a:solidFill>
              </a14:hiddenFill>
            </a:ext>
          </a:extLst>
        </p:spPr>
        <p:txBody>
          <a:bodyPr wrap="square">
            <a:spAutoFit/>
          </a:bodyPr>
          <a:lstStyle/>
          <a:p>
            <a:pPr marR="0" algn="ctr" defTabSz="914400">
              <a:buClrTx/>
              <a:buSzTx/>
              <a:buFont typeface="Arial" panose="020b0604020202020204" pitchFamily="34" charset="0"/>
              <a:buNone/>
              <a:defRPr/>
            </a:pPr>
            <a:r>
              <a:rPr kumimoji="0" lang="zh-CN" altLang="en-US" sz="2800" b="1" kern="1200" cap="none" spc="0" normalizeH="0" baseline="0" noProof="1">
                <a:solidFill>
                  <a:srgbClr val="7C3001"/>
                </a:solidFill>
                <a:effectLst>
                  <a:innerShdw blurRad="63500" dist="50800" dir="13500000">
                    <a:srgbClr val="000000">
                      <a:alpha val="50000"/>
                    </a:srgbClr>
                  </a:innerShdw>
                </a:effectLst>
                <a:latin typeface="微软雅黑" panose="020b0503020204020204" charset="-122"/>
                <a:ea typeface="微软雅黑" panose="020b0503020204020204" charset="-122"/>
                <a:cs typeface="+mj-cs"/>
                <a:sym typeface="+mn-ea"/>
              </a:rPr>
              <a:t>杏花</a:t>
            </a:r>
            <a:endParaRPr kumimoji="0" lang="zh-CN" altLang="en-US" sz="2800" b="1" kern="1200" cap="none" spc="0" normalizeH="0" baseline="0" noProof="1">
              <a:solidFill>
                <a:srgbClr val="7C3001"/>
              </a:solidFill>
              <a:effectLst>
                <a:innerShdw blurRad="63500" dist="50800" dir="13500000">
                  <a:srgbClr val="000000">
                    <a:alpha val="50000"/>
                  </a:srgbClr>
                </a:innerShdw>
              </a:effectLst>
              <a:latin typeface="微软雅黑" panose="020b0503020204020204" charset="-122"/>
              <a:ea typeface="微软雅黑" panose="020b0503020204020204" charset="-122"/>
              <a:cs typeface="+mj-cs"/>
              <a:sym typeface="+mn-ea"/>
            </a:endParaRPr>
          </a:p>
        </p:txBody>
      </p:sp>
      <p:sp>
        <p:nvSpPr>
          <p:cNvPr id="3" name="文本框 1"/>
          <p:cNvSpPr txBox="1">
            <a:spLocks noChangeArrowheads="1"/>
          </p:cNvSpPr>
          <p:nvPr/>
        </p:nvSpPr>
        <p:spPr bwMode="auto">
          <a:xfrm>
            <a:off x="1475740" y="3360420"/>
            <a:ext cx="1266190" cy="583565"/>
          </a:xfrm>
          <a:prstGeom prst="rect">
            <a:avLst/>
          </a:prstGeom>
          <a:solidFill>
            <a:srgbClr val="FFC000"/>
          </a:solidFill>
          <a:ln w="9525">
            <a:noFill/>
            <a:miter lim="800000"/>
          </a:ln>
        </p:spPr>
        <p:txBody>
          <a:bodyPr wrap="square">
            <a:spAutoFit/>
          </a:bodyPr>
          <a:lstStyle/>
          <a:p>
            <a:pPr marR="0" algn="ctr" defTabSz="914400">
              <a:buClrTx/>
              <a:buSzTx/>
              <a:buFont typeface="Arial" panose="020b0604020202020204" pitchFamily="34" charset="0"/>
              <a:buNone/>
              <a:defRPr/>
            </a:pPr>
            <a:r>
              <a:rPr kumimoji="0" lang="zh-CN" altLang="en-US" sz="3200" b="1" kern="1200" cap="none" spc="0" normalizeH="0" baseline="0" noProof="1">
                <a:solidFill>
                  <a:srgbClr val="FF0000"/>
                </a:solidFill>
                <a:effectLst>
                  <a:innerShdw blurRad="63500" dist="50800" dir="13500000">
                    <a:srgbClr val="000000">
                      <a:alpha val="50000"/>
                    </a:srgbClr>
                  </a:innerShdw>
                  <a:outerShdw blurRad="38100" dist="38100" dir="2700000" algn="tl">
                    <a:srgbClr val="000000">
                      <a:alpha val="43137"/>
                    </a:srgbClr>
                  </a:outerShdw>
                </a:effectLst>
                <a:latin typeface="微软雅黑" panose="020b0503020204020204" charset="-122"/>
                <a:ea typeface="微软雅黑" panose="020b0503020204020204" charset="-122"/>
                <a:cs typeface="+mj-cs"/>
                <a:sym typeface="+mn-ea"/>
              </a:rPr>
              <a:t>所</a:t>
            </a:r>
            <a:r>
              <a:rPr kumimoji="0" lang="en-US" altLang="zh-CN" sz="3200" b="1" kern="1200" cap="none" spc="0" normalizeH="0" baseline="0" noProof="1">
                <a:solidFill>
                  <a:srgbClr val="FF0000"/>
                </a:solidFill>
                <a:effectLst>
                  <a:innerShdw blurRad="63500" dist="50800" dir="13500000">
                    <a:srgbClr val="000000">
                      <a:alpha val="50000"/>
                    </a:srgbClr>
                  </a:innerShdw>
                  <a:outerShdw blurRad="38100" dist="38100" dir="2700000" algn="tl">
                    <a:srgbClr val="000000">
                      <a:alpha val="43137"/>
                    </a:srgbClr>
                  </a:outerShdw>
                </a:effectLst>
                <a:latin typeface="微软雅黑" panose="020b0503020204020204" charset="-122"/>
                <a:ea typeface="微软雅黑" panose="020b0503020204020204" charset="-122"/>
                <a:cs typeface="+mj-cs"/>
                <a:sym typeface="+mn-ea"/>
              </a:rPr>
              <a:t> </a:t>
            </a:r>
            <a:r>
              <a:rPr kumimoji="0" lang="zh-CN" altLang="en-US" sz="3200" b="1" kern="1200" cap="none" spc="0" normalizeH="0" baseline="0" noProof="1">
                <a:solidFill>
                  <a:srgbClr val="FF0000"/>
                </a:solidFill>
                <a:effectLst>
                  <a:innerShdw blurRad="63500" dist="50800" dir="13500000">
                    <a:srgbClr val="000000">
                      <a:alpha val="50000"/>
                    </a:srgbClr>
                  </a:innerShdw>
                  <a:outerShdw blurRad="38100" dist="38100" dir="2700000" algn="tl">
                    <a:srgbClr val="000000">
                      <a:alpha val="43137"/>
                    </a:srgbClr>
                  </a:outerShdw>
                </a:effectLst>
                <a:latin typeface="微软雅黑" panose="020b0503020204020204" charset="-122"/>
                <a:ea typeface="微软雅黑" panose="020b0503020204020204" charset="-122"/>
                <a:cs typeface="+mj-cs"/>
                <a:sym typeface="+mn-ea"/>
              </a:rPr>
              <a:t>见</a:t>
            </a:r>
            <a:endParaRPr kumimoji="0" lang="zh-CN" altLang="en-US" sz="3200" b="1" kern="1200" cap="none" spc="0" normalizeH="0" baseline="0" noProof="1">
              <a:solidFill>
                <a:srgbClr val="FF0000"/>
              </a:solidFill>
              <a:effectLst>
                <a:innerShdw blurRad="63500" dist="50800" dir="13500000">
                  <a:srgbClr val="000000">
                    <a:alpha val="50000"/>
                  </a:srgbClr>
                </a:innerShdw>
                <a:outerShdw blurRad="38100" dist="38100" dir="2700000" algn="tl">
                  <a:srgbClr val="000000">
                    <a:alpha val="43137"/>
                  </a:srgbClr>
                </a:outerShdw>
              </a:effectLst>
              <a:latin typeface="微软雅黑" panose="020b0503020204020204" charset="-122"/>
              <a:ea typeface="微软雅黑" panose="020b0503020204020204" charset="-122"/>
              <a:cs typeface="+mj-cs"/>
              <a:sym typeface="+mn-ea"/>
            </a:endParaRPr>
          </a:p>
        </p:txBody>
      </p:sp>
      <p:sp>
        <p:nvSpPr>
          <p:cNvPr id="11" name="文本框 1"/>
          <p:cNvSpPr txBox="1">
            <a:spLocks noChangeArrowheads="1"/>
          </p:cNvSpPr>
          <p:nvPr/>
        </p:nvSpPr>
        <p:spPr bwMode="auto">
          <a:xfrm>
            <a:off x="1475740" y="4580890"/>
            <a:ext cx="1266190" cy="583565"/>
          </a:xfrm>
          <a:prstGeom prst="rect">
            <a:avLst/>
          </a:prstGeom>
          <a:solidFill>
            <a:srgbClr val="FFC000"/>
          </a:solidFill>
          <a:ln w="9525">
            <a:noFill/>
            <a:miter lim="800000"/>
          </a:ln>
        </p:spPr>
        <p:txBody>
          <a:bodyPr wrap="square">
            <a:spAutoFit/>
          </a:bodyPr>
          <a:lstStyle/>
          <a:p>
            <a:pPr marR="0" algn="ctr" defTabSz="914400">
              <a:buClrTx/>
              <a:buSzTx/>
              <a:buFont typeface="Arial" panose="020b0604020202020204" pitchFamily="34" charset="0"/>
              <a:buNone/>
              <a:defRPr/>
            </a:pPr>
            <a:r>
              <a:rPr kumimoji="0" lang="zh-CN" altLang="en-US" sz="3200" b="1" kern="1200" cap="none" spc="0" normalizeH="0" baseline="0" noProof="1">
                <a:solidFill>
                  <a:srgbClr val="FF0000"/>
                </a:solidFill>
                <a:effectLst>
                  <a:innerShdw blurRad="63500" dist="50800" dir="13500000">
                    <a:srgbClr val="000000">
                      <a:alpha val="50000"/>
                    </a:srgbClr>
                  </a:innerShdw>
                  <a:outerShdw blurRad="38100" dist="38100" dir="2700000" algn="tl">
                    <a:srgbClr val="000000">
                      <a:alpha val="43137"/>
                    </a:srgbClr>
                  </a:outerShdw>
                </a:effectLst>
                <a:latin typeface="微软雅黑" panose="020b0503020204020204" charset="-122"/>
                <a:ea typeface="微软雅黑" panose="020b0503020204020204" charset="-122"/>
                <a:cs typeface="+mj-cs"/>
                <a:sym typeface="+mn-ea"/>
              </a:rPr>
              <a:t>所</a:t>
            </a:r>
            <a:r>
              <a:rPr kumimoji="0" lang="en-US" altLang="zh-CN" sz="3200" b="1" kern="1200" cap="none" spc="0" normalizeH="0" baseline="0" noProof="1">
                <a:solidFill>
                  <a:srgbClr val="FF0000"/>
                </a:solidFill>
                <a:effectLst>
                  <a:innerShdw blurRad="63500" dist="50800" dir="13500000">
                    <a:srgbClr val="000000">
                      <a:alpha val="50000"/>
                    </a:srgbClr>
                  </a:innerShdw>
                  <a:outerShdw blurRad="38100" dist="38100" dir="2700000" algn="tl">
                    <a:srgbClr val="000000">
                      <a:alpha val="43137"/>
                    </a:srgbClr>
                  </a:outerShdw>
                </a:effectLst>
                <a:latin typeface="微软雅黑" panose="020b0503020204020204" charset="-122"/>
                <a:ea typeface="微软雅黑" panose="020b0503020204020204" charset="-122"/>
                <a:cs typeface="+mj-cs"/>
                <a:sym typeface="+mn-ea"/>
              </a:rPr>
              <a:t> </a:t>
            </a:r>
            <a:r>
              <a:rPr kumimoji="0" lang="zh-CN" altLang="en-US" sz="3200" b="1" kern="1200" cap="none" spc="0" normalizeH="0" baseline="0" noProof="1">
                <a:solidFill>
                  <a:srgbClr val="FF0000"/>
                </a:solidFill>
                <a:effectLst>
                  <a:innerShdw blurRad="63500" dist="50800" dir="13500000">
                    <a:srgbClr val="000000">
                      <a:alpha val="50000"/>
                    </a:srgbClr>
                  </a:innerShdw>
                  <a:outerShdw blurRad="38100" dist="38100" dir="2700000" algn="tl">
                    <a:srgbClr val="000000">
                      <a:alpha val="43137"/>
                    </a:srgbClr>
                  </a:outerShdw>
                </a:effectLst>
                <a:latin typeface="微软雅黑" panose="020b0503020204020204" charset="-122"/>
                <a:ea typeface="微软雅黑" panose="020b0503020204020204" charset="-122"/>
                <a:cs typeface="+mj-cs"/>
                <a:sym typeface="+mn-ea"/>
              </a:rPr>
              <a:t>感</a:t>
            </a:r>
            <a:endParaRPr kumimoji="0" lang="zh-CN" altLang="en-US" sz="3200" b="1" kern="1200" cap="none" spc="0" normalizeH="0" baseline="0" noProof="1">
              <a:solidFill>
                <a:srgbClr val="FF0000"/>
              </a:solidFill>
              <a:effectLst>
                <a:innerShdw blurRad="63500" dist="50800" dir="13500000">
                  <a:srgbClr val="000000">
                    <a:alpha val="50000"/>
                  </a:srgbClr>
                </a:innerShdw>
                <a:outerShdw blurRad="38100" dist="38100" dir="2700000" algn="tl">
                  <a:srgbClr val="000000">
                    <a:alpha val="43137"/>
                  </a:srgbClr>
                </a:outerShdw>
              </a:effectLst>
              <a:latin typeface="微软雅黑" panose="020b0503020204020204" charset="-122"/>
              <a:ea typeface="微软雅黑" panose="020b0503020204020204" charset="-122"/>
              <a:cs typeface="+mj-cs"/>
              <a:sym typeface="+mn-ea"/>
            </a:endParaRPr>
          </a:p>
        </p:txBody>
      </p:sp>
      <p:sp>
        <p:nvSpPr>
          <p:cNvPr id="12" name="文本框 1"/>
          <p:cNvSpPr txBox="1">
            <a:spLocks noChangeArrowheads="1"/>
          </p:cNvSpPr>
          <p:nvPr/>
        </p:nvSpPr>
        <p:spPr bwMode="auto">
          <a:xfrm>
            <a:off x="6256020" y="4364990"/>
            <a:ext cx="1266190" cy="521970"/>
          </a:xfrm>
          <a:prstGeom prst="rect">
            <a:avLst/>
          </a:prstGeom>
          <a:noFill/>
          <a:ln w="9525">
            <a:noFill/>
            <a:miter lim="800000"/>
          </a:ln>
          <a:extLst>
            <a:ext uri="{909E8E84-426E-40DD-AFC4-6F175D3DCCD1}">
              <a14:hiddenFill xmlns:a14="http://schemas.microsoft.com/office/drawing/2010/main">
                <a:solidFill>
                  <a:srgbClr val="FFC000"/>
                </a:solidFill>
              </a14:hiddenFill>
            </a:ext>
          </a:extLst>
        </p:spPr>
        <p:txBody>
          <a:bodyPr wrap="square">
            <a:spAutoFit/>
          </a:bodyPr>
          <a:lstStyle/>
          <a:p>
            <a:pPr marR="0" algn="ctr" defTabSz="914400">
              <a:buClrTx/>
              <a:buSzTx/>
              <a:buFont typeface="Arial" panose="020b0604020202020204" pitchFamily="34" charset="0"/>
              <a:buNone/>
              <a:defRPr/>
            </a:pPr>
            <a:r>
              <a:rPr kumimoji="0" lang="zh-CN" altLang="en-US" sz="2800" b="1" kern="1200" cap="none" spc="0" normalizeH="0" baseline="0" noProof="1">
                <a:solidFill>
                  <a:srgbClr val="7C3001"/>
                </a:solidFill>
                <a:effectLst>
                  <a:innerShdw blurRad="63500" dist="50800" dir="13500000">
                    <a:srgbClr val="000000">
                      <a:alpha val="50000"/>
                    </a:srgbClr>
                  </a:innerShdw>
                </a:effectLst>
                <a:latin typeface="微软雅黑" panose="020b0503020204020204" charset="-122"/>
                <a:ea typeface="微软雅黑" panose="020b0503020204020204" charset="-122"/>
                <a:cs typeface="+mj-cs"/>
                <a:sym typeface="+mn-ea"/>
              </a:rPr>
              <a:t>象征</a:t>
            </a:r>
            <a:endParaRPr kumimoji="0" lang="zh-CN" altLang="en-US" sz="2800" b="1" kern="1200" cap="none" spc="0" normalizeH="0" baseline="0" noProof="1">
              <a:solidFill>
                <a:srgbClr val="7C3001"/>
              </a:solidFill>
              <a:effectLst>
                <a:innerShdw blurRad="63500" dist="50800" dir="13500000">
                  <a:srgbClr val="000000">
                    <a:alpha val="50000"/>
                  </a:srgbClr>
                </a:innerShdw>
              </a:effectLst>
              <a:latin typeface="微软雅黑" panose="020b0503020204020204" charset="-122"/>
              <a:ea typeface="微软雅黑" panose="020b0503020204020204" charset="-122"/>
              <a:cs typeface="+mj-cs"/>
              <a:sym typeface="+mn-ea"/>
            </a:endParaRPr>
          </a:p>
        </p:txBody>
      </p:sp>
      <p:sp>
        <p:nvSpPr>
          <p:cNvPr id="8" name="文本框 35843"/>
          <p:cNvSpPr txBox="1"/>
          <p:nvPr/>
        </p:nvSpPr>
        <p:spPr>
          <a:xfrm>
            <a:off x="2847340" y="1844675"/>
            <a:ext cx="3303270" cy="3615055"/>
          </a:xfrm>
          <a:prstGeom prst="rect">
            <a:avLst/>
          </a:prstGeom>
          <a:solidFill>
            <a:srgbClr val="5F8D8D">
              <a:alpha val="28000"/>
            </a:srgbClr>
          </a:solidFill>
          <a:ln w="9525">
            <a:noFill/>
          </a:ln>
        </p:spPr>
        <p:txBody>
          <a:bodyPr wrap="square">
            <a:spAutoFit/>
          </a:bodyPr>
          <a:lstStyle/>
          <a:p>
            <a:pPr algn="ctr" eaLnBrk="1" latinLnBrk="0" hangingPunct="1">
              <a:lnSpc>
                <a:spcPts val="4580"/>
              </a:lnSpc>
              <a:spcBef>
                <a:spcPct val="0"/>
              </a:spcBef>
            </a:pPr>
            <a:r>
              <a:rPr lang="zh-CN" altLang="en-US" sz="3200" b="1" smtClean="0">
                <a:ln>
                  <a:noFill/>
                </a:ln>
                <a:solidFill>
                  <a:srgbClr val="C00000"/>
                </a:solidFill>
                <a:effectLst>
                  <a:innerShdw blurRad="63500" dist="50800" dir="13500000">
                    <a:srgbClr val="000000">
                      <a:alpha val="50000"/>
                    </a:srgbClr>
                  </a:innerShdw>
                </a:effectLst>
                <a:uLnTx/>
                <a:uFillTx/>
                <a:latin typeface="微软雅黑" panose="020b0503020204020204" charset="-122"/>
                <a:ea typeface="微软雅黑" panose="020b0503020204020204" charset="-122"/>
                <a:cs typeface="+mj-cs"/>
                <a:sym typeface="+mn-ea"/>
              </a:rPr>
              <a:t>北陂</a:t>
            </a:r>
            <a:r>
              <a:rPr lang="zh-CN" altLang="en-US" sz="3200" b="1" smtClean="0">
                <a:ln>
                  <a:noFill/>
                </a:ln>
                <a:solidFill>
                  <a:srgbClr val="C00000"/>
                </a:solidFill>
                <a:effectLst>
                  <a:innerShdw blurRad="63500" dist="50800" dir="13500000">
                    <a:srgbClr val="000000">
                      <a:alpha val="50000"/>
                    </a:srgbClr>
                  </a:innerShdw>
                </a:effectLst>
                <a:highlight>
                  <a:srgbClr val="FFFF00"/>
                </a:highlight>
                <a:uLnTx/>
                <a:uFillTx/>
                <a:latin typeface="微软雅黑" panose="020b0503020204020204" charset="-122"/>
                <a:ea typeface="微软雅黑" panose="020b0503020204020204" charset="-122"/>
                <a:cs typeface="+mj-cs"/>
                <a:sym typeface="+mn-ea"/>
              </a:rPr>
              <a:t>杏花</a:t>
            </a:r>
            <a:endParaRPr lang="zh-CN" altLang="en-US" sz="3200" b="1" smtClean="0">
              <a:ln>
                <a:noFill/>
              </a:ln>
              <a:solidFill>
                <a:srgbClr val="FFC000"/>
              </a:solidFill>
              <a:effectLst>
                <a:innerShdw blurRad="63500" dist="50800" dir="13500000">
                  <a:srgbClr val="000000">
                    <a:alpha val="50000"/>
                  </a:srgbClr>
                </a:innerShdw>
              </a:effectLst>
              <a:uLnTx/>
              <a:uFillTx/>
              <a:latin typeface="+mj-lt"/>
              <a:ea typeface="华文隶书" panose="02010800040101010101" pitchFamily="2" charset="-122"/>
              <a:cs typeface="+mj-cs"/>
              <a:sym typeface="+mn-ea"/>
            </a:endParaRPr>
          </a:p>
          <a:p>
            <a:pPr algn="ctr" eaLnBrk="1" latinLnBrk="0" hangingPunct="1">
              <a:lnSpc>
                <a:spcPts val="4580"/>
              </a:lnSpc>
              <a:spcBef>
                <a:spcPct val="0"/>
              </a:spcBef>
            </a:pPr>
            <a:r>
              <a:rPr lang="zh-CN" altLang="en-US" sz="3200" b="1">
                <a:effectLst>
                  <a:outerShdw blurRad="38100" dist="38100" dir="2700000" algn="tl">
                    <a:srgbClr val="000000">
                      <a:alpha val="43137"/>
                    </a:srgbClr>
                  </a:outerShdw>
                </a:effectLst>
                <a:latin typeface="华文新魏" panose="02010800040101010101" pitchFamily="2" charset="-122"/>
                <a:ea typeface="华文新魏" panose="02010800040101010101" pitchFamily="2" charset="-122"/>
                <a:sym typeface="+mn-ea"/>
              </a:rPr>
              <a:t>王安石</a:t>
            </a:r>
            <a:endParaRPr sz="3200" b="1">
              <a:solidFill>
                <a:srgbClr val="0070C0"/>
              </a:solidFill>
              <a:latin typeface="微软雅黑" panose="020b0503020204020204" charset="-122"/>
              <a:ea typeface="微软雅黑" panose="020b0503020204020204" charset="-122"/>
              <a:sym typeface="+mn-ea"/>
            </a:endParaRPr>
          </a:p>
          <a:p>
            <a:pPr algn="ctr" eaLnBrk="1" latinLnBrk="0" hangingPunct="1">
              <a:lnSpc>
                <a:spcPts val="4580"/>
              </a:lnSpc>
              <a:spcBef>
                <a:spcPct val="0"/>
              </a:spcBef>
            </a:pPr>
            <a:r>
              <a:rPr lang="zh-CN" altLang="en-US" sz="3200" b="1">
                <a:solidFill>
                  <a:srgbClr val="0070C0"/>
                </a:solidFill>
                <a:effectLst>
                  <a:outerShdw blurRad="38100" dist="38100" dir="2700000" algn="tl">
                    <a:srgbClr val="000000">
                      <a:alpha val="43137"/>
                    </a:srgbClr>
                  </a:outerShdw>
                </a:effectLst>
                <a:latin typeface="黑体" panose="02010609060101010101" charset="-122"/>
                <a:ea typeface="黑体" panose="02010609060101010101" charset="-122"/>
                <a:sym typeface="+mn-ea"/>
              </a:rPr>
              <a:t>一陂春水</a:t>
            </a:r>
            <a:r>
              <a:rPr lang="zh-CN" altLang="en-US" sz="3200" b="1">
                <a:solidFill>
                  <a:srgbClr val="00B0F0"/>
                </a:solidFill>
                <a:effectLst>
                  <a:outerShdw blurRad="38100" dist="38100" dir="2700000" algn="tl">
                    <a:srgbClr val="000000">
                      <a:alpha val="43137"/>
                    </a:srgbClr>
                  </a:outerShdw>
                </a:effectLst>
                <a:highlight>
                  <a:srgbClr val="FFFF00"/>
                </a:highlight>
                <a:latin typeface="微软雅黑" panose="020b0503020204020204" charset="-122"/>
                <a:ea typeface="微软雅黑" panose="020b0503020204020204" charset="-122"/>
                <a:sym typeface="+mn-ea"/>
              </a:rPr>
              <a:t>绕</a:t>
            </a:r>
            <a:r>
              <a:rPr lang="zh-CN" altLang="en-US" sz="3200" b="1">
                <a:solidFill>
                  <a:srgbClr val="0070C0"/>
                </a:solidFill>
                <a:effectLst>
                  <a:outerShdw blurRad="38100" dist="38100" dir="2700000" algn="tl">
                    <a:srgbClr val="000000">
                      <a:alpha val="43137"/>
                    </a:srgbClr>
                  </a:outerShdw>
                </a:effectLst>
                <a:latin typeface="黑体" panose="02010609060101010101" charset="-122"/>
                <a:ea typeface="黑体" panose="02010609060101010101" charset="-122"/>
                <a:sym typeface="+mn-ea"/>
              </a:rPr>
              <a:t>花身，</a:t>
            </a:r>
            <a:endParaRPr lang="zh-CN" altLang="en-US" sz="3200" b="1">
              <a:solidFill>
                <a:srgbClr val="0070C0"/>
              </a:solidFill>
              <a:effectLst>
                <a:outerShdw blurRad="38100" dist="38100" dir="2700000" algn="tl">
                  <a:srgbClr val="000000">
                    <a:alpha val="43137"/>
                  </a:srgbClr>
                </a:outerShdw>
              </a:effectLst>
              <a:latin typeface="黑体" panose="02010609060101010101" charset="-122"/>
              <a:ea typeface="黑体" panose="02010609060101010101" charset="-122"/>
              <a:sym typeface="+mn-ea"/>
            </a:endParaRPr>
          </a:p>
          <a:p>
            <a:pPr algn="ctr" eaLnBrk="1" latinLnBrk="0" hangingPunct="1">
              <a:lnSpc>
                <a:spcPts val="4580"/>
              </a:lnSpc>
              <a:spcBef>
                <a:spcPct val="0"/>
              </a:spcBef>
            </a:pPr>
            <a:r>
              <a:rPr lang="zh-CN" altLang="en-US" sz="3200" b="1">
                <a:solidFill>
                  <a:srgbClr val="0070C0"/>
                </a:solidFill>
                <a:effectLst>
                  <a:outerShdw blurRad="38100" dist="38100" dir="2700000" algn="tl">
                    <a:srgbClr val="000000">
                      <a:alpha val="43137"/>
                    </a:srgbClr>
                  </a:outerShdw>
                </a:effectLst>
                <a:latin typeface="黑体" panose="02010609060101010101" charset="-122"/>
                <a:ea typeface="黑体" panose="02010609060101010101" charset="-122"/>
                <a:sym typeface="+mn-ea"/>
              </a:rPr>
              <a:t>花影妖娆各</a:t>
            </a:r>
            <a:r>
              <a:rPr lang="zh-CN" altLang="en-US" sz="3200" b="1">
                <a:solidFill>
                  <a:srgbClr val="00B0F0"/>
                </a:solidFill>
                <a:effectLst>
                  <a:outerShdw blurRad="38100" dist="38100" dir="2700000" algn="tl">
                    <a:srgbClr val="000000">
                      <a:alpha val="43137"/>
                    </a:srgbClr>
                  </a:outerShdw>
                </a:effectLst>
                <a:highlight>
                  <a:srgbClr val="FFFF00"/>
                </a:highlight>
                <a:latin typeface="微软雅黑" panose="020b0503020204020204" charset="-122"/>
                <a:ea typeface="微软雅黑" panose="020b0503020204020204" charset="-122"/>
                <a:sym typeface="+mn-ea"/>
              </a:rPr>
              <a:t>占春</a:t>
            </a:r>
            <a:r>
              <a:rPr lang="zh-CN" altLang="en-US" sz="3200" b="1">
                <a:solidFill>
                  <a:srgbClr val="0070C0"/>
                </a:solidFill>
                <a:effectLst>
                  <a:outerShdw blurRad="38100" dist="38100" dir="2700000" algn="tl">
                    <a:srgbClr val="000000">
                      <a:alpha val="43137"/>
                    </a:srgbClr>
                  </a:outerShdw>
                </a:effectLst>
                <a:latin typeface="黑体" panose="02010609060101010101" charset="-122"/>
                <a:ea typeface="黑体" panose="02010609060101010101" charset="-122"/>
                <a:sym typeface="+mn-ea"/>
              </a:rPr>
              <a:t>。</a:t>
            </a:r>
            <a:endParaRPr lang="zh-CN" altLang="en-US" sz="3200" b="1">
              <a:solidFill>
                <a:srgbClr val="0070C0"/>
              </a:solidFill>
              <a:effectLst>
                <a:outerShdw blurRad="38100" dist="38100" dir="2700000" algn="tl">
                  <a:srgbClr val="000000">
                    <a:alpha val="43137"/>
                  </a:srgbClr>
                </a:outerShdw>
              </a:effectLst>
              <a:latin typeface="黑体" panose="02010609060101010101" charset="-122"/>
              <a:ea typeface="黑体" panose="02010609060101010101" charset="-122"/>
              <a:sym typeface="+mn-ea"/>
            </a:endParaRPr>
          </a:p>
          <a:p>
            <a:pPr algn="ctr" eaLnBrk="1" latinLnBrk="0" hangingPunct="1">
              <a:lnSpc>
                <a:spcPts val="4580"/>
              </a:lnSpc>
              <a:spcBef>
                <a:spcPct val="0"/>
              </a:spcBef>
            </a:pPr>
            <a:r>
              <a:rPr lang="zh-CN" altLang="en-US" sz="3200" b="1">
                <a:solidFill>
                  <a:srgbClr val="0070C0"/>
                </a:solidFill>
                <a:effectLst>
                  <a:outerShdw blurRad="38100" dist="38100" dir="2700000" algn="tl">
                    <a:srgbClr val="000000">
                      <a:alpha val="43137"/>
                    </a:srgbClr>
                  </a:outerShdw>
                </a:effectLst>
                <a:latin typeface="黑体" panose="02010609060101010101" charset="-122"/>
                <a:ea typeface="黑体" panose="02010609060101010101" charset="-122"/>
                <a:sym typeface="+mn-ea"/>
              </a:rPr>
              <a:t>纵被春风吹</a:t>
            </a:r>
            <a:r>
              <a:rPr lang="zh-CN" altLang="en-US" sz="3200" b="1">
                <a:solidFill>
                  <a:srgbClr val="00B0F0"/>
                </a:solidFill>
                <a:effectLst>
                  <a:outerShdw blurRad="38100" dist="38100" dir="2700000" algn="tl">
                    <a:srgbClr val="000000">
                      <a:alpha val="43137"/>
                    </a:srgbClr>
                  </a:outerShdw>
                </a:effectLst>
                <a:highlight>
                  <a:srgbClr val="FFFF00"/>
                </a:highlight>
                <a:latin typeface="微软雅黑" panose="020b0503020204020204" charset="-122"/>
                <a:ea typeface="微软雅黑" panose="020b0503020204020204" charset="-122"/>
                <a:sym typeface="+mn-ea"/>
              </a:rPr>
              <a:t>作雪</a:t>
            </a:r>
            <a:r>
              <a:rPr lang="zh-CN" altLang="en-US" sz="3200" b="1">
                <a:solidFill>
                  <a:srgbClr val="0070C0"/>
                </a:solidFill>
                <a:effectLst>
                  <a:outerShdw blurRad="38100" dist="38100" dir="2700000" algn="tl">
                    <a:srgbClr val="000000">
                      <a:alpha val="43137"/>
                    </a:srgbClr>
                  </a:outerShdw>
                </a:effectLst>
                <a:latin typeface="黑体" panose="02010609060101010101" charset="-122"/>
                <a:ea typeface="黑体" panose="02010609060101010101" charset="-122"/>
                <a:sym typeface="+mn-ea"/>
              </a:rPr>
              <a:t>，</a:t>
            </a:r>
            <a:endParaRPr lang="zh-CN" altLang="en-US" sz="3200" b="1">
              <a:solidFill>
                <a:srgbClr val="0070C0"/>
              </a:solidFill>
              <a:effectLst>
                <a:outerShdw blurRad="38100" dist="38100" dir="2700000" algn="tl">
                  <a:srgbClr val="000000">
                    <a:alpha val="43137"/>
                  </a:srgbClr>
                </a:outerShdw>
              </a:effectLst>
              <a:latin typeface="黑体" panose="02010609060101010101" charset="-122"/>
              <a:ea typeface="黑体" panose="02010609060101010101" charset="-122"/>
              <a:sym typeface="+mn-ea"/>
            </a:endParaRPr>
          </a:p>
          <a:p>
            <a:pPr algn="ctr" eaLnBrk="1" latinLnBrk="0" hangingPunct="1">
              <a:lnSpc>
                <a:spcPts val="4580"/>
              </a:lnSpc>
              <a:spcBef>
                <a:spcPct val="0"/>
              </a:spcBef>
            </a:pPr>
            <a:r>
              <a:rPr lang="zh-CN" altLang="en-US" sz="3200" b="1">
                <a:solidFill>
                  <a:srgbClr val="00B0F0"/>
                </a:solidFill>
                <a:effectLst>
                  <a:outerShdw blurRad="38100" dist="38100" dir="2700000" algn="tl">
                    <a:srgbClr val="000000">
                      <a:alpha val="43137"/>
                    </a:srgbClr>
                  </a:outerShdw>
                </a:effectLst>
                <a:highlight>
                  <a:srgbClr val="FFFF00"/>
                </a:highlight>
                <a:latin typeface="微软雅黑" panose="020b0503020204020204" charset="-122"/>
                <a:ea typeface="微软雅黑" panose="020b0503020204020204" charset="-122"/>
                <a:sym typeface="+mn-ea"/>
              </a:rPr>
              <a:t>绝胜</a:t>
            </a:r>
            <a:r>
              <a:rPr lang="zh-CN" altLang="en-US" sz="3200" b="1">
                <a:solidFill>
                  <a:srgbClr val="0070C0"/>
                </a:solidFill>
                <a:effectLst>
                  <a:outerShdw blurRad="38100" dist="38100" dir="2700000" algn="tl">
                    <a:srgbClr val="000000">
                      <a:alpha val="43137"/>
                    </a:srgbClr>
                  </a:outerShdw>
                </a:effectLst>
                <a:latin typeface="黑体" panose="02010609060101010101" charset="-122"/>
                <a:ea typeface="黑体" panose="02010609060101010101" charset="-122"/>
                <a:sym typeface="+mn-ea"/>
              </a:rPr>
              <a:t>南陌碾</a:t>
            </a:r>
            <a:r>
              <a:rPr lang="zh-CN" altLang="en-US" sz="3200" b="1">
                <a:solidFill>
                  <a:srgbClr val="00B0F0"/>
                </a:solidFill>
                <a:effectLst>
                  <a:outerShdw blurRad="38100" dist="38100" dir="2700000" algn="tl">
                    <a:srgbClr val="000000">
                      <a:alpha val="43137"/>
                    </a:srgbClr>
                  </a:outerShdw>
                </a:effectLst>
                <a:highlight>
                  <a:srgbClr val="FFFF00"/>
                </a:highlight>
                <a:latin typeface="微软雅黑" panose="020b0503020204020204" charset="-122"/>
                <a:ea typeface="微软雅黑" panose="020b0503020204020204" charset="-122"/>
                <a:sym typeface="+mn-ea"/>
              </a:rPr>
              <a:t>成尘</a:t>
            </a:r>
            <a:r>
              <a:rPr lang="zh-CN" altLang="en-US" sz="3200" b="1">
                <a:solidFill>
                  <a:srgbClr val="0070C0"/>
                </a:solidFill>
                <a:effectLst>
                  <a:outerShdw blurRad="38100" dist="38100" dir="2700000" algn="tl">
                    <a:srgbClr val="000000">
                      <a:alpha val="43137"/>
                    </a:srgbClr>
                  </a:outerShdw>
                </a:effectLst>
                <a:latin typeface="黑体" panose="02010609060101010101" charset="-122"/>
                <a:ea typeface="黑体" panose="02010609060101010101" charset="-122"/>
                <a:sym typeface="+mn-ea"/>
              </a:rPr>
              <a:t>。</a:t>
            </a:r>
            <a:endParaRPr lang="zh-CN" altLang="en-US" sz="3200" b="1">
              <a:solidFill>
                <a:srgbClr val="0070C0"/>
              </a:solidFill>
              <a:effectLst>
                <a:outerShdw blurRad="38100" dist="38100" dir="2700000" algn="tl">
                  <a:srgbClr val="000000">
                    <a:alpha val="43137"/>
                  </a:srgbClr>
                </a:outerShdw>
              </a:effectLst>
              <a:latin typeface="黑体" panose="02010609060101010101" charset="-122"/>
              <a:ea typeface="黑体" panose="02010609060101010101"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000" fill="hold">
                                          <p:stCondLst>
                                            <p:cond delay="0"/>
                                          </p:stCondLst>
                                        </p:cTn>
                                        <p:tgtEl>
                                          <p:spTgt spid="4"/>
                                        </p:tgtEl>
                                        <p:attrNameLst>
                                          <p:attrName>style.visibility</p:attrName>
                                        </p:attrNameLst>
                                      </p:cBhvr>
                                      <p:to>
                                        <p:strVal val="visible"/>
                                      </p:to>
                                    </p:set>
                                    <p:animEffect transition="in" filter="diamond(in)">
                                      <p:cBhvr>
                                        <p:cTn id="7" dur="1000"/>
                                        <p:tgtEl>
                                          <p:spTgt spid="4"/>
                                        </p:tgtEl>
                                      </p:cBhvr>
                                    </p:animEffect>
                                  </p:childTnLst>
                                </p:cTn>
                              </p:par>
                              <p:par>
                                <p:cTn id="8" presetID="8" presetClass="entr" presetSubtype="16" fill="hold" grpId="0" nodeType="withEffect">
                                  <p:stCondLst>
                                    <p:cond delay="0"/>
                                  </p:stCondLst>
                                  <p:childTnLst>
                                    <p:set>
                                      <p:cBhvr>
                                        <p:cTn id="9" dur="1000" fill="hold">
                                          <p:stCondLst>
                                            <p:cond delay="0"/>
                                          </p:stCondLst>
                                        </p:cTn>
                                        <p:tgtEl>
                                          <p:spTgt spid="10"/>
                                        </p:tgtEl>
                                        <p:attrNameLst>
                                          <p:attrName>style.visibility</p:attrName>
                                        </p:attrNameLst>
                                      </p:cBhvr>
                                      <p:to>
                                        <p:strVal val="visible"/>
                                      </p:to>
                                    </p:set>
                                    <p:animEffect transition="in" filter="diamond(in)">
                                      <p:cBhvr>
                                        <p:cTn id="10" dur="1000"/>
                                        <p:tgtEl>
                                          <p:spTgt spid="10"/>
                                        </p:tgtEl>
                                      </p:cBhvr>
                                    </p:animEffect>
                                  </p:childTnLst>
                                </p:cTn>
                              </p:par>
                            </p:childTnLst>
                          </p:cTn>
                        </p:par>
                      </p:childTnLst>
                    </p:cTn>
                  </p:par>
                  <p:par>
                    <p:cTn id="11" fill="hold" nodeType="clickPar">
                      <p:stCondLst>
                        <p:cond delay="indefinite"/>
                      </p:stCondLst>
                      <p:childTnLst>
                        <p:par>
                          <p:cTn id="12" fill="hold" nodeType="afterGroup">
                            <p:stCondLst>
                              <p:cond delay="0"/>
                            </p:stCondLst>
                            <p:childTnLst>
                              <p:par>
                                <p:cTn id="13" presetID="8" presetClass="entr" presetSubtype="16" fill="hold" grpId="0" nodeType="clickEffect">
                                  <p:stCondLst>
                                    <p:cond delay="0"/>
                                  </p:stCondLst>
                                  <p:childTnLst>
                                    <p:set>
                                      <p:cBhvr>
                                        <p:cTn id="14" dur="1000" fill="hold">
                                          <p:stCondLst>
                                            <p:cond delay="0"/>
                                          </p:stCondLst>
                                        </p:cTn>
                                        <p:tgtEl>
                                          <p:spTgt spid="6"/>
                                        </p:tgtEl>
                                        <p:attrNameLst>
                                          <p:attrName>style.visibility</p:attrName>
                                        </p:attrNameLst>
                                      </p:cBhvr>
                                      <p:to>
                                        <p:strVal val="visible"/>
                                      </p:to>
                                    </p:set>
                                    <p:animEffect transition="in" filter="diamond(in)">
                                      <p:cBhvr>
                                        <p:cTn id="15" dur="1000"/>
                                        <p:tgtEl>
                                          <p:spTgt spid="6"/>
                                        </p:tgtEl>
                                      </p:cBhvr>
                                    </p:animEffect>
                                  </p:childTnLst>
                                </p:cTn>
                              </p:par>
                              <p:par>
                                <p:cTn id="16" presetID="8" presetClass="entr" presetSubtype="16" fill="hold" grpId="0" nodeType="withEffect">
                                  <p:stCondLst>
                                    <p:cond delay="0"/>
                                  </p:stCondLst>
                                  <p:childTnLst>
                                    <p:set>
                                      <p:cBhvr>
                                        <p:cTn id="17" dur="1000" fill="hold">
                                          <p:stCondLst>
                                            <p:cond delay="0"/>
                                          </p:stCondLst>
                                        </p:cTn>
                                        <p:tgtEl>
                                          <p:spTgt spid="12"/>
                                        </p:tgtEl>
                                        <p:attrNameLst>
                                          <p:attrName>style.visibility</p:attrName>
                                        </p:attrNameLst>
                                      </p:cBhvr>
                                      <p:to>
                                        <p:strVal val="visible"/>
                                      </p:to>
                                    </p:set>
                                    <p:animEffect transition="in" filter="diamond(in)">
                                      <p:cBhvr>
                                        <p:cTn id="18" dur="1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0" grpId="0"/>
      <p:bldP spid="6" grpId="0"/>
      <p:bldP spid="12" grpId="0"/>
    </p:bldLst>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3" name="图片 2" descr="图片3"/>
          <p:cNvPicPr>
            <a:picLocks noChangeAspect="1"/>
          </p:cNvPicPr>
          <p:nvPr/>
        </p:nvPicPr>
        <p:blipFill>
          <a:blip r:embed="rId2"/>
          <a:stretch>
            <a:fillRect/>
          </a:stretch>
        </p:blipFill>
        <p:spPr>
          <a:xfrm>
            <a:off x="0" y="-27305"/>
            <a:ext cx="9224010" cy="6845935"/>
          </a:xfrm>
          <a:prstGeom prst="rect">
            <a:avLst/>
          </a:prstGeom>
        </p:spPr>
      </p:pic>
      <p:sp>
        <p:nvSpPr>
          <p:cNvPr id="4" name="Text Box 14"/>
          <p:cNvSpPr txBox="1">
            <a:spLocks noChangeArrowheads="1"/>
          </p:cNvSpPr>
          <p:nvPr/>
        </p:nvSpPr>
        <p:spPr>
          <a:xfrm>
            <a:off x="611505" y="548640"/>
            <a:ext cx="1571625" cy="571500"/>
          </a:xfrm>
          <a:prstGeom prst="rect">
            <a:avLst/>
          </a:prstGeom>
          <a:ln w="28575" cmpd="tri">
            <a:solidFill>
              <a:srgbClr val="0070C0"/>
            </a:solidFill>
            <a:bevel/>
          </a:ln>
        </p:spPr>
        <p:txBody>
          <a:bodyPr/>
          <a:lstStyle/>
          <a:p>
            <a:pPr marR="0" algn="ctr" defTabSz="914400" fontAlgn="ctr">
              <a:spcBef>
                <a:spcPct val="0"/>
              </a:spcBef>
              <a:buClrTx/>
              <a:buSzTx/>
              <a:buFontTx/>
              <a:buNone/>
              <a:defRPr/>
            </a:pPr>
            <a:r>
              <a:rPr kumimoji="0" lang="zh-CN" altLang="en-US" sz="3200" b="1" kern="0" cap="none" spc="0" normalizeH="0" baseline="0" noProof="0">
                <a:solidFill>
                  <a:srgbClr val="C00000"/>
                </a:solidFill>
                <a:latin typeface="微软雅黑" panose="020b0503020204020204" charset="-122"/>
                <a:ea typeface="微软雅黑" panose="020b0503020204020204" charset="-122"/>
                <a:cs typeface="+mj-cs"/>
              </a:rPr>
              <a:t>看作者</a:t>
            </a:r>
            <a:endParaRPr kumimoji="0" lang="zh-CN" altLang="en-US" sz="3200" b="1" kern="0" cap="none" spc="0" normalizeH="0" baseline="0" noProof="0">
              <a:solidFill>
                <a:srgbClr val="C00000"/>
              </a:solidFill>
              <a:latin typeface="微软雅黑" panose="020b0503020204020204" charset="-122"/>
              <a:ea typeface="微软雅黑" panose="020b0503020204020204" charset="-122"/>
              <a:cs typeface="+mj-cs"/>
            </a:endParaRPr>
          </a:p>
        </p:txBody>
      </p:sp>
      <p:sp>
        <p:nvSpPr>
          <p:cNvPr id="2" name="文本框 1"/>
          <p:cNvSpPr txBox="1"/>
          <p:nvPr/>
        </p:nvSpPr>
        <p:spPr>
          <a:xfrm>
            <a:off x="1115695" y="3213100"/>
            <a:ext cx="5287010" cy="2245360"/>
          </a:xfrm>
          <a:prstGeom prst="rect">
            <a:avLst/>
          </a:prstGeom>
          <a:solidFill>
            <a:srgbClr val="5F8D8D">
              <a:alpha val="28000"/>
            </a:srgbClr>
          </a:solidFill>
        </p:spPr>
        <p:txBody>
          <a:bodyPr wrap="square" rtlCol="0">
            <a:spAutoFit/>
          </a:bodyPr>
          <a:lstStyle/>
          <a:p>
            <a:pPr algn="ctr">
              <a:buClrTx/>
              <a:buSzTx/>
              <a:buNone/>
            </a:pPr>
            <a:r>
              <a:rPr lang="zh-CN" altLang="en-US" sz="2800" b="1">
                <a:solidFill>
                  <a:schemeClr val="tx2">
                    <a:lumMod val="50000"/>
                  </a:schemeClr>
                </a:solidFill>
                <a:latin typeface="黑体" panose="02010609060101010101" charset="-122"/>
                <a:ea typeface="黑体" panose="02010609060101010101" charset="-122"/>
                <a:cs typeface="黑体" panose="02010609060101010101" charset="-122"/>
                <a:sym typeface="+mn-ea"/>
              </a:rPr>
              <a:t>锐意进取  勇于变革</a:t>
            </a:r>
            <a:r>
              <a:rPr lang="zh-CN" altLang="en-US" sz="2800" b="1">
                <a:solidFill>
                  <a:schemeClr val="tx2">
                    <a:lumMod val="50000"/>
                  </a:schemeClr>
                </a:solidFill>
                <a:latin typeface="黑体" panose="02010609060101010101" charset="-122"/>
                <a:ea typeface="黑体" panose="02010609060101010101" charset="-122"/>
                <a:cs typeface="黑体" panose="02010609060101010101" charset="-122"/>
              </a:rPr>
              <a:t>——改革者</a:t>
            </a:r>
            <a:endParaRPr lang="zh-CN" altLang="en-US" sz="2800" b="1">
              <a:solidFill>
                <a:schemeClr val="tx2">
                  <a:lumMod val="50000"/>
                </a:schemeClr>
              </a:solidFill>
              <a:latin typeface="黑体" panose="02010609060101010101" charset="-122"/>
              <a:ea typeface="黑体" panose="02010609060101010101" charset="-122"/>
              <a:cs typeface="黑体" panose="02010609060101010101" charset="-122"/>
            </a:endParaRPr>
          </a:p>
          <a:p>
            <a:pPr algn="ctr">
              <a:buClrTx/>
              <a:buSzTx/>
              <a:buNone/>
            </a:pPr>
            <a:r>
              <a:rPr lang="zh-CN" altLang="en-US" sz="2800" b="1">
                <a:solidFill>
                  <a:schemeClr val="tx2">
                    <a:lumMod val="50000"/>
                  </a:schemeClr>
                </a:solidFill>
                <a:latin typeface="黑体" panose="02010609060101010101" charset="-122"/>
                <a:ea typeface="黑体" panose="02010609060101010101" charset="-122"/>
                <a:cs typeface="黑体" panose="02010609060101010101" charset="-122"/>
                <a:sym typeface="+mn-ea"/>
              </a:rPr>
              <a:t>刚强耿介</a:t>
            </a:r>
            <a:r>
              <a:rPr lang="en-US" altLang="zh-CN" sz="2800" b="1">
                <a:solidFill>
                  <a:schemeClr val="tx2">
                    <a:lumMod val="50000"/>
                  </a:schemeClr>
                </a:solidFill>
                <a:latin typeface="黑体" panose="02010609060101010101" charset="-122"/>
                <a:ea typeface="黑体" panose="02010609060101010101" charset="-122"/>
                <a:cs typeface="黑体" panose="02010609060101010101" charset="-122"/>
                <a:sym typeface="+mn-ea"/>
              </a:rPr>
              <a:t>  </a:t>
            </a:r>
            <a:r>
              <a:rPr lang="zh-CN" altLang="en-US" sz="2800" b="1">
                <a:solidFill>
                  <a:schemeClr val="tx2">
                    <a:lumMod val="50000"/>
                  </a:schemeClr>
                </a:solidFill>
                <a:latin typeface="黑体" panose="02010609060101010101" charset="-122"/>
                <a:ea typeface="黑体" panose="02010609060101010101" charset="-122"/>
                <a:cs typeface="黑体" panose="02010609060101010101" charset="-122"/>
                <a:sym typeface="+mn-ea"/>
              </a:rPr>
              <a:t>孤芳自赏</a:t>
            </a:r>
            <a:r>
              <a:rPr lang="en-US" altLang="zh-CN" sz="2800" b="1">
                <a:solidFill>
                  <a:schemeClr val="tx2">
                    <a:lumMod val="50000"/>
                  </a:schemeClr>
                </a:solidFill>
                <a:latin typeface="黑体" panose="02010609060101010101" charset="-122"/>
                <a:ea typeface="黑体" panose="02010609060101010101" charset="-122"/>
                <a:cs typeface="黑体" panose="02010609060101010101" charset="-122"/>
                <a:sym typeface="+mn-ea"/>
              </a:rPr>
              <a:t>——</a:t>
            </a:r>
            <a:r>
              <a:rPr lang="zh-CN" altLang="en-US" sz="2800" b="1">
                <a:solidFill>
                  <a:schemeClr val="tx2">
                    <a:lumMod val="50000"/>
                  </a:schemeClr>
                </a:solidFill>
                <a:latin typeface="黑体" panose="02010609060101010101" charset="-122"/>
                <a:ea typeface="黑体" panose="02010609060101010101" charset="-122"/>
                <a:cs typeface="黑体" panose="02010609060101010101" charset="-122"/>
                <a:sym typeface="+mn-ea"/>
              </a:rPr>
              <a:t>坚守者</a:t>
            </a:r>
            <a:endParaRPr lang="zh-CN" altLang="en-US" sz="2800" b="1">
              <a:solidFill>
                <a:schemeClr val="tx2">
                  <a:lumMod val="50000"/>
                </a:schemeClr>
              </a:solidFill>
              <a:latin typeface="黑体" panose="02010609060101010101" charset="-122"/>
              <a:ea typeface="黑体" panose="02010609060101010101" charset="-122"/>
              <a:cs typeface="黑体" panose="02010609060101010101" charset="-122"/>
              <a:sym typeface="+mn-ea"/>
            </a:endParaRPr>
          </a:p>
          <a:p>
            <a:pPr algn="ctr">
              <a:buClrTx/>
              <a:buSzTx/>
              <a:buNone/>
            </a:pPr>
            <a:r>
              <a:rPr lang="zh-CN" altLang="en-US" sz="2800" b="1">
                <a:solidFill>
                  <a:schemeClr val="tx2">
                    <a:lumMod val="50000"/>
                  </a:schemeClr>
                </a:solidFill>
                <a:latin typeface="黑体" panose="02010609060101010101" charset="-122"/>
                <a:ea typeface="黑体" panose="02010609060101010101" charset="-122"/>
                <a:cs typeface="黑体" panose="02010609060101010101" charset="-122"/>
                <a:sym typeface="+mn-ea"/>
              </a:rPr>
              <a:t>坚韧不拔</a:t>
            </a:r>
            <a:r>
              <a:rPr lang="en-US" altLang="zh-CN" sz="2800" b="1">
                <a:solidFill>
                  <a:schemeClr val="tx2">
                    <a:lumMod val="50000"/>
                  </a:schemeClr>
                </a:solidFill>
                <a:latin typeface="黑体" panose="02010609060101010101" charset="-122"/>
                <a:ea typeface="黑体" panose="02010609060101010101" charset="-122"/>
                <a:cs typeface="黑体" panose="02010609060101010101" charset="-122"/>
                <a:sym typeface="+mn-ea"/>
              </a:rPr>
              <a:t>  </a:t>
            </a:r>
            <a:r>
              <a:rPr lang="zh-CN" altLang="en-US" sz="2800" b="1">
                <a:solidFill>
                  <a:schemeClr val="tx2">
                    <a:lumMod val="50000"/>
                  </a:schemeClr>
                </a:solidFill>
                <a:latin typeface="黑体" panose="02010609060101010101" charset="-122"/>
                <a:ea typeface="黑体" panose="02010609060101010101" charset="-122"/>
                <a:cs typeface="黑体" panose="02010609060101010101" charset="-122"/>
                <a:sym typeface="+mn-ea"/>
              </a:rPr>
              <a:t>忍辱负重</a:t>
            </a:r>
            <a:r>
              <a:rPr lang="en-US" altLang="zh-CN" sz="2800" b="1">
                <a:solidFill>
                  <a:schemeClr val="tx2">
                    <a:lumMod val="50000"/>
                  </a:schemeClr>
                </a:solidFill>
                <a:latin typeface="黑体" panose="02010609060101010101" charset="-122"/>
                <a:ea typeface="黑体" panose="02010609060101010101" charset="-122"/>
                <a:cs typeface="黑体" panose="02010609060101010101" charset="-122"/>
                <a:sym typeface="+mn-ea"/>
              </a:rPr>
              <a:t>——</a:t>
            </a:r>
            <a:r>
              <a:rPr lang="zh-CN" altLang="en-US" sz="2800" b="1">
                <a:solidFill>
                  <a:schemeClr val="tx2">
                    <a:lumMod val="50000"/>
                  </a:schemeClr>
                </a:solidFill>
                <a:latin typeface="黑体" panose="02010609060101010101" charset="-122"/>
                <a:ea typeface="黑体" panose="02010609060101010101" charset="-122"/>
                <a:cs typeface="黑体" panose="02010609060101010101" charset="-122"/>
                <a:sym typeface="+mn-ea"/>
              </a:rPr>
              <a:t>隐忍者</a:t>
            </a:r>
            <a:endParaRPr lang="zh-CN" altLang="en-US" sz="2800" b="1">
              <a:solidFill>
                <a:schemeClr val="tx2">
                  <a:lumMod val="50000"/>
                </a:schemeClr>
              </a:solidFill>
              <a:latin typeface="黑体" panose="02010609060101010101" charset="-122"/>
              <a:ea typeface="黑体" panose="02010609060101010101" charset="-122"/>
              <a:cs typeface="黑体" panose="02010609060101010101" charset="-122"/>
              <a:sym typeface="+mn-ea"/>
            </a:endParaRPr>
          </a:p>
          <a:p>
            <a:pPr algn="ctr">
              <a:buClrTx/>
              <a:buSzTx/>
              <a:buNone/>
            </a:pPr>
            <a:r>
              <a:rPr lang="zh-CN" altLang="en-US" sz="2800" b="1">
                <a:solidFill>
                  <a:schemeClr val="tx2">
                    <a:lumMod val="50000"/>
                  </a:schemeClr>
                </a:solidFill>
                <a:latin typeface="黑体" panose="02010609060101010101" charset="-122"/>
                <a:ea typeface="黑体" panose="02010609060101010101" charset="-122"/>
                <a:cs typeface="黑体" panose="02010609060101010101" charset="-122"/>
                <a:sym typeface="+mn-ea"/>
              </a:rPr>
              <a:t>进则激浊扬清，退则独善其身</a:t>
            </a:r>
            <a:endParaRPr lang="zh-CN" altLang="en-US" sz="2800" b="1">
              <a:solidFill>
                <a:schemeClr val="tx2">
                  <a:lumMod val="50000"/>
                </a:schemeClr>
              </a:solidFill>
              <a:latin typeface="黑体" panose="02010609060101010101" charset="-122"/>
              <a:ea typeface="黑体" panose="02010609060101010101" charset="-122"/>
              <a:cs typeface="黑体" panose="02010609060101010101" charset="-122"/>
              <a:sym typeface="+mn-ea"/>
            </a:endParaRPr>
          </a:p>
          <a:p>
            <a:pPr algn="ctr">
              <a:buClrTx/>
              <a:buSzTx/>
              <a:buNone/>
            </a:pPr>
            <a:r>
              <a:rPr lang="zh-CN" altLang="en-US" sz="2800" b="1">
                <a:solidFill>
                  <a:schemeClr val="tx2">
                    <a:lumMod val="50000"/>
                  </a:schemeClr>
                </a:solidFill>
                <a:latin typeface="黑体" panose="02010609060101010101" charset="-122"/>
                <a:ea typeface="黑体" panose="02010609060101010101" charset="-122"/>
                <a:cs typeface="黑体" panose="02010609060101010101" charset="-122"/>
                <a:sym typeface="+mn-ea"/>
              </a:rPr>
              <a:t>宰相肚里能撑船</a:t>
            </a:r>
            <a:endParaRPr lang="zh-CN" altLang="en-US" sz="2800" b="1">
              <a:solidFill>
                <a:schemeClr val="tx2">
                  <a:lumMod val="50000"/>
                </a:schemeClr>
              </a:solidFill>
              <a:latin typeface="黑体" panose="02010609060101010101" charset="-122"/>
              <a:ea typeface="黑体" panose="02010609060101010101" charset="-122"/>
              <a:cs typeface="黑体" panose="02010609060101010101" charset="-122"/>
              <a:sym typeface="+mn-ea"/>
            </a:endParaRPr>
          </a:p>
        </p:txBody>
      </p:sp>
      <p:sp>
        <p:nvSpPr>
          <p:cNvPr id="12291" name="Rectangle 3"/>
          <p:cNvSpPr>
            <a:spLocks noGrp="1"/>
          </p:cNvSpPr>
          <p:nvPr>
            <p:ph idx="1"/>
          </p:nvPr>
        </p:nvSpPr>
        <p:spPr>
          <a:xfrm>
            <a:off x="1259840" y="1256665"/>
            <a:ext cx="6117590" cy="1243330"/>
          </a:xfrm>
          <a:solidFill>
            <a:schemeClr val="bg2">
              <a:lumMod val="10000"/>
              <a:lumOff val="90000"/>
            </a:schemeClr>
          </a:solidFill>
        </p:spPr>
        <p:txBody>
          <a:bodyPr vert="horz" wrap="square" lIns="91440" tIns="45720" rIns="91440" bIns="45720" anchor="t" anchorCtr="0"/>
          <a:lstStyle/>
          <a:p>
            <a:pPr algn="ctr" eaLnBrk="1" hangingPunct="1">
              <a:spcBef>
                <a:spcPct val="0"/>
              </a:spcBef>
              <a:spcAft>
                <a:spcPct val="0"/>
              </a:spcAft>
              <a:buNone/>
            </a:pPr>
            <a:endParaRPr lang="zh-CN" altLang="en-US" sz="800" b="1">
              <a:latin typeface="华文隶书" panose="02010800040101010101" pitchFamily="2" charset="-122"/>
              <a:ea typeface="华文隶书" panose="02010800040101010101" pitchFamily="2" charset="-122"/>
              <a:cs typeface="华文隶书" panose="02010800040101010101" pitchFamily="2" charset="-122"/>
            </a:endParaRPr>
          </a:p>
          <a:p>
            <a:pPr algn="ctr" eaLnBrk="1" hangingPunct="1">
              <a:spcBef>
                <a:spcPct val="0"/>
              </a:spcBef>
              <a:spcAft>
                <a:spcPct val="0"/>
              </a:spcAft>
              <a:buNone/>
            </a:pPr>
            <a:r>
              <a:rPr lang="zh-CN" altLang="en-US" sz="4800" b="1">
                <a:latin typeface="华文隶书" panose="02010800040101010101" pitchFamily="2" charset="-122"/>
                <a:ea typeface="华文隶书" panose="02010800040101010101" pitchFamily="2" charset="-122"/>
                <a:cs typeface="华文隶书" panose="02010800040101010101" pitchFamily="2" charset="-122"/>
              </a:rPr>
              <a:t>一个</a:t>
            </a:r>
            <a:r>
              <a:rPr lang="zh-CN" altLang="en-US" b="1" u="sng">
                <a:latin typeface="华文隶书" panose="02010800040101010101" pitchFamily="2" charset="-122"/>
                <a:ea typeface="华文隶书" panose="02010800040101010101" pitchFamily="2" charset="-122"/>
                <a:cs typeface="华文隶书" panose="02010800040101010101" pitchFamily="2" charset="-122"/>
              </a:rPr>
              <a:t>        </a:t>
            </a:r>
            <a:r>
              <a:rPr lang="en-US" altLang="zh-CN" b="1" u="sng">
                <a:latin typeface="华文隶书" panose="02010800040101010101" pitchFamily="2" charset="-122"/>
                <a:ea typeface="华文隶书" panose="02010800040101010101" pitchFamily="2" charset="-122"/>
                <a:cs typeface="华文隶书" panose="02010800040101010101" pitchFamily="2" charset="-122"/>
              </a:rPr>
              <a:t>        </a:t>
            </a:r>
            <a:r>
              <a:rPr lang="zh-CN" altLang="en-US" b="1" u="sng">
                <a:latin typeface="华文隶书" panose="02010800040101010101" pitchFamily="2" charset="-122"/>
                <a:ea typeface="华文隶书" panose="02010800040101010101" pitchFamily="2" charset="-122"/>
                <a:cs typeface="华文隶书" panose="02010800040101010101" pitchFamily="2" charset="-122"/>
              </a:rPr>
              <a:t>      </a:t>
            </a:r>
            <a:r>
              <a:rPr lang="zh-CN" altLang="en-US" sz="4800" b="1">
                <a:latin typeface="华文隶书" panose="02010800040101010101" pitchFamily="2" charset="-122"/>
                <a:ea typeface="华文隶书" panose="02010800040101010101" pitchFamily="2" charset="-122"/>
                <a:cs typeface="华文隶书" panose="02010800040101010101" pitchFamily="2" charset="-122"/>
              </a:rPr>
              <a:t>的</a:t>
            </a:r>
            <a:r>
              <a:rPr lang="zh-CN" altLang="en-US" sz="4800" b="1">
                <a:solidFill>
                  <a:srgbClr val="7D521D"/>
                </a:solidFill>
                <a:latin typeface="华文隶书" panose="02010800040101010101" pitchFamily="2" charset="-122"/>
                <a:ea typeface="华文隶书" panose="02010800040101010101" pitchFamily="2" charset="-122"/>
                <a:cs typeface="华文隶书" panose="02010800040101010101" pitchFamily="2" charset="-122"/>
              </a:rPr>
              <a:t>王安石</a:t>
            </a:r>
            <a:endParaRPr lang="zh-CN" altLang="en-US" sz="4800" b="1">
              <a:solidFill>
                <a:srgbClr val="7D521D"/>
              </a:solidFill>
              <a:latin typeface="华文隶书" panose="02010800040101010101" pitchFamily="2" charset="-122"/>
              <a:ea typeface="华文隶书" panose="02010800040101010101" pitchFamily="2" charset="-122"/>
              <a:cs typeface="华文隶书" panose="02010800040101010101" pitchFamily="2" charset="-122"/>
            </a:endParaRPr>
          </a:p>
        </p:txBody>
      </p:sp>
      <p:pic>
        <p:nvPicPr>
          <p:cNvPr id="5" name="图片 4"/>
          <p:cNvPicPr/>
          <p:nvPr/>
        </p:nvPicPr>
        <p:blipFill>
          <a:blip r:embed="rId3"/>
          <a:stretch>
            <a:fillRect/>
          </a:stretch>
        </p:blipFill>
        <p:spPr>
          <a:xfrm>
            <a:off x="6443980" y="2564765"/>
            <a:ext cx="2487930" cy="3917950"/>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000" fill="hold">
                                          <p:stCondLst>
                                            <p:cond delay="0"/>
                                          </p:stCondLst>
                                        </p:cTn>
                                        <p:tgtEl>
                                          <p:spTgt spid="2"/>
                                        </p:tgtEl>
                                        <p:attrNameLst>
                                          <p:attrName>style.visibility</p:attrName>
                                        </p:attrNameLst>
                                      </p:cBhvr>
                                      <p:to>
                                        <p:strVal val="visible"/>
                                      </p:to>
                                    </p:set>
                                    <p:animEffect transition="in" filter="diamond(in)">
                                      <p:cBhvr>
                                        <p:cTn id="7"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3" name="图片 2" descr="图片3"/>
          <p:cNvPicPr>
            <a:picLocks noChangeAspect="1"/>
          </p:cNvPicPr>
          <p:nvPr/>
        </p:nvPicPr>
        <p:blipFill>
          <a:blip r:embed="rId2"/>
          <a:stretch>
            <a:fillRect/>
          </a:stretch>
        </p:blipFill>
        <p:spPr>
          <a:xfrm>
            <a:off x="35560" y="-5715"/>
            <a:ext cx="9224010" cy="6845935"/>
          </a:xfrm>
          <a:prstGeom prst="rect">
            <a:avLst/>
          </a:prstGeom>
        </p:spPr>
      </p:pic>
      <p:sp>
        <p:nvSpPr>
          <p:cNvPr id="4" name="Text Box 14"/>
          <p:cNvSpPr txBox="1">
            <a:spLocks noChangeArrowheads="1"/>
          </p:cNvSpPr>
          <p:nvPr/>
        </p:nvSpPr>
        <p:spPr>
          <a:xfrm>
            <a:off x="611505" y="548640"/>
            <a:ext cx="1570355" cy="571500"/>
          </a:xfrm>
          <a:prstGeom prst="rect">
            <a:avLst/>
          </a:prstGeom>
          <a:ln w="28575" cmpd="tri">
            <a:solidFill>
              <a:srgbClr val="0070C0"/>
            </a:solidFill>
            <a:bevel/>
          </a:ln>
        </p:spPr>
        <p:txBody>
          <a:bodyPr/>
          <a:lstStyle/>
          <a:p>
            <a:pPr marR="0" algn="ctr" defTabSz="914400" fontAlgn="ctr">
              <a:spcBef>
                <a:spcPct val="0"/>
              </a:spcBef>
              <a:buClrTx/>
              <a:buSzTx/>
              <a:buFontTx/>
              <a:buNone/>
              <a:defRPr/>
            </a:pPr>
            <a:r>
              <a:rPr kumimoji="0" lang="zh-CN" altLang="en-US" sz="3200" b="1" kern="0" cap="none" spc="0" normalizeH="0" baseline="0" noProof="0">
                <a:solidFill>
                  <a:srgbClr val="C00000"/>
                </a:solidFill>
                <a:latin typeface="微软雅黑" panose="020b0503020204020204" charset="-122"/>
                <a:ea typeface="微软雅黑" panose="020b0503020204020204" charset="-122"/>
                <a:cs typeface="+mj-cs"/>
              </a:rPr>
              <a:t>析意象</a:t>
            </a:r>
            <a:endParaRPr kumimoji="0" lang="zh-CN" altLang="en-US" sz="3200" b="1" kern="0" cap="none" spc="0" normalizeH="0" baseline="0" noProof="0">
              <a:solidFill>
                <a:srgbClr val="C00000"/>
              </a:solidFill>
              <a:latin typeface="微软雅黑" panose="020b0503020204020204" charset="-122"/>
              <a:ea typeface="微软雅黑" panose="020b0503020204020204" charset="-122"/>
              <a:cs typeface="+mj-cs"/>
            </a:endParaRPr>
          </a:p>
        </p:txBody>
      </p:sp>
      <p:sp>
        <p:nvSpPr>
          <p:cNvPr id="2" name="文本框 1"/>
          <p:cNvSpPr txBox="1"/>
          <p:nvPr/>
        </p:nvSpPr>
        <p:spPr>
          <a:xfrm>
            <a:off x="1331595" y="1700530"/>
            <a:ext cx="1081405" cy="2061210"/>
          </a:xfrm>
          <a:prstGeom prst="rect">
            <a:avLst/>
          </a:prstGeom>
          <a:noFill/>
        </p:spPr>
        <p:txBody>
          <a:bodyPr wrap="square" rtlCol="0">
            <a:spAutoFit/>
          </a:bodyPr>
          <a:lstStyle/>
          <a:p>
            <a:pPr algn="ctr"/>
            <a:r>
              <a:rPr lang="zh-CN" altLang="en-US" sz="3200" b="1">
                <a:solidFill>
                  <a:srgbClr val="002060"/>
                </a:solidFill>
                <a:latin typeface="微软雅黑" panose="020b0503020204020204" charset="-122"/>
                <a:ea typeface="微软雅黑" panose="020b0503020204020204" charset="-122"/>
                <a:cs typeface="微软雅黑" panose="020b0503020204020204" charset="-122"/>
              </a:rPr>
              <a:t>杏花</a:t>
            </a:r>
            <a:endParaRPr lang="zh-CN" altLang="en-US" sz="3200" b="1">
              <a:solidFill>
                <a:srgbClr val="002060"/>
              </a:solidFill>
              <a:latin typeface="微软雅黑" panose="020b0503020204020204" charset="-122"/>
              <a:ea typeface="微软雅黑" panose="020b0503020204020204" charset="-122"/>
              <a:cs typeface="微软雅黑" panose="020b0503020204020204" charset="-122"/>
            </a:endParaRPr>
          </a:p>
          <a:p>
            <a:pPr algn="ctr"/>
            <a:r>
              <a:rPr lang="zh-CN" altLang="en-US" sz="3200" b="1">
                <a:solidFill>
                  <a:srgbClr val="002060"/>
                </a:solidFill>
                <a:latin typeface="微软雅黑" panose="020b0503020204020204" charset="-122"/>
                <a:ea typeface="微软雅黑" panose="020b0503020204020204" charset="-122"/>
                <a:cs typeface="微软雅黑" panose="020b0503020204020204" charset="-122"/>
              </a:rPr>
              <a:t>春风</a:t>
            </a:r>
            <a:endParaRPr lang="zh-CN" altLang="en-US" sz="3200" b="1">
              <a:solidFill>
                <a:srgbClr val="002060"/>
              </a:solidFill>
              <a:latin typeface="微软雅黑" panose="020b0503020204020204" charset="-122"/>
              <a:ea typeface="微软雅黑" panose="020b0503020204020204" charset="-122"/>
              <a:cs typeface="微软雅黑" panose="020b0503020204020204" charset="-122"/>
            </a:endParaRPr>
          </a:p>
          <a:p>
            <a:pPr algn="ctr"/>
            <a:r>
              <a:rPr lang="zh-CN" altLang="en-US" sz="3200" b="1">
                <a:solidFill>
                  <a:srgbClr val="002060"/>
                </a:solidFill>
                <a:latin typeface="微软雅黑" panose="020b0503020204020204" charset="-122"/>
                <a:ea typeface="微软雅黑" panose="020b0503020204020204" charset="-122"/>
                <a:cs typeface="微软雅黑" panose="020b0503020204020204" charset="-122"/>
              </a:rPr>
              <a:t>北</a:t>
            </a:r>
            <a:r>
              <a:rPr lang="zh-CN" altLang="en-US" sz="3200" b="1">
                <a:solidFill>
                  <a:srgbClr val="002060"/>
                </a:solidFill>
                <a:latin typeface="微软雅黑" panose="020b0503020204020204" charset="-122"/>
                <a:ea typeface="微软雅黑" panose="020b0503020204020204" charset="-122"/>
                <a:cs typeface="微软雅黑" panose="020b0503020204020204" charset="-122"/>
                <a:sym typeface="+mn-ea"/>
              </a:rPr>
              <a:t>陂</a:t>
            </a:r>
            <a:endParaRPr lang="zh-CN" altLang="en-US" sz="3200" b="1">
              <a:solidFill>
                <a:srgbClr val="002060"/>
              </a:solidFill>
              <a:latin typeface="微软雅黑" panose="020b0503020204020204" charset="-122"/>
              <a:ea typeface="微软雅黑" panose="020b0503020204020204" charset="-122"/>
              <a:cs typeface="微软雅黑" panose="020b0503020204020204" charset="-122"/>
              <a:sym typeface="+mn-ea"/>
            </a:endParaRPr>
          </a:p>
          <a:p>
            <a:pPr algn="ctr"/>
            <a:r>
              <a:rPr lang="zh-CN" altLang="en-US" sz="3200" b="1">
                <a:solidFill>
                  <a:srgbClr val="0070C0"/>
                </a:solidFill>
                <a:effectLst>
                  <a:outerShdw blurRad="38100" dist="38100" dir="2700000" algn="tl">
                    <a:srgbClr val="000000">
                      <a:alpha val="43137"/>
                    </a:srgbClr>
                  </a:outerShdw>
                </a:effectLst>
                <a:latin typeface="黑体" panose="02010609060101010101" charset="-122"/>
                <a:ea typeface="黑体" panose="02010609060101010101" charset="-122"/>
                <a:sym typeface="+mn-ea"/>
              </a:rPr>
              <a:t>南陌</a:t>
            </a:r>
            <a:endParaRPr lang="zh-CN" altLang="en-US" sz="3200" b="1">
              <a:solidFill>
                <a:srgbClr val="002060"/>
              </a:solidFill>
              <a:latin typeface="微软雅黑" panose="020b0503020204020204" charset="-122"/>
              <a:ea typeface="微软雅黑" panose="020b0503020204020204" charset="-122"/>
              <a:cs typeface="微软雅黑" panose="020b0503020204020204" charset="-122"/>
            </a:endParaRPr>
          </a:p>
        </p:txBody>
      </p:sp>
      <p:sp>
        <p:nvSpPr>
          <p:cNvPr id="6" name="文本框 5"/>
          <p:cNvSpPr txBox="1"/>
          <p:nvPr/>
        </p:nvSpPr>
        <p:spPr>
          <a:xfrm>
            <a:off x="2843530" y="1700530"/>
            <a:ext cx="1575435" cy="1568450"/>
          </a:xfrm>
          <a:prstGeom prst="rect">
            <a:avLst/>
          </a:prstGeom>
          <a:noFill/>
        </p:spPr>
        <p:txBody>
          <a:bodyPr wrap="square" rtlCol="0">
            <a:spAutoFit/>
          </a:bodyPr>
          <a:lstStyle/>
          <a:p>
            <a:pPr algn="l"/>
            <a:r>
              <a:rPr lang="zh-CN" altLang="en-US" sz="3200" b="1">
                <a:solidFill>
                  <a:srgbClr val="C00000"/>
                </a:solidFill>
                <a:latin typeface="微软雅黑" panose="020b0503020204020204" charset="-122"/>
                <a:ea typeface="微软雅黑" panose="020b0503020204020204" charset="-122"/>
                <a:cs typeface="微软雅黑" panose="020b0503020204020204" charset="-122"/>
              </a:rPr>
              <a:t>占春</a:t>
            </a:r>
            <a:endParaRPr lang="zh-CN" altLang="en-US" sz="3200" b="1">
              <a:solidFill>
                <a:srgbClr val="C00000"/>
              </a:solidFill>
              <a:latin typeface="微软雅黑" panose="020b0503020204020204" charset="-122"/>
              <a:ea typeface="微软雅黑" panose="020b0503020204020204" charset="-122"/>
              <a:cs typeface="微软雅黑" panose="020b0503020204020204" charset="-122"/>
            </a:endParaRPr>
          </a:p>
          <a:p>
            <a:pPr algn="l"/>
            <a:r>
              <a:rPr lang="zh-CN" altLang="en-US" sz="3200" b="1">
                <a:solidFill>
                  <a:srgbClr val="002060"/>
                </a:solidFill>
                <a:latin typeface="微软雅黑" panose="020b0503020204020204" charset="-122"/>
                <a:ea typeface="微软雅黑" panose="020b0503020204020204" charset="-122"/>
                <a:cs typeface="微软雅黑" panose="020b0503020204020204" charset="-122"/>
              </a:rPr>
              <a:t>吹</a:t>
            </a:r>
            <a:endParaRPr lang="zh-CN" altLang="en-US" sz="3200" b="1">
              <a:solidFill>
                <a:srgbClr val="002060"/>
              </a:solidFill>
              <a:latin typeface="微软雅黑" panose="020b0503020204020204" charset="-122"/>
              <a:ea typeface="微软雅黑" panose="020b0503020204020204" charset="-122"/>
              <a:cs typeface="微软雅黑" panose="020b0503020204020204" charset="-122"/>
            </a:endParaRPr>
          </a:p>
          <a:p>
            <a:pPr algn="l"/>
            <a:r>
              <a:rPr lang="zh-CN" altLang="en-US" sz="3200" b="1">
                <a:solidFill>
                  <a:srgbClr val="0070C0"/>
                </a:solidFill>
                <a:latin typeface="微软雅黑" panose="020b0503020204020204" charset="-122"/>
                <a:ea typeface="微软雅黑" panose="020b0503020204020204" charset="-122"/>
                <a:cs typeface="微软雅黑" panose="020b0503020204020204" charset="-122"/>
              </a:rPr>
              <a:t>绝胜</a:t>
            </a:r>
            <a:endParaRPr lang="zh-CN" altLang="en-US" sz="3200" b="1">
              <a:solidFill>
                <a:srgbClr val="0070C0"/>
              </a:solidFill>
              <a:latin typeface="微软雅黑" panose="020b0503020204020204" charset="-122"/>
              <a:ea typeface="微软雅黑" panose="020b0503020204020204" charset="-122"/>
              <a:cs typeface="微软雅黑" panose="020b0503020204020204" charset="-122"/>
            </a:endParaRPr>
          </a:p>
        </p:txBody>
      </p:sp>
      <p:sp>
        <p:nvSpPr>
          <p:cNvPr id="7" name="文本框 6"/>
          <p:cNvSpPr txBox="1"/>
          <p:nvPr/>
        </p:nvSpPr>
        <p:spPr>
          <a:xfrm>
            <a:off x="4427855" y="1772920"/>
            <a:ext cx="4218940" cy="1076325"/>
          </a:xfrm>
          <a:prstGeom prst="rect">
            <a:avLst/>
          </a:prstGeom>
          <a:noFill/>
        </p:spPr>
        <p:txBody>
          <a:bodyPr wrap="square" rtlCol="0">
            <a:spAutoFit/>
          </a:bodyPr>
          <a:lstStyle/>
          <a:p>
            <a:pPr algn="l"/>
            <a:r>
              <a:rPr lang="zh-CN" altLang="en-US" sz="3200" b="1">
                <a:solidFill>
                  <a:srgbClr val="C00000"/>
                </a:solidFill>
                <a:latin typeface="微软雅黑" panose="020b0503020204020204" charset="-122"/>
                <a:ea typeface="微软雅黑" panose="020b0503020204020204" charset="-122"/>
                <a:cs typeface="微软雅黑" panose="020b0503020204020204" charset="-122"/>
              </a:rPr>
              <a:t>刚强耿介、孤芳自赏</a:t>
            </a:r>
            <a:r>
              <a:rPr lang="zh-CN" altLang="en-US" sz="3200" b="1">
                <a:latin typeface="微软雅黑" panose="020b0503020204020204" charset="-122"/>
                <a:ea typeface="微软雅黑" panose="020b0503020204020204" charset="-122"/>
                <a:cs typeface="微软雅黑" panose="020b0503020204020204" charset="-122"/>
              </a:rPr>
              <a:t>的自我人格的象征</a:t>
            </a:r>
            <a:endParaRPr lang="zh-CN" altLang="en-US" sz="3200" b="1">
              <a:latin typeface="微软雅黑" panose="020b0503020204020204" charset="-122"/>
              <a:ea typeface="微软雅黑" panose="020b0503020204020204" charset="-122"/>
              <a:cs typeface="微软雅黑" panose="020b0503020204020204" charset="-122"/>
            </a:endParaRPr>
          </a:p>
        </p:txBody>
      </p:sp>
      <p:sp>
        <p:nvSpPr>
          <p:cNvPr id="15367" name="Rectangle 9"/>
          <p:cNvSpPr/>
          <p:nvPr/>
        </p:nvSpPr>
        <p:spPr>
          <a:xfrm>
            <a:off x="2627630" y="548640"/>
            <a:ext cx="3042285" cy="588645"/>
          </a:xfrm>
          <a:prstGeom prst="rect">
            <a:avLst/>
          </a:prstGeom>
          <a:solidFill>
            <a:schemeClr val="bg1">
              <a:lumMod val="85000"/>
            </a:schemeClr>
          </a:solidFill>
          <a:ln w="9525">
            <a:noFill/>
          </a:ln>
        </p:spPr>
        <p:txBody>
          <a:bodyPr wrap="none" lIns="96762" tIns="48381" rIns="96762" bIns="48381">
            <a:spAutoFit/>
          </a:bodyPr>
          <a:lstStyle/>
          <a:p>
            <a:pPr eaLnBrk="0" hangingPunct="0"/>
            <a:r>
              <a:rPr lang="zh-CN" sz="3200" b="1">
                <a:solidFill>
                  <a:srgbClr val="7030A0"/>
                </a:solidFill>
                <a:latin typeface="华文新魏" panose="02010800040101010101" pitchFamily="2" charset="-122"/>
                <a:ea typeface="华文新魏" panose="02010800040101010101" pitchFamily="2" charset="-122"/>
                <a:sym typeface="Times New Roman" panose="02020603050405020304" pitchFamily="2" charset="0"/>
              </a:rPr>
              <a:t>一切景语皆情语</a:t>
            </a:r>
            <a:endParaRPr lang="zh-CN" sz="3200" b="1">
              <a:solidFill>
                <a:srgbClr val="7030A0"/>
              </a:solidFill>
              <a:latin typeface="华文新魏" panose="02010800040101010101" pitchFamily="2" charset="-122"/>
              <a:ea typeface="华文新魏" panose="02010800040101010101" pitchFamily="2" charset="-122"/>
              <a:sym typeface="Times New Roman" panose="02020603050405020304" pitchFamily="2" charset="0"/>
            </a:endParaRPr>
          </a:p>
        </p:txBody>
      </p:sp>
      <p:sp>
        <p:nvSpPr>
          <p:cNvPr id="14339" name="Rectangle 3"/>
          <p:cNvSpPr>
            <a:spLocks noGrp="1"/>
          </p:cNvSpPr>
          <p:nvPr>
            <p:ph type="body" idx="1"/>
          </p:nvPr>
        </p:nvSpPr>
        <p:spPr>
          <a:xfrm>
            <a:off x="1330960" y="4220845"/>
            <a:ext cx="6817995" cy="1941830"/>
          </a:xfrm>
          <a:solidFill>
            <a:srgbClr val="5F8D8D">
              <a:alpha val="28000"/>
            </a:srgbClr>
          </a:solidFill>
        </p:spPr>
        <p:txBody>
          <a:bodyPr vert="horz" wrap="square" anchor="t" anchorCtr="0"/>
          <a:lstStyle/>
          <a:p>
            <a:pPr marL="0" indent="0" algn="l" defTabSz="0" eaLnBrk="1" hangingPunct="1">
              <a:lnSpc>
                <a:spcPct val="140000"/>
              </a:lnSpc>
              <a:spcBef>
                <a:spcPct val="0"/>
              </a:spcBef>
              <a:buNone/>
            </a:pPr>
            <a:r>
              <a:rPr lang="zh-CN" altLang="en-US" sz="2000" b="1" kern="1200">
                <a:latin typeface="微软雅黑" panose="020b0503020204020204" charset="-122"/>
                <a:ea typeface="微软雅黑" panose="020b0503020204020204" charset="-122"/>
                <a:cs typeface="微软雅黑" panose="020b0503020204020204" charset="-122"/>
                <a:sym typeface="Times New Roman" panose="02020603050405020304" pitchFamily="2" charset="0"/>
              </a:rPr>
              <a:t>“南陌”繁华，“北陂”僻静；“南陌”热闹，“北陂”空寂；北陂杏花即使零落了，尚可在一泓清波中保持素洁；而南陌的杏花要么历尽亵玩、任人攀折；要么凋零路面、任人践踏，碾成尘土，满身污秽。</a:t>
            </a:r>
            <a:endParaRPr lang="zh-CN" altLang="en-US" sz="2000" b="1" kern="1200">
              <a:latin typeface="微软雅黑" panose="020b0503020204020204" charset="-122"/>
              <a:ea typeface="微软雅黑" panose="020b0503020204020204" charset="-122"/>
              <a:cs typeface="微软雅黑" panose="020b0503020204020204" charset="-122"/>
              <a:sym typeface="Times New Roman" panose="02020603050405020304" pitchFamily="2"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000" fill="hold">
                                          <p:stCondLst>
                                            <p:cond delay="0"/>
                                          </p:stCondLst>
                                        </p:cTn>
                                        <p:tgtEl>
                                          <p:spTgt spid="2"/>
                                        </p:tgtEl>
                                        <p:attrNameLst>
                                          <p:attrName>style.visibility</p:attrName>
                                        </p:attrNameLst>
                                      </p:cBhvr>
                                      <p:to>
                                        <p:strVal val="visible"/>
                                      </p:to>
                                    </p:set>
                                    <p:animEffect transition="in" filter="diamond(in)">
                                      <p:cBhvr>
                                        <p:cTn id="7" dur="1000"/>
                                        <p:tgtEl>
                                          <p:spTgt spid="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8" presetClass="entr" presetSubtype="16" fill="hold" grpId="0" nodeType="clickEffect">
                                  <p:stCondLst>
                                    <p:cond delay="0"/>
                                  </p:stCondLst>
                                  <p:childTnLst>
                                    <p:set>
                                      <p:cBhvr>
                                        <p:cTn id="11" dur="1000" fill="hold">
                                          <p:stCondLst>
                                            <p:cond delay="0"/>
                                          </p:stCondLst>
                                        </p:cTn>
                                        <p:tgtEl>
                                          <p:spTgt spid="6"/>
                                        </p:tgtEl>
                                        <p:attrNameLst>
                                          <p:attrName>style.visibility</p:attrName>
                                        </p:attrNameLst>
                                      </p:cBhvr>
                                      <p:to>
                                        <p:strVal val="visible"/>
                                      </p:to>
                                    </p:set>
                                    <p:animEffect transition="in" filter="diamond(in)">
                                      <p:cBhvr>
                                        <p:cTn id="12" dur="1000"/>
                                        <p:tgtEl>
                                          <p:spTgt spid="6"/>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8" presetClass="entr" presetSubtype="16" fill="hold" grpId="0" nodeType="clickEffect">
                                  <p:stCondLst>
                                    <p:cond delay="0"/>
                                  </p:stCondLst>
                                  <p:childTnLst>
                                    <p:set>
                                      <p:cBhvr>
                                        <p:cTn id="16" dur="1000" fill="hold">
                                          <p:stCondLst>
                                            <p:cond delay="0"/>
                                          </p:stCondLst>
                                        </p:cTn>
                                        <p:tgtEl>
                                          <p:spTgt spid="7"/>
                                        </p:tgtEl>
                                        <p:attrNameLst>
                                          <p:attrName>style.visibility</p:attrName>
                                        </p:attrNameLst>
                                      </p:cBhvr>
                                      <p:to>
                                        <p:strVal val="visible"/>
                                      </p:to>
                                    </p:set>
                                    <p:animEffect transition="in" filter="diamond(in)">
                                      <p:cBhvr>
                                        <p:cTn id="17" dur="1000"/>
                                        <p:tgtEl>
                                          <p:spTgt spid="7"/>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8" presetClass="entr" presetSubtype="16" fill="hold" nodeType="clickEffect">
                                  <p:stCondLst>
                                    <p:cond delay="0"/>
                                  </p:stCondLst>
                                  <p:childTnLst>
                                    <p:set>
                                      <p:cBhvr>
                                        <p:cTn id="21" dur="1000" fill="hold">
                                          <p:stCondLst>
                                            <p:cond delay="0"/>
                                          </p:stCondLst>
                                        </p:cTn>
                                        <p:tgtEl>
                                          <p:spTgt spid="14339">
                                            <p:txEl>
                                              <p:pRg st="0" end="0"/>
                                            </p:txEl>
                                          </p:spTgt>
                                        </p:tgtEl>
                                        <p:attrNameLst>
                                          <p:attrName>style.visibility</p:attrName>
                                        </p:attrNameLst>
                                      </p:cBhvr>
                                      <p:to>
                                        <p:strVal val="visible"/>
                                      </p:to>
                                    </p:set>
                                    <p:animEffect transition="in" filter="diamond(in)">
                                      <p:cBhvr>
                                        <p:cTn id="22" dur="1000"/>
                                        <p:tgtEl>
                                          <p:spTgt spid="1433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p:bldP spid="7" grpId="0"/>
    </p:bldLst>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3" name="图片 2" descr="图片3"/>
          <p:cNvPicPr>
            <a:picLocks noChangeAspect="1"/>
          </p:cNvPicPr>
          <p:nvPr/>
        </p:nvPicPr>
        <p:blipFill>
          <a:blip r:embed="rId2"/>
          <a:stretch>
            <a:fillRect/>
          </a:stretch>
        </p:blipFill>
        <p:spPr>
          <a:xfrm>
            <a:off x="0" y="44450"/>
            <a:ext cx="9128760" cy="6776085"/>
          </a:xfrm>
          <a:prstGeom prst="rect">
            <a:avLst/>
          </a:prstGeom>
        </p:spPr>
      </p:pic>
      <p:sp>
        <p:nvSpPr>
          <p:cNvPr id="47107" name="标题 209922"/>
          <p:cNvSpPr>
            <a:spLocks noGrp="1"/>
          </p:cNvSpPr>
          <p:nvPr>
            <p:ph type="title" idx="4294967295"/>
          </p:nvPr>
        </p:nvSpPr>
        <p:spPr>
          <a:xfrm>
            <a:off x="819785" y="1268730"/>
            <a:ext cx="7865110" cy="1334135"/>
          </a:xfrm>
        </p:spPr>
        <p:txBody>
          <a:bodyPr anchor="ctr" anchorCtr="0"/>
          <a:lstStyle/>
          <a:p>
            <a:pPr>
              <a:buClr>
                <a:srgbClr val="000000"/>
              </a:buClr>
            </a:pPr>
            <a:r>
              <a:rPr lang="zh-CN" altLang="en-US" sz="3200" b="1">
                <a:solidFill>
                  <a:srgbClr val="0070C0"/>
                </a:solidFill>
                <a:effectLst>
                  <a:outerShdw blurRad="38100" dist="38100" dir="2700000" algn="tl">
                    <a:srgbClr val="000000">
                      <a:alpha val="43137"/>
                    </a:srgbClr>
                  </a:outerShdw>
                </a:effectLst>
                <a:latin typeface="黑体" panose="02010609060101010101" charset="-122"/>
                <a:ea typeface="黑体" panose="02010609060101010101" charset="-122"/>
                <a:sym typeface="+mn-ea"/>
              </a:rPr>
              <a:t>一陂春水</a:t>
            </a:r>
            <a:r>
              <a:rPr lang="zh-CN" altLang="en-US" sz="3200" b="1">
                <a:solidFill>
                  <a:srgbClr val="00B0F0"/>
                </a:solidFill>
                <a:effectLst>
                  <a:outerShdw blurRad="38100" dist="38100" dir="2700000" algn="tl">
                    <a:srgbClr val="000000">
                      <a:alpha val="43137"/>
                    </a:srgbClr>
                  </a:outerShdw>
                </a:effectLst>
                <a:highlight>
                  <a:srgbClr val="FFFF00"/>
                </a:highlight>
                <a:latin typeface="微软雅黑" panose="020b0503020204020204" charset="-122"/>
                <a:ea typeface="微软雅黑" panose="020b0503020204020204" charset="-122"/>
                <a:sym typeface="+mn-ea"/>
              </a:rPr>
              <a:t>绕</a:t>
            </a:r>
            <a:r>
              <a:rPr lang="zh-CN" altLang="en-US" sz="3200" b="1">
                <a:solidFill>
                  <a:srgbClr val="0070C0"/>
                </a:solidFill>
                <a:effectLst>
                  <a:outerShdw blurRad="38100" dist="38100" dir="2700000" algn="tl">
                    <a:srgbClr val="000000">
                      <a:alpha val="43137"/>
                    </a:srgbClr>
                  </a:outerShdw>
                </a:effectLst>
                <a:latin typeface="黑体" panose="02010609060101010101" charset="-122"/>
                <a:ea typeface="黑体" panose="02010609060101010101" charset="-122"/>
                <a:sym typeface="+mn-ea"/>
              </a:rPr>
              <a:t>花身，</a:t>
            </a:r>
            <a:br>
              <a:rPr lang="zh-CN" altLang="en-US" sz="3200" b="1">
                <a:solidFill>
                  <a:srgbClr val="0070C0"/>
                </a:solidFill>
                <a:effectLst>
                  <a:outerShdw blurRad="38100" dist="38100" dir="2700000" algn="tl">
                    <a:srgbClr val="000000">
                      <a:alpha val="43137"/>
                    </a:srgbClr>
                  </a:outerShdw>
                </a:effectLst>
                <a:latin typeface="黑体" panose="02010609060101010101" charset="-122"/>
                <a:ea typeface="黑体" panose="02010609060101010101" charset="-122"/>
                <a:sym typeface="+mn-ea"/>
              </a:rPr>
            </a:br>
            <a:r>
              <a:rPr lang="zh-CN" altLang="en-US" sz="3200" b="1">
                <a:solidFill>
                  <a:srgbClr val="0070C0"/>
                </a:solidFill>
                <a:effectLst>
                  <a:outerShdw blurRad="38100" dist="38100" dir="2700000" algn="tl">
                    <a:srgbClr val="000000">
                      <a:alpha val="43137"/>
                    </a:srgbClr>
                  </a:outerShdw>
                </a:effectLst>
                <a:latin typeface="黑体" panose="02010609060101010101" charset="-122"/>
                <a:ea typeface="黑体" panose="02010609060101010101" charset="-122"/>
                <a:sym typeface="+mn-ea"/>
              </a:rPr>
              <a:t>花影妖娆</a:t>
            </a:r>
            <a:r>
              <a:rPr lang="zh-CN" altLang="en-US" sz="3200" b="1">
                <a:solidFill>
                  <a:srgbClr val="00B0F0"/>
                </a:solidFill>
                <a:effectLst>
                  <a:outerShdw blurRad="38100" dist="38100" dir="2700000" algn="tl">
                    <a:srgbClr val="000000">
                      <a:alpha val="43137"/>
                    </a:srgbClr>
                  </a:outerShdw>
                </a:effectLst>
                <a:highlight>
                  <a:srgbClr val="FFFF00"/>
                </a:highlight>
                <a:latin typeface="微软雅黑" panose="020b0503020204020204" charset="-122"/>
                <a:ea typeface="微软雅黑" panose="020b0503020204020204" charset="-122"/>
                <a:sym typeface="+mn-ea"/>
              </a:rPr>
              <a:t>各</a:t>
            </a:r>
            <a:r>
              <a:rPr lang="zh-CN" altLang="en-US" sz="3200" b="1">
                <a:solidFill>
                  <a:srgbClr val="0070C0"/>
                </a:solidFill>
                <a:effectLst>
                  <a:outerShdw blurRad="38100" dist="38100" dir="2700000" algn="tl">
                    <a:srgbClr val="000000">
                      <a:alpha val="43137"/>
                    </a:srgbClr>
                  </a:outerShdw>
                </a:effectLst>
                <a:latin typeface="黑体" panose="02010609060101010101" charset="-122"/>
                <a:ea typeface="黑体" panose="02010609060101010101" charset="-122"/>
                <a:sym typeface="+mn-ea"/>
              </a:rPr>
              <a:t>占春。</a:t>
            </a:r>
            <a:br>
              <a:rPr lang="zh-CN" altLang="en-US" sz="3200" b="1">
                <a:solidFill>
                  <a:srgbClr val="0070C0"/>
                </a:solidFill>
                <a:effectLst>
                  <a:outerShdw blurRad="38100" dist="38100" dir="2700000" algn="tl">
                    <a:srgbClr val="000000">
                      <a:alpha val="43137"/>
                    </a:srgbClr>
                  </a:outerShdw>
                </a:effectLst>
                <a:latin typeface="黑体" panose="02010609060101010101" charset="-122"/>
                <a:ea typeface="黑体" panose="02010609060101010101" charset="-122"/>
                <a:sym typeface="+mn-ea"/>
              </a:rPr>
            </a:br>
            <a:r>
              <a:rPr lang="zh-CN" altLang="en-US" sz="3200" b="1">
                <a:solidFill>
                  <a:srgbClr val="0070C0"/>
                </a:solidFill>
                <a:effectLst>
                  <a:outerShdw blurRad="38100" dist="38100" dir="2700000" algn="tl">
                    <a:srgbClr val="000000">
                      <a:alpha val="43137"/>
                    </a:srgbClr>
                  </a:outerShdw>
                </a:effectLst>
                <a:latin typeface="黑体" panose="02010609060101010101" charset="-122"/>
                <a:ea typeface="黑体" panose="02010609060101010101" charset="-122"/>
                <a:sym typeface="+mn-ea"/>
              </a:rPr>
              <a:t>绝胜南陌碾</a:t>
            </a:r>
            <a:r>
              <a:rPr lang="zh-CN" altLang="en-US" sz="3200" b="1">
                <a:solidFill>
                  <a:srgbClr val="00B0F0"/>
                </a:solidFill>
                <a:effectLst>
                  <a:outerShdw blurRad="38100" dist="38100" dir="2700000" algn="tl">
                    <a:srgbClr val="000000">
                      <a:alpha val="43137"/>
                    </a:srgbClr>
                  </a:outerShdw>
                </a:effectLst>
                <a:highlight>
                  <a:srgbClr val="FFFF00"/>
                </a:highlight>
                <a:latin typeface="微软雅黑" panose="020b0503020204020204" charset="-122"/>
                <a:ea typeface="微软雅黑" panose="020b0503020204020204" charset="-122"/>
                <a:sym typeface="+mn-ea"/>
              </a:rPr>
              <a:t>成尘</a:t>
            </a:r>
            <a:r>
              <a:rPr lang="zh-CN" altLang="en-US" sz="3200" b="1">
                <a:solidFill>
                  <a:srgbClr val="0070C0"/>
                </a:solidFill>
                <a:effectLst>
                  <a:outerShdw blurRad="38100" dist="38100" dir="2700000" algn="tl">
                    <a:srgbClr val="000000">
                      <a:alpha val="43137"/>
                    </a:srgbClr>
                  </a:outerShdw>
                </a:effectLst>
                <a:latin typeface="黑体" panose="02010609060101010101" charset="-122"/>
                <a:ea typeface="黑体" panose="02010609060101010101" charset="-122"/>
                <a:sym typeface="+mn-ea"/>
              </a:rPr>
              <a:t>。</a:t>
            </a:r>
            <a:endParaRPr lang="zh-CN" altLang="en-US" sz="3200" b="1">
              <a:solidFill>
                <a:srgbClr val="003300"/>
              </a:solidFill>
              <a:latin typeface="华文新魏" panose="02010800040101010101" pitchFamily="2" charset="-122"/>
              <a:ea typeface="华文新魏" panose="02010800040101010101" pitchFamily="2" charset="-122"/>
            </a:endParaRPr>
          </a:p>
        </p:txBody>
      </p:sp>
      <p:graphicFrame>
        <p:nvGraphicFramePr>
          <p:cNvPr id="47108" name="对象 209923"/>
          <p:cNvGraphicFramePr>
            <a:graphicFrameLocks noChangeAspect="1"/>
          </p:cNvGraphicFramePr>
          <p:nvPr/>
        </p:nvGraphicFramePr>
        <p:xfrm>
          <a:off x="35560" y="3281045"/>
          <a:ext cx="2988945" cy="3172460"/>
        </p:xfrm>
        <a:graphic>
          <a:graphicData uri="http://schemas.openxmlformats.org/presentationml/2006/ole">
            <mc:AlternateContent>
              <mc:Choice xmlns:v="urn:schemas-microsoft-com:vml" Requires="v">
                <p:oleObj spid="_x0000_s1039" r:id="rId3" imgW="3324225" imgH="2457450" progId="Paint.Picture">
                  <p:embed/>
                </p:oleObj>
              </mc:Choice>
              <mc:Fallback>
                <p:oleObj r:id="rId3" imgW="3324225" imgH="2457450" progId="Paint.Picture">
                  <p:embed/>
                  <p:pic>
                    <p:nvPicPr>
                      <p:cNvPr id="0" name="OLE substitute image"/>
                      <p:cNvPicPr/>
                      <p:nvPr/>
                    </p:nvPicPr>
                    <p:blipFill>
                      <a:blip r:embed="rId4">
                        <a:lum bright="3998" contrast="1999"/>
                      </a:blip>
                      <a:stretch>
                        <a:fillRect/>
                      </a:stretch>
                    </p:blipFill>
                    <p:spPr>
                      <a:xfrm>
                        <a:off x="35560" y="3281045"/>
                        <a:ext cx="2988945" cy="3172460"/>
                      </a:xfrm>
                      <a:prstGeom prst="rect">
                        <a:avLst/>
                      </a:prstGeom>
                      <a:noFill/>
                      <a:ln w="38100">
                        <a:noFill/>
                        <a:miter/>
                      </a:ln>
                    </p:spPr>
                  </p:pic>
                </p:oleObj>
              </mc:Fallback>
            </mc:AlternateContent>
          </a:graphicData>
        </a:graphic>
      </p:graphicFrame>
      <p:sp>
        <p:nvSpPr>
          <p:cNvPr id="47113" name="文本框 209928"/>
          <p:cNvSpPr/>
          <p:nvPr/>
        </p:nvSpPr>
        <p:spPr>
          <a:xfrm>
            <a:off x="8532813" y="6453188"/>
            <a:ext cx="611187" cy="366712"/>
          </a:xfrm>
          <a:prstGeom prst="rect">
            <a:avLst/>
          </a:prstGeom>
          <a:noFill/>
          <a:ln w="9525">
            <a:noFill/>
          </a:ln>
        </p:spPr>
        <p:txBody>
          <a:bodyPr anchor="t" anchorCtr="0">
            <a:spAutoFit/>
          </a:bodyPr>
          <a:lstStyle/>
          <a:p>
            <a:pPr>
              <a:spcBef>
                <a:spcPct val="50000"/>
              </a:spcBef>
              <a:buClrTx/>
            </a:pPr>
            <a:r>
              <a:rPr lang="en-US" altLang="zh-CN">
                <a:latin typeface="Times New Roman" panose="02020603050405020304" pitchFamily="2" charset="0"/>
              </a:rPr>
              <a:t>8</a:t>
            </a:r>
            <a:endParaRPr lang="en-US" altLang="zh-CN">
              <a:latin typeface="Times New Roman" panose="02020603050405020304" pitchFamily="2" charset="0"/>
            </a:endParaRPr>
          </a:p>
        </p:txBody>
      </p:sp>
      <p:sp>
        <p:nvSpPr>
          <p:cNvPr id="4" name="Text Box 14"/>
          <p:cNvSpPr txBox="1">
            <a:spLocks noChangeArrowheads="1"/>
          </p:cNvSpPr>
          <p:nvPr/>
        </p:nvSpPr>
        <p:spPr>
          <a:xfrm>
            <a:off x="611505" y="548640"/>
            <a:ext cx="2470150" cy="571500"/>
          </a:xfrm>
          <a:prstGeom prst="rect">
            <a:avLst/>
          </a:prstGeom>
          <a:ln w="28575" cmpd="tri">
            <a:solidFill>
              <a:srgbClr val="0070C0"/>
            </a:solidFill>
            <a:bevel/>
          </a:ln>
        </p:spPr>
        <p:txBody>
          <a:bodyPr/>
          <a:lstStyle/>
          <a:p>
            <a:pPr marR="0" algn="ctr" defTabSz="914400" fontAlgn="ctr">
              <a:spcBef>
                <a:spcPct val="0"/>
              </a:spcBef>
              <a:buClrTx/>
              <a:buSzTx/>
              <a:buFontTx/>
              <a:buNone/>
              <a:defRPr/>
            </a:pPr>
            <a:r>
              <a:rPr kumimoji="0" lang="zh-CN" altLang="en-US" sz="3200" b="1" kern="0" cap="none" spc="0" normalizeH="0" baseline="0" noProof="0">
                <a:solidFill>
                  <a:srgbClr val="C00000"/>
                </a:solidFill>
                <a:latin typeface="微软雅黑" panose="020b0503020204020204" charset="-122"/>
                <a:ea typeface="微软雅黑" panose="020b0503020204020204" charset="-122"/>
                <a:cs typeface="+mj-cs"/>
              </a:rPr>
              <a:t>抓关键：</a:t>
            </a:r>
            <a:r>
              <a:rPr kumimoji="0" lang="zh-CN" altLang="en-US" b="1" kern="0" cap="none" spc="0" normalizeH="0" baseline="0" noProof="0">
                <a:solidFill>
                  <a:srgbClr val="C00000"/>
                </a:solidFill>
                <a:latin typeface="微软雅黑" panose="020b0503020204020204" charset="-122"/>
                <a:ea typeface="微软雅黑" panose="020b0503020204020204" charset="-122"/>
                <a:cs typeface="+mj-cs"/>
              </a:rPr>
              <a:t>字句</a:t>
            </a:r>
            <a:endParaRPr kumimoji="0" lang="zh-CN" altLang="en-US" b="1" kern="0" cap="none" spc="0" normalizeH="0" baseline="0" noProof="0">
              <a:solidFill>
                <a:srgbClr val="C00000"/>
              </a:solidFill>
              <a:latin typeface="微软雅黑" panose="020b0503020204020204" charset="-122"/>
              <a:ea typeface="微软雅黑" panose="020b0503020204020204" charset="-122"/>
              <a:cs typeface="+mj-cs"/>
            </a:endParaRPr>
          </a:p>
        </p:txBody>
      </p:sp>
      <p:sp>
        <p:nvSpPr>
          <p:cNvPr id="48131" name="内容占位符 210946"/>
          <p:cNvSpPr>
            <a:spLocks noGrp="1"/>
          </p:cNvSpPr>
          <p:nvPr/>
        </p:nvSpPr>
        <p:spPr>
          <a:xfrm>
            <a:off x="3265805" y="2853055"/>
            <a:ext cx="5555615" cy="3062605"/>
          </a:xfrm>
          <a:prstGeom prst="rect">
            <a:avLst/>
          </a:prstGeom>
          <a:solidFill>
            <a:srgbClr val="5F8D8D">
              <a:alpha val="28000"/>
            </a:srgbClr>
          </a:solidFill>
          <a:ln w="9525">
            <a:noFill/>
          </a:ln>
        </p:spPr>
        <p:txBody>
          <a:bodyPr lIns="91440" tIns="45720" rIns="91440" bIns="45720" anchor="t" anchorCtr="0"/>
          <a:lstStyle>
            <a:lvl1pPr marL="342900" lvl="0" indent="-342900" algn="l" defTabSz="914400" eaLnBrk="1" fontAlgn="base" latinLnBrk="0" hangingPunct="1">
              <a:lnSpc>
                <a:spcPct val="100000"/>
              </a:lnSpc>
              <a:spcBef>
                <a:spcPct val="20000"/>
              </a:spcBef>
              <a:spcAft>
                <a:spcPct val="0"/>
              </a:spcAft>
              <a:buClrTx/>
              <a:buSzTx/>
              <a:buFontTx/>
              <a:buChar char="•"/>
              <a:defRPr sz="3200" b="0" i="0" u="none" kern="1200" baseline="0">
                <a:solidFill>
                  <a:schemeClr val="tx1"/>
                </a:solidFill>
                <a:latin typeface="+mn-lt"/>
                <a:ea typeface="+mn-ea"/>
                <a:cs typeface="+mn-cs"/>
              </a:defRPr>
            </a:lvl1pPr>
            <a:lvl2pPr marL="742950" lvl="1" indent="-285750" algn="l" defTabSz="914400" eaLnBrk="1" fontAlgn="base" latinLnBrk="0" hangingPunct="1">
              <a:lnSpc>
                <a:spcPct val="100000"/>
              </a:lnSpc>
              <a:spcBef>
                <a:spcPct val="20000"/>
              </a:spcBef>
              <a:spcAft>
                <a:spcPct val="0"/>
              </a:spcAft>
              <a:buClrTx/>
              <a:buSzTx/>
              <a:buFontTx/>
              <a:buChar char="–"/>
              <a:defRPr sz="2800" b="0" i="0" u="none" kern="1200" baseline="0">
                <a:solidFill>
                  <a:schemeClr val="tx1"/>
                </a:solidFill>
                <a:latin typeface="+mn-lt"/>
                <a:ea typeface="+mn-ea"/>
                <a:cs typeface="+mn-cs"/>
              </a:defRPr>
            </a:lvl2pPr>
            <a:lvl3pPr marL="1143000" lvl="2" indent="-228600" algn="l" defTabSz="914400" eaLnBrk="1" fontAlgn="base" latinLnBrk="0" hangingPunct="1">
              <a:lnSpc>
                <a:spcPct val="100000"/>
              </a:lnSpc>
              <a:spcBef>
                <a:spcPct val="20000"/>
              </a:spcBef>
              <a:spcAft>
                <a:spcPct val="0"/>
              </a:spcAft>
              <a:buClrTx/>
              <a:buSzTx/>
              <a:buFontTx/>
              <a:buChar char="•"/>
              <a:defRPr sz="2400" b="0" i="0" u="none" kern="1200" baseline="0">
                <a:solidFill>
                  <a:schemeClr val="tx1"/>
                </a:solidFill>
                <a:latin typeface="+mn-lt"/>
                <a:ea typeface="+mn-ea"/>
                <a:cs typeface="+mn-cs"/>
              </a:defRPr>
            </a:lvl3pPr>
            <a:lvl4pPr marL="1600200" lvl="3" indent="-228600" algn="l" defTabSz="914400" eaLnBrk="1" fontAlgn="base" latinLnBrk="0" hangingPunct="1">
              <a:lnSpc>
                <a:spcPct val="100000"/>
              </a:lnSpc>
              <a:spcBef>
                <a:spcPct val="20000"/>
              </a:spcBef>
              <a:spcAft>
                <a:spcPct val="0"/>
              </a:spcAft>
              <a:buClrTx/>
              <a:buSzTx/>
              <a:buFontTx/>
              <a:buChar char="–"/>
              <a:defRPr sz="2000" b="0" i="0" u="none" kern="1200" baseline="0">
                <a:solidFill>
                  <a:schemeClr val="tx1"/>
                </a:solidFill>
                <a:latin typeface="+mn-lt"/>
                <a:ea typeface="+mn-ea"/>
                <a:cs typeface="+mn-cs"/>
              </a:defRPr>
            </a:lvl4pPr>
            <a:lvl5pPr marL="2057400" lvl="4" indent="-228600" algn="l" defTabSz="914400" eaLnBrk="1" fontAlgn="base" latinLnBrk="0" hangingPunct="1">
              <a:lnSpc>
                <a:spcPct val="100000"/>
              </a:lnSpc>
              <a:spcBef>
                <a:spcPct val="20000"/>
              </a:spcBef>
              <a:spcAft>
                <a:spcPct val="0"/>
              </a:spcAft>
              <a:buClrTx/>
              <a:buSzTx/>
              <a:buFontTx/>
              <a:buChar char="»"/>
              <a:defRPr sz="2000" b="0" i="0" u="none" kern="1200" baseline="0">
                <a:solidFill>
                  <a:schemeClr val="tx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a:lstStyle>
          <a:p>
            <a:pPr>
              <a:lnSpc>
                <a:spcPct val="120000"/>
              </a:lnSpc>
            </a:pPr>
            <a:r>
              <a:rPr lang="zh-CN" altLang="en-US" sz="2400" b="1">
                <a:solidFill>
                  <a:srgbClr val="FF0000"/>
                </a:solidFill>
                <a:latin typeface="微软雅黑" panose="020b0503020204020204" charset="-122"/>
                <a:ea typeface="微软雅黑" panose="020b0503020204020204" charset="-122"/>
              </a:rPr>
              <a:t>绕</a:t>
            </a:r>
            <a:r>
              <a:rPr lang="en-US" sz="2400" b="1"/>
              <a:t>——</a:t>
            </a:r>
            <a:r>
              <a:rPr lang="zh-CN" altLang="en-US" sz="2400" b="1">
                <a:latin typeface="黑体" panose="02010609060101010101" charset="-122"/>
                <a:ea typeface="黑体" panose="02010609060101010101" charset="-122"/>
                <a:cs typeface="黑体" panose="02010609060101010101" charset="-122"/>
              </a:rPr>
              <a:t>使春水富有动感、充满生机，表现了（或赋予）春水爱花惜花的情致。</a:t>
            </a:r>
            <a:endParaRPr lang="zh-CN" altLang="en-US" sz="2400" b="1">
              <a:latin typeface="黑体" panose="02010609060101010101" charset="-122"/>
              <a:ea typeface="黑体" panose="02010609060101010101" charset="-122"/>
              <a:cs typeface="黑体" panose="02010609060101010101" charset="-122"/>
            </a:endParaRPr>
          </a:p>
          <a:p>
            <a:pPr>
              <a:lnSpc>
                <a:spcPct val="120000"/>
              </a:lnSpc>
            </a:pPr>
            <a:r>
              <a:rPr lang="zh-CN" altLang="en-US" sz="2400" b="1">
                <a:solidFill>
                  <a:srgbClr val="FF0000"/>
                </a:solidFill>
                <a:latin typeface="微软雅黑" panose="020b0503020204020204" charset="-122"/>
                <a:ea typeface="微软雅黑" panose="020b0503020204020204" charset="-122"/>
                <a:sym typeface="Arial" panose="020b0604020202020204" pitchFamily="34" charset="0"/>
              </a:rPr>
              <a:t>各</a:t>
            </a:r>
            <a:r>
              <a:rPr lang="en-US" sz="2400" b="1">
                <a:sym typeface="Arial" panose="020b0604020202020204" pitchFamily="34" charset="0"/>
              </a:rPr>
              <a:t>——</a:t>
            </a:r>
            <a:r>
              <a:rPr sz="2400" b="1">
                <a:sym typeface="Arial" panose="020b0604020202020204" pitchFamily="34" charset="0"/>
              </a:rPr>
              <a:t>表明在诗人眼中，花与影一样地美艳、多情，一样令人流连忘返、沉迷自失。</a:t>
            </a:r>
            <a:endParaRPr sz="2400" b="1">
              <a:sym typeface="Arial" panose="020b0604020202020204"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000" fill="hold">
                                          <p:stCondLst>
                                            <p:cond delay="0"/>
                                          </p:stCondLst>
                                        </p:cTn>
                                        <p:tgtEl>
                                          <p:spTgt spid="47107"/>
                                        </p:tgtEl>
                                        <p:attrNameLst>
                                          <p:attrName>style.visibility</p:attrName>
                                        </p:attrNameLst>
                                      </p:cBhvr>
                                      <p:to>
                                        <p:strVal val="visible"/>
                                      </p:to>
                                    </p:set>
                                    <p:animEffect transition="in" filter="diamond(in)">
                                      <p:cBhvr>
                                        <p:cTn id="7" dur="1000"/>
                                        <p:tgtEl>
                                          <p:spTgt spid="47107"/>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8" presetClass="entr" presetSubtype="32" fill="hold" grpId="0" nodeType="clickEffect">
                                  <p:stCondLst>
                                    <p:cond delay="0"/>
                                  </p:stCondLst>
                                  <p:childTnLst>
                                    <p:set>
                                      <p:cBhvr>
                                        <p:cTn id="11" dur="1000" fill="hold">
                                          <p:stCondLst>
                                            <p:cond delay="0"/>
                                          </p:stCondLst>
                                        </p:cTn>
                                        <p:tgtEl>
                                          <p:spTgt spid="48131"/>
                                        </p:tgtEl>
                                        <p:attrNameLst>
                                          <p:attrName>style.visibility</p:attrName>
                                        </p:attrNameLst>
                                      </p:cBhvr>
                                      <p:to>
                                        <p:strVal val="visible"/>
                                      </p:to>
                                    </p:set>
                                    <p:animEffect transition="in" filter="diamond(out)">
                                      <p:cBhvr>
                                        <p:cTn id="12" dur="1000"/>
                                        <p:tgtEl>
                                          <p:spTgt spid="481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107" grpId="0"/>
      <p:bldP spid="48131" grpId="0"/>
    </p:bldLst>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3" name="图片 2" descr="图片1"/>
          <p:cNvPicPr>
            <a:picLocks noChangeAspect="1"/>
          </p:cNvPicPr>
          <p:nvPr/>
        </p:nvPicPr>
        <p:blipFill>
          <a:blip r:embed="rId2"/>
          <a:stretch>
            <a:fillRect/>
          </a:stretch>
        </p:blipFill>
        <p:spPr>
          <a:xfrm>
            <a:off x="0" y="0"/>
            <a:ext cx="9157970" cy="6854825"/>
          </a:xfrm>
          <a:prstGeom prst="rect">
            <a:avLst/>
          </a:prstGeom>
        </p:spPr>
      </p:pic>
      <p:pic>
        <p:nvPicPr>
          <p:cNvPr id="2" name="New picture"/>
          <p:cNvPicPr/>
          <p:nvPr/>
        </p:nvPicPr>
        <p:blipFill>
          <a:blip r:embed="rId3"/>
          <a:stretch>
            <a:fillRect/>
          </a:stretch>
        </p:blipFill>
        <p:spPr>
          <a:xfrm>
            <a:off x="8839200" y="9620250"/>
            <a:ext cx="228600" cy="161925"/>
          </a:xfrm>
          <a:prstGeom prst="cube">
            <a:avLst/>
          </a:prstGeom>
        </p:spPr>
      </p:pic>
      <p:sp>
        <p:nvSpPr>
          <p:cNvPr id="32770" name="文本框 2"/>
          <p:cNvSpPr txBox="1"/>
          <p:nvPr/>
        </p:nvSpPr>
        <p:spPr>
          <a:xfrm>
            <a:off x="2721769" y="2931319"/>
            <a:ext cx="3700463" cy="714375"/>
          </a:xfrm>
          <a:prstGeom prst="rect">
            <a:avLst/>
          </a:prstGeom>
          <a:noFill/>
          <a:ln w="9525">
            <a:noFill/>
          </a:ln>
        </p:spPr>
        <p:txBody>
          <a:bodyPr wrap="square" anchor="t" anchorCtr="0">
            <a:spAutoFit/>
          </a:bodyPr>
          <a:lstStyle/>
          <a:p>
            <a:pPr algn="ctr"/>
            <a:r>
              <a:rPr lang="zh-CN" altLang="en-US" sz="4050" b="1">
                <a:latin typeface="Calibri"/>
                <a:ea typeface="微软雅黑" panose="020b0503020204020204" charset="-122"/>
              </a:rPr>
              <a:t>本课结束</a:t>
            </a:r>
            <a:endParaRPr lang="zh-CN" altLang="en-US" sz="4050" b="1">
              <a:latin typeface="Calibri"/>
              <a:ea typeface="微软雅黑" panose="020b0503020204020204" charset="-122"/>
            </a:endParaRPr>
          </a:p>
        </p:txBody>
      </p:sp>
      <p:pic>
        <p:nvPicPr>
          <p:cNvPr id="32771" name="New picture"/>
          <p:cNvPicPr/>
          <p:nvPr/>
        </p:nvPicPr>
        <p:blipFill>
          <a:blip r:embed="rId4"/>
          <a:stretch>
            <a:fillRect/>
          </a:stretch>
        </p:blipFill>
        <p:spPr>
          <a:xfrm>
            <a:off x="11036300" y="12014200"/>
            <a:ext cx="304800" cy="228600"/>
          </a:xfrm>
          <a:prstGeom prst="cube">
            <a:avLst/>
          </a:prstGeom>
        </p:spPr>
      </p:pic>
    </p:spTree>
  </p:cSld>
  <p:clrMapOvr>
    <a:masterClrMapping/>
  </p:clrMapOvr>
  <p:transition/>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 name="图片 1" descr="图片3"/>
          <p:cNvPicPr>
            <a:picLocks noChangeAspect="1"/>
          </p:cNvPicPr>
          <p:nvPr/>
        </p:nvPicPr>
        <p:blipFill>
          <a:blip r:embed="rId2"/>
          <a:stretch>
            <a:fillRect/>
          </a:stretch>
        </p:blipFill>
        <p:spPr>
          <a:xfrm>
            <a:off x="-15240" y="-15875"/>
            <a:ext cx="9116695" cy="6845935"/>
          </a:xfrm>
          <a:prstGeom prst="rect">
            <a:avLst/>
          </a:prstGeom>
        </p:spPr>
      </p:pic>
      <p:sp>
        <p:nvSpPr>
          <p:cNvPr id="5" name="Text Box 7"/>
          <p:cNvSpPr txBox="1">
            <a:spLocks noChangeArrowheads="1"/>
          </p:cNvSpPr>
          <p:nvPr/>
        </p:nvSpPr>
        <p:spPr bwMode="auto">
          <a:xfrm>
            <a:off x="1475740" y="1628775"/>
            <a:ext cx="6776085" cy="4399915"/>
          </a:xfrm>
          <a:prstGeom prst="rect">
            <a:avLst/>
          </a:prstGeom>
          <a:solidFill>
            <a:srgbClr val="5F8D8D">
              <a:alpha val="28000"/>
            </a:srgbClr>
          </a:solidFill>
          <a:ln w="9525">
            <a:noFill/>
            <a:miter lim="800000"/>
          </a:ln>
        </p:spPr>
        <p:txBody>
          <a:bodyPr wrap="square">
            <a:spAutoFit/>
          </a:bodyPr>
          <a:lstStyle/>
          <a:p>
            <a:pPr marR="0" algn="l" defTabSz="914400">
              <a:spcBef>
                <a:spcPct val="50000"/>
              </a:spcBef>
              <a:buClrTx/>
              <a:buSzTx/>
              <a:buFont typeface="Arial" panose="020b0604020202020204" pitchFamily="34" charset="0"/>
              <a:buNone/>
              <a:defRPr/>
            </a:pPr>
            <a:r>
              <a:rPr sz="2800" b="1" noProof="0">
                <a:solidFill>
                  <a:srgbClr val="0000CC"/>
                </a:solidFill>
                <a:latin typeface="华文新魏" panose="02010800040101010101" pitchFamily="2" charset="-122"/>
                <a:ea typeface="华文新魏" panose="02010800040101010101" pitchFamily="2" charset="-122"/>
              </a:rPr>
              <a:t>一．</a:t>
            </a:r>
            <a:r>
              <a:rPr sz="2800" b="1" noProof="0">
                <a:solidFill>
                  <a:srgbClr val="C00000"/>
                </a:solidFill>
                <a:highlight>
                  <a:srgbClr val="FFFF00"/>
                </a:highlight>
                <a:latin typeface="华文新魏" panose="02010800040101010101" pitchFamily="2" charset="-122"/>
                <a:ea typeface="华文新魏" panose="02010800040101010101" pitchFamily="2" charset="-122"/>
              </a:rPr>
              <a:t>读懂</a:t>
            </a:r>
            <a:r>
              <a:rPr sz="2800" b="1" noProof="0">
                <a:solidFill>
                  <a:srgbClr val="0000CC"/>
                </a:solidFill>
                <a:latin typeface="华文新魏" panose="02010800040101010101" pitchFamily="2" charset="-122"/>
                <a:ea typeface="华文新魏" panose="02010800040101010101" pitchFamily="2" charset="-122"/>
              </a:rPr>
              <a:t>古典诗歌是作答的前提和基础，所以，掌握读懂诗歌的思维模型最为关键。需要在示例中理解和领悟，在实际练习中进一步深化。</a:t>
            </a:r>
            <a:endParaRPr sz="2800" b="1" noProof="0">
              <a:solidFill>
                <a:srgbClr val="0000CC"/>
              </a:solidFill>
              <a:latin typeface="华文新魏" panose="02010800040101010101" pitchFamily="2" charset="-122"/>
              <a:ea typeface="华文新魏" panose="02010800040101010101" pitchFamily="2" charset="-122"/>
            </a:endParaRPr>
          </a:p>
          <a:p>
            <a:pPr marR="0" algn="l" defTabSz="914400">
              <a:spcBef>
                <a:spcPct val="50000"/>
              </a:spcBef>
              <a:buClrTx/>
              <a:buSzTx/>
              <a:buFont typeface="Arial" panose="020b0604020202020204" pitchFamily="34" charset="0"/>
              <a:buNone/>
              <a:defRPr/>
            </a:pPr>
            <a:r>
              <a:rPr sz="2800" b="1" noProof="0">
                <a:solidFill>
                  <a:srgbClr val="0000CC"/>
                </a:solidFill>
                <a:latin typeface="华文新魏" panose="02010800040101010101" pitchFamily="2" charset="-122"/>
                <a:ea typeface="华文新魏" panose="02010800040101010101" pitchFamily="2" charset="-122"/>
              </a:rPr>
              <a:t>二．</a:t>
            </a:r>
            <a:r>
              <a:rPr sz="2800" b="1" noProof="0">
                <a:solidFill>
                  <a:srgbClr val="C00000"/>
                </a:solidFill>
                <a:highlight>
                  <a:srgbClr val="FFFF00"/>
                </a:highlight>
                <a:latin typeface="华文新魏" panose="02010800040101010101" pitchFamily="2" charset="-122"/>
                <a:ea typeface="华文新魏" panose="02010800040101010101" pitchFamily="2" charset="-122"/>
              </a:rPr>
              <a:t>知识</a:t>
            </a:r>
            <a:r>
              <a:rPr sz="2800" b="1" noProof="0">
                <a:solidFill>
                  <a:srgbClr val="0000CC"/>
                </a:solidFill>
                <a:latin typeface="华文新魏" panose="02010800040101010101" pitchFamily="2" charset="-122"/>
                <a:ea typeface="华文新魏" panose="02010800040101010101" pitchFamily="2" charset="-122"/>
              </a:rPr>
              <a:t>是形成能力的基础。学习、掌握古典诗歌的各类知识，非常必要。</a:t>
            </a:r>
            <a:endParaRPr sz="2800" b="1" noProof="0">
              <a:solidFill>
                <a:srgbClr val="0000CC"/>
              </a:solidFill>
              <a:latin typeface="华文新魏" panose="02010800040101010101" pitchFamily="2" charset="-122"/>
              <a:ea typeface="华文新魏" panose="02010800040101010101" pitchFamily="2" charset="-122"/>
            </a:endParaRPr>
          </a:p>
          <a:p>
            <a:pPr marR="0" algn="l" defTabSz="914400">
              <a:spcBef>
                <a:spcPct val="50000"/>
              </a:spcBef>
              <a:buClrTx/>
              <a:buSzTx/>
              <a:buFont typeface="Arial" panose="020b0604020202020204" pitchFamily="34" charset="0"/>
              <a:buNone/>
              <a:defRPr/>
            </a:pPr>
            <a:r>
              <a:rPr sz="2800" b="1" noProof="0">
                <a:solidFill>
                  <a:srgbClr val="0000CC"/>
                </a:solidFill>
                <a:latin typeface="华文新魏" panose="02010800040101010101" pitchFamily="2" charset="-122"/>
                <a:ea typeface="华文新魏" panose="02010800040101010101" pitchFamily="2" charset="-122"/>
              </a:rPr>
              <a:t>三．</a:t>
            </a:r>
            <a:r>
              <a:rPr sz="2800" b="1" noProof="0">
                <a:solidFill>
                  <a:srgbClr val="C00000"/>
                </a:solidFill>
                <a:highlight>
                  <a:srgbClr val="FFFF00"/>
                </a:highlight>
                <a:latin typeface="华文新魏" panose="02010800040101010101" pitchFamily="2" charset="-122"/>
                <a:ea typeface="华文新魏" panose="02010800040101010101" pitchFamily="2" charset="-122"/>
              </a:rPr>
              <a:t>熟悉</a:t>
            </a:r>
            <a:r>
              <a:rPr sz="2800" b="1" noProof="0">
                <a:solidFill>
                  <a:srgbClr val="0000CC"/>
                </a:solidFill>
                <a:latin typeface="华文新魏" panose="02010800040101010101" pitchFamily="2" charset="-122"/>
                <a:ea typeface="华文新魏" panose="02010800040101010101" pitchFamily="2" charset="-122"/>
              </a:rPr>
              <a:t>，最好把所有内容认真看一遍，把所有试题认真做一遍，再来听讲，效果最佳。</a:t>
            </a:r>
            <a:r>
              <a:rPr kumimoji="0" lang="zh-CN" altLang="en-US" sz="2800" b="1" kern="1200" cap="none" spc="0" normalizeH="0" baseline="0" noProof="0">
                <a:solidFill>
                  <a:srgbClr val="0000CC"/>
                </a:solidFill>
                <a:latin typeface="华文新魏" panose="02010800040101010101" pitchFamily="2" charset="-122"/>
                <a:ea typeface="华文新魏" panose="02010800040101010101" pitchFamily="2" charset="-122"/>
                <a:cs typeface="+mn-cs"/>
              </a:rPr>
              <a:t> </a:t>
            </a:r>
            <a:endParaRPr kumimoji="0" lang="zh-CN" altLang="en-US" sz="2800" b="1" kern="1200" cap="none" spc="0" normalizeH="0" baseline="0" noProof="0">
              <a:solidFill>
                <a:srgbClr val="0000CC"/>
              </a:solidFill>
              <a:latin typeface="华文新魏" panose="02010800040101010101" pitchFamily="2" charset="-122"/>
              <a:ea typeface="华文新魏" panose="02010800040101010101" pitchFamily="2" charset="-122"/>
              <a:cs typeface="+mn-cs"/>
            </a:endParaRPr>
          </a:p>
        </p:txBody>
      </p:sp>
      <p:sp>
        <p:nvSpPr>
          <p:cNvPr id="6" name="文本框 1"/>
          <p:cNvSpPr txBox="1">
            <a:spLocks noChangeArrowheads="1"/>
          </p:cNvSpPr>
          <p:nvPr/>
        </p:nvSpPr>
        <p:spPr bwMode="auto">
          <a:xfrm>
            <a:off x="612775" y="548640"/>
            <a:ext cx="3150235" cy="706755"/>
          </a:xfrm>
          <a:prstGeom prst="rect">
            <a:avLst/>
          </a:prstGeom>
          <a:solidFill>
            <a:schemeClr val="accent1">
              <a:lumMod val="50000"/>
            </a:schemeClr>
          </a:solidFill>
          <a:ln w="9525">
            <a:noFill/>
            <a:miter lim="800000"/>
          </a:ln>
        </p:spPr>
        <p:txBody>
          <a:bodyPr wrap="square">
            <a:spAutoFit/>
          </a:bodyPr>
          <a:lstStyle/>
          <a:p>
            <a:pPr marR="0" algn="ctr" defTabSz="914400">
              <a:buClrTx/>
              <a:buSzTx/>
              <a:buFont typeface="Arial" panose="020b0604020202020204" pitchFamily="34" charset="0"/>
              <a:buNone/>
              <a:defRPr/>
            </a:pPr>
            <a:r>
              <a:rPr lang="zh-CN" altLang="en-US" sz="4000" b="1">
                <a:solidFill>
                  <a:srgbClr val="FF0000"/>
                </a:solidFill>
                <a:effectLst>
                  <a:innerShdw blurRad="63500" dist="50800" dir="13500000">
                    <a:srgbClr val="000000">
                      <a:alpha val="50000"/>
                    </a:srgbClr>
                  </a:innerShdw>
                </a:effectLst>
                <a:latin typeface="微软雅黑" panose="020b0503020204020204" charset="-122"/>
                <a:ea typeface="微软雅黑" panose="020b0503020204020204" charset="-122"/>
                <a:cs typeface="+mj-cs"/>
                <a:sym typeface="+mn-ea"/>
              </a:rPr>
              <a:t>【学法提示】</a:t>
            </a:r>
            <a:endParaRPr kumimoji="0" lang="zh-CN" altLang="en-US" sz="4000" b="1" kern="1200" cap="none" spc="0" normalizeH="0" baseline="0" noProof="1">
              <a:solidFill>
                <a:srgbClr val="FF0000"/>
              </a:solidFill>
              <a:effectLst>
                <a:innerShdw blurRad="63500" dist="50800" dir="13500000">
                  <a:srgbClr val="000000">
                    <a:alpha val="50000"/>
                  </a:srgbClr>
                </a:innerShdw>
              </a:effectLst>
              <a:latin typeface="微软雅黑" panose="020b0503020204020204" charset="-122"/>
              <a:ea typeface="微软雅黑" panose="020b0503020204020204" charset="-122"/>
              <a:cs typeface="+mj-cs"/>
              <a:sym typeface="+mn-ea"/>
            </a:endParaRPr>
          </a:p>
        </p:txBody>
      </p:sp>
    </p:spTree>
  </p:cSld>
  <p:clrMapOvr>
    <a:masterClrMapping/>
  </p:clrMapOvr>
  <p:transition>
    <p:split orient="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32" fill="hold" grpId="0" nodeType="clickEffect">
                                  <p:stCondLst>
                                    <p:cond delay="0"/>
                                  </p:stCondLst>
                                  <p:childTnLst>
                                    <p:set>
                                      <p:cBhvr>
                                        <p:cTn id="6" dur="1000" fill="hold">
                                          <p:stCondLst>
                                            <p:cond delay="0"/>
                                          </p:stCondLst>
                                        </p:cTn>
                                        <p:tgtEl>
                                          <p:spTgt spid="5"/>
                                        </p:tgtEl>
                                        <p:attrNameLst>
                                          <p:attrName>style.visibility</p:attrName>
                                        </p:attrNameLst>
                                      </p:cBhvr>
                                      <p:to>
                                        <p:strVal val="visible"/>
                                      </p:to>
                                    </p:set>
                                    <p:animEffect transition="in" filter="diamond(out)">
                                      <p:cBhvr>
                                        <p:cTn id="7"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3" name="图片 2" descr="图片3"/>
          <p:cNvPicPr>
            <a:picLocks noChangeAspect="1"/>
          </p:cNvPicPr>
          <p:nvPr/>
        </p:nvPicPr>
        <p:blipFill>
          <a:blip r:embed="rId2"/>
          <a:stretch>
            <a:fillRect/>
          </a:stretch>
        </p:blipFill>
        <p:spPr>
          <a:xfrm>
            <a:off x="0" y="-27305"/>
            <a:ext cx="9224010" cy="6845935"/>
          </a:xfrm>
          <a:prstGeom prst="rect">
            <a:avLst/>
          </a:prstGeom>
        </p:spPr>
      </p:pic>
      <p:sp>
        <p:nvSpPr>
          <p:cNvPr id="4" name="Text Box 14"/>
          <p:cNvSpPr txBox="1">
            <a:spLocks noChangeArrowheads="1"/>
          </p:cNvSpPr>
          <p:nvPr/>
        </p:nvSpPr>
        <p:spPr>
          <a:xfrm>
            <a:off x="611505" y="548640"/>
            <a:ext cx="3469005" cy="571500"/>
          </a:xfrm>
          <a:prstGeom prst="rect">
            <a:avLst/>
          </a:prstGeom>
          <a:ln w="28575" cmpd="tri">
            <a:solidFill>
              <a:srgbClr val="0070C0"/>
            </a:solidFill>
            <a:bevel/>
          </a:ln>
        </p:spPr>
        <p:txBody>
          <a:bodyPr/>
          <a:lstStyle/>
          <a:p>
            <a:pPr marR="0" algn="ctr" defTabSz="914400" fontAlgn="ctr">
              <a:spcBef>
                <a:spcPct val="0"/>
              </a:spcBef>
              <a:buClrTx/>
              <a:buSzTx/>
              <a:buFontTx/>
              <a:buNone/>
              <a:defRPr/>
            </a:pPr>
            <a:r>
              <a:rPr lang="zh-CN" altLang="en-US" sz="3200" b="1">
                <a:solidFill>
                  <a:srgbClr val="C00000"/>
                </a:solidFill>
                <a:latin typeface="华文新魏" panose="02010800040101010101" pitchFamily="2" charset="-122"/>
                <a:ea typeface="华文新魏" panose="02010800040101010101" pitchFamily="2" charset="-122"/>
                <a:cs typeface="黑体" panose="02010609060101010101" charset="-122"/>
                <a:sym typeface="+mn-ea"/>
              </a:rPr>
              <a:t>一、彻悟文本特征</a:t>
            </a:r>
            <a:endParaRPr kumimoji="0" lang="zh-CN" altLang="en-US" sz="3200" b="1" cap="none" spc="0" normalizeH="0" baseline="0">
              <a:solidFill>
                <a:srgbClr val="C00000"/>
              </a:solidFill>
              <a:latin typeface="华文新魏" panose="02010800040101010101" pitchFamily="2" charset="-122"/>
              <a:ea typeface="华文新魏" panose="02010800040101010101" pitchFamily="2" charset="-122"/>
              <a:cs typeface="黑体" panose="02010609060101010101" charset="-122"/>
            </a:endParaRPr>
          </a:p>
        </p:txBody>
      </p:sp>
      <p:sp>
        <p:nvSpPr>
          <p:cNvPr id="2" name="文本框 1"/>
          <p:cNvSpPr txBox="1"/>
          <p:nvPr/>
        </p:nvSpPr>
        <p:spPr>
          <a:xfrm>
            <a:off x="958215" y="1556385"/>
            <a:ext cx="7306945" cy="4399915"/>
          </a:xfrm>
          <a:prstGeom prst="rect">
            <a:avLst/>
          </a:prstGeom>
          <a:solidFill>
            <a:srgbClr val="5F8D8D">
              <a:alpha val="28000"/>
            </a:srgbClr>
          </a:solidFill>
        </p:spPr>
        <p:txBody>
          <a:bodyPr wrap="square" rtlCol="0">
            <a:spAutoFit/>
          </a:bodyPr>
          <a:lstStyle/>
          <a:p>
            <a:pPr algn="l">
              <a:buClrTx/>
              <a:buSzTx/>
              <a:buNone/>
            </a:pPr>
            <a:r>
              <a:rPr lang="zh-CN" altLang="en-US" sz="2800" b="1">
                <a:solidFill>
                  <a:srgbClr val="0070C0"/>
                </a:solidFill>
                <a:latin typeface="华文新魏" panose="02010800040101010101" pitchFamily="2" charset="-122"/>
                <a:ea typeface="华文新魏" panose="02010800040101010101" pitchFamily="2" charset="-122"/>
                <a:cs typeface="黑体" panose="02010609060101010101" charset="-122"/>
              </a:rPr>
              <a:t>古代诗歌，是</a:t>
            </a:r>
            <a:r>
              <a:rPr lang="zh-CN" altLang="en-US" sz="2800" b="1">
                <a:solidFill>
                  <a:srgbClr val="C00000"/>
                </a:solidFill>
                <a:highlight>
                  <a:srgbClr val="FFFF00"/>
                </a:highlight>
                <a:latin typeface="华文新魏" panose="02010800040101010101" pitchFamily="2" charset="-122"/>
                <a:ea typeface="华文新魏" panose="02010800040101010101" pitchFamily="2" charset="-122"/>
                <a:cs typeface="黑体" panose="02010609060101010101" charset="-122"/>
              </a:rPr>
              <a:t>情感</a:t>
            </a:r>
            <a:r>
              <a:rPr lang="zh-CN" altLang="en-US" sz="2800" b="1">
                <a:solidFill>
                  <a:srgbClr val="0070C0"/>
                </a:solidFill>
                <a:latin typeface="华文新魏" panose="02010800040101010101" pitchFamily="2" charset="-122"/>
                <a:ea typeface="华文新魏" panose="02010800040101010101" pitchFamily="2" charset="-122"/>
                <a:cs typeface="黑体" panose="02010609060101010101" charset="-122"/>
              </a:rPr>
              <a:t>的艺术。古代诗歌有常见</a:t>
            </a:r>
            <a:r>
              <a:rPr lang="zh-CN" altLang="en-US" sz="2800" b="1">
                <a:solidFill>
                  <a:srgbClr val="C00000"/>
                </a:solidFill>
                <a:highlight>
                  <a:srgbClr val="FFFF00"/>
                </a:highlight>
                <a:latin typeface="华文新魏" panose="02010800040101010101" pitchFamily="2" charset="-122"/>
                <a:ea typeface="华文新魏" panose="02010800040101010101" pitchFamily="2" charset="-122"/>
                <a:cs typeface="黑体" panose="02010609060101010101" charset="-122"/>
              </a:rPr>
              <a:t>六要素：</a:t>
            </a:r>
            <a:r>
              <a:rPr lang="zh-CN" altLang="en-US" sz="2800" b="1">
                <a:solidFill>
                  <a:srgbClr val="00B0F0"/>
                </a:solidFill>
                <a:highlight>
                  <a:srgbClr val="FFFF00"/>
                </a:highlight>
                <a:latin typeface="华文新魏" panose="02010800040101010101" pitchFamily="2" charset="-122"/>
                <a:ea typeface="华文新魏" panose="02010800040101010101" pitchFamily="2" charset="-122"/>
                <a:cs typeface="黑体" panose="02010609060101010101" charset="-122"/>
              </a:rPr>
              <a:t>内容、形象、语言、思路、技巧、情感</a:t>
            </a:r>
            <a:r>
              <a:rPr lang="zh-CN" altLang="en-US" sz="2800" b="1">
                <a:solidFill>
                  <a:srgbClr val="0070C0"/>
                </a:solidFill>
                <a:latin typeface="华文新魏" panose="02010800040101010101" pitchFamily="2" charset="-122"/>
                <a:ea typeface="华文新魏" panose="02010800040101010101" pitchFamily="2" charset="-122"/>
                <a:cs typeface="黑体" panose="02010609060101010101" charset="-122"/>
              </a:rPr>
              <a:t>。其形象、语言、思路、手法等要素，从根本上说均服务于情感态度的表达。</a:t>
            </a:r>
            <a:endParaRPr lang="zh-CN" altLang="en-US" sz="2800" b="1">
              <a:solidFill>
                <a:srgbClr val="0070C0"/>
              </a:solidFill>
              <a:latin typeface="华文新魏" panose="02010800040101010101" pitchFamily="2" charset="-122"/>
              <a:ea typeface="华文新魏" panose="02010800040101010101" pitchFamily="2" charset="-122"/>
              <a:cs typeface="黑体" panose="02010609060101010101" charset="-122"/>
            </a:endParaRPr>
          </a:p>
          <a:p>
            <a:pPr algn="l">
              <a:buClrTx/>
              <a:buSzTx/>
              <a:buNone/>
            </a:pPr>
            <a:r>
              <a:rPr lang="zh-CN" altLang="en-US" sz="2800" b="1">
                <a:solidFill>
                  <a:srgbClr val="0070C0"/>
                </a:solidFill>
                <a:latin typeface="华文新魏" panose="02010800040101010101" pitchFamily="2" charset="-122"/>
                <a:ea typeface="华文新魏" panose="02010800040101010101" pitchFamily="2" charset="-122"/>
                <a:cs typeface="黑体" panose="02010609060101010101" charset="-122"/>
              </a:rPr>
              <a:t>古代诗歌在语言上的主要特征，是</a:t>
            </a:r>
            <a:r>
              <a:rPr lang="zh-CN" altLang="en-US" sz="2800" b="1">
                <a:solidFill>
                  <a:srgbClr val="00B0F0"/>
                </a:solidFill>
                <a:highlight>
                  <a:srgbClr val="FFFF00"/>
                </a:highlight>
                <a:latin typeface="华文新魏" panose="02010800040101010101" pitchFamily="2" charset="-122"/>
                <a:ea typeface="华文新魏" panose="02010800040101010101" pitchFamily="2" charset="-122"/>
                <a:cs typeface="黑体" panose="02010609060101010101" charset="-122"/>
              </a:rPr>
              <a:t>含蓄性、跳跃性、隐喻性</a:t>
            </a:r>
            <a:r>
              <a:rPr lang="zh-CN" altLang="en-US" sz="2800" b="1">
                <a:solidFill>
                  <a:srgbClr val="0070C0"/>
                </a:solidFill>
                <a:latin typeface="华文新魏" panose="02010800040101010101" pitchFamily="2" charset="-122"/>
                <a:ea typeface="华文新魏" panose="02010800040101010101" pitchFamily="2" charset="-122"/>
                <a:cs typeface="黑体" panose="02010609060101010101" charset="-122"/>
              </a:rPr>
              <a:t>。含蓄性主要表现在意象、景物等方面，跳跃性主要体现在结构的起承转合、上下句的内容空白等方面，隐喻性主要表现在手法上，如用典抒情、托物言志、意象含情等等。</a:t>
            </a:r>
            <a:endParaRPr lang="zh-CN" altLang="en-US" sz="2800" b="1">
              <a:solidFill>
                <a:srgbClr val="0070C0"/>
              </a:solidFill>
              <a:latin typeface="华文新魏" panose="02010800040101010101" pitchFamily="2" charset="-122"/>
              <a:ea typeface="华文新魏" panose="02010800040101010101" pitchFamily="2" charset="-122"/>
              <a:cs typeface="黑体" panose="0201060906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000" fill="hold">
                                          <p:stCondLst>
                                            <p:cond delay="0"/>
                                          </p:stCondLst>
                                        </p:cTn>
                                        <p:tgtEl>
                                          <p:spTgt spid="2"/>
                                        </p:tgtEl>
                                        <p:attrNameLst>
                                          <p:attrName>style.visibility</p:attrName>
                                        </p:attrNameLst>
                                      </p:cBhvr>
                                      <p:to>
                                        <p:strVal val="visible"/>
                                      </p:to>
                                    </p:set>
                                    <p:animEffect transition="in" filter="diamond(in)">
                                      <p:cBhvr>
                                        <p:cTn id="7"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3" name="图片 2" descr="图片3"/>
          <p:cNvPicPr>
            <a:picLocks noChangeAspect="1"/>
          </p:cNvPicPr>
          <p:nvPr/>
        </p:nvPicPr>
        <p:blipFill>
          <a:blip r:embed="rId2"/>
          <a:stretch>
            <a:fillRect/>
          </a:stretch>
        </p:blipFill>
        <p:spPr>
          <a:xfrm>
            <a:off x="0" y="-27305"/>
            <a:ext cx="9224010" cy="6845935"/>
          </a:xfrm>
          <a:prstGeom prst="rect">
            <a:avLst/>
          </a:prstGeom>
        </p:spPr>
      </p:pic>
      <p:sp>
        <p:nvSpPr>
          <p:cNvPr id="4" name="Text Box 14"/>
          <p:cNvSpPr txBox="1">
            <a:spLocks noChangeArrowheads="1"/>
          </p:cNvSpPr>
          <p:nvPr/>
        </p:nvSpPr>
        <p:spPr>
          <a:xfrm>
            <a:off x="611505" y="548640"/>
            <a:ext cx="3542030" cy="571500"/>
          </a:xfrm>
          <a:prstGeom prst="rect">
            <a:avLst/>
          </a:prstGeom>
          <a:ln w="28575" cmpd="tri">
            <a:solidFill>
              <a:srgbClr val="0070C0"/>
            </a:solidFill>
            <a:bevel/>
          </a:ln>
        </p:spPr>
        <p:txBody>
          <a:bodyPr/>
          <a:lstStyle/>
          <a:p>
            <a:pPr marR="0" algn="ctr" defTabSz="914400" fontAlgn="ctr">
              <a:spcBef>
                <a:spcPct val="0"/>
              </a:spcBef>
              <a:buClrTx/>
              <a:buSzTx/>
              <a:buFontTx/>
              <a:buNone/>
              <a:defRPr/>
            </a:pPr>
            <a:r>
              <a:rPr lang="zh-CN" altLang="en-US" sz="3200" b="1">
                <a:solidFill>
                  <a:srgbClr val="C00000"/>
                </a:solidFill>
                <a:latin typeface="华文新魏" panose="02010800040101010101" pitchFamily="2" charset="-122"/>
                <a:ea typeface="华文新魏" panose="02010800040101010101" pitchFamily="2" charset="-122"/>
                <a:cs typeface="黑体" panose="02010609060101010101" charset="-122"/>
                <a:sym typeface="+mn-ea"/>
              </a:rPr>
              <a:t>二．明确试题考点</a:t>
            </a:r>
            <a:endParaRPr lang="zh-CN" altLang="en-US" sz="3200" b="1">
              <a:solidFill>
                <a:srgbClr val="C00000"/>
              </a:solidFill>
              <a:latin typeface="华文新魏" panose="02010800040101010101" pitchFamily="2" charset="-122"/>
              <a:ea typeface="华文新魏" panose="02010800040101010101" pitchFamily="2" charset="-122"/>
              <a:cs typeface="黑体" panose="02010609060101010101" charset="-122"/>
            </a:endParaRPr>
          </a:p>
          <a:p>
            <a:pPr marR="0" algn="ctr" defTabSz="914400" fontAlgn="ctr">
              <a:spcBef>
                <a:spcPct val="0"/>
              </a:spcBef>
              <a:buClrTx/>
              <a:buSzTx/>
              <a:buFontTx/>
              <a:buNone/>
              <a:defRPr/>
            </a:pPr>
            <a:endParaRPr kumimoji="0" lang="zh-CN" altLang="en-US" sz="3200" b="1" kern="0" cap="none" spc="0" normalizeH="0" baseline="0" noProof="0">
              <a:solidFill>
                <a:srgbClr val="C00000"/>
              </a:solidFill>
              <a:latin typeface="华文新魏" panose="02010800040101010101" pitchFamily="2" charset="-122"/>
              <a:ea typeface="华文新魏" panose="02010800040101010101" pitchFamily="2" charset="-122"/>
              <a:cs typeface="黑体" panose="02010609060101010101" charset="-122"/>
            </a:endParaRPr>
          </a:p>
        </p:txBody>
      </p:sp>
      <p:sp>
        <p:nvSpPr>
          <p:cNvPr id="2" name="文本框 1"/>
          <p:cNvSpPr txBox="1"/>
          <p:nvPr/>
        </p:nvSpPr>
        <p:spPr>
          <a:xfrm>
            <a:off x="971550" y="1628775"/>
            <a:ext cx="7799070" cy="4399915"/>
          </a:xfrm>
          <a:prstGeom prst="rect">
            <a:avLst/>
          </a:prstGeom>
          <a:solidFill>
            <a:schemeClr val="bg1">
              <a:lumMod val="85000"/>
            </a:schemeClr>
          </a:solidFill>
        </p:spPr>
        <p:txBody>
          <a:bodyPr wrap="square" rtlCol="0">
            <a:spAutoFit/>
          </a:bodyPr>
          <a:lstStyle/>
          <a:p>
            <a:pPr algn="l">
              <a:buClrTx/>
              <a:buSzTx/>
              <a:buNone/>
            </a:pPr>
            <a:r>
              <a:rPr lang="zh-CN" altLang="en-US" sz="2800" b="1">
                <a:latin typeface="华文新魏" panose="02010800040101010101" pitchFamily="2" charset="-122"/>
                <a:ea typeface="华文新魏" panose="02010800040101010101" pitchFamily="2" charset="-122"/>
                <a:cs typeface="黑体" panose="02010609060101010101" charset="-122"/>
              </a:rPr>
              <a:t>诗歌阅读，考查方向主要是诗歌的六要素：</a:t>
            </a:r>
            <a:endParaRPr lang="zh-CN" altLang="en-US" sz="2800" b="1">
              <a:latin typeface="华文新魏" panose="02010800040101010101" pitchFamily="2" charset="-122"/>
              <a:ea typeface="华文新魏" panose="02010800040101010101" pitchFamily="2" charset="-122"/>
              <a:cs typeface="黑体" panose="02010609060101010101" charset="-122"/>
            </a:endParaRPr>
          </a:p>
          <a:p>
            <a:pPr algn="l">
              <a:buClrTx/>
              <a:buSzTx/>
              <a:buNone/>
            </a:pPr>
            <a:r>
              <a:rPr lang="zh-CN" altLang="en-US" sz="2800" b="1">
                <a:solidFill>
                  <a:srgbClr val="C00000"/>
                </a:solidFill>
                <a:highlight>
                  <a:srgbClr val="FFFF00"/>
                </a:highlight>
                <a:latin typeface="华文新魏" panose="02010800040101010101" pitchFamily="2" charset="-122"/>
                <a:ea typeface="华文新魏" panose="02010800040101010101" pitchFamily="2" charset="-122"/>
                <a:cs typeface="黑体" panose="02010609060101010101" charset="-122"/>
              </a:rPr>
              <a:t>内容、情感、形象、语言、技巧、思路</a:t>
            </a:r>
            <a:r>
              <a:rPr lang="zh-CN" altLang="en-US" sz="2800" b="1">
                <a:latin typeface="华文新魏" panose="02010800040101010101" pitchFamily="2" charset="-122"/>
                <a:ea typeface="华文新魏" panose="02010800040101010101" pitchFamily="2" charset="-122"/>
                <a:cs typeface="黑体" panose="02010609060101010101" charset="-122"/>
              </a:rPr>
              <a:t>。四选一的选择题、简答题均从以上六个要素上设题。</a:t>
            </a:r>
            <a:endParaRPr lang="zh-CN" altLang="en-US" sz="2800" b="1">
              <a:latin typeface="华文新魏" panose="02010800040101010101" pitchFamily="2" charset="-122"/>
              <a:ea typeface="华文新魏" panose="02010800040101010101" pitchFamily="2" charset="-122"/>
              <a:cs typeface="黑体" panose="02010609060101010101" charset="-122"/>
            </a:endParaRPr>
          </a:p>
          <a:p>
            <a:pPr algn="l">
              <a:buClrTx/>
              <a:buSzTx/>
              <a:buNone/>
            </a:pPr>
            <a:r>
              <a:rPr lang="en-US" altLang="zh-CN" sz="2800" b="1">
                <a:latin typeface="华文新魏" panose="02010800040101010101" pitchFamily="2" charset="-122"/>
                <a:ea typeface="华文新魏" panose="02010800040101010101" pitchFamily="2" charset="-122"/>
                <a:cs typeface="黑体" panose="02010609060101010101" charset="-122"/>
              </a:rPr>
              <a:t>    </a:t>
            </a:r>
            <a:r>
              <a:rPr lang="zh-CN" altLang="en-US" sz="2800" b="1">
                <a:latin typeface="华文新魏" panose="02010800040101010101" pitchFamily="2" charset="-122"/>
                <a:ea typeface="华文新魏" panose="02010800040101010101" pitchFamily="2" charset="-122"/>
                <a:cs typeface="黑体" panose="02010609060101010101" charset="-122"/>
              </a:rPr>
              <a:t>选择题，主要考查正确理解和赏析诗歌。从诗歌原意到选项内容，设错方向主要有三：</a:t>
            </a:r>
            <a:endParaRPr lang="zh-CN" altLang="en-US" sz="2800" b="1">
              <a:latin typeface="华文新魏" panose="02010800040101010101" pitchFamily="2" charset="-122"/>
              <a:ea typeface="华文新魏" panose="02010800040101010101" pitchFamily="2" charset="-122"/>
              <a:cs typeface="黑体" panose="02010609060101010101" charset="-122"/>
            </a:endParaRPr>
          </a:p>
          <a:p>
            <a:pPr algn="ctr">
              <a:buClrTx/>
              <a:buSzTx/>
              <a:buNone/>
            </a:pPr>
            <a:r>
              <a:rPr lang="zh-CN" altLang="en-US" sz="2800" b="1">
                <a:solidFill>
                  <a:srgbClr val="00B0F0"/>
                </a:solidFill>
                <a:latin typeface="微软雅黑" panose="020b0503020204020204" charset="-122"/>
                <a:ea typeface="微软雅黑" panose="020b0503020204020204" charset="-122"/>
                <a:cs typeface="微软雅黑" panose="020b0503020204020204" charset="-122"/>
              </a:rPr>
              <a:t>从“无”到“有”，可称之“多了”；</a:t>
            </a:r>
            <a:endParaRPr lang="zh-CN" altLang="en-US" sz="2800" b="1">
              <a:solidFill>
                <a:srgbClr val="00B0F0"/>
              </a:solidFill>
              <a:latin typeface="微软雅黑" panose="020b0503020204020204" charset="-122"/>
              <a:ea typeface="微软雅黑" panose="020b0503020204020204" charset="-122"/>
              <a:cs typeface="微软雅黑" panose="020b0503020204020204" charset="-122"/>
            </a:endParaRPr>
          </a:p>
          <a:p>
            <a:pPr algn="ctr">
              <a:buClrTx/>
              <a:buSzTx/>
              <a:buNone/>
            </a:pPr>
            <a:r>
              <a:rPr lang="zh-CN" altLang="en-US" sz="2800" b="1">
                <a:solidFill>
                  <a:srgbClr val="00B0F0"/>
                </a:solidFill>
                <a:latin typeface="微软雅黑" panose="020b0503020204020204" charset="-122"/>
                <a:ea typeface="微软雅黑" panose="020b0503020204020204" charset="-122"/>
                <a:cs typeface="微软雅黑" panose="020b0503020204020204" charset="-122"/>
              </a:rPr>
              <a:t>从“彼”到“此”。可称之“错了”；</a:t>
            </a:r>
            <a:endParaRPr lang="zh-CN" altLang="en-US" sz="2800" b="1">
              <a:solidFill>
                <a:srgbClr val="00B0F0"/>
              </a:solidFill>
              <a:latin typeface="微软雅黑" panose="020b0503020204020204" charset="-122"/>
              <a:ea typeface="微软雅黑" panose="020b0503020204020204" charset="-122"/>
              <a:cs typeface="微软雅黑" panose="020b0503020204020204" charset="-122"/>
            </a:endParaRPr>
          </a:p>
          <a:p>
            <a:pPr algn="ctr">
              <a:buClrTx/>
              <a:buSzTx/>
              <a:buNone/>
            </a:pPr>
            <a:r>
              <a:rPr lang="zh-CN" altLang="en-US" sz="2800" b="1">
                <a:solidFill>
                  <a:srgbClr val="00B0F0"/>
                </a:solidFill>
                <a:latin typeface="微软雅黑" panose="020b0503020204020204" charset="-122"/>
                <a:ea typeface="微软雅黑" panose="020b0503020204020204" charset="-122"/>
                <a:cs typeface="微软雅黑" panose="020b0503020204020204" charset="-122"/>
              </a:rPr>
              <a:t>从“正”到“歪”，可称之“偏了”。</a:t>
            </a:r>
            <a:endParaRPr lang="zh-CN" altLang="en-US" sz="2800" b="1">
              <a:solidFill>
                <a:srgbClr val="00B0F0"/>
              </a:solidFill>
              <a:latin typeface="微软雅黑" panose="020b0503020204020204" charset="-122"/>
              <a:ea typeface="微软雅黑" panose="020b0503020204020204" charset="-122"/>
              <a:cs typeface="微软雅黑" panose="020b0503020204020204" charset="-122"/>
            </a:endParaRPr>
          </a:p>
          <a:p>
            <a:pPr algn="l">
              <a:buClrTx/>
              <a:buSzTx/>
              <a:buNone/>
            </a:pPr>
            <a:r>
              <a:rPr lang="en-US" altLang="zh-CN" sz="2800" b="1">
                <a:latin typeface="华文新魏" panose="02010800040101010101" pitchFamily="2" charset="-122"/>
                <a:ea typeface="华文新魏" panose="02010800040101010101" pitchFamily="2" charset="-122"/>
                <a:cs typeface="黑体" panose="02010609060101010101" charset="-122"/>
              </a:rPr>
              <a:t>    </a:t>
            </a:r>
            <a:r>
              <a:rPr lang="zh-CN" altLang="en-US" sz="2800" b="1">
                <a:latin typeface="华文新魏" panose="02010800040101010101" pitchFamily="2" charset="-122"/>
                <a:ea typeface="华文新魏" panose="02010800040101010101" pitchFamily="2" charset="-122"/>
                <a:cs typeface="黑体" panose="02010609060101010101" charset="-122"/>
              </a:rPr>
              <a:t>简答题，主要考查鉴赏诗歌。考查方向主要是内容、</a:t>
            </a:r>
            <a:r>
              <a:rPr lang="zh-CN" altLang="en-US" sz="2800" b="1">
                <a:solidFill>
                  <a:srgbClr val="C00000"/>
                </a:solidFill>
                <a:highlight>
                  <a:srgbClr val="FFFF00"/>
                </a:highlight>
                <a:latin typeface="华文新魏" panose="02010800040101010101" pitchFamily="2" charset="-122"/>
                <a:ea typeface="华文新魏" panose="02010800040101010101" pitchFamily="2" charset="-122"/>
                <a:cs typeface="黑体" panose="02010609060101010101" charset="-122"/>
              </a:rPr>
              <a:t>情感、形象、语言、技巧、思路</a:t>
            </a:r>
            <a:r>
              <a:rPr lang="zh-CN" altLang="en-US" sz="2800" b="1">
                <a:latin typeface="华文新魏" panose="02010800040101010101" pitchFamily="2" charset="-122"/>
                <a:ea typeface="华文新魏" panose="02010800040101010101" pitchFamily="2" charset="-122"/>
                <a:cs typeface="黑体" panose="02010609060101010101" charset="-122"/>
              </a:rPr>
              <a:t>。</a:t>
            </a:r>
            <a:endParaRPr lang="zh-CN" altLang="en-US" sz="2800" b="1">
              <a:latin typeface="华文新魏" panose="02010800040101010101" pitchFamily="2" charset="-122"/>
              <a:ea typeface="华文新魏" panose="02010800040101010101" pitchFamily="2" charset="-122"/>
              <a:cs typeface="黑体" panose="0201060906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000" fill="hold">
                                          <p:stCondLst>
                                            <p:cond delay="0"/>
                                          </p:stCondLst>
                                        </p:cTn>
                                        <p:tgtEl>
                                          <p:spTgt spid="2"/>
                                        </p:tgtEl>
                                        <p:attrNameLst>
                                          <p:attrName>style.visibility</p:attrName>
                                        </p:attrNameLst>
                                      </p:cBhvr>
                                      <p:to>
                                        <p:strVal val="visible"/>
                                      </p:to>
                                    </p:set>
                                    <p:animEffect transition="in" filter="diamond(in)">
                                      <p:cBhvr>
                                        <p:cTn id="7"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3" name="图片 2" descr="图片3"/>
          <p:cNvPicPr>
            <a:picLocks noChangeAspect="1"/>
          </p:cNvPicPr>
          <p:nvPr/>
        </p:nvPicPr>
        <p:blipFill>
          <a:blip r:embed="rId2"/>
          <a:stretch>
            <a:fillRect/>
          </a:stretch>
        </p:blipFill>
        <p:spPr>
          <a:xfrm>
            <a:off x="0" y="-27305"/>
            <a:ext cx="9224010" cy="6845935"/>
          </a:xfrm>
          <a:prstGeom prst="rect">
            <a:avLst/>
          </a:prstGeom>
        </p:spPr>
      </p:pic>
      <p:sp>
        <p:nvSpPr>
          <p:cNvPr id="4" name="Text Box 14"/>
          <p:cNvSpPr txBox="1">
            <a:spLocks noChangeArrowheads="1"/>
          </p:cNvSpPr>
          <p:nvPr/>
        </p:nvSpPr>
        <p:spPr>
          <a:xfrm>
            <a:off x="611505" y="548640"/>
            <a:ext cx="3542030" cy="571500"/>
          </a:xfrm>
          <a:prstGeom prst="rect">
            <a:avLst/>
          </a:prstGeom>
          <a:ln w="28575" cmpd="tri">
            <a:solidFill>
              <a:srgbClr val="0070C0"/>
            </a:solidFill>
            <a:bevel/>
          </a:ln>
        </p:spPr>
        <p:txBody>
          <a:bodyPr/>
          <a:lstStyle/>
          <a:p>
            <a:pPr marR="0" algn="ctr" defTabSz="914400" fontAlgn="ctr">
              <a:spcBef>
                <a:spcPct val="0"/>
              </a:spcBef>
              <a:buClrTx/>
              <a:buSzTx/>
              <a:buFontTx/>
              <a:buNone/>
              <a:defRPr/>
            </a:pPr>
            <a:r>
              <a:rPr lang="zh-CN" altLang="en-US" sz="3200" b="1">
                <a:solidFill>
                  <a:srgbClr val="C00000"/>
                </a:solidFill>
                <a:latin typeface="华文新魏" panose="02010800040101010101" pitchFamily="2" charset="-122"/>
                <a:ea typeface="华文新魏" panose="02010800040101010101" pitchFamily="2" charset="-122"/>
                <a:cs typeface="黑体" panose="02010609060101010101" charset="-122"/>
                <a:sym typeface="+mn-ea"/>
              </a:rPr>
              <a:t>三．构建答题模型</a:t>
            </a:r>
            <a:endParaRPr lang="zh-CN" altLang="en-US" sz="3200" b="1">
              <a:solidFill>
                <a:srgbClr val="C00000"/>
              </a:solidFill>
              <a:latin typeface="华文新魏" panose="02010800040101010101" pitchFamily="2" charset="-122"/>
              <a:ea typeface="华文新魏" panose="02010800040101010101" pitchFamily="2" charset="-122"/>
              <a:cs typeface="黑体" panose="02010609060101010101" charset="-122"/>
            </a:endParaRPr>
          </a:p>
          <a:p>
            <a:pPr marR="0" algn="ctr" defTabSz="914400" fontAlgn="ctr">
              <a:spcBef>
                <a:spcPct val="0"/>
              </a:spcBef>
              <a:buClrTx/>
              <a:buSzTx/>
              <a:buFontTx/>
              <a:buNone/>
              <a:defRPr/>
            </a:pPr>
            <a:endParaRPr kumimoji="0" lang="zh-CN" altLang="en-US" sz="3200" b="1" kern="0" cap="none" spc="0" normalizeH="0" baseline="0" noProof="0">
              <a:solidFill>
                <a:srgbClr val="C00000"/>
              </a:solidFill>
              <a:latin typeface="华文新魏" panose="02010800040101010101" pitchFamily="2" charset="-122"/>
              <a:ea typeface="华文新魏" panose="02010800040101010101" pitchFamily="2" charset="-122"/>
              <a:cs typeface="黑体" panose="02010609060101010101" charset="-122"/>
            </a:endParaRPr>
          </a:p>
        </p:txBody>
      </p:sp>
      <p:sp>
        <p:nvSpPr>
          <p:cNvPr id="2" name="文本框 1"/>
          <p:cNvSpPr txBox="1"/>
          <p:nvPr/>
        </p:nvSpPr>
        <p:spPr>
          <a:xfrm>
            <a:off x="971550" y="1844675"/>
            <a:ext cx="7530465" cy="3538220"/>
          </a:xfrm>
          <a:prstGeom prst="rect">
            <a:avLst/>
          </a:prstGeom>
          <a:solidFill>
            <a:schemeClr val="bg1">
              <a:lumMod val="85000"/>
            </a:schemeClr>
          </a:solidFill>
        </p:spPr>
        <p:txBody>
          <a:bodyPr wrap="square" rtlCol="0">
            <a:spAutoFit/>
          </a:bodyPr>
          <a:lstStyle/>
          <a:p>
            <a:pPr algn="l">
              <a:buClrTx/>
              <a:buSzTx/>
              <a:buNone/>
            </a:pPr>
            <a:r>
              <a:rPr lang="zh-CN" altLang="en-US" sz="2800" b="1">
                <a:solidFill>
                  <a:srgbClr val="00B0F0"/>
                </a:solidFill>
                <a:latin typeface="华文新魏" panose="02010800040101010101" pitchFamily="2" charset="-122"/>
                <a:ea typeface="华文新魏" panose="02010800040101010101" pitchFamily="2" charset="-122"/>
                <a:cs typeface="黑体" panose="02010609060101010101" charset="-122"/>
              </a:rPr>
              <a:t>选择题答题模型</a:t>
            </a:r>
            <a:r>
              <a:rPr lang="zh-CN" altLang="en-US" sz="2800" b="1">
                <a:latin typeface="华文新魏" panose="02010800040101010101" pitchFamily="2" charset="-122"/>
                <a:ea typeface="华文新魏" panose="02010800040101010101" pitchFamily="2" charset="-122"/>
                <a:cs typeface="黑体" panose="02010609060101010101" charset="-122"/>
              </a:rPr>
              <a:t>：熟知选项常见错误——</a:t>
            </a:r>
            <a:endParaRPr lang="zh-CN" altLang="en-US" sz="2800" b="1">
              <a:latin typeface="华文新魏" panose="02010800040101010101" pitchFamily="2" charset="-122"/>
              <a:ea typeface="华文新魏" panose="02010800040101010101" pitchFamily="2" charset="-122"/>
              <a:cs typeface="黑体" panose="02010609060101010101" charset="-122"/>
            </a:endParaRPr>
          </a:p>
          <a:p>
            <a:pPr algn="l">
              <a:buClrTx/>
              <a:buSzTx/>
              <a:buNone/>
            </a:pPr>
            <a:r>
              <a:rPr lang="zh-CN" altLang="en-US" sz="2800" b="1">
                <a:latin typeface="华文新魏" panose="02010800040101010101" pitchFamily="2" charset="-122"/>
                <a:ea typeface="华文新魏" panose="02010800040101010101" pitchFamily="2" charset="-122"/>
                <a:cs typeface="黑体" panose="02010609060101010101" charset="-122"/>
              </a:rPr>
              <a:t> </a:t>
            </a:r>
            <a:r>
              <a:rPr lang="en-US" altLang="zh-CN" sz="2800" b="1">
                <a:latin typeface="华文新魏" panose="02010800040101010101" pitchFamily="2" charset="-122"/>
                <a:ea typeface="华文新魏" panose="02010800040101010101" pitchFamily="2" charset="-122"/>
                <a:cs typeface="黑体" panose="02010609060101010101" charset="-122"/>
              </a:rPr>
              <a:t>  </a:t>
            </a:r>
            <a:r>
              <a:rPr lang="zh-CN" altLang="en-US" sz="2800" b="1">
                <a:latin typeface="华文新魏" panose="02010800040101010101" pitchFamily="2" charset="-122"/>
                <a:ea typeface="华文新魏" panose="02010800040101010101" pitchFamily="2" charset="-122"/>
                <a:cs typeface="黑体" panose="02010609060101010101" charset="-122"/>
              </a:rPr>
              <a:t>“多了”“错了”“偏了”，辨清选项易错点，在初步理解诗歌内容的基础上，认真对照。</a:t>
            </a:r>
            <a:endParaRPr lang="zh-CN" altLang="en-US" sz="2800" b="1">
              <a:latin typeface="华文新魏" panose="02010800040101010101" pitchFamily="2" charset="-122"/>
              <a:ea typeface="华文新魏" panose="02010800040101010101" pitchFamily="2" charset="-122"/>
              <a:cs typeface="黑体" panose="02010609060101010101" charset="-122"/>
            </a:endParaRPr>
          </a:p>
          <a:p>
            <a:pPr algn="l">
              <a:buClrTx/>
              <a:buSzTx/>
              <a:buNone/>
            </a:pPr>
            <a:r>
              <a:rPr lang="zh-CN" altLang="en-US" sz="2800" b="1">
                <a:solidFill>
                  <a:srgbClr val="00B0F0"/>
                </a:solidFill>
                <a:latin typeface="华文新魏" panose="02010800040101010101" pitchFamily="2" charset="-122"/>
                <a:ea typeface="华文新魏" panose="02010800040101010101" pitchFamily="2" charset="-122"/>
                <a:cs typeface="黑体" panose="02010609060101010101" charset="-122"/>
              </a:rPr>
              <a:t>简答题答题模型</a:t>
            </a:r>
            <a:r>
              <a:rPr lang="zh-CN" altLang="en-US" sz="2800" b="1">
                <a:latin typeface="华文新魏" panose="02010800040101010101" pitchFamily="2" charset="-122"/>
                <a:ea typeface="华文新魏" panose="02010800040101010101" pitchFamily="2" charset="-122"/>
                <a:cs typeface="黑体" panose="02010609060101010101" charset="-122"/>
              </a:rPr>
              <a:t>：诗歌是一个整体，形象、语言、技巧、情感、思路等各个要素之间密切关联。分析某个要素的含义、作用、情感、技巧之时，要找到、理解</a:t>
            </a:r>
            <a:r>
              <a:rPr lang="zh-CN" altLang="en-US" sz="2800" b="1">
                <a:solidFill>
                  <a:srgbClr val="C00000"/>
                </a:solidFill>
                <a:highlight>
                  <a:srgbClr val="FFFF00"/>
                </a:highlight>
                <a:latin typeface="华文新魏" panose="02010800040101010101" pitchFamily="2" charset="-122"/>
                <a:ea typeface="华文新魏" panose="02010800040101010101" pitchFamily="2" charset="-122"/>
                <a:cs typeface="黑体" panose="02010609060101010101" charset="-122"/>
              </a:rPr>
              <a:t>此要素与其他要素的联系</a:t>
            </a:r>
            <a:r>
              <a:rPr lang="zh-CN" altLang="en-US" sz="2800" b="1">
                <a:latin typeface="华文新魏" panose="02010800040101010101" pitchFamily="2" charset="-122"/>
                <a:ea typeface="华文新魏" panose="02010800040101010101" pitchFamily="2" charset="-122"/>
                <a:cs typeface="黑体" panose="02010609060101010101" charset="-122"/>
              </a:rPr>
              <a:t>——</a:t>
            </a:r>
            <a:r>
              <a:rPr lang="zh-CN" altLang="en-US" sz="2800" b="1">
                <a:solidFill>
                  <a:srgbClr val="00B0F0"/>
                </a:solidFill>
                <a:latin typeface="华文新魏" panose="02010800040101010101" pitchFamily="2" charset="-122"/>
                <a:ea typeface="华文新魏" panose="02010800040101010101" pitchFamily="2" charset="-122"/>
                <a:cs typeface="黑体" panose="02010609060101010101" charset="-122"/>
              </a:rPr>
              <a:t>究其一点，多点联动</a:t>
            </a:r>
            <a:r>
              <a:rPr lang="zh-CN" altLang="en-US" sz="2800" b="1">
                <a:latin typeface="华文新魏" panose="02010800040101010101" pitchFamily="2" charset="-122"/>
                <a:ea typeface="华文新魏" panose="02010800040101010101" pitchFamily="2" charset="-122"/>
                <a:cs typeface="黑体" panose="02010609060101010101" charset="-122"/>
              </a:rPr>
              <a:t>。</a:t>
            </a:r>
            <a:endParaRPr lang="zh-CN" altLang="en-US" sz="2800" b="1">
              <a:latin typeface="华文新魏" panose="02010800040101010101" pitchFamily="2" charset="-122"/>
              <a:ea typeface="华文新魏" panose="02010800040101010101" pitchFamily="2" charset="-122"/>
              <a:cs typeface="黑体" panose="0201060906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000" fill="hold">
                                          <p:stCondLst>
                                            <p:cond delay="0"/>
                                          </p:stCondLst>
                                        </p:cTn>
                                        <p:tgtEl>
                                          <p:spTgt spid="2"/>
                                        </p:tgtEl>
                                        <p:attrNameLst>
                                          <p:attrName>style.visibility</p:attrName>
                                        </p:attrNameLst>
                                      </p:cBhvr>
                                      <p:to>
                                        <p:strVal val="visible"/>
                                      </p:to>
                                    </p:set>
                                    <p:animEffect transition="in" filter="diamond(in)">
                                      <p:cBhvr>
                                        <p:cTn id="7"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 name="图片 1" descr="图片3"/>
          <p:cNvPicPr>
            <a:picLocks noChangeAspect="1"/>
          </p:cNvPicPr>
          <p:nvPr/>
        </p:nvPicPr>
        <p:blipFill>
          <a:blip r:embed="rId3"/>
          <a:stretch>
            <a:fillRect/>
          </a:stretch>
        </p:blipFill>
        <p:spPr>
          <a:xfrm>
            <a:off x="13970" y="0"/>
            <a:ext cx="9116695" cy="6845935"/>
          </a:xfrm>
          <a:prstGeom prst="rect">
            <a:avLst/>
          </a:prstGeom>
        </p:spPr>
      </p:pic>
      <p:sp>
        <p:nvSpPr>
          <p:cNvPr id="3074" name="文本框 18"/>
          <p:cNvSpPr txBox="1"/>
          <p:nvPr/>
        </p:nvSpPr>
        <p:spPr>
          <a:xfrm>
            <a:off x="2976880" y="2472055"/>
            <a:ext cx="3480435" cy="683895"/>
          </a:xfrm>
          <a:prstGeom prst="rect">
            <a:avLst/>
          </a:prstGeom>
          <a:solidFill>
            <a:schemeClr val="accent1">
              <a:lumMod val="75000"/>
            </a:schemeClr>
          </a:solidFill>
          <a:ln w="9525">
            <a:noFill/>
          </a:ln>
          <a:effectLst>
            <a:glow rad="139700">
              <a:schemeClr val="accent4">
                <a:satMod val="175000"/>
                <a:alpha val="40000"/>
              </a:schemeClr>
            </a:glow>
            <a:innerShdw blurRad="63500" dist="50800" dir="16200000">
              <a:prstClr val="black">
                <a:alpha val="50000"/>
              </a:prstClr>
            </a:innerShdw>
            <a:reflection blurRad="6350" stA="50000" endA="300" endPos="55500" dist="101600" dir="5400000" sy="-100000" algn="bl" rotWithShape="0"/>
          </a:effectLst>
        </p:spPr>
        <p:txBody>
          <a:bodyPr wrap="square" lIns="68580" tIns="34290" rIns="68580" bIns="34290" anchor="ctr" anchorCtr="0">
            <a:spAutoFit/>
          </a:bodyPr>
          <a:lstStyle/>
          <a:p>
            <a:pPr algn="ctr"/>
            <a:r>
              <a:rPr lang="zh-CN" altLang="zh-CN" sz="4000" b="1">
                <a:solidFill>
                  <a:srgbClr val="7C3001"/>
                </a:solidFill>
                <a:effectLst>
                  <a:outerShdw blurRad="38100" dist="38100" dir="2700000" algn="tl">
                    <a:srgbClr val="000000">
                      <a:alpha val="43137"/>
                    </a:srgbClr>
                  </a:outerShdw>
                </a:effectLst>
                <a:highlight>
                  <a:srgbClr val="FFFF00"/>
                </a:highlight>
                <a:latin typeface="Times New Roman" panose="02020603050405020304" pitchFamily="2" charset="0"/>
                <a:ea typeface="微软雅黑" panose="020b0503020204020204" charset="-122"/>
              </a:rPr>
              <a:t>选择题</a:t>
            </a:r>
            <a:endParaRPr lang="zh-CN" altLang="zh-CN" sz="4000" b="1">
              <a:solidFill>
                <a:srgbClr val="7C3001"/>
              </a:solidFill>
              <a:effectLst>
                <a:outerShdw blurRad="38100" dist="38100" dir="2700000" algn="tl">
                  <a:srgbClr val="000000">
                    <a:alpha val="43137"/>
                  </a:srgbClr>
                </a:outerShdw>
              </a:effectLst>
              <a:highlight>
                <a:srgbClr val="FFFF00"/>
              </a:highlight>
              <a:latin typeface="Times New Roman" panose="02020603050405020304" pitchFamily="2" charset="0"/>
              <a:ea typeface="微软雅黑" panose="020b0503020204020204" charset="-122"/>
            </a:endParaRPr>
          </a:p>
        </p:txBody>
      </p:sp>
    </p:spTree>
  </p:cSld>
  <p:clrMapOvr>
    <a:overrideClrMapping bg1="lt1" tx1="dk1" bg2="lt2" tx2="dk2" accent1="accent1" accent2="accent2" accent3="accent3" accent4="accent4" accent5="accent5" accent6="accent6" hlink="hlink" folHlink="folHlink"/>
  </p:clrMapOvr>
  <p:transition/>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3" name="图片 2" descr="图片3"/>
          <p:cNvPicPr>
            <a:picLocks noChangeAspect="1"/>
          </p:cNvPicPr>
          <p:nvPr/>
        </p:nvPicPr>
        <p:blipFill>
          <a:blip r:embed="rId2"/>
          <a:stretch>
            <a:fillRect/>
          </a:stretch>
        </p:blipFill>
        <p:spPr>
          <a:xfrm>
            <a:off x="0" y="-27305"/>
            <a:ext cx="9224010" cy="6845935"/>
          </a:xfrm>
          <a:prstGeom prst="rect">
            <a:avLst/>
          </a:prstGeom>
        </p:spPr>
      </p:pic>
      <p:sp>
        <p:nvSpPr>
          <p:cNvPr id="13313" name="文本占位符 6594561"/>
          <p:cNvSpPr/>
          <p:nvPr>
            <p:ph idx="1"/>
          </p:nvPr>
        </p:nvSpPr>
        <p:spPr>
          <a:xfrm>
            <a:off x="292100" y="476885"/>
            <a:ext cx="8559800" cy="3784600"/>
          </a:xfrm>
          <a:solidFill>
            <a:srgbClr val="5F8D8D">
              <a:alpha val="28000"/>
            </a:srgbClr>
          </a:solidFill>
        </p:spPr>
        <p:txBody>
          <a:bodyPr wrap="square" anchor="t" anchorCtr="0">
            <a:spAutoFit/>
          </a:bodyPr>
          <a:lstStyle/>
          <a:p>
            <a:pPr>
              <a:lnSpc>
                <a:spcPct val="100000"/>
              </a:lnSpc>
              <a:spcBef>
                <a:spcPct val="0"/>
              </a:spcBef>
            </a:pPr>
            <a:r>
              <a:rPr lang="en-US" altLang="zh-CN" sz="2000" b="1">
                <a:sym typeface="+mn-ea"/>
              </a:rPr>
              <a:t>1.</a:t>
            </a:r>
            <a:r>
              <a:rPr lang="zh-CN" altLang="en-US" sz="2000" b="1">
                <a:sym typeface="+mn-ea"/>
              </a:rPr>
              <a:t>对这首诗的赏析，不恰当的两项是（  ）（  ）</a:t>
            </a:r>
            <a:endParaRPr lang="zh-CN" altLang="en-US" sz="2000" b="1">
              <a:sym typeface="+mn-ea"/>
            </a:endParaRPr>
          </a:p>
          <a:p>
            <a:pPr>
              <a:lnSpc>
                <a:spcPct val="100000"/>
              </a:lnSpc>
              <a:spcBef>
                <a:spcPct val="0"/>
              </a:spcBef>
            </a:pPr>
            <a:r>
              <a:rPr lang="zh-CN" altLang="en-US" sz="2000" b="1">
                <a:sym typeface="+mn-ea"/>
              </a:rPr>
              <a:t>A．首句点出北陂杏花不同于他处杏花的环境特点，“春水绕”三字是全诗的关键，后边的诗句便从这三字来生出。</a:t>
            </a:r>
            <a:endParaRPr lang="zh-CN" altLang="en-US" sz="2000" b="1">
              <a:sym typeface="+mn-ea"/>
            </a:endParaRPr>
          </a:p>
          <a:p>
            <a:pPr>
              <a:lnSpc>
                <a:spcPct val="100000"/>
              </a:lnSpc>
              <a:spcBef>
                <a:spcPct val="0"/>
              </a:spcBef>
            </a:pPr>
            <a:r>
              <a:rPr lang="zh-CN" altLang="en-US" sz="2000" b="1">
                <a:sym typeface="+mn-ea"/>
              </a:rPr>
              <a:t>B．第二句描绘临水杏花的姿态：花傍水生，朵朵妖娆：影投水面，摇曳多姿。岸中花，水中影，相互映衬，都占有明媚的春光，美艳动人。</a:t>
            </a:r>
            <a:endParaRPr lang="zh-CN" altLang="en-US" sz="2000" b="1">
              <a:sym typeface="+mn-ea"/>
            </a:endParaRPr>
          </a:p>
          <a:p>
            <a:pPr>
              <a:lnSpc>
                <a:spcPct val="100000"/>
              </a:lnSpc>
              <a:spcBef>
                <a:spcPct val="0"/>
              </a:spcBef>
            </a:pPr>
            <a:r>
              <a:rPr lang="zh-CN" altLang="en-US" sz="2000" b="1">
                <a:sym typeface="+mn-ea"/>
              </a:rPr>
              <a:t>C．第三句中的“雪”字，形象精妙，不仅写出杏花的颜色，而且给人以明亮、高洁的感受。杏花志洁行芳，品格不俗，花格就是诗人的人格。在这里，情与物化，花我为一。</a:t>
            </a:r>
            <a:endParaRPr lang="zh-CN" altLang="en-US" sz="2000" b="1">
              <a:sym typeface="+mn-ea"/>
            </a:endParaRPr>
          </a:p>
          <a:p>
            <a:pPr>
              <a:lnSpc>
                <a:spcPct val="100000"/>
              </a:lnSpc>
              <a:spcBef>
                <a:spcPct val="0"/>
              </a:spcBef>
            </a:pPr>
            <a:r>
              <a:rPr lang="zh-CN" altLang="en-US" sz="2000" b="1">
                <a:sym typeface="+mn-ea"/>
              </a:rPr>
              <a:t>D．第四句中“碾成尘”与“零落成泥碾作尘，只有香如故”有异曲同工之妙，表现了诗人宁愿被“碾成尘”也要保持高尚节操的品格。</a:t>
            </a:r>
            <a:endParaRPr lang="zh-CN" altLang="en-US" sz="2000" b="1">
              <a:sym typeface="+mn-ea"/>
            </a:endParaRPr>
          </a:p>
          <a:p>
            <a:pPr>
              <a:lnSpc>
                <a:spcPct val="100000"/>
              </a:lnSpc>
              <a:spcBef>
                <a:spcPct val="0"/>
              </a:spcBef>
            </a:pPr>
            <a:r>
              <a:rPr lang="zh-CN" altLang="en-US" sz="2000" b="1">
                <a:sym typeface="+mn-ea"/>
              </a:rPr>
              <a:t>E．正当春季，杏花临水盛放。第二句中的“各占春”，指的是池边春水和池中花影一样妖娆。</a:t>
            </a:r>
            <a:endParaRPr lang="zh-CN" altLang="en-US" sz="2000" b="1">
              <a:sym typeface="+mn-ea"/>
            </a:endParaRPr>
          </a:p>
        </p:txBody>
      </p:sp>
      <p:sp>
        <p:nvSpPr>
          <p:cNvPr id="6594563" name="矩形 6594562"/>
          <p:cNvSpPr/>
          <p:nvPr/>
        </p:nvSpPr>
        <p:spPr>
          <a:xfrm>
            <a:off x="414020" y="4292600"/>
            <a:ext cx="8437880" cy="2084070"/>
          </a:xfrm>
          <a:prstGeom prst="rect">
            <a:avLst/>
          </a:prstGeom>
          <a:solidFill>
            <a:schemeClr val="bg1">
              <a:lumMod val="95000"/>
            </a:schemeClr>
          </a:solidFill>
          <a:ln w="9525">
            <a:noFill/>
          </a:ln>
        </p:spPr>
        <p:txBody>
          <a:bodyPr wrap="square" anchor="t" anchorCtr="0">
            <a:spAutoFit/>
          </a:bodyPr>
          <a:lstStyle/>
          <a:p>
            <a:pPr indent="719455" algn="just" hangingPunct="0">
              <a:lnSpc>
                <a:spcPct val="120000"/>
              </a:lnSpc>
              <a:spcBef>
                <a:spcPct val="0"/>
              </a:spcBef>
              <a:buClr>
                <a:schemeClr val="accent1"/>
              </a:buClr>
              <a:buFont typeface="Wingdings" panose="05000000000000000000" pitchFamily="2" charset="2"/>
            </a:pPr>
            <a:r>
              <a:rPr lang="zh-CN" altLang="en-US" sz="1800" b="1">
                <a:solidFill>
                  <a:srgbClr val="0070C0"/>
                </a:solidFill>
                <a:sym typeface="+mn-ea"/>
              </a:rPr>
              <a:t>答案：DE。解析：D项中“与‘零落成泥碾作尘，只有香如故’有异曲同工之妙”判断错误，此诗第四句没有“零落成泥碾作尘，只有香如故”之意。且该项中“表现了诗人宁愿被‘碾成尘’也要保持高尚节操的品格”说法错误，本诗末句中“纵被”与“绝胜”照应，“吹作雪”与“碾成尘”对比，表达诗人要保持高洁的品德，不愿“碾作尘”的思想感情。E项中“池边春水和池中花影一样妖娆”理解错误，应该指“池边树上的花和池中花影一样妖娆”。</a:t>
            </a:r>
            <a:endParaRPr lang="zh-CN" altLang="en-US" sz="1800" b="1">
              <a:solidFill>
                <a:srgbClr val="0070C0"/>
              </a:solidFill>
              <a:sym typeface="+mn-ea"/>
            </a:endParaRPr>
          </a:p>
        </p:txBody>
      </p:sp>
      <p:pic>
        <p:nvPicPr>
          <p:cNvPr id="6594564" name="图片 6594563"/>
          <p:cNvPicPr>
            <a:picLocks noChangeAspect="1"/>
          </p:cNvPicPr>
          <p:nvPr/>
        </p:nvPicPr>
        <p:blipFill>
          <a:blip r:embed="rId3">
            <a:clrChange>
              <a:clrFrom>
                <a:srgbClr val="FFFFFF"/>
              </a:clrFrom>
              <a:clrTo>
                <a:srgbClr val="FFFFFF">
                  <a:alpha val="0"/>
                </a:srgbClr>
              </a:clrTo>
            </a:clrChange>
          </a:blip>
          <a:stretch>
            <a:fillRect/>
          </a:stretch>
        </p:blipFill>
        <p:spPr>
          <a:xfrm>
            <a:off x="611505" y="3068955"/>
            <a:ext cx="437515" cy="367030"/>
          </a:xfrm>
          <a:prstGeom prst="rect">
            <a:avLst/>
          </a:prstGeom>
          <a:noFill/>
          <a:ln w="9525">
            <a:noFill/>
          </a:ln>
        </p:spPr>
      </p:pic>
      <p:grpSp>
        <p:nvGrpSpPr>
          <p:cNvPr id="13316" name="组合 6594564"/>
          <p:cNvGrpSpPr/>
          <p:nvPr/>
        </p:nvGrpSpPr>
        <p:grpSpPr>
          <a:xfrm>
            <a:off x="7582712" y="6158144"/>
            <a:ext cx="647767" cy="331028"/>
            <a:chOff x="6544" y="4028"/>
            <a:chExt cx="544" cy="278"/>
          </a:xfrm>
        </p:grpSpPr>
        <p:pic>
          <p:nvPicPr>
            <p:cNvPr id="13317" name="图片 6594565" descr="未标题-1"/>
            <p:cNvPicPr>
              <a:picLocks noChangeAspect="1"/>
            </p:cNvPicPr>
            <p:nvPr/>
          </p:nvPicPr>
          <p:blipFill>
            <a:blip r:embed="rId4"/>
            <a:stretch>
              <a:fillRect/>
            </a:stretch>
          </p:blipFill>
          <p:spPr>
            <a:xfrm>
              <a:off x="6544" y="4028"/>
              <a:ext cx="517" cy="272"/>
            </a:xfrm>
            <a:prstGeom prst="rect">
              <a:avLst/>
            </a:prstGeom>
            <a:noFill/>
            <a:ln w="9525">
              <a:noFill/>
            </a:ln>
          </p:spPr>
        </p:pic>
        <p:sp>
          <p:nvSpPr>
            <p:cNvPr id="13318" name="文本框 6594566"/>
            <p:cNvSpPr txBox="1"/>
            <p:nvPr/>
          </p:nvSpPr>
          <p:spPr>
            <a:xfrm>
              <a:off x="6616" y="4055"/>
              <a:ext cx="472" cy="251"/>
            </a:xfrm>
            <a:prstGeom prst="rect">
              <a:avLst/>
            </a:prstGeom>
            <a:noFill/>
            <a:ln w="9525">
              <a:noFill/>
            </a:ln>
          </p:spPr>
          <p:txBody>
            <a:bodyPr anchor="t" anchorCtr="0">
              <a:spAutoFit/>
            </a:bodyPr>
            <a:lstStyle/>
            <a:p>
              <a:pPr algn="ctr">
                <a:spcBef>
                  <a:spcPct val="50000"/>
                </a:spcBef>
              </a:pPr>
              <a:r>
                <a:rPr lang="zh-CN" altLang="en-US" sz="1350" b="1">
                  <a:solidFill>
                    <a:srgbClr val="000000"/>
                  </a:solidFill>
                  <a:latin typeface="Times New Roman" panose="02020603050405020304" pitchFamily="2" charset="0"/>
                  <a:ea typeface="黑体" panose="02010609060101010101" charset="-122"/>
                </a:rPr>
                <a:t>解析 </a:t>
              </a:r>
              <a:endParaRPr lang="zh-CN" altLang="en-US" sz="1350" b="1">
                <a:solidFill>
                  <a:srgbClr val="000000"/>
                </a:solidFill>
                <a:latin typeface="Times New Roman" panose="02020603050405020304" pitchFamily="2" charset="0"/>
                <a:ea typeface="黑体" panose="02010609060101010101" charset="-122"/>
              </a:endParaRPr>
            </a:p>
          </p:txBody>
        </p:sp>
      </p:grpSp>
      <p:grpSp>
        <p:nvGrpSpPr>
          <p:cNvPr id="13319" name="组合 6594567"/>
          <p:cNvGrpSpPr/>
          <p:nvPr/>
        </p:nvGrpSpPr>
        <p:grpSpPr>
          <a:xfrm>
            <a:off x="8284059" y="6158144"/>
            <a:ext cx="645386" cy="331028"/>
            <a:chOff x="7101" y="4028"/>
            <a:chExt cx="541" cy="278"/>
          </a:xfrm>
        </p:grpSpPr>
        <p:pic>
          <p:nvPicPr>
            <p:cNvPr id="13320" name="图片 6594568" descr="未标题-1"/>
            <p:cNvPicPr>
              <a:picLocks noChangeAspect="1"/>
            </p:cNvPicPr>
            <p:nvPr/>
          </p:nvPicPr>
          <p:blipFill>
            <a:blip r:embed="rId5"/>
            <a:stretch>
              <a:fillRect/>
            </a:stretch>
          </p:blipFill>
          <p:spPr>
            <a:xfrm>
              <a:off x="7125" y="4028"/>
              <a:ext cx="517" cy="272"/>
            </a:xfrm>
            <a:prstGeom prst="rect">
              <a:avLst/>
            </a:prstGeom>
            <a:noFill/>
            <a:ln w="9525">
              <a:noFill/>
            </a:ln>
          </p:spPr>
        </p:pic>
        <p:sp>
          <p:nvSpPr>
            <p:cNvPr id="13321" name="文本框 6594569"/>
            <p:cNvSpPr txBox="1"/>
            <p:nvPr/>
          </p:nvSpPr>
          <p:spPr>
            <a:xfrm>
              <a:off x="7101" y="4055"/>
              <a:ext cx="472" cy="251"/>
            </a:xfrm>
            <a:prstGeom prst="rect">
              <a:avLst/>
            </a:prstGeom>
            <a:noFill/>
            <a:ln w="9525">
              <a:noFill/>
            </a:ln>
          </p:spPr>
          <p:txBody>
            <a:bodyPr anchor="t" anchorCtr="0">
              <a:spAutoFit/>
            </a:bodyPr>
            <a:lstStyle/>
            <a:p>
              <a:pPr algn="ctr">
                <a:spcBef>
                  <a:spcPct val="50000"/>
                </a:spcBef>
              </a:pPr>
              <a:r>
                <a:rPr lang="zh-CN" altLang="en-US" sz="1350" b="1">
                  <a:solidFill>
                    <a:srgbClr val="000000"/>
                  </a:solidFill>
                  <a:latin typeface="Times New Roman" panose="02020603050405020304" pitchFamily="2" charset="0"/>
                  <a:ea typeface="黑体" panose="02010609060101010101" charset="-122"/>
                </a:rPr>
                <a:t>答案</a:t>
              </a:r>
              <a:endParaRPr lang="zh-CN" altLang="en-US" sz="1350" b="1">
                <a:solidFill>
                  <a:srgbClr val="000000"/>
                </a:solidFill>
                <a:latin typeface="Times New Roman" panose="02020603050405020304" pitchFamily="2" charset="0"/>
                <a:ea typeface="黑体" panose="02010609060101010101" charset="-122"/>
              </a:endParaRPr>
            </a:p>
          </p:txBody>
        </p:sp>
      </p:grpSp>
      <p:pic>
        <p:nvPicPr>
          <p:cNvPr id="4" name="图片 3"/>
          <p:cNvPicPr>
            <a:picLocks noChangeAspect="1"/>
          </p:cNvPicPr>
          <p:nvPr/>
        </p:nvPicPr>
        <p:blipFill>
          <a:blip r:embed="rId3">
            <a:clrChange>
              <a:clrFrom>
                <a:srgbClr val="FFFFFF"/>
              </a:clrFrom>
              <a:clrTo>
                <a:srgbClr val="FFFFFF">
                  <a:alpha val="0"/>
                </a:srgbClr>
              </a:clrTo>
            </a:clrChange>
          </a:blip>
          <a:stretch>
            <a:fillRect/>
          </a:stretch>
        </p:blipFill>
        <p:spPr>
          <a:xfrm>
            <a:off x="611505" y="3644900"/>
            <a:ext cx="437515" cy="367030"/>
          </a:xfrm>
          <a:prstGeom prst="rect">
            <a:avLst/>
          </a:prstGeom>
          <a:noFill/>
          <a:ln w="9525">
            <a:noFill/>
          </a:ln>
        </p:spPr>
      </p:pic>
    </p:spTree>
  </p:cSld>
  <p:clrMapOvr>
    <a:masterClrMapping/>
  </p:clrMapOvr>
  <p:transition>
    <p:random/>
  </p:transition>
  <p:timing>
    <p:tnLst>
      <p:par>
        <p:cTn id="1" dur="indefinite" restart="never" nodeType="tmRoot">
          <p:childTnLst>
            <p:seq concurrent="1" nextAc="seek">
              <p:cTn id="2" restart="whenNotActive" fill="hold" evtFilter="cancelBubble" nodeType="interactiveSeq">
                <p:stCondLst>
                  <p:cond evt="onClick" delay="0">
                    <p:tgtEl>
                      <p:spTgt spid="13319"/>
                    </p:tgtEl>
                  </p:cond>
                </p:stCondLst>
                <p:endSync evt="end" delay="0">
                  <p:rtn val="all"/>
                </p:endSync>
                <p:childTnLst>
                  <p:par>
                    <p:cTn id="3" fill="hold" nodeType="clickPar">
                      <p:stCondLst>
                        <p:cond delay="0"/>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6594564"/>
                                        </p:tgtEl>
                                        <p:attrNameLst>
                                          <p:attrName>style.visibility</p:attrName>
                                        </p:attrNameLst>
                                      </p:cBhvr>
                                      <p:to>
                                        <p:strVal val="visible"/>
                                      </p:to>
                                    </p:set>
                                    <p:animEffect transition="in" filter="blinds(horizontal)">
                                      <p:cBhvr>
                                        <p:cTn id="7" dur="500"/>
                                        <p:tgtEl>
                                          <p:spTgt spid="6594564"/>
                                        </p:tgtEl>
                                      </p:cBhvr>
                                    </p:animEffect>
                                  </p:childTnLst>
                                </p:cTn>
                              </p:par>
                              <p:par>
                                <p:cTn id="8" presetID="3" presetClass="entr" presetSubtype="10"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linds(horizontal)">
                                      <p:cBhvr>
                                        <p:cTn id="10" dur="500"/>
                                        <p:tgtEl>
                                          <p:spTgt spid="4"/>
                                        </p:tgtEl>
                                      </p:cBhvr>
                                    </p:animEffect>
                                  </p:childTnLst>
                                </p:cTn>
                              </p:par>
                            </p:childTnLst>
                          </p:cTn>
                        </p:par>
                      </p:childTnLst>
                    </p:cTn>
                  </p:par>
                </p:childTnLst>
              </p:cTn>
              <p:nextCondLst>
                <p:cond evt="onClick" delay="0">
                  <p:tgtEl>
                    <p:spTgt spid="13319"/>
                  </p:tgtEl>
                </p:cond>
              </p:nextCondLst>
            </p:seq>
            <p:seq concurrent="1" nextAc="seek">
              <p:cTn id="11" restart="whenNotActive" fill="hold" evtFilter="cancelBubble" nodeType="interactiveSeq">
                <p:stCondLst>
                  <p:cond evt="onClick" delay="0">
                    <p:tgtEl>
                      <p:spTgt spid="13316"/>
                    </p:tgtEl>
                  </p:cond>
                </p:stCondLst>
                <p:endSync evt="end" delay="0">
                  <p:rtn val="all"/>
                </p:endSync>
                <p:childTnLst>
                  <p:par>
                    <p:cTn id="12" fill="hold" nodeType="clickPar">
                      <p:stCondLst>
                        <p:cond delay="indefinite"/>
                      </p:stCondLst>
                      <p:childTnLst>
                        <p:par>
                          <p:cTn id="13" fill="hold" nodeType="afterGroup">
                            <p:stCondLst>
                              <p:cond delay="0"/>
                            </p:stCondLst>
                            <p:childTnLst>
                              <p:par>
                                <p:cTn id="14" presetID="3" presetClass="entr" presetSubtype="10" fill="hold" grpId="0" nodeType="clickEffect">
                                  <p:stCondLst>
                                    <p:cond delay="0"/>
                                  </p:stCondLst>
                                  <p:childTnLst>
                                    <p:set>
                                      <p:cBhvr>
                                        <p:cTn id="15" dur="1" fill="hold">
                                          <p:stCondLst>
                                            <p:cond delay="0"/>
                                          </p:stCondLst>
                                        </p:cTn>
                                        <p:tgtEl>
                                          <p:spTgt spid="6594563"/>
                                        </p:tgtEl>
                                        <p:attrNameLst>
                                          <p:attrName>style.visibility</p:attrName>
                                        </p:attrNameLst>
                                      </p:cBhvr>
                                      <p:to>
                                        <p:strVal val="visible"/>
                                      </p:to>
                                    </p:set>
                                    <p:animEffect transition="in" filter="blinds(horizontal)">
                                      <p:cBhvr>
                                        <p:cTn id="16" dur="500"/>
                                        <p:tgtEl>
                                          <p:spTgt spid="6594563"/>
                                        </p:tgtEl>
                                      </p:cBhvr>
                                    </p:animEffect>
                                  </p:childTnLst>
                                </p:cTn>
                              </p:par>
                            </p:childTnLst>
                          </p:cTn>
                        </p:par>
                      </p:childTnLst>
                    </p:cTn>
                  </p:par>
                </p:childTnLst>
              </p:cTn>
              <p:nextCondLst>
                <p:cond evt="onClick" delay="0">
                  <p:tgtEl>
                    <p:spTgt spid="13316"/>
                  </p:tgtEl>
                </p:cond>
              </p:nextCondLst>
            </p:seq>
          </p:childTnLst>
        </p:cTn>
      </p:par>
    </p:tnLst>
    <p:bldLst>
      <p:bldP spid="6594563" grpId="0"/>
    </p:bldLs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3" name="图片 2" descr="图片3"/>
          <p:cNvPicPr>
            <a:picLocks noChangeAspect="1"/>
          </p:cNvPicPr>
          <p:nvPr/>
        </p:nvPicPr>
        <p:blipFill>
          <a:blip r:embed="rId2"/>
          <a:stretch>
            <a:fillRect/>
          </a:stretch>
        </p:blipFill>
        <p:spPr>
          <a:xfrm>
            <a:off x="0" y="-27305"/>
            <a:ext cx="9224010" cy="6845935"/>
          </a:xfrm>
          <a:prstGeom prst="rect">
            <a:avLst/>
          </a:prstGeom>
        </p:spPr>
      </p:pic>
      <p:sp>
        <p:nvSpPr>
          <p:cNvPr id="2" name="文本框 1"/>
          <p:cNvSpPr txBox="1"/>
          <p:nvPr/>
        </p:nvSpPr>
        <p:spPr>
          <a:xfrm>
            <a:off x="971550" y="1196340"/>
            <a:ext cx="7530465" cy="4831080"/>
          </a:xfrm>
          <a:prstGeom prst="rect">
            <a:avLst/>
          </a:prstGeom>
          <a:solidFill>
            <a:srgbClr val="5F8D8D">
              <a:alpha val="28000"/>
            </a:srgbClr>
          </a:solidFill>
        </p:spPr>
        <p:txBody>
          <a:bodyPr wrap="square" rtlCol="0">
            <a:spAutoFit/>
          </a:bodyPr>
          <a:lstStyle/>
          <a:p>
            <a:pPr algn="l">
              <a:buClrTx/>
              <a:buSzTx/>
              <a:buNone/>
            </a:pPr>
            <a:r>
              <a:rPr lang="zh-CN" altLang="en-US" sz="2800" b="1">
                <a:solidFill>
                  <a:srgbClr val="C00000"/>
                </a:solidFill>
                <a:highlight>
                  <a:srgbClr val="FFFF00"/>
                </a:highlight>
                <a:latin typeface="微软雅黑" panose="020b0503020204020204" charset="-122"/>
                <a:ea typeface="微软雅黑" panose="020b0503020204020204" charset="-122"/>
                <a:cs typeface="黑体" panose="02010609060101010101" charset="-122"/>
              </a:rPr>
              <a:t>错因归纳：</a:t>
            </a:r>
            <a:endParaRPr lang="zh-CN" altLang="en-US" sz="2800" b="1">
              <a:solidFill>
                <a:srgbClr val="C00000"/>
              </a:solidFill>
              <a:highlight>
                <a:srgbClr val="FFFF00"/>
              </a:highlight>
              <a:latin typeface="微软雅黑" panose="020b0503020204020204" charset="-122"/>
              <a:ea typeface="微软雅黑" panose="020b0503020204020204" charset="-122"/>
              <a:cs typeface="黑体" panose="02010609060101010101" charset="-122"/>
            </a:endParaRPr>
          </a:p>
          <a:p>
            <a:pPr algn="l">
              <a:buClrTx/>
              <a:buSzTx/>
              <a:buNone/>
            </a:pPr>
            <a:r>
              <a:rPr lang="zh-CN" altLang="en-US" sz="2800" b="1">
                <a:latin typeface="华文新魏" panose="02010800040101010101" pitchFamily="2" charset="-122"/>
                <a:ea typeface="华文新魏" panose="02010800040101010101" pitchFamily="2" charset="-122"/>
                <a:cs typeface="黑体" panose="02010609060101010101" charset="-122"/>
              </a:rPr>
              <a:t>D项的错误，直接指向很多同学的思维定势：古代的很多文人，都有宁愿被“碾成尘”也要保持高尚节操的品格啊！被定势带着走，却没有顾及本诗的个性表达。需知优秀的作品既有共性，更有个性。从某种角度看，个性才是最有价值的。E项考查对诗歌内容的精细理解，同时也指向思维的定势。很多同学本能的认为“花影”就是花的影子，而不知诗歌中的“花影”是并列式的词语，指的是“池边树上的花和池中花的影”。</a:t>
            </a:r>
            <a:endParaRPr lang="zh-CN" altLang="en-US" sz="2800" b="1">
              <a:latin typeface="华文新魏" panose="02010800040101010101" pitchFamily="2" charset="-122"/>
              <a:ea typeface="华文新魏" panose="02010800040101010101" pitchFamily="2" charset="-122"/>
              <a:cs typeface="黑体" panose="02010609060101010101" charset="-122"/>
            </a:endParaRPr>
          </a:p>
        </p:txBody>
      </p:sp>
    </p:spTree>
  </p:cSld>
  <p:clrMapOvr>
    <a:masterClrMapping/>
  </p:clrMapOvr>
  <p:transition/>
  <p:timing/>
</p:sld>
</file>

<file path=ppt/tags/tag1.xml><?xml version="1.0" encoding="utf-8"?>
<p:tagLst xmlns:p="http://schemas.openxmlformats.org/presentationml/2006/main">
  <p:tag name="AS_OS" val="Unix 3.10 unknown"/>
  <p:tag name="AS_RELEASE_DATE" val="2020.11.30"/>
  <p:tag name="AS_TITLE" val="Aspose.Slides for Java"/>
  <p:tag name="AS_VERSION" val="20.11"/>
</p:tagLst>
</file>

<file path=ppt/theme/theme1.xml><?xml version="1.0" encoding="utf-8"?>
<a:theme xmlns:r="http://schemas.openxmlformats.org/officeDocument/2006/relationships" xmlns:a="http://schemas.openxmlformats.org/drawingml/2006/main" name="Blends">
  <a:themeElements>
    <a:clrScheme name="">
      <a:dk1>
        <a:srgbClr val="000000"/>
      </a:dk1>
      <a:lt1>
        <a:srgbClr val="FFFFFF"/>
      </a:lt1>
      <a:dk2>
        <a:srgbClr val="333399"/>
      </a:dk2>
      <a:lt2>
        <a:srgbClr val="1C1C1C"/>
      </a:lt2>
      <a:accent1>
        <a:srgbClr val="00E4A8"/>
      </a:accent1>
      <a:accent2>
        <a:srgbClr val="FFCF01"/>
      </a:accent2>
      <a:accent3>
        <a:srgbClr val="FFFFFF"/>
      </a:accent3>
      <a:accent4>
        <a:srgbClr val="000000"/>
      </a:accent4>
      <a:accent5>
        <a:srgbClr val="AAEFD0"/>
      </a:accent5>
      <a:accent6>
        <a:srgbClr val="E5B900"/>
      </a:accent6>
      <a:hlink>
        <a:srgbClr val="FF0000"/>
      </a:hlink>
      <a:folHlink>
        <a:srgbClr val="3333CC"/>
      </a:folHlink>
    </a:clrScheme>
    <a:fontScheme name="">
      <a:majorFont>
        <a:latin typeface="Tahoma"/>
        <a:ea typeface="宋体"/>
        <a:cs typeface="Arial"/>
      </a:majorFont>
      <a:minorFont>
        <a:latin typeface="Tahoma"/>
        <a:ea typeface="宋体"/>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默认设计模板">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7"/>
      </a:accent6>
      <a:hlink>
        <a:srgbClr val="CC6600"/>
      </a:hlink>
      <a:folHlink>
        <a:srgbClr val="B2B2B2"/>
      </a:folHlink>
    </a:clrScheme>
    <a:fontScheme name="">
      <a:majorFont>
        <a:latin typeface="Times New Roman"/>
        <a:ea typeface="宋体"/>
        <a:cs typeface="Arial"/>
      </a:majorFont>
      <a:minorFont>
        <a:latin typeface="Times New Roman"/>
        <a:ea typeface="宋体"/>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r="http://schemas.openxmlformats.org/officeDocument/2006/relationships" xmlns:a="http://schemas.openxmlformats.org/drawingml/2006/main" name="1_Blends">
  <a:themeElements>
    <a:clrScheme name="">
      <a:dk1>
        <a:srgbClr val="000000"/>
      </a:dk1>
      <a:lt1>
        <a:srgbClr val="FFFFFF"/>
      </a:lt1>
      <a:dk2>
        <a:srgbClr val="333399"/>
      </a:dk2>
      <a:lt2>
        <a:srgbClr val="1C1C1C"/>
      </a:lt2>
      <a:accent1>
        <a:srgbClr val="00E4A8"/>
      </a:accent1>
      <a:accent2>
        <a:srgbClr val="FFCF01"/>
      </a:accent2>
      <a:accent3>
        <a:srgbClr val="FFFFFF"/>
      </a:accent3>
      <a:accent4>
        <a:srgbClr val="000000"/>
      </a:accent4>
      <a:accent5>
        <a:srgbClr val="AAEFD0"/>
      </a:accent5>
      <a:accent6>
        <a:srgbClr val="E5B900"/>
      </a:accent6>
      <a:hlink>
        <a:srgbClr val="FF0000"/>
      </a:hlink>
      <a:folHlink>
        <a:srgbClr val="3333CC"/>
      </a:folHlink>
    </a:clrScheme>
    <a:fontScheme name="">
      <a:majorFont>
        <a:latin typeface="Tahoma"/>
        <a:ea typeface="宋体"/>
        <a:cs typeface="Arial"/>
      </a:majorFont>
      <a:minorFont>
        <a:latin typeface="Tahoma"/>
        <a:ea typeface="宋体"/>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r="http://schemas.openxmlformats.org/officeDocument/2006/relationships" xmlns:a="http://schemas.openxmlformats.org/drawingml/2006/main" name="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Cambria-Calibri">
      <a:majorFont>
        <a:latin typeface="Cambria"/>
        <a:ea typeface="Arial"/>
        <a:cs typeface="Arial"/>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r="http://schemas.openxmlformats.org/officeDocument/2006/relationships" xmlns:a="http://schemas.openxmlformats.org/drawingml/2006/main">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7"/>
    </a:accent6>
    <a:hlink>
      <a:srgbClr val="CC6600"/>
    </a:hlink>
    <a:folHlink>
      <a:srgbClr val="CC6600"/>
    </a:folHlink>
  </a:clrScheme>
</a:themeOverride>
</file>

<file path=ppt/theme/themeOverride2.xml><?xml version="1.0" encoding="utf-8"?>
<a:themeOverride xmlns:r="http://schemas.openxmlformats.org/officeDocument/2006/relationships" xmlns:a="http://schemas.openxmlformats.org/drawingml/2006/main">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7"/>
    </a:accent6>
    <a:hlink>
      <a:srgbClr val="CC6600"/>
    </a:hlink>
    <a:folHlink>
      <a:srgbClr val="CC6600"/>
    </a:folHlink>
  </a:clrScheme>
</a:themeOverride>
</file>

<file path=ppt/theme/themeOverride3.xml><?xml version="1.0" encoding="utf-8"?>
<a:themeOverride xmlns:r="http://schemas.openxmlformats.org/officeDocument/2006/relationships" xmlns:a="http://schemas.openxmlformats.org/drawingml/2006/main">
  <a:clrScheme name="">
    <a:dk1>
      <a:srgbClr val="000000"/>
    </a:dk1>
    <a:lt1>
      <a:srgbClr val="FFFFFF"/>
    </a:lt1>
    <a:dk2>
      <a:srgbClr val="333399"/>
    </a:dk2>
    <a:lt2>
      <a:srgbClr val="1C1C1C"/>
    </a:lt2>
    <a:accent1>
      <a:srgbClr val="00E4A8"/>
    </a:accent1>
    <a:accent2>
      <a:srgbClr val="FFCF01"/>
    </a:accent2>
    <a:accent3>
      <a:srgbClr val="FFFFFF"/>
    </a:accent3>
    <a:accent4>
      <a:srgbClr val="000000"/>
    </a:accent4>
    <a:accent5>
      <a:srgbClr val="AAEFD0"/>
    </a:accent5>
    <a:accent6>
      <a:srgbClr val="E5B900"/>
    </a:accent6>
    <a:hlink>
      <a:srgbClr val="FF0000"/>
    </a:hlink>
    <a:folHlink>
      <a:srgbClr val="3333CC"/>
    </a:folHlink>
  </a:clrScheme>
</a:themeOverride>
</file>

<file path=docProps/app.xml><?xml version="1.0" encoding="utf-8"?>
<Properties xmlns:vt="http://schemas.openxmlformats.org/officeDocument/2006/docPropsVTypes" xmlns="http://schemas.openxmlformats.org/officeDocument/2006/extended-properties">
  <Company>学科网</Company>
  <PresentationFormat>On-screen Show (4:3)</PresentationFormat>
  <Paragraphs>155</Paragraphs>
  <Slides>27</Slides>
  <Notes>0</Notes>
  <TotalTime>0</TotalTime>
  <HiddenSlides>0</HiddenSlides>
  <MMClips>0</MMClips>
  <ScaleCrop>0</ScaleCrop>
  <HeadingPairs>
    <vt:vector baseType="variant" size="6">
      <vt:variant>
        <vt:lpstr>Fonts used</vt:lpstr>
      </vt:variant>
      <vt:variant>
        <vt:i4>12</vt:i4>
      </vt:variant>
      <vt:variant>
        <vt:lpstr>Theme</vt:lpstr>
      </vt:variant>
      <vt:variant>
        <vt:i4>1</vt:i4>
      </vt:variant>
      <vt:variant>
        <vt:lpstr>Slide Titles</vt:lpstr>
      </vt:variant>
      <vt:variant>
        <vt:i4>27</vt:i4>
      </vt:variant>
    </vt:vector>
  </HeadingPairs>
  <TitlesOfParts>
    <vt:vector baseType="lpstr" size="40">
      <vt:lpstr>Arial</vt:lpstr>
      <vt:lpstr>Tahoma</vt:lpstr>
      <vt:lpstr>宋体</vt:lpstr>
      <vt:lpstr>Wingdings</vt:lpstr>
      <vt:lpstr>Times New Roman</vt:lpstr>
      <vt:lpstr>Cambria</vt:lpstr>
      <vt:lpstr>Calibri</vt:lpstr>
      <vt:lpstr>微软雅黑</vt:lpstr>
      <vt:lpstr>汉仪黛玉体简</vt:lpstr>
      <vt:lpstr>华文隶书</vt:lpstr>
      <vt:lpstr>华文新魏</vt:lpstr>
      <vt:lpstr>黑体</vt:lpstr>
      <vt:lpstr>Blends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一陂春水绕花身，花影妖娆各占春。绝胜南陌碾成尘。</vt:lpstr>
      <vt:lpstr>PowerPoint Presentation</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2021-12-20T00:10:52.359</cp:lastPrinted>
  <dcterms:created xsi:type="dcterms:W3CDTF">2021-12-20T00:10:52Z</dcterms:created>
  <dcterms:modified xsi:type="dcterms:W3CDTF">2021-12-19T16:10:54Z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