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56" r:id="rId3"/>
    <p:sldId id="258" r:id="rId4"/>
    <p:sldId id="259" r:id="rId5"/>
    <p:sldId id="297" r:id="rId6"/>
    <p:sldId id="303" r:id="rId7"/>
    <p:sldId id="319" r:id="rId8"/>
    <p:sldId id="320" r:id="rId9"/>
    <p:sldId id="321" r:id="rId10"/>
    <p:sldId id="304" r:id="rId11"/>
    <p:sldId id="323" r:id="rId12"/>
    <p:sldId id="324" r:id="rId13"/>
    <p:sldId id="306" r:id="rId14"/>
    <p:sldId id="307" r:id="rId15"/>
    <p:sldId id="308" r:id="rId16"/>
    <p:sldId id="309" r:id="rId17"/>
    <p:sldId id="310" r:id="rId18"/>
    <p:sldId id="311" r:id="rId19"/>
    <p:sldId id="312" r:id="rId20"/>
    <p:sldId id="313" r:id="rId21"/>
    <p:sldId id="314" r:id="rId22"/>
    <p:sldId id="315" r:id="rId23"/>
    <p:sldId id="316" r:id="rId24"/>
    <p:sldId id="317" r:id="rId25"/>
    <p:sldId id="318" r:id="rId26"/>
    <p:sldId id="280" r:id="rId27"/>
    <p:sldId id="267" r:id="rId28"/>
    <p:sldId id="289" r:id="rId29"/>
    <p:sldId id="290" r:id="rId30"/>
    <p:sldId id="292" r:id="rId31"/>
    <p:sldId id="299" r:id="rId32"/>
    <p:sldId id="300" r:id="rId33"/>
    <p:sldId id="301" r:id="rId34"/>
    <p:sldId id="302" r:id="rId35"/>
    <p:sldId id="291" r:id="rId36"/>
    <p:sldId id="298" r:id="rId37"/>
    <p:sldId id="284" r:id="rId38"/>
  </p:sldIdLst>
  <p:sldSz cx="12192000" cy="6858000"/>
  <p:notesSz cx="7103745" cy="10234295"/>
  <p:custDataLst>
    <p:tags r:id="rId3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tags" Target="tags/tag358.xml" /><Relationship Id="rId4" Type="http://schemas.openxmlformats.org/officeDocument/2006/relationships/slide" Target="slides/slide2.xml" /><Relationship Id="rId40" Type="http://schemas.openxmlformats.org/officeDocument/2006/relationships/presProps" Target="presProps.xml" /><Relationship Id="rId41" Type="http://schemas.openxmlformats.org/officeDocument/2006/relationships/viewProps" Target="viewProps.xml" /><Relationship Id="rId42" Type="http://schemas.openxmlformats.org/officeDocument/2006/relationships/theme" Target="theme/theme1.xml" /><Relationship Id="rId43" Type="http://schemas.openxmlformats.org/officeDocument/2006/relationships/tableStyles" Target="tableStyles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8.xml" /><Relationship Id="rId2" Type="http://schemas.openxmlformats.org/officeDocument/2006/relationships/tags" Target="../tags/tag79.xml" /><Relationship Id="rId3" Type="http://schemas.openxmlformats.org/officeDocument/2006/relationships/tags" Target="../tags/tag80.xml" /><Relationship Id="rId4" Type="http://schemas.openxmlformats.org/officeDocument/2006/relationships/tags" Target="../tags/tag81.xml" /><Relationship Id="rId5" Type="http://schemas.openxmlformats.org/officeDocument/2006/relationships/tags" Target="../tags/tag82.xml" /><Relationship Id="rId6" Type="http://schemas.openxmlformats.org/officeDocument/2006/relationships/tags" Target="../tags/tag83.xml" /><Relationship Id="rId7" Type="http://schemas.openxmlformats.org/officeDocument/2006/relationships/tags" Target="../tags/tag84.xml" /><Relationship Id="rId8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94.xml" /><Relationship Id="rId4" Type="http://schemas.openxmlformats.org/officeDocument/2006/relationships/tags" Target="../tags/tag295.xml" /><Relationship Id="rId5" Type="http://schemas.openxmlformats.org/officeDocument/2006/relationships/tags" Target="../tags/tag296.xml" /><Relationship Id="rId6" Type="http://schemas.openxmlformats.org/officeDocument/2006/relationships/tags" Target="../tags/tag297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05.xml" /><Relationship Id="rId4" Type="http://schemas.openxmlformats.org/officeDocument/2006/relationships/tags" Target="../tags/tag306.xml" /><Relationship Id="rId5" Type="http://schemas.openxmlformats.org/officeDocument/2006/relationships/tags" Target="../tags/tag307.xml" /><Relationship Id="rId6" Type="http://schemas.openxmlformats.org/officeDocument/2006/relationships/tags" Target="../tags/tag308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20.xml" /><Relationship Id="rId4" Type="http://schemas.openxmlformats.org/officeDocument/2006/relationships/tags" Target="../tags/tag321.xml" /><Relationship Id="rId5" Type="http://schemas.openxmlformats.org/officeDocument/2006/relationships/tags" Target="../tags/tag322.xml" /><Relationship Id="rId6" Type="http://schemas.openxmlformats.org/officeDocument/2006/relationships/tags" Target="../tags/tag323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33.xml" /><Relationship Id="rId4" Type="http://schemas.openxmlformats.org/officeDocument/2006/relationships/tags" Target="../tags/tag334.xml" /><Relationship Id="rId5" Type="http://schemas.openxmlformats.org/officeDocument/2006/relationships/tags" Target="../tags/tag335.xml" /><Relationship Id="rId6" Type="http://schemas.openxmlformats.org/officeDocument/2006/relationships/tags" Target="../tags/tag336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2A0C8F4B-CCF0-ED40-BDFF-CC770F26CDDE}" type="slidenum">
              <a:rPr kumimoji="1" lang="zh-CN" altLang="en-US" smtClean="0"/>
              <a:t>30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2A0C8F4B-CCF0-ED40-BDFF-CC770F26CDDE}" type="slidenum">
              <a:rPr kumimoji="1" lang="zh-CN" altLang="en-US" smtClean="0"/>
              <a:t>31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2A0C8F4B-CCF0-ED40-BDFF-CC770F26CDDE}" type="slidenum">
              <a:rPr kumimoji="1" lang="zh-CN" altLang="en-US" smtClean="0"/>
              <a:t>32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2A0C8F4B-CCF0-ED40-BDFF-CC770F26CDDE}" type="slidenum">
              <a:rPr kumimoji="1" lang="zh-CN" altLang="en-US" smtClean="0"/>
              <a:t>33</a:t>
            </a:fld>
            <a:endParaRPr kumimoji="1"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image" Target="../media/image1.jpeg" /><Relationship Id="rId3" Type="http://schemas.openxmlformats.org/officeDocument/2006/relationships/tags" Target="../tags/tag2.xml" /><Relationship Id="rId4" Type="http://schemas.openxmlformats.org/officeDocument/2006/relationships/tags" Target="../tags/tag3.xml" /><Relationship Id="rId5" Type="http://schemas.openxmlformats.org/officeDocument/2006/relationships/tags" Target="../tags/tag4.xml" /><Relationship Id="rId6" Type="http://schemas.openxmlformats.org/officeDocument/2006/relationships/tags" Target="../tags/tag5.xml" /><Relationship Id="rId7" Type="http://schemas.openxmlformats.org/officeDocument/2006/relationships/tags" Target="../tags/tag6.xml" /><Relationship Id="rId8" Type="http://schemas.openxmlformats.org/officeDocument/2006/relationships/tags" Target="../tags/tag7.xml" /><Relationship Id="rId9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9.xml" /><Relationship Id="rId2" Type="http://schemas.openxmlformats.org/officeDocument/2006/relationships/tags" Target="../tags/tag60.xml" /><Relationship Id="rId3" Type="http://schemas.openxmlformats.org/officeDocument/2006/relationships/tags" Target="../tags/tag61.xml" /><Relationship Id="rId4" Type="http://schemas.openxmlformats.org/officeDocument/2006/relationships/tags" Target="../tags/tag62.xml" /><Relationship Id="rId5" Type="http://schemas.openxmlformats.org/officeDocument/2006/relationships/tags" Target="../tags/tag63.xml" /><Relationship Id="rId6" Type="http://schemas.openxmlformats.org/officeDocument/2006/relationships/tags" Target="../tags/tag64.xml" /><Relationship Id="rId7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5.xml" /><Relationship Id="rId2" Type="http://schemas.openxmlformats.org/officeDocument/2006/relationships/tags" Target="../tags/tag66.xml" /><Relationship Id="rId3" Type="http://schemas.openxmlformats.org/officeDocument/2006/relationships/tags" Target="../tags/tag67.xml" /><Relationship Id="rId4" Type="http://schemas.openxmlformats.org/officeDocument/2006/relationships/tags" Target="../tags/tag68.xml" /><Relationship Id="rId5" Type="http://schemas.openxmlformats.org/officeDocument/2006/relationships/tags" Target="../tags/tag69.xml" /><Relationship Id="rId6" Type="http://schemas.openxmlformats.org/officeDocument/2006/relationships/tags" Target="../tags/tag70.xml" /><Relationship Id="rId7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.xml" /><Relationship Id="rId2" Type="http://schemas.openxmlformats.org/officeDocument/2006/relationships/tags" Target="../tags/tag9.xml" /><Relationship Id="rId3" Type="http://schemas.openxmlformats.org/officeDocument/2006/relationships/tags" Target="../tags/tag10.xml" /><Relationship Id="rId4" Type="http://schemas.openxmlformats.org/officeDocument/2006/relationships/tags" Target="../tags/tag11.xml" /><Relationship Id="rId5" Type="http://schemas.openxmlformats.org/officeDocument/2006/relationships/tags" Target="../tags/tag12.xml" /><Relationship Id="rId6" Type="http://schemas.openxmlformats.org/officeDocument/2006/relationships/tags" Target="../tags/tag13.xml" /><Relationship Id="rId7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.xml" /><Relationship Id="rId2" Type="http://schemas.openxmlformats.org/officeDocument/2006/relationships/tags" Target="../tags/tag15.xml" /><Relationship Id="rId3" Type="http://schemas.openxmlformats.org/officeDocument/2006/relationships/tags" Target="../tags/tag16.xml" /><Relationship Id="rId4" Type="http://schemas.openxmlformats.org/officeDocument/2006/relationships/tags" Target="../tags/tag17.xml" /><Relationship Id="rId5" Type="http://schemas.openxmlformats.org/officeDocument/2006/relationships/tags" Target="../tags/tag18.xml" /><Relationship Id="rId6" Type="http://schemas.openxmlformats.org/officeDocument/2006/relationships/tags" Target="../tags/tag19.xml" /><Relationship Id="rId7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.xml" /><Relationship Id="rId2" Type="http://schemas.openxmlformats.org/officeDocument/2006/relationships/tags" Target="../tags/tag21.xml" /><Relationship Id="rId3" Type="http://schemas.openxmlformats.org/officeDocument/2006/relationships/tags" Target="../tags/tag22.xml" /><Relationship Id="rId4" Type="http://schemas.openxmlformats.org/officeDocument/2006/relationships/tags" Target="../tags/tag23.xml" /><Relationship Id="rId5" Type="http://schemas.openxmlformats.org/officeDocument/2006/relationships/tags" Target="../tags/tag24.xml" /><Relationship Id="rId6" Type="http://schemas.openxmlformats.org/officeDocument/2006/relationships/tags" Target="../tags/tag25.xml" /><Relationship Id="rId7" Type="http://schemas.openxmlformats.org/officeDocument/2006/relationships/tags" Target="../tags/tag26.xml" /><Relationship Id="rId8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7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8.xml" /><Relationship Id="rId3" Type="http://schemas.openxmlformats.org/officeDocument/2006/relationships/tags" Target="../tags/tag29.xml" /><Relationship Id="rId4" Type="http://schemas.openxmlformats.org/officeDocument/2006/relationships/tags" Target="../tags/tag30.xml" /><Relationship Id="rId5" Type="http://schemas.openxmlformats.org/officeDocument/2006/relationships/tags" Target="../tags/tag31.xml" /><Relationship Id="rId6" Type="http://schemas.openxmlformats.org/officeDocument/2006/relationships/tags" Target="../tags/tag32.xml" /><Relationship Id="rId7" Type="http://schemas.openxmlformats.org/officeDocument/2006/relationships/tags" Target="../tags/tag33.xml" /><Relationship Id="rId8" Type="http://schemas.openxmlformats.org/officeDocument/2006/relationships/tags" Target="../tags/tag34.xml" /><Relationship Id="rId9" Type="http://schemas.openxmlformats.org/officeDocument/2006/relationships/tags" Target="../tags/tag35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6.xml" /><Relationship Id="rId2" Type="http://schemas.openxmlformats.org/officeDocument/2006/relationships/tags" Target="../tags/tag37.xml" /><Relationship Id="rId3" Type="http://schemas.openxmlformats.org/officeDocument/2006/relationships/tags" Target="../tags/tag38.xml" /><Relationship Id="rId4" Type="http://schemas.openxmlformats.org/officeDocument/2006/relationships/tags" Target="../tags/tag39.xml" /><Relationship Id="rId5" Type="http://schemas.openxmlformats.org/officeDocument/2006/relationships/tags" Target="../tags/tag40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1.xml" /><Relationship Id="rId2" Type="http://schemas.openxmlformats.org/officeDocument/2006/relationships/tags" Target="../tags/tag42.xml" /><Relationship Id="rId3" Type="http://schemas.openxmlformats.org/officeDocument/2006/relationships/tags" Target="../tags/tag43.xml" /><Relationship Id="rId4" Type="http://schemas.openxmlformats.org/officeDocument/2006/relationships/tags" Target="../tags/tag44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5.xml" /><Relationship Id="rId2" Type="http://schemas.openxmlformats.org/officeDocument/2006/relationships/tags" Target="../tags/tag46.xml" /><Relationship Id="rId3" Type="http://schemas.openxmlformats.org/officeDocument/2006/relationships/tags" Target="../tags/tag47.xml" /><Relationship Id="rId4" Type="http://schemas.openxmlformats.org/officeDocument/2006/relationships/tags" Target="../tags/tag48.xml" /><Relationship Id="rId5" Type="http://schemas.openxmlformats.org/officeDocument/2006/relationships/tags" Target="../tags/tag49.xml" /><Relationship Id="rId6" Type="http://schemas.openxmlformats.org/officeDocument/2006/relationships/tags" Target="../tags/tag50.xml" /><Relationship Id="rId7" Type="http://schemas.openxmlformats.org/officeDocument/2006/relationships/tags" Target="../tags/tag51.xml" /><Relationship Id="rId8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tags" Target="../tags/tag57.xml" /><Relationship Id="rId7" Type="http://schemas.openxmlformats.org/officeDocument/2006/relationships/tags" Target="../tags/tag58.xml" /><Relationship Id="rId8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showMasterPhAnim="0" type="title">
  <p:cSld name="标题幻灯片"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/>
      <p:pic>
        <p:nvPicPr>
          <p:cNvPr id="2050" name="图片 2049" descr="2副本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标题 2050"/>
          <p:cNvSpPr>
            <a:spLocks noGrp="1"/>
          </p:cNvSpPr>
          <p:nvPr>
            <p:ph type="ctrTitle"/>
            <p:custDataLst>
              <p:tags r:id="rId4"/>
            </p:custDataLst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2" name="副标题 2051"/>
          <p:cNvSpPr>
            <a:spLocks noGrp="1"/>
          </p:cNvSpPr>
          <p:nvPr>
            <p:ph type="subTitle" idx="1"/>
            <p:custDataLst>
              <p:tags r:id="rId5"/>
            </p:custDataLst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l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2053" name="日期占位符 2052"/>
          <p:cNvSpPr>
            <a:spLocks noGrp="1"/>
          </p:cNvSpPr>
          <p:nvPr>
            <p:ph type="dt" sz="half" idx="2"/>
            <p:custDataLst>
              <p:tags r:id="rId6"/>
            </p:custDataLst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/>
            </a:lvl1pPr>
          </a:lstStyle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2054" name="页脚占位符 2053"/>
          <p:cNvSpPr>
            <a:spLocks noGrp="1"/>
          </p:cNvSpPr>
          <p:nvPr>
            <p:ph type="ftr" sz="quarter" idx="3"/>
            <p:custDataLst>
              <p:tags r:id="rId7"/>
            </p:custDataLst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/>
            </a:lvl1pPr>
          </a:lstStyle>
          <a:p>
            <a:endParaRPr lang="zh-CN" altLang="en-US"/>
          </a:p>
        </p:txBody>
      </p:sp>
      <p:sp>
        <p:nvSpPr>
          <p:cNvPr id="2055" name="灯片编号占位符 2054"/>
          <p:cNvSpPr>
            <a:spLocks noGrp="1"/>
          </p:cNvSpPr>
          <p:nvPr>
            <p:ph type="sldNum" sz="quarter" idx="4"/>
            <p:custDataLst>
              <p:tags r:id="rId8"/>
            </p:custDataLst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/>
            </a:lvl1pPr>
          </a:lstStyle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839200" y="406400"/>
            <a:ext cx="2743200" cy="57213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09600" y="406400"/>
            <a:ext cx="8070573" cy="57213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9600" y="1412875"/>
            <a:ext cx="5376672" cy="47148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05728" y="1412875"/>
            <a:ext cx="5376672" cy="47148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71.xml" /><Relationship Id="rId13" Type="http://schemas.openxmlformats.org/officeDocument/2006/relationships/image" Target="../media/image2.jpeg" /><Relationship Id="rId14" Type="http://schemas.openxmlformats.org/officeDocument/2006/relationships/tags" Target="../tags/tag72.xml" /><Relationship Id="rId15" Type="http://schemas.openxmlformats.org/officeDocument/2006/relationships/tags" Target="../tags/tag73.xml" /><Relationship Id="rId16" Type="http://schemas.openxmlformats.org/officeDocument/2006/relationships/tags" Target="../tags/tag74.xml" /><Relationship Id="rId17" Type="http://schemas.openxmlformats.org/officeDocument/2006/relationships/tags" Target="../tags/tag75.xml" /><Relationship Id="rId18" Type="http://schemas.openxmlformats.org/officeDocument/2006/relationships/tags" Target="../tags/tag76.xml" /><Relationship Id="rId19" Type="http://schemas.openxmlformats.org/officeDocument/2006/relationships/tags" Target="../tags/tag77.xml" /><Relationship Id="rId2" Type="http://schemas.openxmlformats.org/officeDocument/2006/relationships/slideLayout" Target="../slideLayouts/slideLayout2.xml" /><Relationship Id="rId20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>
          <p:custDataLst>
            <p:tags r:id="rId12"/>
          </p:custDataLst>
        </p:nvPr>
      </p:nvGrpSpPr>
      <p:grpSpPr/>
      <p:pic>
        <p:nvPicPr>
          <p:cNvPr id="1026" name="图片 1025" descr="2-2副本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标题 1026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609600" y="406400"/>
            <a:ext cx="10972800" cy="8636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8" name="文本占位符 1027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609600" y="1412875"/>
            <a:ext cx="10972800" cy="47148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9" name="日期占位符 1028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030" name="页脚占位符 1029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endParaRPr lang="zh-CN" altLang="en-US"/>
          </a:p>
        </p:txBody>
      </p:sp>
      <p:sp>
        <p:nvSpPr>
          <p:cNvPr id="1031" name="灯片编号占位符 1030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6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85.xml" /><Relationship Id="rId3" Type="http://schemas.openxmlformats.org/officeDocument/2006/relationships/tags" Target="../tags/tag86.xml" /><Relationship Id="rId4" Type="http://schemas.openxmlformats.org/officeDocument/2006/relationships/image" Target="../media/image3.png" /><Relationship Id="rId5" Type="http://schemas.openxmlformats.org/officeDocument/2006/relationships/tags" Target="../tags/tag87.xml" /><Relationship Id="rId6" Type="http://schemas.openxmlformats.org/officeDocument/2006/relationships/tags" Target="../tags/tag88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Relationship Id="rId2" Type="http://schemas.openxmlformats.org/officeDocument/2006/relationships/tags" Target="../tags/tag130.xml" /><Relationship Id="rId3" Type="http://schemas.openxmlformats.org/officeDocument/2006/relationships/tags" Target="../tags/tag131.xml" /><Relationship Id="rId4" Type="http://schemas.openxmlformats.org/officeDocument/2006/relationships/tags" Target="../tags/tag132.xml" /><Relationship Id="rId5" Type="http://schemas.openxmlformats.org/officeDocument/2006/relationships/tags" Target="../tags/tag133.xml" /><Relationship Id="rId6" Type="http://schemas.openxmlformats.org/officeDocument/2006/relationships/image" Target="../media/image12.png" /><Relationship Id="rId7" Type="http://schemas.openxmlformats.org/officeDocument/2006/relationships/tags" Target="../tags/tag134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42.xml" /><Relationship Id="rId11" Type="http://schemas.openxmlformats.org/officeDocument/2006/relationships/image" Target="../media/image13.jpeg" /><Relationship Id="rId12" Type="http://schemas.openxmlformats.org/officeDocument/2006/relationships/tags" Target="../tags/tag143.xml" /><Relationship Id="rId13" Type="http://schemas.openxmlformats.org/officeDocument/2006/relationships/tags" Target="../tags/tag144.xml" /><Relationship Id="rId14" Type="http://schemas.openxmlformats.org/officeDocument/2006/relationships/tags" Target="../tags/tag145.xml" /><Relationship Id="rId2" Type="http://schemas.openxmlformats.org/officeDocument/2006/relationships/tags" Target="../tags/tag135.xml" /><Relationship Id="rId3" Type="http://schemas.openxmlformats.org/officeDocument/2006/relationships/image" Target="../media/image6.jpeg" /><Relationship Id="rId4" Type="http://schemas.openxmlformats.org/officeDocument/2006/relationships/tags" Target="../tags/tag136.xml" /><Relationship Id="rId5" Type="http://schemas.openxmlformats.org/officeDocument/2006/relationships/tags" Target="../tags/tag137.xml" /><Relationship Id="rId6" Type="http://schemas.openxmlformats.org/officeDocument/2006/relationships/tags" Target="../tags/tag138.xml" /><Relationship Id="rId7" Type="http://schemas.openxmlformats.org/officeDocument/2006/relationships/tags" Target="../tags/tag139.xml" /><Relationship Id="rId8" Type="http://schemas.openxmlformats.org/officeDocument/2006/relationships/tags" Target="../tags/tag140.xml" /><Relationship Id="rId9" Type="http://schemas.openxmlformats.org/officeDocument/2006/relationships/tags" Target="../tags/tag141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53.xml" /><Relationship Id="rId11" Type="http://schemas.openxmlformats.org/officeDocument/2006/relationships/tags" Target="../tags/tag154.xml" /><Relationship Id="rId12" Type="http://schemas.openxmlformats.org/officeDocument/2006/relationships/image" Target="../media/image14.jpeg" /><Relationship Id="rId13" Type="http://schemas.openxmlformats.org/officeDocument/2006/relationships/tags" Target="../tags/tag155.xml" /><Relationship Id="rId2" Type="http://schemas.openxmlformats.org/officeDocument/2006/relationships/tags" Target="../tags/tag146.xml" /><Relationship Id="rId3" Type="http://schemas.openxmlformats.org/officeDocument/2006/relationships/image" Target="../media/image6.jpeg" /><Relationship Id="rId4" Type="http://schemas.openxmlformats.org/officeDocument/2006/relationships/tags" Target="../tags/tag147.xml" /><Relationship Id="rId5" Type="http://schemas.openxmlformats.org/officeDocument/2006/relationships/tags" Target="../tags/tag148.xml" /><Relationship Id="rId6" Type="http://schemas.openxmlformats.org/officeDocument/2006/relationships/tags" Target="../tags/tag149.xml" /><Relationship Id="rId7" Type="http://schemas.openxmlformats.org/officeDocument/2006/relationships/tags" Target="../tags/tag150.xml" /><Relationship Id="rId8" Type="http://schemas.openxmlformats.org/officeDocument/2006/relationships/tags" Target="../tags/tag151.xml" /><Relationship Id="rId9" Type="http://schemas.openxmlformats.org/officeDocument/2006/relationships/tags" Target="../tags/tag15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63.xml" /><Relationship Id="rId11" Type="http://schemas.openxmlformats.org/officeDocument/2006/relationships/tags" Target="../tags/tag164.xml" /><Relationship Id="rId12" Type="http://schemas.openxmlformats.org/officeDocument/2006/relationships/tags" Target="../tags/tag165.xml" /><Relationship Id="rId13" Type="http://schemas.openxmlformats.org/officeDocument/2006/relationships/tags" Target="../tags/tag166.xml" /><Relationship Id="rId14" Type="http://schemas.openxmlformats.org/officeDocument/2006/relationships/tags" Target="../tags/tag167.xml" /><Relationship Id="rId15" Type="http://schemas.openxmlformats.org/officeDocument/2006/relationships/tags" Target="../tags/tag168.xml" /><Relationship Id="rId2" Type="http://schemas.openxmlformats.org/officeDocument/2006/relationships/tags" Target="../tags/tag156.xml" /><Relationship Id="rId3" Type="http://schemas.openxmlformats.org/officeDocument/2006/relationships/image" Target="../media/image6.jpeg" /><Relationship Id="rId4" Type="http://schemas.openxmlformats.org/officeDocument/2006/relationships/tags" Target="../tags/tag157.xml" /><Relationship Id="rId5" Type="http://schemas.openxmlformats.org/officeDocument/2006/relationships/tags" Target="../tags/tag158.xml" /><Relationship Id="rId6" Type="http://schemas.openxmlformats.org/officeDocument/2006/relationships/tags" Target="../tags/tag159.xml" /><Relationship Id="rId7" Type="http://schemas.openxmlformats.org/officeDocument/2006/relationships/tags" Target="../tags/tag160.xml" /><Relationship Id="rId8" Type="http://schemas.openxmlformats.org/officeDocument/2006/relationships/tags" Target="../tags/tag161.xml" /><Relationship Id="rId9" Type="http://schemas.openxmlformats.org/officeDocument/2006/relationships/tags" Target="../tags/tag16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76.xml" /><Relationship Id="rId11" Type="http://schemas.openxmlformats.org/officeDocument/2006/relationships/tags" Target="../tags/tag177.xml" /><Relationship Id="rId12" Type="http://schemas.openxmlformats.org/officeDocument/2006/relationships/tags" Target="../tags/tag178.xml" /><Relationship Id="rId13" Type="http://schemas.openxmlformats.org/officeDocument/2006/relationships/tags" Target="../tags/tag179.xml" /><Relationship Id="rId14" Type="http://schemas.openxmlformats.org/officeDocument/2006/relationships/tags" Target="../tags/tag180.xml" /><Relationship Id="rId15" Type="http://schemas.openxmlformats.org/officeDocument/2006/relationships/tags" Target="../tags/tag181.xml" /><Relationship Id="rId2" Type="http://schemas.openxmlformats.org/officeDocument/2006/relationships/tags" Target="../tags/tag169.xml" /><Relationship Id="rId3" Type="http://schemas.openxmlformats.org/officeDocument/2006/relationships/image" Target="../media/image6.jpeg" /><Relationship Id="rId4" Type="http://schemas.openxmlformats.org/officeDocument/2006/relationships/tags" Target="../tags/tag170.xml" /><Relationship Id="rId5" Type="http://schemas.openxmlformats.org/officeDocument/2006/relationships/tags" Target="../tags/tag171.xml" /><Relationship Id="rId6" Type="http://schemas.openxmlformats.org/officeDocument/2006/relationships/tags" Target="../tags/tag172.xml" /><Relationship Id="rId7" Type="http://schemas.openxmlformats.org/officeDocument/2006/relationships/tags" Target="../tags/tag173.xml" /><Relationship Id="rId8" Type="http://schemas.openxmlformats.org/officeDocument/2006/relationships/tags" Target="../tags/tag174.xml" /><Relationship Id="rId9" Type="http://schemas.openxmlformats.org/officeDocument/2006/relationships/tags" Target="../tags/tag175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89.xml" /><Relationship Id="rId11" Type="http://schemas.openxmlformats.org/officeDocument/2006/relationships/tags" Target="../tags/tag190.xml" /><Relationship Id="rId12" Type="http://schemas.openxmlformats.org/officeDocument/2006/relationships/tags" Target="../tags/tag191.xml" /><Relationship Id="rId13" Type="http://schemas.openxmlformats.org/officeDocument/2006/relationships/tags" Target="../tags/tag192.xml" /><Relationship Id="rId14" Type="http://schemas.openxmlformats.org/officeDocument/2006/relationships/tags" Target="../tags/tag193.xml" /><Relationship Id="rId15" Type="http://schemas.openxmlformats.org/officeDocument/2006/relationships/tags" Target="../tags/tag194.xml" /><Relationship Id="rId16" Type="http://schemas.openxmlformats.org/officeDocument/2006/relationships/tags" Target="../tags/tag195.xml" /><Relationship Id="rId17" Type="http://schemas.openxmlformats.org/officeDocument/2006/relationships/tags" Target="../tags/tag196.xml" /><Relationship Id="rId18" Type="http://schemas.openxmlformats.org/officeDocument/2006/relationships/tags" Target="../tags/tag197.xml" /><Relationship Id="rId2" Type="http://schemas.openxmlformats.org/officeDocument/2006/relationships/tags" Target="../tags/tag182.xml" /><Relationship Id="rId3" Type="http://schemas.openxmlformats.org/officeDocument/2006/relationships/image" Target="../media/image6.jpeg" /><Relationship Id="rId4" Type="http://schemas.openxmlformats.org/officeDocument/2006/relationships/tags" Target="../tags/tag183.xml" /><Relationship Id="rId5" Type="http://schemas.openxmlformats.org/officeDocument/2006/relationships/tags" Target="../tags/tag184.xml" /><Relationship Id="rId6" Type="http://schemas.openxmlformats.org/officeDocument/2006/relationships/tags" Target="../tags/tag185.xml" /><Relationship Id="rId7" Type="http://schemas.openxmlformats.org/officeDocument/2006/relationships/tags" Target="../tags/tag186.xml" /><Relationship Id="rId8" Type="http://schemas.openxmlformats.org/officeDocument/2006/relationships/tags" Target="../tags/tag187.xml" /><Relationship Id="rId9" Type="http://schemas.openxmlformats.org/officeDocument/2006/relationships/tags" Target="../tags/tag188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05.xml" /><Relationship Id="rId11" Type="http://schemas.openxmlformats.org/officeDocument/2006/relationships/tags" Target="../tags/tag206.xml" /><Relationship Id="rId12" Type="http://schemas.openxmlformats.org/officeDocument/2006/relationships/tags" Target="../tags/tag207.xml" /><Relationship Id="rId13" Type="http://schemas.openxmlformats.org/officeDocument/2006/relationships/tags" Target="../tags/tag208.xml" /><Relationship Id="rId14" Type="http://schemas.openxmlformats.org/officeDocument/2006/relationships/tags" Target="../tags/tag209.xml" /><Relationship Id="rId15" Type="http://schemas.openxmlformats.org/officeDocument/2006/relationships/tags" Target="../tags/tag210.xml" /><Relationship Id="rId16" Type="http://schemas.openxmlformats.org/officeDocument/2006/relationships/tags" Target="../tags/tag211.xml" /><Relationship Id="rId17" Type="http://schemas.openxmlformats.org/officeDocument/2006/relationships/tags" Target="../tags/tag212.xml" /><Relationship Id="rId18" Type="http://schemas.openxmlformats.org/officeDocument/2006/relationships/tags" Target="../tags/tag213.xml" /><Relationship Id="rId19" Type="http://schemas.openxmlformats.org/officeDocument/2006/relationships/tags" Target="../tags/tag214.xml" /><Relationship Id="rId2" Type="http://schemas.openxmlformats.org/officeDocument/2006/relationships/tags" Target="../tags/tag198.xml" /><Relationship Id="rId3" Type="http://schemas.openxmlformats.org/officeDocument/2006/relationships/image" Target="../media/image6.jpeg" /><Relationship Id="rId4" Type="http://schemas.openxmlformats.org/officeDocument/2006/relationships/tags" Target="../tags/tag199.xml" /><Relationship Id="rId5" Type="http://schemas.openxmlformats.org/officeDocument/2006/relationships/tags" Target="../tags/tag200.xml" /><Relationship Id="rId6" Type="http://schemas.openxmlformats.org/officeDocument/2006/relationships/tags" Target="../tags/tag201.xml" /><Relationship Id="rId7" Type="http://schemas.openxmlformats.org/officeDocument/2006/relationships/tags" Target="../tags/tag202.xml" /><Relationship Id="rId8" Type="http://schemas.openxmlformats.org/officeDocument/2006/relationships/tags" Target="../tags/tag203.xml" /><Relationship Id="rId9" Type="http://schemas.openxmlformats.org/officeDocument/2006/relationships/tags" Target="../tags/tag204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22.xml" /><Relationship Id="rId2" Type="http://schemas.openxmlformats.org/officeDocument/2006/relationships/tags" Target="../tags/tag215.xml" /><Relationship Id="rId3" Type="http://schemas.openxmlformats.org/officeDocument/2006/relationships/image" Target="../media/image6.jpeg" /><Relationship Id="rId4" Type="http://schemas.openxmlformats.org/officeDocument/2006/relationships/tags" Target="../tags/tag216.xml" /><Relationship Id="rId5" Type="http://schemas.openxmlformats.org/officeDocument/2006/relationships/tags" Target="../tags/tag217.xml" /><Relationship Id="rId6" Type="http://schemas.openxmlformats.org/officeDocument/2006/relationships/tags" Target="../tags/tag218.xml" /><Relationship Id="rId7" Type="http://schemas.openxmlformats.org/officeDocument/2006/relationships/tags" Target="../tags/tag219.xml" /><Relationship Id="rId8" Type="http://schemas.openxmlformats.org/officeDocument/2006/relationships/tags" Target="../tags/tag220.xml" /><Relationship Id="rId9" Type="http://schemas.openxmlformats.org/officeDocument/2006/relationships/tags" Target="../tags/tag221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15.jpeg" /><Relationship Id="rId11" Type="http://schemas.openxmlformats.org/officeDocument/2006/relationships/tags" Target="../tags/tag230.xml" /><Relationship Id="rId2" Type="http://schemas.openxmlformats.org/officeDocument/2006/relationships/tags" Target="../tags/tag223.xml" /><Relationship Id="rId3" Type="http://schemas.openxmlformats.org/officeDocument/2006/relationships/image" Target="../media/image6.jpeg" /><Relationship Id="rId4" Type="http://schemas.openxmlformats.org/officeDocument/2006/relationships/tags" Target="../tags/tag224.xml" /><Relationship Id="rId5" Type="http://schemas.openxmlformats.org/officeDocument/2006/relationships/tags" Target="../tags/tag225.xml" /><Relationship Id="rId6" Type="http://schemas.openxmlformats.org/officeDocument/2006/relationships/tags" Target="../tags/tag226.xml" /><Relationship Id="rId7" Type="http://schemas.openxmlformats.org/officeDocument/2006/relationships/tags" Target="../tags/tag227.xml" /><Relationship Id="rId8" Type="http://schemas.openxmlformats.org/officeDocument/2006/relationships/tags" Target="../tags/tag228.xml" /><Relationship Id="rId9" Type="http://schemas.openxmlformats.org/officeDocument/2006/relationships/tags" Target="../tags/tag229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38.xml" /><Relationship Id="rId11" Type="http://schemas.openxmlformats.org/officeDocument/2006/relationships/tags" Target="../tags/tag239.xml" /><Relationship Id="rId12" Type="http://schemas.openxmlformats.org/officeDocument/2006/relationships/tags" Target="../tags/tag240.xml" /><Relationship Id="rId13" Type="http://schemas.openxmlformats.org/officeDocument/2006/relationships/tags" Target="../tags/tag241.xml" /><Relationship Id="rId14" Type="http://schemas.openxmlformats.org/officeDocument/2006/relationships/tags" Target="../tags/tag242.xml" /><Relationship Id="rId2" Type="http://schemas.openxmlformats.org/officeDocument/2006/relationships/tags" Target="../tags/tag231.xml" /><Relationship Id="rId3" Type="http://schemas.openxmlformats.org/officeDocument/2006/relationships/image" Target="../media/image6.jpeg" /><Relationship Id="rId4" Type="http://schemas.openxmlformats.org/officeDocument/2006/relationships/tags" Target="../tags/tag232.xml" /><Relationship Id="rId5" Type="http://schemas.openxmlformats.org/officeDocument/2006/relationships/tags" Target="../tags/tag233.xml" /><Relationship Id="rId6" Type="http://schemas.openxmlformats.org/officeDocument/2006/relationships/tags" Target="../tags/tag234.xml" /><Relationship Id="rId7" Type="http://schemas.openxmlformats.org/officeDocument/2006/relationships/tags" Target="../tags/tag235.xml" /><Relationship Id="rId8" Type="http://schemas.openxmlformats.org/officeDocument/2006/relationships/tags" Target="../tags/tag236.xml" /><Relationship Id="rId9" Type="http://schemas.openxmlformats.org/officeDocument/2006/relationships/tags" Target="../tags/tag23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89.xml" /><Relationship Id="rId3" Type="http://schemas.openxmlformats.org/officeDocument/2006/relationships/tags" Target="../tags/tag90.xml" /><Relationship Id="rId4" Type="http://schemas.openxmlformats.org/officeDocument/2006/relationships/image" Target="../media/image4.jpeg" /><Relationship Id="rId5" Type="http://schemas.openxmlformats.org/officeDocument/2006/relationships/tags" Target="../tags/tag91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43.xml" /><Relationship Id="rId3" Type="http://schemas.openxmlformats.org/officeDocument/2006/relationships/image" Target="../media/image6.jpeg" /><Relationship Id="rId4" Type="http://schemas.openxmlformats.org/officeDocument/2006/relationships/tags" Target="../tags/tag244.xml" /><Relationship Id="rId5" Type="http://schemas.openxmlformats.org/officeDocument/2006/relationships/tags" Target="../tags/tag245.xml" /><Relationship Id="rId6" Type="http://schemas.openxmlformats.org/officeDocument/2006/relationships/tags" Target="../tags/tag246.xml" /><Relationship Id="rId7" Type="http://schemas.openxmlformats.org/officeDocument/2006/relationships/tags" Target="../tags/tag247.xml" /><Relationship Id="rId8" Type="http://schemas.openxmlformats.org/officeDocument/2006/relationships/tags" Target="../tags/tag248.xml" /><Relationship Id="rId9" Type="http://schemas.openxmlformats.org/officeDocument/2006/relationships/tags" Target="../tags/tag249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50.xml" /><Relationship Id="rId3" Type="http://schemas.openxmlformats.org/officeDocument/2006/relationships/image" Target="../media/image6.jpeg" /><Relationship Id="rId4" Type="http://schemas.openxmlformats.org/officeDocument/2006/relationships/tags" Target="../tags/tag251.xml" /><Relationship Id="rId5" Type="http://schemas.openxmlformats.org/officeDocument/2006/relationships/tags" Target="../tags/tag252.xml" /><Relationship Id="rId6" Type="http://schemas.openxmlformats.org/officeDocument/2006/relationships/tags" Target="../tags/tag253.xml" /><Relationship Id="rId7" Type="http://schemas.openxmlformats.org/officeDocument/2006/relationships/tags" Target="../tags/tag254.xml" /><Relationship Id="rId8" Type="http://schemas.openxmlformats.org/officeDocument/2006/relationships/tags" Target="../tags/tag255.xml" /><Relationship Id="rId9" Type="http://schemas.openxmlformats.org/officeDocument/2006/relationships/tags" Target="../tags/tag256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57.xml" /><Relationship Id="rId3" Type="http://schemas.openxmlformats.org/officeDocument/2006/relationships/image" Target="../media/image6.jpeg" /><Relationship Id="rId4" Type="http://schemas.openxmlformats.org/officeDocument/2006/relationships/tags" Target="../tags/tag258.xml" /><Relationship Id="rId5" Type="http://schemas.openxmlformats.org/officeDocument/2006/relationships/tags" Target="../tags/tag259.xml" /><Relationship Id="rId6" Type="http://schemas.openxmlformats.org/officeDocument/2006/relationships/tags" Target="../tags/tag260.xml" /><Relationship Id="rId7" Type="http://schemas.openxmlformats.org/officeDocument/2006/relationships/tags" Target="../tags/tag261.xml" /><Relationship Id="rId8" Type="http://schemas.openxmlformats.org/officeDocument/2006/relationships/tags" Target="../tags/tag262.xml" /><Relationship Id="rId9" Type="http://schemas.openxmlformats.org/officeDocument/2006/relationships/tags" Target="../tags/tag263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64.xml" /><Relationship Id="rId3" Type="http://schemas.openxmlformats.org/officeDocument/2006/relationships/image" Target="../media/image6.jpeg" /><Relationship Id="rId4" Type="http://schemas.openxmlformats.org/officeDocument/2006/relationships/tags" Target="../tags/tag265.xml" /><Relationship Id="rId5" Type="http://schemas.openxmlformats.org/officeDocument/2006/relationships/tags" Target="../tags/tag266.xml" /><Relationship Id="rId6" Type="http://schemas.openxmlformats.org/officeDocument/2006/relationships/tags" Target="../tags/tag267.xml" /><Relationship Id="rId7" Type="http://schemas.openxmlformats.org/officeDocument/2006/relationships/tags" Target="../tags/tag268.xml" /><Relationship Id="rId8" Type="http://schemas.openxmlformats.org/officeDocument/2006/relationships/tags" Target="../tags/tag269.xml" /><Relationship Id="rId9" Type="http://schemas.openxmlformats.org/officeDocument/2006/relationships/tags" Target="../tags/tag270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71.xml" /><Relationship Id="rId3" Type="http://schemas.openxmlformats.org/officeDocument/2006/relationships/image" Target="../media/image6.jpeg" /><Relationship Id="rId4" Type="http://schemas.openxmlformats.org/officeDocument/2006/relationships/tags" Target="../tags/tag272.xml" /><Relationship Id="rId5" Type="http://schemas.openxmlformats.org/officeDocument/2006/relationships/tags" Target="../tags/tag273.xml" /><Relationship Id="rId6" Type="http://schemas.openxmlformats.org/officeDocument/2006/relationships/tags" Target="../tags/tag274.xml" /><Relationship Id="rId7" Type="http://schemas.openxmlformats.org/officeDocument/2006/relationships/tags" Target="../tags/tag275.xml" /><Relationship Id="rId8" Type="http://schemas.openxmlformats.org/officeDocument/2006/relationships/tags" Target="../tags/tag276.xml" /><Relationship Id="rId9" Type="http://schemas.openxmlformats.org/officeDocument/2006/relationships/tags" Target="../tags/tag277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78.xml" /><Relationship Id="rId3" Type="http://schemas.openxmlformats.org/officeDocument/2006/relationships/tags" Target="../tags/tag279.xml" /><Relationship Id="rId4" Type="http://schemas.openxmlformats.org/officeDocument/2006/relationships/tags" Target="../tags/tag280.xml" /><Relationship Id="rId5" Type="http://schemas.openxmlformats.org/officeDocument/2006/relationships/image" Target="../media/image16.jpeg" /><Relationship Id="rId6" Type="http://schemas.openxmlformats.org/officeDocument/2006/relationships/tags" Target="../tags/tag281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82.xml" /><Relationship Id="rId3" Type="http://schemas.openxmlformats.org/officeDocument/2006/relationships/tags" Target="../tags/tag283.xml" /><Relationship Id="rId4" Type="http://schemas.openxmlformats.org/officeDocument/2006/relationships/tags" Target="../tags/tag284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85.xml" /><Relationship Id="rId3" Type="http://schemas.openxmlformats.org/officeDocument/2006/relationships/tags" Target="../tags/tag286.xml" /><Relationship Id="rId4" Type="http://schemas.openxmlformats.org/officeDocument/2006/relationships/tags" Target="../tags/tag287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88.xml" /><Relationship Id="rId3" Type="http://schemas.openxmlformats.org/officeDocument/2006/relationships/tags" Target="../tags/tag289.xml" /><Relationship Id="rId4" Type="http://schemas.openxmlformats.org/officeDocument/2006/relationships/tags" Target="../tags/tag290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91.xml" /><Relationship Id="rId3" Type="http://schemas.openxmlformats.org/officeDocument/2006/relationships/tags" Target="../tags/tag292.xml" /><Relationship Id="rId4" Type="http://schemas.openxmlformats.org/officeDocument/2006/relationships/tags" Target="../tags/tag293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92.xml" /><Relationship Id="rId3" Type="http://schemas.openxmlformats.org/officeDocument/2006/relationships/tags" Target="../tags/tag93.xml" /><Relationship Id="rId4" Type="http://schemas.openxmlformats.org/officeDocument/2006/relationships/tags" Target="../tags/tag94.xml" /><Relationship Id="rId5" Type="http://schemas.openxmlformats.org/officeDocument/2006/relationships/image" Target="../media/image5.jpeg" /><Relationship Id="rId6" Type="http://schemas.openxmlformats.org/officeDocument/2006/relationships/tags" Target="../tags/tag95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04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298.xml" /><Relationship Id="rId4" Type="http://schemas.openxmlformats.org/officeDocument/2006/relationships/image" Target="../media/image6.jpeg" /><Relationship Id="rId5" Type="http://schemas.openxmlformats.org/officeDocument/2006/relationships/tags" Target="../tags/tag299.xml" /><Relationship Id="rId6" Type="http://schemas.openxmlformats.org/officeDocument/2006/relationships/tags" Target="../tags/tag300.xml" /><Relationship Id="rId7" Type="http://schemas.openxmlformats.org/officeDocument/2006/relationships/tags" Target="../tags/tag301.xml" /><Relationship Id="rId8" Type="http://schemas.openxmlformats.org/officeDocument/2006/relationships/tags" Target="../tags/tag302.xml" /><Relationship Id="rId9" Type="http://schemas.openxmlformats.org/officeDocument/2006/relationships/tags" Target="../tags/tag303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15.xml" /><Relationship Id="rId11" Type="http://schemas.openxmlformats.org/officeDocument/2006/relationships/image" Target="../media/image17.jpeg" /><Relationship Id="rId12" Type="http://schemas.openxmlformats.org/officeDocument/2006/relationships/tags" Target="../tags/tag316.xml" /><Relationship Id="rId13" Type="http://schemas.openxmlformats.org/officeDocument/2006/relationships/image" Target="../media/image18.jpeg" /><Relationship Id="rId14" Type="http://schemas.openxmlformats.org/officeDocument/2006/relationships/tags" Target="../tags/tag317.xml" /><Relationship Id="rId15" Type="http://schemas.openxmlformats.org/officeDocument/2006/relationships/tags" Target="../tags/tag318.xml" /><Relationship Id="rId16" Type="http://schemas.openxmlformats.org/officeDocument/2006/relationships/tags" Target="../tags/tag319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309.xml" /><Relationship Id="rId4" Type="http://schemas.openxmlformats.org/officeDocument/2006/relationships/image" Target="../media/image6.jpeg" /><Relationship Id="rId5" Type="http://schemas.openxmlformats.org/officeDocument/2006/relationships/tags" Target="../tags/tag310.xml" /><Relationship Id="rId6" Type="http://schemas.openxmlformats.org/officeDocument/2006/relationships/tags" Target="../tags/tag311.xml" /><Relationship Id="rId7" Type="http://schemas.openxmlformats.org/officeDocument/2006/relationships/tags" Target="../tags/tag312.xml" /><Relationship Id="rId8" Type="http://schemas.openxmlformats.org/officeDocument/2006/relationships/tags" Target="../tags/tag313.xml" /><Relationship Id="rId9" Type="http://schemas.openxmlformats.org/officeDocument/2006/relationships/tags" Target="../tags/tag314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30.xml" /><Relationship Id="rId11" Type="http://schemas.openxmlformats.org/officeDocument/2006/relationships/image" Target="../media/image17.jpeg" /><Relationship Id="rId12" Type="http://schemas.openxmlformats.org/officeDocument/2006/relationships/tags" Target="../tags/tag331.xml" /><Relationship Id="rId13" Type="http://schemas.openxmlformats.org/officeDocument/2006/relationships/tags" Target="../tags/tag332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324.xml" /><Relationship Id="rId4" Type="http://schemas.openxmlformats.org/officeDocument/2006/relationships/image" Target="../media/image6.jpeg" /><Relationship Id="rId5" Type="http://schemas.openxmlformats.org/officeDocument/2006/relationships/tags" Target="../tags/tag325.xml" /><Relationship Id="rId6" Type="http://schemas.openxmlformats.org/officeDocument/2006/relationships/tags" Target="../tags/tag326.xml" /><Relationship Id="rId7" Type="http://schemas.openxmlformats.org/officeDocument/2006/relationships/tags" Target="../tags/tag327.xml" /><Relationship Id="rId8" Type="http://schemas.openxmlformats.org/officeDocument/2006/relationships/tags" Target="../tags/tag328.xml" /><Relationship Id="rId9" Type="http://schemas.openxmlformats.org/officeDocument/2006/relationships/tags" Target="../tags/tag329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43.xml" /><Relationship Id="rId11" Type="http://schemas.openxmlformats.org/officeDocument/2006/relationships/tags" Target="../tags/tag344.xml" /><Relationship Id="rId12" Type="http://schemas.openxmlformats.org/officeDocument/2006/relationships/image" Target="../media/image18.jpeg" /><Relationship Id="rId13" Type="http://schemas.openxmlformats.org/officeDocument/2006/relationships/tags" Target="../tags/tag345.xml" /><Relationship Id="rId14" Type="http://schemas.openxmlformats.org/officeDocument/2006/relationships/image" Target="../media/image19.png" /><Relationship Id="rId15" Type="http://schemas.openxmlformats.org/officeDocument/2006/relationships/tags" Target="../tags/tag346.xml" /><Relationship Id="rId2" Type="http://schemas.openxmlformats.org/officeDocument/2006/relationships/notesSlide" Target="../notesSlides/notesSlide4.xml" /><Relationship Id="rId3" Type="http://schemas.openxmlformats.org/officeDocument/2006/relationships/tags" Target="../tags/tag337.xml" /><Relationship Id="rId4" Type="http://schemas.openxmlformats.org/officeDocument/2006/relationships/image" Target="../media/image6.jpeg" /><Relationship Id="rId5" Type="http://schemas.openxmlformats.org/officeDocument/2006/relationships/tags" Target="../tags/tag338.xml" /><Relationship Id="rId6" Type="http://schemas.openxmlformats.org/officeDocument/2006/relationships/tags" Target="../tags/tag339.xml" /><Relationship Id="rId7" Type="http://schemas.openxmlformats.org/officeDocument/2006/relationships/tags" Target="../tags/tag340.xml" /><Relationship Id="rId8" Type="http://schemas.openxmlformats.org/officeDocument/2006/relationships/tags" Target="../tags/tag341.xml" /><Relationship Id="rId9" Type="http://schemas.openxmlformats.org/officeDocument/2006/relationships/tags" Target="../tags/tag342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47.xml" /><Relationship Id="rId3" Type="http://schemas.openxmlformats.org/officeDocument/2006/relationships/tags" Target="../tags/tag348.xml" /><Relationship Id="rId4" Type="http://schemas.openxmlformats.org/officeDocument/2006/relationships/tags" Target="../tags/tag349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Relationship Id="rId2" Type="http://schemas.openxmlformats.org/officeDocument/2006/relationships/tags" Target="../tags/tag350.xml" /><Relationship Id="rId3" Type="http://schemas.openxmlformats.org/officeDocument/2006/relationships/tags" Target="../tags/tag351.xml" /><Relationship Id="rId4" Type="http://schemas.openxmlformats.org/officeDocument/2006/relationships/tags" Target="../tags/tag352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53.xml" /><Relationship Id="rId3" Type="http://schemas.openxmlformats.org/officeDocument/2006/relationships/tags" Target="../tags/tag354.xml" /><Relationship Id="rId4" Type="http://schemas.openxmlformats.org/officeDocument/2006/relationships/image" Target="../media/image20.jpeg" /><Relationship Id="rId5" Type="http://schemas.openxmlformats.org/officeDocument/2006/relationships/tags" Target="../tags/tag355.xml" /><Relationship Id="rId6" Type="http://schemas.openxmlformats.org/officeDocument/2006/relationships/image" Target="../media/image21.png" /><Relationship Id="rId7" Type="http://schemas.openxmlformats.org/officeDocument/2006/relationships/tags" Target="../tags/tag356.xml" /><Relationship Id="rId8" Type="http://schemas.openxmlformats.org/officeDocument/2006/relationships/image" Target="../media/image22.png" /><Relationship Id="rId9" Type="http://schemas.openxmlformats.org/officeDocument/2006/relationships/tags" Target="../tags/tag357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Relationship Id="rId2" Type="http://schemas.openxmlformats.org/officeDocument/2006/relationships/tags" Target="../tags/tag96.xml" /><Relationship Id="rId3" Type="http://schemas.openxmlformats.org/officeDocument/2006/relationships/tags" Target="../tags/tag97.xml" /><Relationship Id="rId4" Type="http://schemas.openxmlformats.org/officeDocument/2006/relationships/tags" Target="../tags/tag98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7.jpeg" /><Relationship Id="rId11" Type="http://schemas.openxmlformats.org/officeDocument/2006/relationships/tags" Target="../tags/tag106.xml" /><Relationship Id="rId12" Type="http://schemas.openxmlformats.org/officeDocument/2006/relationships/tags" Target="../tags/tag107.xml" /><Relationship Id="rId2" Type="http://schemas.openxmlformats.org/officeDocument/2006/relationships/tags" Target="../tags/tag99.xml" /><Relationship Id="rId3" Type="http://schemas.openxmlformats.org/officeDocument/2006/relationships/image" Target="../media/image6.jpeg" /><Relationship Id="rId4" Type="http://schemas.openxmlformats.org/officeDocument/2006/relationships/tags" Target="../tags/tag100.xml" /><Relationship Id="rId5" Type="http://schemas.openxmlformats.org/officeDocument/2006/relationships/tags" Target="../tags/tag101.xml" /><Relationship Id="rId6" Type="http://schemas.openxmlformats.org/officeDocument/2006/relationships/tags" Target="../tags/tag102.xml" /><Relationship Id="rId7" Type="http://schemas.openxmlformats.org/officeDocument/2006/relationships/tags" Target="../tags/tag103.xml" /><Relationship Id="rId8" Type="http://schemas.openxmlformats.org/officeDocument/2006/relationships/tags" Target="../tags/tag104.xml" /><Relationship Id="rId9" Type="http://schemas.openxmlformats.org/officeDocument/2006/relationships/tags" Target="../tags/tag105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08.xml" /><Relationship Id="rId3" Type="http://schemas.openxmlformats.org/officeDocument/2006/relationships/tags" Target="../tags/tag109.xml" /><Relationship Id="rId4" Type="http://schemas.openxmlformats.org/officeDocument/2006/relationships/tags" Target="../tags/tag110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11.xml" /><Relationship Id="rId3" Type="http://schemas.openxmlformats.org/officeDocument/2006/relationships/tags" Target="../tags/tag112.xml" /><Relationship Id="rId4" Type="http://schemas.openxmlformats.org/officeDocument/2006/relationships/tags" Target="../tags/tag113.xml" /><Relationship Id="rId5" Type="http://schemas.openxmlformats.org/officeDocument/2006/relationships/image" Target="../media/image8.png" /><Relationship Id="rId6" Type="http://schemas.openxmlformats.org/officeDocument/2006/relationships/tags" Target="../tags/tag114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15.xml" /><Relationship Id="rId3" Type="http://schemas.openxmlformats.org/officeDocument/2006/relationships/tags" Target="../tags/tag116.xml" /><Relationship Id="rId4" Type="http://schemas.openxmlformats.org/officeDocument/2006/relationships/tags" Target="../tags/tag117.xml" /><Relationship Id="rId5" Type="http://schemas.openxmlformats.org/officeDocument/2006/relationships/image" Target="../media/image9.jpeg" /><Relationship Id="rId6" Type="http://schemas.openxmlformats.org/officeDocument/2006/relationships/tags" Target="../tags/tag118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26.xml" /><Relationship Id="rId11" Type="http://schemas.openxmlformats.org/officeDocument/2006/relationships/tags" Target="../tags/tag127.xml" /><Relationship Id="rId12" Type="http://schemas.openxmlformats.org/officeDocument/2006/relationships/image" Target="../media/image10.jpeg" /><Relationship Id="rId13" Type="http://schemas.openxmlformats.org/officeDocument/2006/relationships/tags" Target="../tags/tag128.xml" /><Relationship Id="rId14" Type="http://schemas.openxmlformats.org/officeDocument/2006/relationships/image" Target="../media/image11.jpeg" /><Relationship Id="rId15" Type="http://schemas.openxmlformats.org/officeDocument/2006/relationships/tags" Target="../tags/tag129.xml" /><Relationship Id="rId2" Type="http://schemas.openxmlformats.org/officeDocument/2006/relationships/tags" Target="../tags/tag119.xml" /><Relationship Id="rId3" Type="http://schemas.openxmlformats.org/officeDocument/2006/relationships/image" Target="../media/image6.jpeg" /><Relationship Id="rId4" Type="http://schemas.openxmlformats.org/officeDocument/2006/relationships/tags" Target="../tags/tag120.xml" /><Relationship Id="rId5" Type="http://schemas.openxmlformats.org/officeDocument/2006/relationships/tags" Target="../tags/tag121.xml" /><Relationship Id="rId6" Type="http://schemas.openxmlformats.org/officeDocument/2006/relationships/tags" Target="../tags/tag122.xml" /><Relationship Id="rId7" Type="http://schemas.openxmlformats.org/officeDocument/2006/relationships/tags" Target="../tags/tag123.xml" /><Relationship Id="rId8" Type="http://schemas.openxmlformats.org/officeDocument/2006/relationships/tags" Target="../tags/tag124.xml" /><Relationship Id="rId9" Type="http://schemas.openxmlformats.org/officeDocument/2006/relationships/tags" Target="../tags/tag125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-360045" y="726440"/>
            <a:ext cx="6873875" cy="5645785"/>
          </a:xfrm>
        </p:spPr>
        <p:txBody>
          <a:bodyPr/>
          <a:lstStyle/>
          <a:p>
            <a:pPr algn="ctr"/>
            <a:br>
              <a:rPr lang="zh-CN" altLang="zh-CN" sz="8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br>
            <a:r>
              <a:rPr lang="zh-CN" altLang="zh-CN" sz="8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《阿</a:t>
            </a:r>
            <a:r>
              <a:rPr lang="en-US" altLang="zh-CN" sz="8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Q</a:t>
            </a:r>
            <a:r>
              <a:rPr lang="zh-CN" altLang="en-US" sz="8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正传</a:t>
            </a:r>
            <a:r>
              <a:rPr lang="zh-CN" altLang="zh-CN" sz="8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》</a:t>
            </a:r>
            <a:br>
              <a:rPr lang="zh-CN" altLang="zh-CN" sz="8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br>
            <a:br>
              <a:rPr lang="zh-CN" altLang="zh-CN" sz="8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br>
            <a:r>
              <a:rPr lang="zh-CN" altLang="zh-CN" sz="4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鲁迅</a:t>
            </a:r>
            <a:br>
              <a:rPr lang="zh-CN" altLang="zh-CN" sz="6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</a:rPr>
            </a:br>
            <a:br>
              <a:rPr lang="zh-CN" altLang="zh-CN" sz="6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</a:rPr>
            </a:br>
            <a:br>
              <a:rPr lang="zh-CN" altLang="zh-CN" sz="6600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  <a:latin typeface="楷体" panose="02010609060101010101" charset="-122"/>
                <a:ea typeface="楷体" panose="02010609060101010101" charset="-122"/>
                <a:sym typeface="+mn-ea"/>
              </a:rPr>
            </a:br>
            <a:endParaRPr lang="zh-CN" altLang="zh-CN" sz="6600"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  <a:effectLst/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43011" name="Picture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386830" y="149225"/>
            <a:ext cx="4425315" cy="6223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3" name="Rectangle 5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849630" y="4841240"/>
            <a:ext cx="4968240" cy="1669415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 fontScale="25000"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0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0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0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0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buClrTx/>
              <a:buSzTx/>
              <a:buFontTx/>
            </a:pPr>
            <a:r>
              <a:rPr lang="en-US" altLang="zh-CN" sz="3200" kern="1200">
                <a:latin typeface="+mn-lt"/>
                <a:ea typeface="+mn-ea"/>
                <a:cs typeface="+mn-cs"/>
              </a:rPr>
              <a:t>    </a:t>
            </a:r>
            <a:endParaRPr lang="en-US" altLang="zh-CN" kern="1200"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indent="0" algn="ctr">
              <a:buNone/>
            </a:pPr>
            <a:r>
              <a:rPr lang="en-US" altLang="zh-CN" sz="10000" kern="1200">
                <a:latin typeface="+mn-lt"/>
                <a:ea typeface="+mn-ea"/>
                <a:cs typeface="+mn-cs"/>
              </a:rPr>
              <a:t> </a:t>
            </a:r>
            <a:r>
              <a:rPr lang="zh-CN" altLang="en-US" sz="10000" b="1">
                <a:solidFill>
                  <a:srgbClr val="648BAE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语文部编版</a:t>
            </a:r>
            <a:endParaRPr lang="zh-CN" altLang="en-US" sz="10000" b="1">
              <a:solidFill>
                <a:srgbClr val="648BA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ctr">
              <a:buNone/>
            </a:pPr>
            <a:r>
              <a:rPr lang="zh-CN" altLang="en-US" sz="10000" b="1">
                <a:solidFill>
                  <a:srgbClr val="648BAE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必修下册</a:t>
            </a:r>
            <a:r>
              <a:rPr lang="en-US" altLang="zh-CN" sz="10000" kern="1200">
                <a:latin typeface="+mn-lt"/>
                <a:ea typeface="+mn-ea"/>
                <a:cs typeface="+mn-cs"/>
              </a:rPr>
              <a:t>   </a:t>
            </a:r>
            <a:r>
              <a:rPr lang="en-US" altLang="zh-CN" sz="3200" kern="1200">
                <a:latin typeface="+mn-lt"/>
                <a:ea typeface="+mn-ea"/>
                <a:cs typeface="+mn-cs"/>
              </a:rPr>
              <a:t>     </a:t>
            </a:r>
            <a:endParaRPr lang="en-US" altLang="zh-CN" sz="3200" kern="120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charRg st="14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3">
                                            <p:txEl>
                                              <p:charRg st="14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3">
                                            <p:txEl>
                                              <p:charRg st="14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3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3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1985" name="Text Box 3"/>
          <p:cNvSpPr txBox="1"/>
          <p:nvPr>
            <p:custDataLst>
              <p:tags r:id="rId3"/>
            </p:custDataLst>
          </p:nvPr>
        </p:nvSpPr>
        <p:spPr>
          <a:xfrm>
            <a:off x="4192905" y="152400"/>
            <a:ext cx="1106170" cy="3581400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>
                <a:solidFill>
                  <a:srgbClr val="6600CC"/>
                </a:solidFill>
                <a:latin typeface="微软雅黑" panose="020b0503020204020204" charset="-122"/>
                <a:ea typeface="微软雅黑" panose="020b0503020204020204" charset="-122"/>
              </a:rPr>
              <a:t>优</a:t>
            </a:r>
            <a:r>
              <a:rPr lang="zh-CN" altLang="en-US" sz="6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胜</a:t>
            </a:r>
            <a:r>
              <a:rPr lang="zh-CN" altLang="en-US" sz="6000">
                <a:solidFill>
                  <a:srgbClr val="6600CC"/>
                </a:solidFill>
                <a:latin typeface="微软雅黑" panose="020b0503020204020204" charset="-122"/>
                <a:ea typeface="微软雅黑" panose="020b0503020204020204" charset="-122"/>
              </a:rPr>
              <a:t>记略</a:t>
            </a:r>
            <a:endParaRPr lang="zh-CN" altLang="en-US" sz="6000">
              <a:solidFill>
                <a:srgbClr val="6600C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986" name="Text Box 4"/>
          <p:cNvSpPr txBox="1"/>
          <p:nvPr>
            <p:custDataLst>
              <p:tags r:id="rId4"/>
            </p:custDataLst>
          </p:nvPr>
        </p:nvSpPr>
        <p:spPr>
          <a:xfrm>
            <a:off x="2440305" y="1447800"/>
            <a:ext cx="1106170" cy="4267200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>
                <a:solidFill>
                  <a:srgbClr val="6600CC"/>
                </a:solidFill>
                <a:latin typeface="微软雅黑" panose="020b0503020204020204" charset="-122"/>
                <a:ea typeface="微软雅黑" panose="020b0503020204020204" charset="-122"/>
              </a:rPr>
              <a:t>续优</a:t>
            </a:r>
            <a:r>
              <a:rPr lang="zh-CN" altLang="en-US" sz="6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胜</a:t>
            </a:r>
            <a:r>
              <a:rPr lang="zh-CN" altLang="en-US" sz="6000">
                <a:solidFill>
                  <a:srgbClr val="6600CC"/>
                </a:solidFill>
                <a:latin typeface="微软雅黑" panose="020b0503020204020204" charset="-122"/>
                <a:ea typeface="微软雅黑" panose="020b0503020204020204" charset="-122"/>
              </a:rPr>
              <a:t>记略</a:t>
            </a:r>
            <a:endParaRPr lang="zh-CN" altLang="en-US" sz="6000">
              <a:solidFill>
                <a:srgbClr val="6600C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987" name="Rectangle 5"/>
          <p:cNvSpPr/>
          <p:nvPr>
            <p:custDataLst>
              <p:tags r:id="rId5"/>
            </p:custDataLst>
          </p:nvPr>
        </p:nvSpPr>
        <p:spPr>
          <a:xfrm>
            <a:off x="3276600" y="2362200"/>
            <a:ext cx="946150" cy="101473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6000" b="1">
                <a:solidFill>
                  <a:srgbClr val="000000"/>
                </a:solidFill>
                <a:latin typeface="Arial" panose="020b0604020202020204" pitchFamily="34" charset="0"/>
                <a:ea typeface="华文行楷" pitchFamily="2" charset="-122"/>
              </a:rPr>
              <a:t>与</a:t>
            </a:r>
            <a:endParaRPr lang="zh-CN" altLang="en-US" sz="6000" b="1">
              <a:solidFill>
                <a:srgbClr val="000000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pic>
        <p:nvPicPr>
          <p:cNvPr id="7" name="Picture 4" descr="aq.gif (7254 字节)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5105400" y="0"/>
            <a:ext cx="5562600" cy="6629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1" name="Picture 5" descr="C:\Users\Administrator\Desktop\微信图片_20210304205914.jp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191729" y="235975"/>
            <a:ext cx="11813458" cy="6430296"/>
          </a:xfrm>
          <a:prstGeom prst="rect">
            <a:avLst/>
          </a:prstGeom>
          <a:noFill/>
        </p:spPr>
      </p:pic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163773" y="218363"/>
            <a:ext cx="11865930" cy="6503069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8"/>
            </p:custDataLst>
          </p:nvPr>
        </p:nvSpPr>
        <p:spPr>
          <a:xfrm>
            <a:off x="4576548" y="1132471"/>
            <a:ext cx="70649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  <a:endParaRPr lang="en-US" altLang="zh-CN" sz="2400" smtClean="0"/>
          </a:p>
        </p:txBody>
      </p:sp>
      <p:sp>
        <p:nvSpPr>
          <p:cNvPr id="22529" name="Rectangle 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57199" y="646734"/>
            <a:ext cx="7964130" cy="538609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zh-CN" altLang="zh-CN" sz="4000" b="1" smtClean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任务二</a:t>
            </a:r>
            <a:r>
              <a:rPr lang="en-US" altLang="zh-CN" sz="4000" b="1" smtClean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  <a:endParaRPr lang="zh-CN" altLang="zh-CN" sz="4000" smtClean="0">
              <a:solidFill>
                <a:srgbClr val="00B05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4000" b="1" smtClean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       </a:t>
            </a:r>
            <a:r>
              <a:rPr lang="zh-CN" altLang="zh-CN" sz="4000" b="1" smtClean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说不尽的阿</a:t>
            </a:r>
            <a:r>
              <a:rPr lang="en-US" altLang="zh-CN" sz="4000" b="1" smtClean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Q</a:t>
            </a:r>
            <a:endParaRPr lang="zh-CN" altLang="zh-CN" sz="4000" smtClean="0">
              <a:solidFill>
                <a:srgbClr val="00B05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4000" b="1" smtClean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               </a:t>
            </a:r>
            <a:r>
              <a:rPr lang="zh-CN" altLang="zh-CN" sz="4000" b="1" smtClean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—人物形象分析</a:t>
            </a:r>
            <a:endParaRPr lang="zh-CN" altLang="zh-CN" sz="4000" smtClean="0">
              <a:solidFill>
                <a:srgbClr val="00B05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zh-CN" sz="3200" b="1" smtClean="0">
                <a:latin typeface="楷体" panose="02010609060101010101" charset="-122"/>
                <a:ea typeface="楷体" panose="02010609060101010101" charset="-122"/>
              </a:rPr>
              <a:t>任务设计</a:t>
            </a:r>
            <a:endParaRPr lang="zh-CN" altLang="zh-CN" sz="3200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   1</a:t>
            </a:r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、阿</a:t>
            </a:r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Q</a:t>
            </a:r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的姓名、籍贯都如此“渺茫”，说明阿</a:t>
            </a:r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Q</a:t>
            </a:r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怎样的身份和处境。</a:t>
            </a:r>
            <a:endParaRPr lang="zh-CN" altLang="zh-CN" sz="3200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连姓名、籍贯都渺茫的人</a:t>
            </a:r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可见</a:t>
            </a:r>
            <a:r>
              <a:rPr lang="zh-CN" altLang="en-US" sz="3200" smtClean="0">
                <a:latin typeface="楷体" panose="02010609060101010101" charset="-122"/>
                <a:ea typeface="楷体" panose="02010609060101010101" charset="-122"/>
              </a:rPr>
              <a:t>其</a:t>
            </a:r>
            <a:r>
              <a:rPr lang="zh-CN" altLang="zh-CN" sz="3200" b="1" smtClean="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地位低</a:t>
            </a:r>
            <a:r>
              <a:rPr lang="zh-CN" altLang="en-US" sz="3200" b="1" smtClean="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lang="zh-CN" altLang="zh-CN" sz="3200" b="1" smtClean="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无可依靠</a:t>
            </a:r>
            <a:r>
              <a:rPr lang="zh-CN" altLang="en-US" sz="3200" b="1" smtClean="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的</a:t>
            </a:r>
            <a:r>
              <a:rPr lang="zh-CN" altLang="zh-CN" sz="3200" b="1" smtClean="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悲惨处境</a:t>
            </a:r>
            <a:r>
              <a:rPr lang="zh-CN" altLang="zh-CN" sz="3200" smtClean="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en-US" altLang="zh-CN" sz="3200" smtClean="0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    </a:t>
            </a:r>
            <a:endParaRPr lang="zh-CN" altLang="zh-CN" sz="3200" smtClean="0">
              <a:latin typeface="楷体" panose="02010609060101010101" charset="-122"/>
              <a:ea typeface="楷体" panose="02010609060101010101" charset="-122"/>
            </a:endParaRPr>
          </a:p>
          <a:p>
            <a:pPr marL="0" marR="0" lvl="0" indent="53530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3200" b="1" i="0" u="none" strike="noStrike" cap="none" normalizeH="0" baseline="0" smtClean="0">
              <a:ln>
                <a:noFill/>
              </a:ln>
              <a:solidFill>
                <a:srgbClr val="0070C0"/>
              </a:solidFill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15" name="矩形 14"/>
          <p:cNvSpPr/>
          <p:nvPr>
            <p:custDataLst>
              <p:tags r:id="rId10"/>
            </p:custDataLst>
          </p:nvPr>
        </p:nvSpPr>
        <p:spPr>
          <a:xfrm>
            <a:off x="3288890" y="3583859"/>
            <a:ext cx="32151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3200">
              <a:solidFill>
                <a:srgbClr val="FF0000"/>
              </a:solidFill>
            </a:endParaRPr>
          </a:p>
        </p:txBody>
      </p:sp>
      <p:pic>
        <p:nvPicPr>
          <p:cNvPr id="24578" name="Picture 2" descr="C:\Users\Administrator\Desktop\middle_370x220-000201_v2_16641473091321788_379ff66db7d087345dc3b43970fe2e17.jpg"/>
          <p:cNvPicPr>
            <a:picLocks noChangeAspect="1" noChangeArrowheads="1"/>
          </p:cNvPicPr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 bwMode="auto">
          <a:xfrm>
            <a:off x="8332841" y="3495369"/>
            <a:ext cx="3347884" cy="247773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3" name="椭圆 12"/>
          <p:cNvSpPr/>
          <p:nvPr>
            <p:custDataLst>
              <p:tags r:id="rId13"/>
            </p:custDataLst>
          </p:nvPr>
        </p:nvSpPr>
        <p:spPr>
          <a:xfrm>
            <a:off x="8244348" y="589935"/>
            <a:ext cx="3539613" cy="28759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/>
          <p:cNvSpPr txBox="1"/>
          <p:nvPr>
            <p:custDataLst>
              <p:tags r:id="rId14"/>
            </p:custDataLst>
          </p:nvPr>
        </p:nvSpPr>
        <p:spPr>
          <a:xfrm>
            <a:off x="8598310" y="988143"/>
            <a:ext cx="312665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农村特别注重姓氏宗族</a:t>
            </a:r>
            <a:r>
              <a:rPr lang="en-US" altLang="zh-CN" sz="28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zh-CN" sz="28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势单力薄的姓氏往往受欺负</a:t>
            </a:r>
            <a:r>
              <a:rPr lang="en-US" altLang="zh-CN" sz="28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zh-CN" sz="28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而望族大姓往往感到自豪</a:t>
            </a:r>
            <a:endParaRPr lang="zh-CN" altLang="en-US" sz="28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5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5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5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5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5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5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1" name="Picture 5" descr="C:\Users\Administrator\Desktop\微信图片_20210304205914.jp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191729" y="235975"/>
            <a:ext cx="11813458" cy="6430296"/>
          </a:xfrm>
          <a:prstGeom prst="rect">
            <a:avLst/>
          </a:prstGeom>
          <a:noFill/>
        </p:spPr>
      </p:pic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163773" y="218363"/>
            <a:ext cx="11865930" cy="6503069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8"/>
            </p:custDataLst>
          </p:nvPr>
        </p:nvSpPr>
        <p:spPr>
          <a:xfrm>
            <a:off x="4576548" y="1132471"/>
            <a:ext cx="70649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  <a:endParaRPr lang="en-US" altLang="zh-CN" sz="2400" smtClean="0"/>
          </a:p>
        </p:txBody>
      </p:sp>
      <p:sp>
        <p:nvSpPr>
          <p:cNvPr id="22529" name="Rectangle 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707923" y="626863"/>
            <a:ext cx="8657302" cy="563231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en-US" altLang="zh-CN" sz="2800" smtClean="0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zh-CN" sz="2800" smtClean="0">
                <a:latin typeface="楷体" panose="02010609060101010101" charset="-122"/>
                <a:ea typeface="楷体" panose="02010609060101010101" charset="-122"/>
              </a:rPr>
              <a:t>、读课文，找出你觉得阿</a:t>
            </a:r>
            <a:r>
              <a:rPr lang="en-US" altLang="zh-CN" sz="2800" smtClean="0">
                <a:latin typeface="楷体" panose="02010609060101010101" charset="-122"/>
                <a:ea typeface="楷体" panose="02010609060101010101" charset="-122"/>
              </a:rPr>
              <a:t>Q</a:t>
            </a:r>
            <a:r>
              <a:rPr lang="zh-CN" altLang="zh-CN" sz="2800" smtClean="0">
                <a:latin typeface="楷体" panose="02010609060101010101" charset="-122"/>
                <a:ea typeface="楷体" panose="02010609060101010101" charset="-122"/>
              </a:rPr>
              <a:t>可笑的语句，并分析如何体现“精神胜利法”的？</a:t>
            </a:r>
            <a:endParaRPr lang="en-US" altLang="zh-CN" sz="2800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zh-CN" sz="2800" smtClean="0">
                <a:latin typeface="楷体" panose="02010609060101010101" charset="-122"/>
                <a:ea typeface="楷体" panose="02010609060101010101" charset="-122"/>
              </a:rPr>
              <a:t>“我们先前——比你阔的多啦</a:t>
            </a:r>
            <a:r>
              <a:rPr lang="en-US" altLang="zh-CN" sz="2800" smtClean="0">
                <a:latin typeface="楷体" panose="02010609060101010101" charset="-122"/>
                <a:ea typeface="楷体" panose="02010609060101010101" charset="-122"/>
              </a:rPr>
              <a:t>!</a:t>
            </a:r>
            <a:r>
              <a:rPr lang="zh-CN" altLang="zh-CN" sz="2800" smtClean="0">
                <a:latin typeface="楷体" panose="02010609060101010101" charset="-122"/>
                <a:ea typeface="楷体" panose="02010609060101010101" charset="-122"/>
              </a:rPr>
              <a:t>你算是什么东西</a:t>
            </a:r>
            <a:r>
              <a:rPr lang="en-US" altLang="zh-CN" sz="2800" smtClean="0">
                <a:latin typeface="楷体" panose="02010609060101010101" charset="-122"/>
                <a:ea typeface="楷体" panose="02010609060101010101" charset="-122"/>
              </a:rPr>
              <a:t>?</a:t>
            </a:r>
            <a:r>
              <a:rPr lang="zh-CN" altLang="zh-CN" sz="2800" smtClean="0">
                <a:latin typeface="楷体" panose="02010609060101010101" charset="-122"/>
                <a:ea typeface="楷体" panose="02010609060101010101" charset="-122"/>
              </a:rPr>
              <a:t>”之类的名言，表现出阿</a:t>
            </a:r>
            <a:r>
              <a:rPr lang="en-US" altLang="zh-CN" sz="2800" smtClean="0">
                <a:latin typeface="楷体" panose="02010609060101010101" charset="-122"/>
                <a:ea typeface="楷体" panose="02010609060101010101" charset="-122"/>
              </a:rPr>
              <a:t>Q</a:t>
            </a:r>
            <a:r>
              <a:rPr lang="zh-CN" altLang="zh-CN" sz="2800" smtClean="0">
                <a:latin typeface="楷体" panose="02010609060101010101" charset="-122"/>
                <a:ea typeface="楷体" panose="02010609060101010101" charset="-122"/>
              </a:rPr>
              <a:t>怎样的心态</a:t>
            </a:r>
            <a:r>
              <a:rPr lang="en-US" altLang="zh-CN" sz="2800" smtClean="0">
                <a:latin typeface="楷体" panose="02010609060101010101" charset="-122"/>
                <a:ea typeface="楷体" panose="02010609060101010101" charset="-122"/>
              </a:rPr>
              <a:t>?</a:t>
            </a:r>
            <a:endParaRPr lang="en-US" altLang="zh-CN" sz="2800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    </a:t>
            </a:r>
            <a:endParaRPr lang="en-US" altLang="zh-CN" sz="3200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   </a:t>
            </a:r>
            <a:endParaRPr lang="en-US" altLang="zh-CN" sz="3200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zh-CN" sz="2800" smtClean="0">
                <a:latin typeface="楷体" panose="02010609060101010101" charset="-122"/>
                <a:ea typeface="楷体" panose="02010609060101010101" charset="-122"/>
              </a:rPr>
              <a:t>阿</a:t>
            </a:r>
            <a:r>
              <a:rPr lang="en-US" altLang="zh-CN" sz="2800" smtClean="0">
                <a:latin typeface="楷体" panose="02010609060101010101" charset="-122"/>
                <a:ea typeface="楷体" panose="02010609060101010101" charset="-122"/>
              </a:rPr>
              <a:t>Q</a:t>
            </a:r>
            <a:r>
              <a:rPr lang="zh-CN" altLang="zh-CN" sz="2800" smtClean="0">
                <a:latin typeface="楷体" panose="02010609060101010101" charset="-122"/>
                <a:ea typeface="楷体" panose="02010609060101010101" charset="-122"/>
              </a:rPr>
              <a:t>一方面以进过城市而“更自负”，另一方面又“鄙薄城里人”，这又表现出他什么样的心态</a:t>
            </a:r>
            <a:r>
              <a:rPr lang="en-US" altLang="zh-CN" sz="2800" smtClean="0">
                <a:latin typeface="楷体" panose="02010609060101010101" charset="-122"/>
                <a:ea typeface="楷体" panose="02010609060101010101" charset="-122"/>
              </a:rPr>
              <a:t>?</a:t>
            </a:r>
            <a:endParaRPr lang="en-US" altLang="zh-CN" sz="2800" smtClean="0">
              <a:latin typeface="楷体" panose="02010609060101010101" charset="-122"/>
              <a:ea typeface="楷体" panose="02010609060101010101" charset="-122"/>
            </a:endParaRPr>
          </a:p>
          <a:p>
            <a:endParaRPr lang="en-US" altLang="zh-CN" sz="2800" smtClean="0">
              <a:latin typeface="楷体" panose="02010609060101010101" charset="-122"/>
              <a:ea typeface="楷体" panose="02010609060101010101" charset="-122"/>
            </a:endParaRPr>
          </a:p>
          <a:p>
            <a:endParaRPr lang="en-US" altLang="zh-CN" sz="2800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    </a:t>
            </a:r>
            <a:endParaRPr lang="zh-CN" altLang="zh-CN" sz="3200" smtClean="0">
              <a:latin typeface="楷体" panose="02010609060101010101" charset="-122"/>
              <a:ea typeface="楷体" panose="02010609060101010101" charset="-122"/>
            </a:endParaRPr>
          </a:p>
          <a:p>
            <a:pPr marL="0" marR="0" lvl="0" indent="53530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3200" b="1" i="0" u="none" strike="noStrike" cap="none" normalizeH="0" baseline="0" smtClean="0">
              <a:ln>
                <a:noFill/>
              </a:ln>
              <a:solidFill>
                <a:srgbClr val="0070C0"/>
              </a:solidFill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15" name="矩形 14"/>
          <p:cNvSpPr/>
          <p:nvPr>
            <p:custDataLst>
              <p:tags r:id="rId10"/>
            </p:custDataLst>
          </p:nvPr>
        </p:nvSpPr>
        <p:spPr>
          <a:xfrm>
            <a:off x="1179872" y="2462979"/>
            <a:ext cx="735944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对现实的穷困感到无奈，用虚无缥缈的阔气来</a:t>
            </a:r>
            <a:r>
              <a:rPr lang="zh-CN" altLang="zh-CN" sz="2800" b="1" smtClean="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安慰自己同时压倒别人</a:t>
            </a:r>
            <a:r>
              <a:rPr lang="zh-CN" altLang="en-US" sz="2800" b="1" smtClean="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，获得</a:t>
            </a:r>
            <a:r>
              <a:rPr lang="zh-CN" altLang="zh-CN" sz="2800" b="1" smtClean="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精神上的胜利。</a:t>
            </a:r>
            <a:endParaRPr lang="zh-CN" altLang="zh-CN" sz="2800" b="1" smtClean="0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矩形 12"/>
          <p:cNvSpPr/>
          <p:nvPr>
            <p:custDataLst>
              <p:tags r:id="rId11"/>
            </p:custDataLst>
          </p:nvPr>
        </p:nvSpPr>
        <p:spPr>
          <a:xfrm>
            <a:off x="1565006" y="4291470"/>
            <a:ext cx="669409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zh-CN" sz="28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前者是对于未庄人而言，表现他的</a:t>
            </a:r>
            <a:r>
              <a:rPr lang="zh-CN" altLang="zh-CN" sz="2800" b="1" smtClean="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盲目趋时，</a:t>
            </a:r>
            <a:r>
              <a:rPr lang="zh-CN" altLang="zh-CN" sz="28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以为进过城就</a:t>
            </a:r>
            <a:r>
              <a:rPr lang="zh-CN" altLang="zh-CN" sz="2800" b="1" smtClean="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非常了不起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；</a:t>
            </a:r>
            <a:r>
              <a:rPr lang="zh-CN" altLang="zh-CN" sz="28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而“鄙薄城里人”则表现他</a:t>
            </a:r>
            <a:r>
              <a:rPr lang="zh-CN" altLang="zh-CN" sz="2800" b="1" smtClean="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盲目的自尊自大和狭隘保守。</a:t>
            </a:r>
            <a:endParaRPr lang="zh-CN" altLang="zh-CN" sz="28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5602" name="Picture 2" descr="C:\Users\Administrator\Desktop\20049815314625332.jpg"/>
          <p:cNvPicPr>
            <a:picLocks noChangeAspect="1" noChangeArrowheads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 bwMode="auto">
          <a:xfrm>
            <a:off x="9247239" y="1321056"/>
            <a:ext cx="2711738" cy="403260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5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5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5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5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1" name="Picture 5" descr="C:\Users\Administrator\Desktop\微信图片_20210304205914.jp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191729" y="235975"/>
            <a:ext cx="11813458" cy="6430296"/>
          </a:xfrm>
          <a:prstGeom prst="rect">
            <a:avLst/>
          </a:prstGeom>
          <a:noFill/>
        </p:spPr>
      </p:pic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163773" y="218363"/>
            <a:ext cx="11865930" cy="6503069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8"/>
            </p:custDataLst>
          </p:nvPr>
        </p:nvSpPr>
        <p:spPr>
          <a:xfrm>
            <a:off x="4576548" y="1132471"/>
            <a:ext cx="70649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  <a:endParaRPr lang="en-US" altLang="zh-CN" sz="2400" smtClean="0"/>
          </a:p>
        </p:txBody>
      </p:sp>
      <p:sp>
        <p:nvSpPr>
          <p:cNvPr id="22529" name="Rectangle 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720986" y="671097"/>
            <a:ext cx="9768488" cy="544764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“我总算被儿子打了”这个想法表现了阿</a:t>
            </a:r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Q</a:t>
            </a:r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什么心理</a:t>
            </a:r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?</a:t>
            </a:r>
            <a:r>
              <a:rPr lang="zh-CN" altLang="zh-CN" sz="3200" smtClean="0"/>
              <a:t> </a:t>
            </a:r>
            <a:endParaRPr lang="en-US" altLang="zh-CN" sz="3200" smtClean="0"/>
          </a:p>
          <a:p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“打虫豸，好不好</a:t>
            </a:r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?</a:t>
            </a:r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我是虫豸</a:t>
            </a:r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--</a:t>
            </a:r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还不放么</a:t>
            </a:r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?</a:t>
            </a:r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”阿</a:t>
            </a:r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Q</a:t>
            </a:r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这一投降怎样理解</a:t>
            </a:r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?</a:t>
            </a:r>
            <a:endParaRPr lang="zh-CN" altLang="zh-CN" sz="3200" smtClean="0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zh-CN" sz="3200" smtClean="0">
              <a:latin typeface="楷体" panose="02010609060101010101" charset="-122"/>
              <a:ea typeface="楷体" panose="02010609060101010101" charset="-122"/>
            </a:endParaRPr>
          </a:p>
          <a:p>
            <a:endParaRPr lang="en-US" altLang="zh-CN" sz="2800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   </a:t>
            </a:r>
            <a:endParaRPr lang="en-US" altLang="zh-CN" sz="3200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    </a:t>
            </a:r>
            <a:endParaRPr lang="en-US" altLang="zh-CN" sz="3200" smtClean="0">
              <a:latin typeface="楷体" panose="02010609060101010101" charset="-122"/>
              <a:ea typeface="楷体" panose="02010609060101010101" charset="-122"/>
            </a:endParaRPr>
          </a:p>
          <a:p>
            <a:endParaRPr lang="en-US" altLang="zh-CN" sz="3200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   </a:t>
            </a:r>
            <a:endParaRPr lang="en-US" altLang="zh-CN" sz="3200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    </a:t>
            </a:r>
            <a:endParaRPr lang="zh-CN" altLang="zh-CN" sz="3200" smtClean="0">
              <a:latin typeface="楷体" panose="02010609060101010101" charset="-122"/>
              <a:ea typeface="楷体" panose="02010609060101010101" charset="-122"/>
            </a:endParaRPr>
          </a:p>
          <a:p>
            <a:pPr marL="0" marR="0" lvl="0" indent="53530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3200" b="1" i="0" u="none" strike="noStrike" cap="none" normalizeH="0" baseline="0" smtClean="0">
              <a:ln>
                <a:noFill/>
              </a:ln>
              <a:solidFill>
                <a:srgbClr val="0070C0"/>
              </a:solidFill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15" name="矩形 14"/>
          <p:cNvSpPr/>
          <p:nvPr>
            <p:custDataLst>
              <p:tags r:id="rId10"/>
            </p:custDataLst>
          </p:nvPr>
        </p:nvSpPr>
        <p:spPr>
          <a:xfrm>
            <a:off x="1369914" y="2849292"/>
            <a:ext cx="278744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不愿面对失败，而</a:t>
            </a:r>
            <a:r>
              <a:rPr lang="zh-CN" altLang="zh-CN" sz="2800" b="1" smtClean="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找些借口来安慰自己</a:t>
            </a:r>
            <a:r>
              <a:rPr lang="zh-CN" altLang="zh-CN" sz="28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从而取得精神上的胜利这一心态。</a:t>
            </a:r>
            <a:endParaRPr lang="zh-CN" altLang="zh-CN" sz="2800" b="1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矩形 12"/>
          <p:cNvSpPr/>
          <p:nvPr>
            <p:custDataLst>
              <p:tags r:id="rId11"/>
            </p:custDataLst>
          </p:nvPr>
        </p:nvSpPr>
        <p:spPr>
          <a:xfrm>
            <a:off x="5582475" y="2760753"/>
            <a:ext cx="454250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实在打不过就自轻自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贱</a:t>
            </a:r>
            <a:r>
              <a:rPr lang="zh-CN" altLang="zh-CN" sz="28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，如果别人因此</a:t>
            </a:r>
            <a:r>
              <a:rPr lang="zh-CN" altLang="zh-CN" sz="2800" b="1" smtClean="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放了自己，也就获得了胜利。</a:t>
            </a:r>
            <a:endParaRPr lang="en-US" altLang="zh-CN" sz="2800" b="1" smtClean="0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zh-CN" sz="2800" smtClean="0">
                <a:latin typeface="楷体" panose="02010609060101010101" charset="-122"/>
                <a:ea typeface="楷体" panose="02010609060101010101" charset="-122"/>
              </a:rPr>
              <a:t>这又是阿</a:t>
            </a:r>
            <a:r>
              <a:rPr lang="en-US" altLang="zh-CN" sz="2800" smtClean="0">
                <a:latin typeface="楷体" panose="02010609060101010101" charset="-122"/>
                <a:ea typeface="楷体" panose="02010609060101010101" charset="-122"/>
              </a:rPr>
              <a:t>Q</a:t>
            </a:r>
            <a:r>
              <a:rPr lang="zh-CN" altLang="zh-CN" sz="2800" smtClean="0">
                <a:latin typeface="楷体" panose="02010609060101010101" charset="-122"/>
                <a:ea typeface="楷体" panose="02010609060101010101" charset="-122"/>
              </a:rPr>
              <a:t>的独特之处，他从奴隶生活中寻出“美”来了他不得意谁得意。</a:t>
            </a:r>
            <a:endParaRPr lang="zh-CN" altLang="zh-CN" sz="2800" smtClean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下箭头 16"/>
          <p:cNvSpPr/>
          <p:nvPr>
            <p:custDataLst>
              <p:tags r:id="rId12"/>
            </p:custDataLst>
          </p:nvPr>
        </p:nvSpPr>
        <p:spPr>
          <a:xfrm>
            <a:off x="2547679" y="1431858"/>
            <a:ext cx="619432" cy="147483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图文框 18"/>
          <p:cNvSpPr/>
          <p:nvPr>
            <p:custDataLst>
              <p:tags r:id="rId13"/>
            </p:custDataLst>
          </p:nvPr>
        </p:nvSpPr>
        <p:spPr>
          <a:xfrm>
            <a:off x="2381231" y="678425"/>
            <a:ext cx="2020530" cy="663677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图文框 19"/>
          <p:cNvSpPr/>
          <p:nvPr>
            <p:custDataLst>
              <p:tags r:id="rId14"/>
            </p:custDataLst>
          </p:nvPr>
        </p:nvSpPr>
        <p:spPr>
          <a:xfrm>
            <a:off x="4244443" y="1178465"/>
            <a:ext cx="3682181" cy="663677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下箭头 20"/>
          <p:cNvSpPr/>
          <p:nvPr>
            <p:custDataLst>
              <p:tags r:id="rId15"/>
            </p:custDataLst>
          </p:nvPr>
        </p:nvSpPr>
        <p:spPr>
          <a:xfrm rot="19942802">
            <a:off x="6510639" y="1971087"/>
            <a:ext cx="614517" cy="7325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3" grpId="0" uiExpand="1" build="allAtOnce"/>
      <p:bldP spid="17" grpId="0"/>
      <p:bldP spid="19" grpId="0"/>
      <p:bldP spid="20" grpId="0"/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1" name="Picture 5" descr="C:\Users\Administrator\Desktop\微信图片_20210304205914.jp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191729" y="235975"/>
            <a:ext cx="11813458" cy="6430296"/>
          </a:xfrm>
          <a:prstGeom prst="rect">
            <a:avLst/>
          </a:prstGeom>
          <a:noFill/>
        </p:spPr>
      </p:pic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163773" y="218363"/>
            <a:ext cx="11865930" cy="6503069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8"/>
            </p:custDataLst>
          </p:nvPr>
        </p:nvSpPr>
        <p:spPr>
          <a:xfrm>
            <a:off x="4576548" y="1132471"/>
            <a:ext cx="70649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  <a:endParaRPr lang="en-US" altLang="zh-CN" sz="2400" smtClean="0"/>
          </a:p>
        </p:txBody>
      </p:sp>
      <p:sp>
        <p:nvSpPr>
          <p:cNvPr id="22529" name="Rectangle 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927463" y="701398"/>
            <a:ext cx="9300754" cy="544764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“阿</a:t>
            </a:r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Q</a:t>
            </a:r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被赵太爷打了嘴巴后，为什么反觉得“赵太爷高人一筹了”</a:t>
            </a:r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?</a:t>
            </a:r>
            <a:endParaRPr lang="zh-CN" altLang="zh-CN" sz="3200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“阿</a:t>
            </a:r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Q</a:t>
            </a:r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此后倒得意了许多年”中阿</a:t>
            </a:r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Q</a:t>
            </a:r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得意什么</a:t>
            </a:r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?</a:t>
            </a:r>
            <a:endParaRPr lang="zh-CN" altLang="zh-CN" sz="3200" smtClean="0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zh-CN" sz="3200" smtClean="0">
              <a:latin typeface="楷体" panose="02010609060101010101" charset="-122"/>
              <a:ea typeface="楷体" panose="02010609060101010101" charset="-122"/>
            </a:endParaRPr>
          </a:p>
          <a:p>
            <a:endParaRPr lang="en-US" altLang="zh-CN" sz="2800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   </a:t>
            </a:r>
            <a:endParaRPr lang="en-US" altLang="zh-CN" sz="3200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    </a:t>
            </a:r>
            <a:endParaRPr lang="en-US" altLang="zh-CN" sz="3200" smtClean="0">
              <a:latin typeface="楷体" panose="02010609060101010101" charset="-122"/>
              <a:ea typeface="楷体" panose="02010609060101010101" charset="-122"/>
            </a:endParaRPr>
          </a:p>
          <a:p>
            <a:endParaRPr lang="en-US" altLang="zh-CN" sz="3200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   </a:t>
            </a:r>
            <a:endParaRPr lang="en-US" altLang="zh-CN" sz="3200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    </a:t>
            </a:r>
            <a:endParaRPr lang="zh-CN" altLang="zh-CN" sz="3200" smtClean="0">
              <a:latin typeface="楷体" panose="02010609060101010101" charset="-122"/>
              <a:ea typeface="楷体" panose="02010609060101010101" charset="-122"/>
            </a:endParaRPr>
          </a:p>
          <a:p>
            <a:pPr marL="0" marR="0" lvl="0" indent="53530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3200" b="1" i="0" u="none" strike="noStrike" cap="none" normalizeH="0" baseline="0" smtClean="0">
              <a:ln>
                <a:noFill/>
              </a:ln>
              <a:solidFill>
                <a:srgbClr val="0070C0"/>
              </a:solidFill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15" name="矩形 14"/>
          <p:cNvSpPr/>
          <p:nvPr>
            <p:custDataLst>
              <p:tags r:id="rId10"/>
            </p:custDataLst>
          </p:nvPr>
        </p:nvSpPr>
        <p:spPr>
          <a:xfrm>
            <a:off x="1043343" y="3422886"/>
            <a:ext cx="416873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zh-CN" sz="28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因为他自认挨打是</a:t>
            </a:r>
            <a:r>
              <a:rPr lang="zh-CN" altLang="zh-CN" sz="2800" b="1" smtClean="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一种荣耀，</a:t>
            </a:r>
            <a:r>
              <a:rPr lang="zh-CN" altLang="zh-CN" sz="28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挨打不但不能怨恨，</a:t>
            </a:r>
            <a:r>
              <a:rPr lang="zh-CN" altLang="zh-CN" sz="2800" b="1" smtClean="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反倒应感激。</a:t>
            </a:r>
            <a:endParaRPr lang="en-US" altLang="zh-CN" sz="2800" b="1" smtClean="0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8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zh-CN" sz="28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再者赵太爷越高人一筹，他自然就越荣耀了。</a:t>
            </a:r>
            <a:endParaRPr lang="zh-CN" altLang="zh-CN" sz="2800" b="1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zh-CN" sz="2800" b="1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矩形 12"/>
          <p:cNvSpPr/>
          <p:nvPr>
            <p:custDataLst>
              <p:tags r:id="rId11"/>
            </p:custDataLst>
          </p:nvPr>
        </p:nvSpPr>
        <p:spPr>
          <a:xfrm>
            <a:off x="5543287" y="3309394"/>
            <a:ext cx="363990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zh-CN" sz="28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因为曾经受过赵太爷的打而换来了人们对他的“仿佛格外尊敬”。实际上这是一种</a:t>
            </a:r>
            <a:r>
              <a:rPr lang="zh-CN" altLang="zh-CN" sz="2800" b="1" smtClean="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可悲的奴相。</a:t>
            </a:r>
            <a:endParaRPr lang="zh-CN" altLang="zh-CN" sz="2800" b="1" smtClean="0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下箭头 16"/>
          <p:cNvSpPr/>
          <p:nvPr>
            <p:custDataLst>
              <p:tags r:id="rId12"/>
            </p:custDataLst>
          </p:nvPr>
        </p:nvSpPr>
        <p:spPr>
          <a:xfrm>
            <a:off x="1763907" y="2463825"/>
            <a:ext cx="619432" cy="11676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图文框 18"/>
          <p:cNvSpPr/>
          <p:nvPr>
            <p:custDataLst>
              <p:tags r:id="rId13"/>
            </p:custDataLst>
          </p:nvPr>
        </p:nvSpPr>
        <p:spPr>
          <a:xfrm>
            <a:off x="1832591" y="1253191"/>
            <a:ext cx="2020530" cy="663677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图文框 19"/>
          <p:cNvSpPr/>
          <p:nvPr>
            <p:custDataLst>
              <p:tags r:id="rId14"/>
            </p:custDataLst>
          </p:nvPr>
        </p:nvSpPr>
        <p:spPr>
          <a:xfrm>
            <a:off x="3801292" y="1661791"/>
            <a:ext cx="1058091" cy="754837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下箭头 20"/>
          <p:cNvSpPr/>
          <p:nvPr>
            <p:custDataLst>
              <p:tags r:id="rId15"/>
            </p:custDataLst>
          </p:nvPr>
        </p:nvSpPr>
        <p:spPr>
          <a:xfrm rot="18722792">
            <a:off x="5103273" y="2336733"/>
            <a:ext cx="614517" cy="112871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3" grpId="0"/>
      <p:bldP spid="17" grpId="0"/>
      <p:bldP spid="19" grpId="0"/>
      <p:bldP spid="20" grpId="0"/>
      <p:bldP spid="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1" name="Picture 5" descr="C:\Users\Administrator\Desktop\微信图片_20210304205914.jp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191729" y="235975"/>
            <a:ext cx="11813458" cy="6430296"/>
          </a:xfrm>
          <a:prstGeom prst="rect">
            <a:avLst/>
          </a:prstGeom>
          <a:noFill/>
        </p:spPr>
      </p:pic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163773" y="218363"/>
            <a:ext cx="11865930" cy="6503069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8"/>
            </p:custDataLst>
          </p:nvPr>
        </p:nvSpPr>
        <p:spPr>
          <a:xfrm>
            <a:off x="4576548" y="1132471"/>
            <a:ext cx="70649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  <a:endParaRPr lang="en-US" altLang="zh-CN" sz="2400" smtClean="0"/>
          </a:p>
        </p:txBody>
      </p:sp>
      <p:sp>
        <p:nvSpPr>
          <p:cNvPr id="22529" name="Rectangle 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901336" y="255653"/>
            <a:ext cx="9522823" cy="643253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阿</a:t>
            </a:r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Q</a:t>
            </a:r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见自己的虱子比不过王胡的，“最初是失望，后来却不平了”，这是为什么</a:t>
            </a:r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?</a:t>
            </a:r>
            <a:endParaRPr lang="zh-CN" altLang="zh-CN" sz="3200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阿</a:t>
            </a:r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Q</a:t>
            </a:r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“耸了肩膀等候着”“假洋鬼子”来打，“等候”一词妙在何处</a:t>
            </a:r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?</a:t>
            </a:r>
            <a:endParaRPr lang="zh-CN" altLang="zh-CN" sz="3200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阿</a:t>
            </a:r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Q</a:t>
            </a:r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“摩着”小尼姑的头“呆笑”，对刻画阿</a:t>
            </a:r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Q</a:t>
            </a:r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起何作用</a:t>
            </a:r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?</a:t>
            </a:r>
            <a:endParaRPr lang="zh-CN" altLang="zh-CN" sz="3200" smtClean="0">
              <a:latin typeface="楷体" panose="02010609060101010101" charset="-122"/>
              <a:ea typeface="楷体" panose="02010609060101010101" charset="-122"/>
            </a:endParaRPr>
          </a:p>
          <a:p>
            <a:endParaRPr lang="en-US" altLang="zh-CN" sz="2800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   </a:t>
            </a:r>
            <a:endParaRPr lang="en-US" altLang="zh-CN" sz="3200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    </a:t>
            </a:r>
            <a:endParaRPr lang="en-US" altLang="zh-CN" sz="3200" smtClean="0">
              <a:latin typeface="楷体" panose="02010609060101010101" charset="-122"/>
              <a:ea typeface="楷体" panose="02010609060101010101" charset="-122"/>
            </a:endParaRPr>
          </a:p>
          <a:p>
            <a:endParaRPr lang="en-US" altLang="zh-CN" sz="3200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   </a:t>
            </a:r>
            <a:endParaRPr lang="en-US" altLang="zh-CN" sz="3200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    </a:t>
            </a:r>
            <a:endParaRPr lang="zh-CN" altLang="zh-CN" sz="3200" smtClean="0">
              <a:latin typeface="楷体" panose="02010609060101010101" charset="-122"/>
              <a:ea typeface="楷体" panose="02010609060101010101" charset="-122"/>
            </a:endParaRPr>
          </a:p>
          <a:p>
            <a:pPr marL="0" marR="0" lvl="0" indent="53530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3200" b="1" i="0" u="none" strike="noStrike" cap="none" normalizeH="0" baseline="0" smtClean="0">
              <a:ln>
                <a:noFill/>
              </a:ln>
              <a:solidFill>
                <a:srgbClr val="0070C0"/>
              </a:solidFill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15" name="矩形 14"/>
          <p:cNvSpPr/>
          <p:nvPr>
            <p:custDataLst>
              <p:tags r:id="rId10"/>
            </p:custDataLst>
          </p:nvPr>
        </p:nvSpPr>
        <p:spPr>
          <a:xfrm>
            <a:off x="1056406" y="3305321"/>
            <a:ext cx="27448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smtClean="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麻木愚昧</a:t>
            </a:r>
            <a:r>
              <a:rPr lang="zh-CN" altLang="zh-CN" sz="28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的表现</a:t>
            </a:r>
            <a:endParaRPr lang="zh-CN" altLang="zh-CN" sz="2800" b="1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矩形 12"/>
          <p:cNvSpPr/>
          <p:nvPr>
            <p:custDataLst>
              <p:tags r:id="rId11"/>
            </p:custDataLst>
          </p:nvPr>
        </p:nvSpPr>
        <p:spPr>
          <a:xfrm>
            <a:off x="5791482" y="2721564"/>
            <a:ext cx="363990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不仅表明了阿</a:t>
            </a:r>
            <a:r>
              <a:rPr lang="en-US" altLang="zh-CN" sz="2800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Q</a:t>
            </a:r>
            <a:r>
              <a:rPr lang="zh-CN" altLang="zh-CN" sz="2800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的</a:t>
            </a:r>
            <a:r>
              <a:rPr lang="zh-CN" altLang="zh-CN" sz="2800" b="1" smtClean="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奴隶性，</a:t>
            </a:r>
            <a:r>
              <a:rPr lang="zh-CN" altLang="zh-CN" sz="2800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被动挨打</a:t>
            </a:r>
            <a:r>
              <a:rPr lang="zh-CN" altLang="zh-CN" sz="2800" b="1" smtClean="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不敢反抗</a:t>
            </a:r>
            <a:r>
              <a:rPr lang="en-US" altLang="zh-CN" sz="2800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;</a:t>
            </a:r>
            <a:r>
              <a:rPr lang="zh-CN" altLang="zh-CN" sz="2800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更表明了他</a:t>
            </a:r>
            <a:r>
              <a:rPr lang="zh-CN" altLang="zh-CN" sz="2800" b="1" smtClean="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主动地</a:t>
            </a:r>
            <a:r>
              <a:rPr lang="zh-CN" altLang="zh-CN" sz="2800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接受惩罚。</a:t>
            </a:r>
            <a:endParaRPr lang="zh-CN" altLang="zh-CN" sz="2800" b="1" smtClean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下箭头 16"/>
          <p:cNvSpPr/>
          <p:nvPr>
            <p:custDataLst>
              <p:tags r:id="rId12"/>
            </p:custDataLst>
          </p:nvPr>
        </p:nvSpPr>
        <p:spPr>
          <a:xfrm rot="739879">
            <a:off x="2210453" y="1506068"/>
            <a:ext cx="410709" cy="20116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图文框 18"/>
          <p:cNvSpPr/>
          <p:nvPr>
            <p:custDataLst>
              <p:tags r:id="rId13"/>
            </p:custDataLst>
          </p:nvPr>
        </p:nvSpPr>
        <p:spPr>
          <a:xfrm>
            <a:off x="1832590" y="782928"/>
            <a:ext cx="1733570" cy="663677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图文框 19"/>
          <p:cNvSpPr/>
          <p:nvPr>
            <p:custDataLst>
              <p:tags r:id="rId14"/>
            </p:custDataLst>
          </p:nvPr>
        </p:nvSpPr>
        <p:spPr>
          <a:xfrm>
            <a:off x="4519749" y="1165402"/>
            <a:ext cx="1058091" cy="650335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下箭头 20"/>
          <p:cNvSpPr/>
          <p:nvPr>
            <p:custDataLst>
              <p:tags r:id="rId15"/>
            </p:custDataLst>
          </p:nvPr>
        </p:nvSpPr>
        <p:spPr>
          <a:xfrm rot="18722792">
            <a:off x="5704796" y="1720874"/>
            <a:ext cx="373374" cy="112871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>
            <p:custDataLst>
              <p:tags r:id="rId16"/>
            </p:custDataLst>
          </p:nvPr>
        </p:nvSpPr>
        <p:spPr>
          <a:xfrm>
            <a:off x="1583556" y="4137801"/>
            <a:ext cx="403558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smtClean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“摩着” 来回摩擦，用力不大，充满色情成分</a:t>
            </a:r>
            <a:r>
              <a:rPr lang="en-US" altLang="zh-CN" sz="2800" b="1" smtClean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;</a:t>
            </a:r>
            <a:r>
              <a:rPr lang="zh-CN" altLang="zh-CN" sz="2800" b="1" smtClean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“呆笑”，极尽阿</a:t>
            </a:r>
            <a:r>
              <a:rPr lang="en-US" altLang="zh-CN" sz="2800" b="1" smtClean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Q</a:t>
            </a:r>
            <a:r>
              <a:rPr lang="zh-CN" altLang="zh-CN" sz="2800" b="1" smtClean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的下流相，尽显阿</a:t>
            </a:r>
            <a:r>
              <a:rPr lang="en-US" altLang="zh-CN" sz="2800" b="1" smtClean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Q</a:t>
            </a:r>
            <a:r>
              <a:rPr lang="zh-CN" altLang="zh-CN" sz="28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欺软怕硬的丑态</a:t>
            </a:r>
            <a:r>
              <a:rPr lang="zh-CN" altLang="zh-CN" sz="2800" b="1" smtClean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zh-CN" sz="2800" b="1" smtClean="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图文框 17"/>
          <p:cNvSpPr/>
          <p:nvPr>
            <p:custDataLst>
              <p:tags r:id="rId17"/>
            </p:custDataLst>
          </p:nvPr>
        </p:nvSpPr>
        <p:spPr>
          <a:xfrm>
            <a:off x="2804161" y="2193014"/>
            <a:ext cx="1058091" cy="650335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下箭头 21"/>
          <p:cNvSpPr/>
          <p:nvPr>
            <p:custDataLst>
              <p:tags r:id="rId18"/>
            </p:custDataLst>
          </p:nvPr>
        </p:nvSpPr>
        <p:spPr>
          <a:xfrm rot="20903996">
            <a:off x="3807379" y="2973804"/>
            <a:ext cx="326962" cy="101036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3" grpId="0"/>
      <p:bldP spid="17" grpId="0"/>
      <p:bldP spid="19" grpId="0"/>
      <p:bldP spid="20" grpId="0"/>
      <p:bldP spid="21" grpId="0"/>
      <p:bldP spid="16" grpId="0"/>
      <p:bldP spid="18" grpId="0"/>
      <p:bldP spid="2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1" name="Picture 5" descr="C:\Users\Administrator\Desktop\微信图片_20210304205914.jp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191729" y="235975"/>
            <a:ext cx="11813458" cy="6430296"/>
          </a:xfrm>
          <a:prstGeom prst="rect">
            <a:avLst/>
          </a:prstGeom>
          <a:noFill/>
        </p:spPr>
      </p:pic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163773" y="218363"/>
            <a:ext cx="11865930" cy="6503069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8"/>
            </p:custDataLst>
          </p:nvPr>
        </p:nvSpPr>
        <p:spPr>
          <a:xfrm>
            <a:off x="4576548" y="1132471"/>
            <a:ext cx="70649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  <a:endParaRPr lang="en-US" altLang="zh-CN" sz="2400" smtClean="0"/>
          </a:p>
        </p:txBody>
      </p:sp>
      <p:sp>
        <p:nvSpPr>
          <p:cNvPr id="22529" name="Rectangle 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53143" y="545097"/>
            <a:ext cx="10489474" cy="569386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indent="282575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200" b="1" smtClean="0">
                <a:latin typeface="楷体" panose="02010609060101010101" charset="-122"/>
                <a:ea typeface="楷体" panose="02010609060101010101" charset="-122"/>
              </a:rPr>
              <a:t>从阿</a:t>
            </a:r>
            <a:r>
              <a:rPr lang="en-US" altLang="zh-CN" sz="3200" b="1" smtClean="0">
                <a:latin typeface="楷体" panose="02010609060101010101" charset="-122"/>
                <a:ea typeface="楷体" panose="02010609060101010101" charset="-122"/>
              </a:rPr>
              <a:t>Q</a:t>
            </a:r>
            <a:r>
              <a:rPr lang="zh-CN" altLang="zh-CN" sz="3200" b="1" smtClean="0">
                <a:latin typeface="楷体" panose="02010609060101010101" charset="-122"/>
                <a:ea typeface="楷体" panose="02010609060101010101" charset="-122"/>
              </a:rPr>
              <a:t>的言行中可以看出他是怎样的人</a:t>
            </a:r>
            <a:r>
              <a:rPr lang="en-US" altLang="zh-CN" sz="3200" b="1" smtClean="0">
                <a:latin typeface="楷体" panose="02010609060101010101" charset="-122"/>
                <a:ea typeface="楷体" panose="02010609060101010101" charset="-122"/>
              </a:rPr>
              <a:t>?</a:t>
            </a:r>
            <a:endParaRPr lang="en-US" altLang="zh-CN" sz="3200" b="1" smtClean="0">
              <a:latin typeface="楷体" panose="02010609060101010101" charset="-122"/>
              <a:ea typeface="楷体" panose="02010609060101010101" charset="-122"/>
            </a:endParaRPr>
          </a:p>
          <a:p>
            <a:pPr indent="282575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smtClean="0">
                <a:latin typeface="楷体" panose="02010609060101010101" charset="-122"/>
                <a:ea typeface="楷体" panose="02010609060101010101" charset="-122"/>
              </a:rPr>
              <a:t>先前比你阔</a:t>
            </a:r>
            <a:endParaRPr lang="en-US" altLang="zh-CN" sz="2800" b="1" smtClean="0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indent="282575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smtClean="0">
                <a:latin typeface="楷体" panose="02010609060101010101" charset="-122"/>
                <a:ea typeface="楷体" panose="02010609060101010101" charset="-122"/>
              </a:rPr>
              <a:t>藐视“文童”看不起城里人</a:t>
            </a:r>
            <a:endParaRPr lang="en-US" altLang="zh-CN" sz="2800" b="1" smtClean="0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800" smtClean="0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zh-CN" sz="2800" smtClean="0">
                <a:latin typeface="楷体" panose="02010609060101010101" charset="-122"/>
                <a:ea typeface="楷体" panose="02010609060101010101" charset="-122"/>
              </a:rPr>
              <a:t>余下就是“第一个’</a:t>
            </a:r>
            <a:r>
              <a:rPr lang="en-US" altLang="zh-CN" sz="2800" smtClean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zh-CN" sz="2800" smtClean="0">
                <a:latin typeface="楷体" panose="02010609060101010101" charset="-122"/>
                <a:ea typeface="楷体" panose="02010609060101010101" charset="-122"/>
              </a:rPr>
              <a:t>状元不也是‘第一个’么</a:t>
            </a:r>
            <a:r>
              <a:rPr lang="en-US" altLang="zh-CN" sz="2800" smtClean="0">
                <a:latin typeface="楷体" panose="02010609060101010101" charset="-122"/>
                <a:ea typeface="楷体" panose="02010609060101010101" charset="-122"/>
              </a:rPr>
              <a:t>?</a:t>
            </a:r>
            <a:endParaRPr lang="en-US" altLang="zh-CN" sz="2800" smtClean="0">
              <a:latin typeface="楷体" panose="02010609060101010101" charset="-122"/>
              <a:ea typeface="楷体" panose="02010609060101010101" charset="-122"/>
            </a:endParaRPr>
          </a:p>
          <a:p>
            <a:endParaRPr lang="en-US" altLang="zh-CN" sz="2800" b="1" smtClean="0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800" smtClean="0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zh-CN" sz="2800" smtClean="0">
                <a:latin typeface="楷体" panose="02010609060101010101" charset="-122"/>
                <a:ea typeface="楷体" panose="02010609060101010101" charset="-122"/>
              </a:rPr>
              <a:t>被抢自打嘴巴</a:t>
            </a:r>
            <a:r>
              <a:rPr lang="en-US" altLang="zh-CN" sz="2800" smtClean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zh-CN" sz="2800" smtClean="0">
                <a:latin typeface="楷体" panose="02010609060101010101" charset="-122"/>
                <a:ea typeface="楷体" panose="02010609060101010101" charset="-122"/>
              </a:rPr>
              <a:t>却心满意足的得胜了</a:t>
            </a:r>
            <a:endParaRPr lang="en-US" altLang="zh-CN" sz="2800" smtClean="0">
              <a:latin typeface="楷体" panose="02010609060101010101" charset="-122"/>
              <a:ea typeface="楷体" panose="02010609060101010101" charset="-122"/>
            </a:endParaRPr>
          </a:p>
          <a:p>
            <a:endParaRPr lang="en-US" altLang="zh-CN" sz="2800" b="1" smtClean="0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800" smtClean="0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zh-CN" sz="2800" smtClean="0">
                <a:latin typeface="楷体" panose="02010609060101010101" charset="-122"/>
                <a:ea typeface="楷体" panose="02010609060101010101" charset="-122"/>
              </a:rPr>
              <a:t>赶紧抽紧筋骨</a:t>
            </a:r>
            <a:r>
              <a:rPr lang="en-US" altLang="zh-CN" sz="2800" smtClean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zh-CN" sz="2800" smtClean="0">
                <a:latin typeface="楷体" panose="02010609060101010101" charset="-122"/>
                <a:ea typeface="楷体" panose="02010609060101010101" charset="-122"/>
              </a:rPr>
              <a:t>耸了肩膀等候着</a:t>
            </a:r>
            <a:r>
              <a:rPr lang="en-US" altLang="zh-CN" sz="2800" smtClean="0">
                <a:latin typeface="楷体" panose="02010609060101010101" charset="-122"/>
                <a:ea typeface="楷体" panose="02010609060101010101" charset="-122"/>
              </a:rPr>
              <a:t>(</a:t>
            </a:r>
            <a:r>
              <a:rPr lang="zh-CN" altLang="zh-CN" sz="2800" smtClean="0">
                <a:latin typeface="楷体" panose="02010609060101010101" charset="-122"/>
                <a:ea typeface="楷体" panose="02010609060101010101" charset="-122"/>
              </a:rPr>
              <a:t>挨打</a:t>
            </a:r>
            <a:r>
              <a:rPr lang="en-US" altLang="zh-CN" sz="2800" smtClean="0">
                <a:latin typeface="楷体" panose="02010609060101010101" charset="-122"/>
                <a:ea typeface="楷体" panose="02010609060101010101" charset="-122"/>
              </a:rPr>
              <a:t>)</a:t>
            </a:r>
            <a:endParaRPr lang="en-US" altLang="zh-CN" sz="2800" b="1" smtClean="0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800" smtClean="0">
                <a:latin typeface="楷体" panose="02010609060101010101" charset="-122"/>
                <a:ea typeface="楷体" panose="02010609060101010101" charset="-122"/>
              </a:rPr>
              <a:t>  </a:t>
            </a:r>
            <a:endParaRPr lang="en-US" altLang="zh-CN" sz="2800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800" smtClean="0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zh-CN" sz="2800" smtClean="0">
                <a:latin typeface="楷体" panose="02010609060101010101" charset="-122"/>
                <a:ea typeface="楷体" panose="02010609060101010101" charset="-122"/>
              </a:rPr>
              <a:t>调戏小尼姑</a:t>
            </a:r>
            <a:r>
              <a:rPr lang="zh-CN" altLang="en-US" sz="2800" smtClean="0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zh-CN" sz="2800" smtClean="0">
                <a:latin typeface="楷体" panose="02010609060101010101" charset="-122"/>
                <a:ea typeface="楷体" panose="02010609060101010101" charset="-122"/>
              </a:rPr>
              <a:t>阿</a:t>
            </a:r>
            <a:r>
              <a:rPr lang="en-US" altLang="zh-CN" sz="2800" smtClean="0">
                <a:latin typeface="楷体" panose="02010609060101010101" charset="-122"/>
                <a:ea typeface="楷体" panose="02010609060101010101" charset="-122"/>
              </a:rPr>
              <a:t>Q</a:t>
            </a:r>
            <a:r>
              <a:rPr lang="zh-CN" altLang="zh-CN" sz="2800" smtClean="0">
                <a:latin typeface="楷体" panose="02010609060101010101" charset="-122"/>
                <a:ea typeface="楷体" panose="02010609060101010101" charset="-122"/>
              </a:rPr>
              <a:t>十分得意地笑</a:t>
            </a:r>
            <a:endParaRPr lang="zh-CN" altLang="en-US" sz="2800" b="1" smtClean="0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  <a:p>
            <a:r>
              <a:rPr lang="en-US" altLang="zh-CN" sz="4000" b="1" smtClean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  <a:endParaRPr lang="zh-CN" altLang="zh-CN" sz="4000" smtClean="0">
              <a:solidFill>
                <a:srgbClr val="00B05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4000" b="1" smtClean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          </a:t>
            </a:r>
            <a:endParaRPr kumimoji="0" lang="zh-CN" altLang="en-US" sz="3200" b="1" i="0" u="none" strike="noStrike" cap="none" normalizeH="0" baseline="0" smtClean="0">
              <a:ln>
                <a:noFill/>
              </a:ln>
              <a:solidFill>
                <a:srgbClr val="0070C0"/>
              </a:solidFill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8" name="矩形 7"/>
          <p:cNvSpPr/>
          <p:nvPr>
            <p:custDataLst>
              <p:tags r:id="rId10"/>
            </p:custDataLst>
          </p:nvPr>
        </p:nvSpPr>
        <p:spPr>
          <a:xfrm>
            <a:off x="3227152" y="1010585"/>
            <a:ext cx="30700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自尊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自</a:t>
            </a:r>
            <a:r>
              <a:rPr lang="zh-CN" altLang="zh-CN" sz="28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大</a:t>
            </a:r>
            <a:r>
              <a:rPr lang="zh-CN" altLang="zh-CN" sz="2800" b="1" smtClean="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自欺欺人</a:t>
            </a:r>
            <a:endParaRPr lang="zh-CN" altLang="en-US" sz="2800"/>
          </a:p>
        </p:txBody>
      </p:sp>
      <p:sp>
        <p:nvSpPr>
          <p:cNvPr id="9" name="矩形 8"/>
          <p:cNvSpPr/>
          <p:nvPr>
            <p:custDataLst>
              <p:tags r:id="rId11"/>
            </p:custDataLst>
          </p:nvPr>
        </p:nvSpPr>
        <p:spPr>
          <a:xfrm>
            <a:off x="5132978" y="1428597"/>
            <a:ext cx="30700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smtClean="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狭隘保守盲目</a:t>
            </a:r>
            <a:r>
              <a:rPr lang="zh-CN" altLang="zh-CN" sz="28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趋时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>
            <p:custDataLst>
              <p:tags r:id="rId12"/>
            </p:custDataLst>
          </p:nvPr>
        </p:nvSpPr>
        <p:spPr>
          <a:xfrm>
            <a:off x="2364377" y="2381013"/>
            <a:ext cx="45197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争强好胜</a:t>
            </a:r>
            <a:r>
              <a:rPr lang="zh-CN" altLang="zh-CN" sz="2800" b="1" smtClean="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忍辱屈从</a:t>
            </a:r>
            <a:endParaRPr lang="zh-CN" altLang="en-US" sz="2800"/>
          </a:p>
        </p:txBody>
      </p:sp>
      <p:sp>
        <p:nvSpPr>
          <p:cNvPr id="14" name="矩形 13"/>
          <p:cNvSpPr/>
          <p:nvPr>
            <p:custDataLst>
              <p:tags r:id="rId13"/>
            </p:custDataLst>
          </p:nvPr>
        </p:nvSpPr>
        <p:spPr>
          <a:xfrm>
            <a:off x="2272215" y="2839385"/>
            <a:ext cx="3070071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altLang="zh-CN" sz="2800" b="1" smtClean="0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zh-CN" sz="2800" b="1" smtClean="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自轻自贱心满意足</a:t>
            </a:r>
            <a:endParaRPr lang="zh-CN" altLang="en-US" sz="2800"/>
          </a:p>
        </p:txBody>
      </p:sp>
      <p:sp>
        <p:nvSpPr>
          <p:cNvPr id="15" name="矩形 14"/>
          <p:cNvSpPr/>
          <p:nvPr>
            <p:custDataLst>
              <p:tags r:id="rId14"/>
            </p:custDataLst>
          </p:nvPr>
        </p:nvSpPr>
        <p:spPr>
          <a:xfrm>
            <a:off x="1469924" y="4106483"/>
            <a:ext cx="30700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smtClean="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懦弱卑怯奴性十足</a:t>
            </a:r>
            <a:endParaRPr lang="zh-CN" altLang="en-US" sz="2800"/>
          </a:p>
        </p:txBody>
      </p:sp>
      <p:sp>
        <p:nvSpPr>
          <p:cNvPr id="16" name="矩形 15"/>
          <p:cNvSpPr/>
          <p:nvPr>
            <p:custDataLst>
              <p:tags r:id="rId15"/>
            </p:custDataLst>
          </p:nvPr>
        </p:nvSpPr>
        <p:spPr>
          <a:xfrm>
            <a:off x="1710513" y="4981695"/>
            <a:ext cx="30700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欺软怕硬</a:t>
            </a:r>
            <a:r>
              <a:rPr lang="zh-CN" altLang="zh-CN" sz="2800" b="1" smtClean="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流氓恶习</a:t>
            </a:r>
            <a:endParaRPr lang="zh-CN" altLang="en-US" sz="2800"/>
          </a:p>
        </p:txBody>
      </p:sp>
      <p:sp>
        <p:nvSpPr>
          <p:cNvPr id="18" name="椭圆 17"/>
          <p:cNvSpPr/>
          <p:nvPr>
            <p:custDataLst>
              <p:tags r:id="rId16"/>
            </p:custDataLst>
          </p:nvPr>
        </p:nvSpPr>
        <p:spPr>
          <a:xfrm>
            <a:off x="5982789" y="3644536"/>
            <a:ext cx="4506685" cy="263869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>
            <p:custDataLst>
              <p:tags r:id="rId17"/>
            </p:custDataLst>
          </p:nvPr>
        </p:nvSpPr>
        <p:spPr>
          <a:xfrm>
            <a:off x="8464732" y="718457"/>
            <a:ext cx="2743200" cy="36314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20"/>
          <p:cNvSpPr txBox="1"/>
          <p:nvPr>
            <p:custDataLst>
              <p:tags r:id="rId18"/>
            </p:custDataLst>
          </p:nvPr>
        </p:nvSpPr>
        <p:spPr>
          <a:xfrm>
            <a:off x="8843553" y="914398"/>
            <a:ext cx="2272938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zh-CN" sz="28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双重人格</a:t>
            </a:r>
            <a:endParaRPr lang="en-US" altLang="zh-CN" sz="2400" b="1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zh-CN" sz="24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阿</a:t>
            </a:r>
            <a:r>
              <a:rPr lang="en-US" altLang="zh-CN" sz="24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Q</a:t>
            </a:r>
            <a:r>
              <a:rPr lang="zh-CN" altLang="zh-CN" sz="24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是</a:t>
            </a:r>
            <a:r>
              <a:rPr lang="zh-CN" altLang="zh-CN" sz="24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羊</a:t>
            </a:r>
            <a:r>
              <a:rPr lang="zh-CN" altLang="zh-CN" sz="24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而同时又是</a:t>
            </a:r>
            <a:r>
              <a:rPr lang="zh-CN" altLang="zh-CN" sz="24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狼</a:t>
            </a:r>
            <a:r>
              <a:rPr lang="en-US" altLang="zh-CN" sz="24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zh-CN" sz="24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可怜可恨“自己被人凌虐</a:t>
            </a:r>
            <a:r>
              <a:rPr lang="en-US" altLang="zh-CN" sz="24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zh-CN" sz="24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但也可以凌虐别人</a:t>
            </a:r>
            <a:r>
              <a:rPr lang="en-US" altLang="zh-CN" sz="24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;</a:t>
            </a:r>
            <a:r>
              <a:rPr lang="zh-CN" altLang="zh-CN" sz="24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自己被人吃</a:t>
            </a:r>
            <a:r>
              <a:rPr lang="en-US" altLang="zh-CN" sz="24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zh-CN" sz="24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但也可以吃别人。”</a:t>
            </a:r>
            <a:endParaRPr lang="zh-CN" altLang="en-US" sz="2400" b="1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2" name="TextBox 21"/>
          <p:cNvSpPr txBox="1"/>
          <p:nvPr>
            <p:custDataLst>
              <p:tags r:id="rId19"/>
            </p:custDataLst>
          </p:nvPr>
        </p:nvSpPr>
        <p:spPr>
          <a:xfrm>
            <a:off x="6204857" y="4284620"/>
            <a:ext cx="4219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zh-CN" sz="24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zh-CN" sz="24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对于羊</a:t>
            </a:r>
            <a:r>
              <a:rPr lang="zh-CN" altLang="zh-CN" sz="24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显现凶兽相而</a:t>
            </a:r>
            <a:r>
              <a:rPr lang="zh-CN" altLang="zh-CN" sz="24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对于凶兽</a:t>
            </a:r>
            <a:r>
              <a:rPr lang="zh-CN" altLang="zh-CN" sz="24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则显羊相。所以即使显得凶兽相</a:t>
            </a:r>
            <a:r>
              <a:rPr lang="en-US" altLang="zh-CN" sz="24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zh-CN" sz="24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也还是卑怯的国民。”</a:t>
            </a:r>
            <a:r>
              <a:rPr lang="en-US" altLang="zh-CN" sz="24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 (</a:t>
            </a:r>
            <a:r>
              <a:rPr lang="zh-CN" altLang="zh-CN" sz="24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鲁迅《华盖集</a:t>
            </a:r>
            <a:r>
              <a:rPr lang="en-US" altLang="zh-CN" sz="24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lang="zh-CN" altLang="en-US" sz="24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）</a:t>
            </a:r>
            <a:endParaRPr lang="zh-CN" altLang="en-US" sz="24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3" grpId="0"/>
      <p:bldP spid="14" grpId="0"/>
      <p:bldP spid="15" grpId="0"/>
      <p:bldP spid="16" grpId="0"/>
      <p:bldP spid="18" grpId="0"/>
      <p:bldP spid="20" grpId="0"/>
      <p:bldP spid="21" grpId="0"/>
      <p:bldP spid="2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1" name="Picture 5" descr="C:\Users\Administrator\Desktop\微信图片_20210304205914.jp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191729" y="235975"/>
            <a:ext cx="11813458" cy="6430296"/>
          </a:xfrm>
          <a:prstGeom prst="rect">
            <a:avLst/>
          </a:prstGeom>
          <a:noFill/>
        </p:spPr>
      </p:pic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163773" y="218363"/>
            <a:ext cx="11865930" cy="6503069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8"/>
            </p:custDataLst>
          </p:nvPr>
        </p:nvSpPr>
        <p:spPr>
          <a:xfrm>
            <a:off x="4576548" y="1132471"/>
            <a:ext cx="70649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  <a:endParaRPr lang="en-US" altLang="zh-CN" sz="2400" smtClean="0"/>
          </a:p>
        </p:txBody>
      </p:sp>
      <p:sp>
        <p:nvSpPr>
          <p:cNvPr id="22529" name="Rectangle 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914402" y="727559"/>
            <a:ext cx="4611188" cy="520142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zh-CN" altLang="zh-CN" sz="28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这种性格的根源在哪里</a:t>
            </a:r>
            <a:r>
              <a:rPr lang="en-US" altLang="zh-CN" sz="28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?</a:t>
            </a:r>
            <a:endParaRPr lang="zh-CN" altLang="zh-CN" sz="2800" b="1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800" smtClean="0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zh-CN" sz="2800" smtClean="0">
                <a:latin typeface="楷体" panose="02010609060101010101" charset="-122"/>
                <a:ea typeface="楷体" panose="02010609060101010101" charset="-122"/>
              </a:rPr>
              <a:t>由于</a:t>
            </a:r>
            <a:r>
              <a:rPr lang="zh-CN" altLang="zh-CN" sz="2800" b="1" smtClean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地主阶级</a:t>
            </a:r>
            <a:r>
              <a:rPr lang="zh-CN" altLang="zh-CN" sz="2800" smtClean="0">
                <a:latin typeface="楷体" panose="02010609060101010101" charset="-122"/>
                <a:ea typeface="楷体" panose="02010609060101010101" charset="-122"/>
              </a:rPr>
              <a:t>对阿</a:t>
            </a:r>
            <a:r>
              <a:rPr lang="en-US" altLang="zh-CN" sz="2800" smtClean="0">
                <a:latin typeface="楷体" panose="02010609060101010101" charset="-122"/>
                <a:ea typeface="楷体" panose="02010609060101010101" charset="-122"/>
              </a:rPr>
              <a:t>Q</a:t>
            </a:r>
            <a:r>
              <a:rPr lang="zh-CN" altLang="zh-CN" sz="2800" smtClean="0">
                <a:latin typeface="楷体" panose="02010609060101010101" charset="-122"/>
                <a:ea typeface="楷体" panose="02010609060101010101" charset="-122"/>
              </a:rPr>
              <a:t>的压迫剥削和奴役</a:t>
            </a:r>
            <a:r>
              <a:rPr lang="en-US" altLang="zh-CN" sz="2800" smtClean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zh-CN" sz="2800" smtClean="0">
                <a:latin typeface="楷体" panose="02010609060101010101" charset="-122"/>
                <a:ea typeface="楷体" panose="02010609060101010101" charset="-122"/>
              </a:rPr>
              <a:t>才造成阿</a:t>
            </a:r>
            <a:r>
              <a:rPr lang="en-US" altLang="zh-CN" sz="2800" smtClean="0">
                <a:latin typeface="楷体" panose="02010609060101010101" charset="-122"/>
                <a:ea typeface="楷体" panose="02010609060101010101" charset="-122"/>
              </a:rPr>
              <a:t>Q</a:t>
            </a:r>
            <a:r>
              <a:rPr lang="zh-CN" altLang="zh-CN" sz="2800" smtClean="0">
                <a:latin typeface="楷体" panose="02010609060101010101" charset="-122"/>
                <a:ea typeface="楷体" panose="02010609060101010101" charset="-122"/>
              </a:rPr>
              <a:t>的极穷苦和落后。阿</a:t>
            </a:r>
            <a:r>
              <a:rPr lang="en-US" altLang="zh-CN" sz="2800" smtClean="0">
                <a:latin typeface="楷体" panose="02010609060101010101" charset="-122"/>
                <a:ea typeface="楷体" panose="02010609060101010101" charset="-122"/>
              </a:rPr>
              <a:t>Q</a:t>
            </a:r>
            <a:r>
              <a:rPr lang="zh-CN" altLang="zh-CN" sz="2800" smtClean="0">
                <a:latin typeface="楷体" panose="02010609060101010101" charset="-122"/>
                <a:ea typeface="楷体" panose="02010609060101010101" charset="-122"/>
              </a:rPr>
              <a:t>之所以</a:t>
            </a:r>
            <a:r>
              <a:rPr lang="zh-CN" altLang="zh-CN" sz="2800" b="1" smtClean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不能</a:t>
            </a:r>
            <a:r>
              <a:rPr lang="zh-CN" altLang="zh-CN" sz="2800" smtClean="0">
                <a:latin typeface="楷体" panose="02010609060101010101" charset="-122"/>
                <a:ea typeface="楷体" panose="02010609060101010101" charset="-122"/>
              </a:rPr>
              <a:t>起来</a:t>
            </a:r>
            <a:r>
              <a:rPr lang="zh-CN" altLang="zh-CN" sz="2800" b="1" smtClean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反抗</a:t>
            </a:r>
            <a:r>
              <a:rPr lang="en-US" altLang="zh-CN" sz="2800" smtClean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zh-CN" sz="2800" smtClean="0">
                <a:latin typeface="楷体" panose="02010609060101010101" charset="-122"/>
                <a:ea typeface="楷体" panose="02010609060101010101" charset="-122"/>
              </a:rPr>
              <a:t>而用“精神胜利法”</a:t>
            </a:r>
            <a:r>
              <a:rPr lang="zh-CN" altLang="zh-CN" sz="2800" b="1" smtClean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自我安慰</a:t>
            </a:r>
            <a:r>
              <a:rPr lang="zh-CN" altLang="zh-CN" sz="2800" smtClean="0">
                <a:latin typeface="楷体" panose="02010609060101010101" charset="-122"/>
                <a:ea typeface="楷体" panose="02010609060101010101" charset="-122"/>
              </a:rPr>
              <a:t>。也是反动统治阶级对他政治上迫害和思想上</a:t>
            </a:r>
            <a:r>
              <a:rPr lang="zh-CN" altLang="zh-CN" sz="2800" b="1" smtClean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毒害</a:t>
            </a:r>
            <a:r>
              <a:rPr lang="zh-CN" altLang="zh-CN" sz="2800" smtClean="0">
                <a:latin typeface="楷体" panose="02010609060101010101" charset="-122"/>
                <a:ea typeface="楷体" panose="02010609060101010101" charset="-122"/>
              </a:rPr>
              <a:t>的结果。</a:t>
            </a:r>
            <a:endParaRPr lang="zh-CN" altLang="zh-CN" sz="2800" smtClean="0">
              <a:latin typeface="楷体" panose="02010609060101010101" charset="-122"/>
              <a:ea typeface="楷体" panose="02010609060101010101" charset="-122"/>
            </a:endParaRPr>
          </a:p>
          <a:p>
            <a:pPr lvl="0" indent="282575" fontAlgn="base">
              <a:spcBef>
                <a:spcPct val="0"/>
              </a:spcBef>
              <a:spcAft>
                <a:spcPct val="0"/>
              </a:spcAft>
            </a:pPr>
            <a:endParaRPr lang="zh-CN" altLang="en-US" sz="2800" b="1" smtClean="0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  <a:p>
            <a:r>
              <a:rPr lang="en-US" altLang="zh-CN" sz="4000" b="1" smtClean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  <a:endParaRPr lang="zh-CN" altLang="zh-CN" sz="4000" smtClean="0">
              <a:solidFill>
                <a:srgbClr val="00B05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4000" b="1" smtClean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          </a:t>
            </a:r>
            <a:endParaRPr kumimoji="0" lang="zh-CN" altLang="en-US" sz="3200" b="1" i="0" u="none" strike="noStrike" cap="none" normalizeH="0" baseline="0" smtClean="0">
              <a:ln>
                <a:noFill/>
              </a:ln>
              <a:solidFill>
                <a:srgbClr val="0070C0"/>
              </a:solidFill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8" name="Rectangle 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743305" y="701577"/>
            <a:ext cx="5151118" cy="520142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zh-CN" altLang="zh-CN" sz="2800" smtClean="0">
                <a:latin typeface="楷体" panose="02010609060101010101" charset="-122"/>
                <a:ea typeface="楷体" panose="02010609060101010101" charset="-122"/>
              </a:rPr>
              <a:t>鲁迅创作《阿</a:t>
            </a:r>
            <a:r>
              <a:rPr lang="en-US" altLang="zh-CN" sz="2800" smtClean="0">
                <a:latin typeface="楷体" panose="02010609060101010101" charset="-122"/>
                <a:ea typeface="楷体" panose="02010609060101010101" charset="-122"/>
              </a:rPr>
              <a:t>Q</a:t>
            </a:r>
            <a:r>
              <a:rPr lang="zh-CN" altLang="zh-CN" sz="2800" smtClean="0">
                <a:latin typeface="楷体" panose="02010609060101010101" charset="-122"/>
                <a:ea typeface="楷体" panose="02010609060101010101" charset="-122"/>
              </a:rPr>
              <a:t>正传》的意图？</a:t>
            </a:r>
            <a:endParaRPr lang="zh-CN" altLang="zh-CN" sz="2800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800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zh-CN" sz="2800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一是</a:t>
            </a:r>
            <a:r>
              <a:rPr lang="zh-CN" altLang="zh-CN" sz="2800" smtClean="0">
                <a:latin typeface="楷体" panose="02010609060101010101" charset="-122"/>
                <a:ea typeface="楷体" panose="02010609060101010101" charset="-122"/>
              </a:rPr>
              <a:t>“画出沉默国民的魂灵”，“暴露国民的弱点”，让读者了解长期封建统治所造成的可怕的</a:t>
            </a:r>
            <a:r>
              <a:rPr lang="zh-CN" altLang="zh-CN" sz="2800" b="1" smtClean="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国民的愚昧</a:t>
            </a:r>
            <a:r>
              <a:rPr lang="zh-CN" altLang="zh-CN" sz="2800" smtClean="0">
                <a:latin typeface="楷体" panose="02010609060101010101" charset="-122"/>
                <a:ea typeface="楷体" panose="02010609060101010101" charset="-122"/>
              </a:rPr>
              <a:t>，意在“</a:t>
            </a:r>
            <a:r>
              <a:rPr lang="zh-CN" altLang="zh-CN" sz="2800" b="1" smtClean="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引起疗救</a:t>
            </a:r>
            <a:r>
              <a:rPr lang="zh-CN" altLang="zh-CN" sz="2800" smtClean="0">
                <a:latin typeface="楷体" panose="02010609060101010101" charset="-122"/>
                <a:ea typeface="楷体" panose="02010609060101010101" charset="-122"/>
              </a:rPr>
              <a:t>的注意”</a:t>
            </a:r>
            <a:r>
              <a:rPr lang="en-US" altLang="zh-CN" sz="2800" smtClean="0">
                <a:latin typeface="楷体" panose="02010609060101010101" charset="-122"/>
                <a:ea typeface="楷体" panose="02010609060101010101" charset="-122"/>
              </a:rPr>
              <a:t>;</a:t>
            </a:r>
            <a:endParaRPr lang="en-US" altLang="zh-CN" sz="2800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800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zh-CN" sz="2800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二是</a:t>
            </a:r>
            <a:r>
              <a:rPr lang="zh-CN" altLang="zh-CN" sz="2800" smtClean="0">
                <a:latin typeface="楷体" panose="02010609060101010101" charset="-122"/>
                <a:ea typeface="楷体" panose="02010609060101010101" charset="-122"/>
              </a:rPr>
              <a:t>总结辛亥革命</a:t>
            </a:r>
            <a:r>
              <a:rPr lang="zh-CN" altLang="zh-CN" sz="2800" b="1" smtClean="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失败的教训</a:t>
            </a:r>
            <a:r>
              <a:rPr lang="zh-CN" altLang="zh-CN" sz="2800" smtClean="0">
                <a:latin typeface="楷体" panose="02010609060101010101" charset="-122"/>
                <a:ea typeface="楷体" panose="02010609060101010101" charset="-122"/>
              </a:rPr>
              <a:t>，批判它的妥协性和不彻底性。</a:t>
            </a:r>
            <a:endParaRPr lang="zh-CN" altLang="en-US" sz="2800" b="1" smtClean="0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  <a:p>
            <a:r>
              <a:rPr lang="en-US" altLang="zh-CN" sz="4000" b="1" smtClean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  <a:endParaRPr lang="zh-CN" altLang="zh-CN" sz="4000" smtClean="0">
              <a:solidFill>
                <a:srgbClr val="00B05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4000" b="1" smtClean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          </a:t>
            </a:r>
            <a:endParaRPr kumimoji="0" lang="zh-CN" altLang="en-US" sz="3200" b="1" i="0" u="none" strike="noStrike" cap="none" normalizeH="0" baseline="0" smtClean="0">
              <a:ln>
                <a:noFill/>
              </a:ln>
              <a:solidFill>
                <a:srgbClr val="0070C0"/>
              </a:solidFill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1" name="Picture 5" descr="C:\Users\Administrator\Desktop\微信图片_20210304205914.jp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191729" y="235975"/>
            <a:ext cx="11813458" cy="6430296"/>
          </a:xfrm>
          <a:prstGeom prst="rect">
            <a:avLst/>
          </a:prstGeom>
          <a:noFill/>
        </p:spPr>
      </p:pic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163773" y="218363"/>
            <a:ext cx="11865930" cy="6503069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8"/>
            </p:custDataLst>
          </p:nvPr>
        </p:nvSpPr>
        <p:spPr>
          <a:xfrm>
            <a:off x="4576548" y="1132471"/>
            <a:ext cx="70649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  <a:endParaRPr lang="en-US" altLang="zh-CN" sz="2400" smtClean="0"/>
          </a:p>
        </p:txBody>
      </p:sp>
      <p:sp>
        <p:nvSpPr>
          <p:cNvPr id="22529" name="Rectangle 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27016" y="909591"/>
            <a:ext cx="5277395" cy="415498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indent="28257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 我们周围还有</a:t>
            </a:r>
            <a:r>
              <a:rPr lang="zh-CN" altLang="en-US" sz="280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“阿</a:t>
            </a:r>
            <a:r>
              <a:rPr lang="en-US" altLang="zh-CN" sz="280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Q</a:t>
            </a:r>
            <a:r>
              <a:rPr lang="zh-CN" altLang="en-US" sz="280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”</a:t>
            </a:r>
            <a:r>
              <a:rPr lang="zh-CN" altLang="en-US" sz="280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 吗</a:t>
            </a:r>
            <a:r>
              <a:rPr lang="en-US" altLang="zh-CN" sz="280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?</a:t>
            </a:r>
            <a:endParaRPr lang="en-US" altLang="zh-CN" sz="2800" smtClean="0"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  <a:p>
            <a:pPr lvl="0" indent="37655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 </a:t>
            </a:r>
            <a:r>
              <a:rPr lang="zh-CN" altLang="en-US" sz="2800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有</a:t>
            </a:r>
            <a:endParaRPr lang="en-US" altLang="zh-CN" sz="2800" b="1" smtClean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  <a:p>
            <a:pPr lvl="0" indent="37655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80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《</a:t>
            </a:r>
            <a:r>
              <a:rPr lang="zh-CN" altLang="en-US" sz="280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阿</a:t>
            </a:r>
            <a:r>
              <a:rPr lang="en-US" altLang="zh-CN" sz="280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Q</a:t>
            </a:r>
            <a:r>
              <a:rPr lang="zh-CN" altLang="en-US" sz="280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正传</a:t>
            </a:r>
            <a:r>
              <a:rPr lang="en-US" altLang="zh-CN" sz="280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》</a:t>
            </a:r>
            <a:r>
              <a:rPr lang="zh-CN" altLang="en-US" sz="280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的结尾处的画外音</a:t>
            </a:r>
            <a:r>
              <a:rPr lang="en-US" altLang="zh-CN" sz="280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:“</a:t>
            </a:r>
            <a:r>
              <a:rPr lang="zh-CN" altLang="en-US" sz="280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阿</a:t>
            </a:r>
            <a:r>
              <a:rPr lang="en-US" altLang="zh-CN" sz="280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Q</a:t>
            </a:r>
            <a:r>
              <a:rPr lang="zh-CN" altLang="en-US" sz="280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死了</a:t>
            </a:r>
            <a:r>
              <a:rPr lang="en-US" altLang="zh-CN" sz="280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,</a:t>
            </a:r>
            <a:r>
              <a:rPr lang="zh-CN" altLang="en-US" sz="280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阿</a:t>
            </a:r>
            <a:r>
              <a:rPr lang="en-US" altLang="zh-CN" sz="280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Q</a:t>
            </a:r>
            <a:r>
              <a:rPr lang="zh-CN" altLang="en-US" sz="280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虽然没有女人</a:t>
            </a:r>
            <a:r>
              <a:rPr lang="en-US" altLang="zh-CN" sz="280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,</a:t>
            </a:r>
            <a:r>
              <a:rPr lang="zh-CN" altLang="en-US" sz="280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但并不如小尼姑骂得断子绝孙了。据考据家的考证说</a:t>
            </a:r>
            <a:r>
              <a:rPr lang="en-US" altLang="zh-CN" sz="280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,</a:t>
            </a:r>
            <a:r>
              <a:rPr lang="zh-CN" altLang="en-US" sz="280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阿</a:t>
            </a:r>
            <a:r>
              <a:rPr lang="en-US" altLang="zh-CN" sz="280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Q</a:t>
            </a:r>
            <a:r>
              <a:rPr lang="zh-CN" altLang="en-US" sz="280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还是有后代的</a:t>
            </a:r>
            <a:r>
              <a:rPr lang="en-US" altLang="zh-CN" sz="280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,</a:t>
            </a:r>
            <a:r>
              <a:rPr lang="zh-CN" altLang="en-US" sz="280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而且</a:t>
            </a:r>
            <a:r>
              <a:rPr lang="zh-CN" altLang="en-US" sz="2800" b="1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子孙繁多</a:t>
            </a:r>
            <a:r>
              <a:rPr lang="en-US" altLang="zh-CN" sz="2800" b="1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,</a:t>
            </a:r>
            <a:r>
              <a:rPr lang="zh-CN" altLang="en-US" sz="2800" b="1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至今不绝。</a:t>
            </a:r>
            <a:r>
              <a:rPr lang="zh-CN" altLang="en-US" sz="280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”</a:t>
            </a:r>
            <a:endParaRPr lang="zh-CN" altLang="zh-CN" sz="4000" smtClean="0">
              <a:solidFill>
                <a:srgbClr val="00B05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4000" b="1" smtClean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          </a:t>
            </a:r>
            <a:endParaRPr kumimoji="0" lang="zh-CN" altLang="en-US" sz="3200" b="1" i="0" u="none" strike="noStrike" cap="none" normalizeH="0" baseline="0" smtClean="0">
              <a:ln>
                <a:noFill/>
              </a:ln>
              <a:solidFill>
                <a:srgbClr val="0070C0"/>
              </a:solidFill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</p:txBody>
      </p:sp>
      <p:pic>
        <p:nvPicPr>
          <p:cNvPr id="30722" name="Picture 2" descr="C:\Users\Administrator\Desktop\src=http___i0.hdslb.com_bfs_article_2aa253676eeecfd9ef8a310e8f12b3c5619eacf1.jpg&amp;refer=http___i0.hdslb.jpg"/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 bwMode="auto">
          <a:xfrm>
            <a:off x="6662057" y="940527"/>
            <a:ext cx="4467497" cy="403642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1" name="Picture 5" descr="C:\Users\Administrator\Desktop\微信图片_20210304205914.jp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191729" y="235975"/>
            <a:ext cx="11813458" cy="6430296"/>
          </a:xfrm>
          <a:prstGeom prst="rect">
            <a:avLst/>
          </a:prstGeom>
          <a:noFill/>
        </p:spPr>
      </p:pic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163773" y="218363"/>
            <a:ext cx="11865930" cy="6503069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8"/>
            </p:custDataLst>
          </p:nvPr>
        </p:nvSpPr>
        <p:spPr>
          <a:xfrm>
            <a:off x="4576548" y="1132471"/>
            <a:ext cx="70649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  <a:endParaRPr lang="en-US" altLang="zh-CN" sz="2400" smtClean="0"/>
          </a:p>
        </p:txBody>
      </p:sp>
      <p:sp>
        <p:nvSpPr>
          <p:cNvPr id="22529" name="Rectangle 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005840" y="251772"/>
            <a:ext cx="9914707" cy="63709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zh-CN" altLang="en-US" sz="3200" b="1" smtClean="0">
                <a:latin typeface="楷体" panose="02010609060101010101" charset="-122"/>
                <a:ea typeface="楷体" panose="02010609060101010101" charset="-122"/>
              </a:rPr>
              <a:t> 谈谈</a:t>
            </a:r>
            <a:r>
              <a:rPr lang="zh-CN" altLang="en-US" sz="2800" smtClean="0">
                <a:latin typeface="楷体" panose="02010609060101010101" charset="-122"/>
                <a:ea typeface="楷体" panose="02010609060101010101" charset="-122"/>
              </a:rPr>
              <a:t>身边</a:t>
            </a:r>
            <a:r>
              <a:rPr lang="zh-CN" altLang="en-US" sz="280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“阿</a:t>
            </a:r>
            <a:r>
              <a:rPr lang="en-US" altLang="zh-CN" sz="280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Q</a:t>
            </a:r>
            <a:r>
              <a:rPr lang="zh-CN" altLang="en-US" sz="280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” 的表现，找出和鲁迅笔下阿</a:t>
            </a:r>
            <a:r>
              <a:rPr lang="en-US" altLang="zh-CN" sz="280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Q</a:t>
            </a:r>
            <a:r>
              <a:rPr lang="zh-CN" altLang="en-US" sz="280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对应点？     </a:t>
            </a:r>
            <a:endParaRPr lang="en-US" altLang="zh-CN" sz="2800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  <a:p>
            <a:r>
              <a:rPr lang="en-US" altLang="zh-CN" sz="28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2800" b="1" smtClean="0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、各种形式的安慰自己，把平衡点无限下调</a:t>
            </a:r>
            <a:endParaRPr lang="en-US" altLang="zh-CN" sz="2800" b="1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800" b="1" smtClean="0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2800" smtClean="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对应：被人打了嘴巴子，真的是生气了，最后还是自己打了自己两嘴巴子缓了过来。</a:t>
            </a:r>
            <a:endParaRPr lang="en-US" altLang="zh-CN" sz="2800" smtClean="0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800" b="1" smtClean="0">
                <a:latin typeface="楷体" panose="02010609060101010101" charset="-122"/>
                <a:ea typeface="楷体" panose="02010609060101010101" charset="-122"/>
              </a:rPr>
              <a:t>  2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、对比自己牛的人不屑，却又爱攀关系</a:t>
            </a:r>
            <a:endParaRPr lang="en-US" altLang="zh-CN" sz="2800" b="1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800" b="1" smtClean="0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2800" smtClean="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对应：对剃掉辫子的称假洋鬼子的不屑却又我是姓赵的！</a:t>
            </a:r>
            <a:endParaRPr lang="en-US" altLang="zh-CN" sz="2800" smtClean="0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800" smtClean="0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en-US" altLang="zh-CN" sz="2800" b="1" smtClean="0"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、欺软怕硬</a:t>
            </a:r>
            <a:endParaRPr lang="en-US" altLang="zh-CN" sz="2800" b="1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800" smtClean="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800" smtClean="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对应：只能去欺负一个软弱的尼姑来舒缓自己的憋屈。</a:t>
            </a:r>
            <a:endParaRPr lang="en-US" altLang="zh-CN" sz="2800" smtClean="0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800" b="1" smtClean="0">
                <a:latin typeface="楷体" panose="02010609060101010101" charset="-122"/>
                <a:ea typeface="楷体" panose="02010609060101010101" charset="-122"/>
              </a:rPr>
              <a:t>  4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、可怜又可悲</a:t>
            </a:r>
            <a:endParaRPr lang="zh-CN" altLang="en-US" sz="2800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800" smtClean="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  对应：要上刑场了都还在安慰自己，都还不察觉。画押的时候不识字，纠结的也还是画不圆的圈</a:t>
            </a:r>
            <a:endParaRPr lang="zh-CN" altLang="en-US" sz="2800" smtClean="0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lvl="0" indent="282575" fontAlgn="base">
              <a:spcBef>
                <a:spcPct val="0"/>
              </a:spcBef>
              <a:spcAft>
                <a:spcPct val="0"/>
              </a:spcAft>
            </a:pPr>
            <a:br>
              <a:rPr lang="zh-CN" altLang="en-US" sz="3200" smtClean="0">
                <a:latin typeface="楷体" panose="02010609060101010101" charset="-122"/>
                <a:ea typeface="楷体" panose="02010609060101010101" charset="-122"/>
              </a:rPr>
            </a:br>
            <a:endParaRPr lang="zh-CN" altLang="zh-CN" sz="3200" smtClean="0">
              <a:solidFill>
                <a:srgbClr val="00B05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3200" b="1" smtClean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          </a:t>
            </a:r>
            <a:endParaRPr kumimoji="0" lang="zh-CN" altLang="en-US" sz="3200" b="1" i="0" u="none" strike="noStrike" cap="none" normalizeH="0" baseline="0" smtClean="0">
              <a:ln>
                <a:noFill/>
              </a:ln>
              <a:solidFill>
                <a:srgbClr val="0070C0"/>
              </a:solidFill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8" name="矩形 7"/>
          <p:cNvSpPr/>
          <p:nvPr>
            <p:custDataLst>
              <p:tags r:id="rId10"/>
            </p:custDataLst>
          </p:nvPr>
        </p:nvSpPr>
        <p:spPr>
          <a:xfrm>
            <a:off x="7948256" y="3973461"/>
            <a:ext cx="22281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没有公主命却有公主病</a:t>
            </a:r>
            <a:endParaRPr lang="zh-CN" altLang="en-US" sz="2800" b="1">
              <a:solidFill>
                <a:srgbClr val="7030A0"/>
              </a:solidFill>
            </a:endParaRPr>
          </a:p>
        </p:txBody>
      </p:sp>
      <p:sp>
        <p:nvSpPr>
          <p:cNvPr id="13" name="椭圆形标注 12"/>
          <p:cNvSpPr/>
          <p:nvPr>
            <p:custDataLst>
              <p:tags r:id="rId11"/>
            </p:custDataLst>
          </p:nvPr>
        </p:nvSpPr>
        <p:spPr>
          <a:xfrm>
            <a:off x="7289074" y="4990011"/>
            <a:ext cx="2795452" cy="1502229"/>
          </a:xfrm>
          <a:prstGeom prst="wedgeEllipseCallout">
            <a:avLst>
              <a:gd name="adj1" fmla="val -38590"/>
              <a:gd name="adj2" fmla="val -4184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/>
          <p:cNvSpPr txBox="1"/>
          <p:nvPr>
            <p:custDataLst>
              <p:tags r:id="rId12"/>
            </p:custDataLst>
          </p:nvPr>
        </p:nvSpPr>
        <p:spPr>
          <a:xfrm>
            <a:off x="7315200" y="5329646"/>
            <a:ext cx="27954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mtClean="0">
                <a:solidFill>
                  <a:srgbClr val="FF0000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谁是“阿</a:t>
            </a:r>
            <a:r>
              <a:rPr lang="en-US" altLang="zh-CN" sz="4400" b="1" smtClean="0">
                <a:solidFill>
                  <a:srgbClr val="FF0000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Q</a:t>
            </a:r>
            <a:r>
              <a:rPr lang="zh-CN" altLang="en-US" sz="4400" b="1" smtClean="0">
                <a:solidFill>
                  <a:srgbClr val="FF0000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”</a:t>
            </a:r>
            <a:endParaRPr lang="zh-CN" altLang="en-US" sz="4400" b="1">
              <a:solidFill>
                <a:srgbClr val="FF0000"/>
              </a:solidFill>
              <a:latin typeface="Meiryo UI" panose="020b0604030504040204" pitchFamily="34" charset="-128"/>
              <a:ea typeface="Meiryo UI" panose="020b0604030504040204" pitchFamily="34" charset="-128"/>
              <a:cs typeface="Meiryo UI" panose="020b0604030504040204" pitchFamily="34" charset="-128"/>
            </a:endParaRPr>
          </a:p>
        </p:txBody>
      </p:sp>
      <p:sp>
        <p:nvSpPr>
          <p:cNvPr id="15" name="椭圆形标注 14"/>
          <p:cNvSpPr/>
          <p:nvPr>
            <p:custDataLst>
              <p:tags r:id="rId13"/>
            </p:custDataLst>
          </p:nvPr>
        </p:nvSpPr>
        <p:spPr>
          <a:xfrm>
            <a:off x="2233749" y="5116285"/>
            <a:ext cx="4611188" cy="1502229"/>
          </a:xfrm>
          <a:prstGeom prst="wedgeEllipseCallout">
            <a:avLst>
              <a:gd name="adj1" fmla="val 38045"/>
              <a:gd name="adj2" fmla="val -5054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>
            <p:custDataLst>
              <p:tags r:id="rId14"/>
            </p:custDataLst>
          </p:nvPr>
        </p:nvSpPr>
        <p:spPr>
          <a:xfrm>
            <a:off x="2455816" y="5468984"/>
            <a:ext cx="50814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阿</a:t>
            </a:r>
            <a:r>
              <a:rPr lang="en-US" altLang="zh-CN" sz="400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Q</a:t>
            </a:r>
            <a:r>
              <a:rPr lang="zh-CN" altLang="en-US" sz="4000" b="1" smtClean="0">
                <a:solidFill>
                  <a:srgbClr val="FF0000"/>
                </a:solidFill>
                <a:latin typeface="DFKai-SB" panose="03000509000000000000" pitchFamily="65" charset="-120"/>
                <a:ea typeface="DFKai-SB" panose="03000509000000000000" pitchFamily="65" charset="-120"/>
                <a:cs typeface="Meiryo UI" panose="020b0604030504040204" pitchFamily="34" charset="-128"/>
              </a:rPr>
              <a:t>具有超越时代性</a:t>
            </a:r>
            <a:endParaRPr lang="zh-CN" altLang="en-US" sz="4000" b="1">
              <a:solidFill>
                <a:srgbClr val="FF0000"/>
              </a:solidFill>
              <a:latin typeface="DFKai-SB" panose="03000509000000000000" pitchFamily="65" charset="-120"/>
              <a:ea typeface="DFKai-SB" panose="03000509000000000000" pitchFamily="65" charset="-120"/>
              <a:cs typeface="Meiryo UI" panose="020b0604030504040204" pitchFamily="34" charset="-12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5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5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5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5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5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5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5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5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52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52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146050" y="465455"/>
            <a:ext cx="6555740" cy="5662295"/>
          </a:xfrm>
        </p:spPr>
        <p:txBody>
          <a:bodyPr/>
          <a:lstStyle/>
          <a:p>
            <a: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目标</a:t>
            </a:r>
            <a:r>
              <a:rPr lang="en-US" altLang="zh-CN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:</a:t>
            </a:r>
            <a:endParaRPr lang="en-US" altLang="zh-CN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en-US" altLang="zh-CN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1 .</a:t>
            </a:r>
            <a: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理清脉络，概括人物形象。</a:t>
            </a:r>
            <a:endParaRPr lang="zh-CN" altLang="zh-CN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en-US" altLang="zh-CN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2.</a:t>
            </a:r>
            <a: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赏析写作特色。</a:t>
            </a:r>
            <a:endParaRPr lang="zh-CN" altLang="en-US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en-US" altLang="zh-CN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3.</a:t>
            </a:r>
            <a: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反思阿</a:t>
            </a:r>
            <a:r>
              <a:rPr lang="en-US" altLang="zh-CN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Q</a:t>
            </a:r>
            <a: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精神内涵。</a:t>
            </a:r>
            <a:endParaRPr lang="zh-CN" altLang="en-US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鲁</a:t>
            </a:r>
            <a:r>
              <a:rPr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迅</a:t>
            </a:r>
            <a:r>
              <a:rPr lang="zh-CN" sz="320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：</a:t>
            </a:r>
            <a:r>
              <a:rPr sz="3200">
                <a:latin typeface="微软雅黑" panose="020b0503020204020204" charset="-122"/>
                <a:ea typeface="微软雅黑" panose="020b0503020204020204" charset="-122"/>
                <a:sym typeface="+mn-ea"/>
              </a:rPr>
              <a:t>著名文学家、思想家、民主战士，五四新文化运动的重要参与者，中国现代文学的奠基人。毛泽东曾评价：“鲁迅的方向，就是中华民族新文化的方向。”</a:t>
            </a:r>
            <a:endParaRPr sz="32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4" name="图片 3" descr="ec7df9c522ac4eecb0c1df8400dcf2e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552565" y="320040"/>
            <a:ext cx="5487670" cy="580771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1" name="Picture 5" descr="C:\Users\Administrator\Desktop\微信图片_20210304205914.jp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191729" y="235975"/>
            <a:ext cx="11813458" cy="6430296"/>
          </a:xfrm>
          <a:prstGeom prst="rect">
            <a:avLst/>
          </a:prstGeom>
          <a:noFill/>
        </p:spPr>
      </p:pic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163773" y="218363"/>
            <a:ext cx="11865930" cy="6503069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8"/>
            </p:custDataLst>
          </p:nvPr>
        </p:nvSpPr>
        <p:spPr>
          <a:xfrm>
            <a:off x="4576548" y="1132471"/>
            <a:ext cx="70649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  <a:endParaRPr lang="en-US" altLang="zh-CN" sz="2400" smtClean="0"/>
          </a:p>
        </p:txBody>
      </p:sp>
      <p:sp>
        <p:nvSpPr>
          <p:cNvPr id="22529" name="Rectangle 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254033" y="1258344"/>
            <a:ext cx="9052561" cy="31700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zh-CN" altLang="zh-CN" sz="4400" b="1" smtClean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任务三</a:t>
            </a:r>
            <a:endParaRPr lang="zh-CN" altLang="zh-CN" sz="4400" smtClean="0">
              <a:solidFill>
                <a:srgbClr val="00B05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4400" b="1" smtClean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         </a:t>
            </a:r>
            <a:r>
              <a:rPr lang="zh-CN" altLang="zh-CN" sz="4400" b="1" smtClean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美点寻踪</a:t>
            </a:r>
            <a:r>
              <a:rPr lang="en-US" altLang="zh-CN" sz="4400" b="1" smtClean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zh-CN" sz="4400" b="1" smtClean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品味语言</a:t>
            </a:r>
            <a:endParaRPr lang="zh-CN" altLang="zh-CN" sz="4400" smtClean="0">
              <a:solidFill>
                <a:srgbClr val="00B05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zh-CN" sz="4000" smtClean="0">
                <a:latin typeface="楷体" panose="02010609060101010101" charset="-122"/>
                <a:ea typeface="楷体" panose="02010609060101010101" charset="-122"/>
              </a:rPr>
              <a:t>任务设计</a:t>
            </a:r>
            <a:endParaRPr lang="en-US" altLang="zh-CN" sz="4000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3600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smtClean="0">
                <a:latin typeface="楷体" panose="02010609060101010101" charset="-122"/>
                <a:ea typeface="楷体" panose="02010609060101010101" charset="-122"/>
              </a:rPr>
              <a:t>读课文，找出你以为极富表现力的词语，并加以分析。</a:t>
            </a:r>
            <a:endParaRPr lang="zh-CN" altLang="zh-CN" sz="3600" smtClean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1" name="Picture 5" descr="C:\Users\Administrator\Desktop\微信图片_20210304205914.jp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191729" y="235975"/>
            <a:ext cx="11813458" cy="6430296"/>
          </a:xfrm>
          <a:prstGeom prst="rect">
            <a:avLst/>
          </a:prstGeom>
          <a:noFill/>
        </p:spPr>
      </p:pic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163773" y="218363"/>
            <a:ext cx="11865930" cy="6503069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8"/>
            </p:custDataLst>
          </p:nvPr>
        </p:nvSpPr>
        <p:spPr>
          <a:xfrm>
            <a:off x="4576548" y="1132471"/>
            <a:ext cx="70649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  <a:endParaRPr lang="en-US" altLang="zh-CN" sz="2400" smtClean="0"/>
          </a:p>
        </p:txBody>
      </p:sp>
      <p:sp>
        <p:nvSpPr>
          <p:cNvPr id="22529" name="Rectangle 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149530" y="720461"/>
            <a:ext cx="9052561" cy="544764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zh-CN" altLang="zh-CN" sz="2800" smtClean="0">
                <a:latin typeface="楷体" panose="02010609060101010101" charset="-122"/>
                <a:ea typeface="楷体" panose="02010609060101010101" charset="-122"/>
              </a:rPr>
              <a:t>“但真所谓‘塞翁失马安知非福’罢，阿</a:t>
            </a:r>
            <a:r>
              <a:rPr lang="en-US" altLang="zh-CN" sz="2800" smtClean="0">
                <a:latin typeface="楷体" panose="02010609060101010101" charset="-122"/>
                <a:ea typeface="楷体" panose="02010609060101010101" charset="-122"/>
              </a:rPr>
              <a:t>Q</a:t>
            </a:r>
            <a:r>
              <a:rPr lang="zh-CN" altLang="zh-CN" sz="28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不幸</a:t>
            </a:r>
            <a:r>
              <a:rPr lang="zh-CN" altLang="zh-CN" sz="2800" smtClean="0">
                <a:latin typeface="楷体" panose="02010609060101010101" charset="-122"/>
                <a:ea typeface="楷体" panose="02010609060101010101" charset="-122"/>
              </a:rPr>
              <a:t>而赢了一回，他</a:t>
            </a:r>
            <a:r>
              <a:rPr lang="zh-CN" altLang="zh-CN" sz="28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倒几乎</a:t>
            </a:r>
            <a:r>
              <a:rPr lang="zh-CN" altLang="zh-CN" sz="2800" smtClean="0">
                <a:latin typeface="楷体" panose="02010609060101010101" charset="-122"/>
                <a:ea typeface="楷体" panose="02010609060101010101" charset="-122"/>
              </a:rPr>
              <a:t>失败了。”怎样理解这一句中“不幸”“倒”“几乎”</a:t>
            </a:r>
            <a:r>
              <a:rPr lang="en-US" altLang="zh-CN" sz="2800" smtClean="0">
                <a:latin typeface="楷体" panose="02010609060101010101" charset="-122"/>
                <a:ea typeface="楷体" panose="02010609060101010101" charset="-122"/>
              </a:rPr>
              <a:t>?</a:t>
            </a:r>
            <a:endParaRPr lang="zh-CN" altLang="zh-CN" sz="2800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800" smtClean="0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zh-CN" sz="2800" b="1" smtClean="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“不幸”</a:t>
            </a:r>
            <a:r>
              <a:rPr lang="zh-CN" altLang="zh-CN" sz="2800" smtClean="0">
                <a:latin typeface="楷体" panose="02010609060101010101" charset="-122"/>
                <a:ea typeface="楷体" panose="02010609060101010101" charset="-122"/>
              </a:rPr>
              <a:t>指阿</a:t>
            </a:r>
            <a:r>
              <a:rPr lang="en-US" altLang="zh-CN" sz="2800" smtClean="0">
                <a:latin typeface="楷体" panose="02010609060101010101" charset="-122"/>
                <a:ea typeface="楷体" panose="02010609060101010101" charset="-122"/>
              </a:rPr>
              <a:t>Q</a:t>
            </a:r>
            <a:r>
              <a:rPr lang="zh-CN" altLang="zh-CN" sz="2800" smtClean="0">
                <a:latin typeface="楷体" panose="02010609060101010101" charset="-122"/>
                <a:ea typeface="楷体" panose="02010609060101010101" charset="-122"/>
              </a:rPr>
              <a:t>输钱是幸运的，赢了反而成了不幸的起源了，可见那是一个黑白颠倒的世界</a:t>
            </a:r>
            <a:r>
              <a:rPr lang="en-US" altLang="zh-CN" sz="2800" smtClean="0">
                <a:latin typeface="楷体" panose="02010609060101010101" charset="-122"/>
                <a:ea typeface="楷体" panose="02010609060101010101" charset="-122"/>
              </a:rPr>
              <a:t>!</a:t>
            </a:r>
            <a:endParaRPr lang="en-US" altLang="zh-CN" sz="2800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800" smtClean="0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zh-CN" sz="2800" b="1" smtClean="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“倒”</a:t>
            </a:r>
            <a:r>
              <a:rPr lang="zh-CN" altLang="zh-CN" sz="2800" smtClean="0">
                <a:latin typeface="楷体" panose="02010609060101010101" charset="-122"/>
                <a:ea typeface="楷体" panose="02010609060101010101" charset="-122"/>
              </a:rPr>
              <a:t>强调赢钱反遭更大的创痛</a:t>
            </a:r>
            <a:r>
              <a:rPr lang="zh-CN" altLang="en-US" sz="2800" smtClean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en-US" altLang="zh-CN" sz="2800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800" smtClean="0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zh-CN" sz="2800" b="1" smtClean="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“几乎”</a:t>
            </a:r>
            <a:r>
              <a:rPr lang="zh-CN" altLang="zh-CN" sz="2800" smtClean="0">
                <a:latin typeface="楷体" panose="02010609060101010101" charset="-122"/>
                <a:ea typeface="楷体" panose="02010609060101010101" charset="-122"/>
              </a:rPr>
              <a:t>表明阿</a:t>
            </a:r>
            <a:r>
              <a:rPr lang="en-US" altLang="zh-CN" sz="2800" smtClean="0">
                <a:latin typeface="楷体" panose="02010609060101010101" charset="-122"/>
                <a:ea typeface="楷体" panose="02010609060101010101" charset="-122"/>
              </a:rPr>
              <a:t>Q</a:t>
            </a:r>
            <a:r>
              <a:rPr lang="zh-CN" altLang="zh-CN" sz="2800" smtClean="0">
                <a:latin typeface="楷体" panose="02010609060101010101" charset="-122"/>
                <a:ea typeface="楷体" panose="02010609060101010101" charset="-122"/>
              </a:rPr>
              <a:t>这一次失败千真万确是事实，但他竟然还是用精神胜利法</a:t>
            </a:r>
            <a:r>
              <a:rPr lang="en-US" altLang="zh-CN" sz="2800" smtClean="0">
                <a:latin typeface="楷体" panose="02010609060101010101" charset="-122"/>
                <a:ea typeface="楷体" panose="02010609060101010101" charset="-122"/>
              </a:rPr>
              <a:t>--</a:t>
            </a:r>
            <a:r>
              <a:rPr lang="zh-CN" altLang="zh-CN" sz="2800" smtClean="0">
                <a:latin typeface="楷体" panose="02010609060101010101" charset="-122"/>
                <a:ea typeface="楷体" panose="02010609060101010101" charset="-122"/>
              </a:rPr>
              <a:t>把自己挨了打，想象成是别人挨打</a:t>
            </a:r>
            <a:r>
              <a:rPr lang="en-US" altLang="zh-CN" sz="2800" smtClean="0">
                <a:latin typeface="楷体" panose="02010609060101010101" charset="-122"/>
                <a:ea typeface="楷体" panose="02010609060101010101" charset="-122"/>
              </a:rPr>
              <a:t>--</a:t>
            </a:r>
            <a:r>
              <a:rPr lang="zh-CN" altLang="zh-CN" sz="2800" smtClean="0">
                <a:latin typeface="楷体" panose="02010609060101010101" charset="-122"/>
                <a:ea typeface="楷体" panose="02010609060101010101" charset="-122"/>
              </a:rPr>
              <a:t>使自己“逃”过一“劫”。 </a:t>
            </a:r>
            <a:endParaRPr lang="zh-CN" altLang="zh-CN" sz="2800" smtClean="0">
              <a:latin typeface="楷体" panose="02010609060101010101" charset="-122"/>
              <a:ea typeface="楷体" panose="02010609060101010101" charset="-122"/>
            </a:endParaRPr>
          </a:p>
          <a:p>
            <a:endParaRPr lang="en-US" altLang="zh-CN" sz="3200" smtClean="0">
              <a:latin typeface="楷体" panose="02010609060101010101" charset="-122"/>
              <a:ea typeface="楷体" panose="02010609060101010101" charset="-122"/>
            </a:endParaRPr>
          </a:p>
          <a:p>
            <a:endParaRPr lang="en-US" altLang="zh-CN" sz="3200" smtClean="0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zh-CN" sz="3200" smtClean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1" name="Picture 5" descr="C:\Users\Administrator\Desktop\微信图片_20210304205914.jp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191729" y="235975"/>
            <a:ext cx="11813458" cy="6430296"/>
          </a:xfrm>
          <a:prstGeom prst="rect">
            <a:avLst/>
          </a:prstGeom>
          <a:noFill/>
        </p:spPr>
      </p:pic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163773" y="218363"/>
            <a:ext cx="11865930" cy="6503069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8"/>
            </p:custDataLst>
          </p:nvPr>
        </p:nvSpPr>
        <p:spPr>
          <a:xfrm>
            <a:off x="4576548" y="1132471"/>
            <a:ext cx="70649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  <a:endParaRPr lang="en-US" altLang="zh-CN" sz="2400" smtClean="0"/>
          </a:p>
        </p:txBody>
      </p:sp>
      <p:sp>
        <p:nvSpPr>
          <p:cNvPr id="22529" name="Rectangle 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149530" y="1428348"/>
            <a:ext cx="9052561" cy="403187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“然而阿</a:t>
            </a:r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Q</a:t>
            </a:r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虽然常优胜，却直待蒙赵太爷打他嘴巴之后，这才出了名。</a:t>
            </a:r>
            <a:r>
              <a:rPr lang="zh-CN" altLang="en-US" sz="3200" smtClean="0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“蒙”有何含义</a:t>
            </a:r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?</a:t>
            </a:r>
            <a:endParaRPr lang="zh-CN" altLang="zh-CN" sz="3200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zh-CN"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挨打像荣幸地</a:t>
            </a:r>
            <a:r>
              <a:rPr lang="zh-CN" altLang="zh-CN" sz="3200" b="1" smtClean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蒙受恩惠</a:t>
            </a:r>
            <a:r>
              <a:rPr lang="zh-CN" altLang="zh-CN"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。一个“蒙”字，形象地刻画了阿</a:t>
            </a:r>
            <a:r>
              <a:rPr lang="en-US" altLang="zh-CN"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Q</a:t>
            </a:r>
            <a:r>
              <a:rPr lang="zh-CN" altLang="zh-CN"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以及看客们那种以丧失人格为代价换来</a:t>
            </a:r>
            <a:r>
              <a:rPr lang="zh-CN" altLang="zh-CN" sz="3200" b="1" smtClean="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盲目的趋炎附势的变态心理</a:t>
            </a:r>
            <a:r>
              <a:rPr lang="zh-CN" altLang="zh-CN"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zh-CN" sz="3200" b="1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endParaRPr lang="en-US" altLang="zh-CN" sz="3200" smtClean="0">
              <a:latin typeface="楷体" panose="02010609060101010101" charset="-122"/>
              <a:ea typeface="楷体" panose="02010609060101010101" charset="-122"/>
            </a:endParaRPr>
          </a:p>
          <a:p>
            <a:endParaRPr lang="en-US" altLang="zh-CN" sz="3200" smtClean="0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zh-CN" sz="3200" smtClean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1" name="Picture 5" descr="C:\Users\Administrator\Desktop\微信图片_20210304205914.jp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191729" y="235975"/>
            <a:ext cx="11813458" cy="6430296"/>
          </a:xfrm>
          <a:prstGeom prst="rect">
            <a:avLst/>
          </a:prstGeom>
          <a:noFill/>
        </p:spPr>
      </p:pic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163773" y="218363"/>
            <a:ext cx="11865930" cy="6503069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8"/>
            </p:custDataLst>
          </p:nvPr>
        </p:nvSpPr>
        <p:spPr>
          <a:xfrm>
            <a:off x="4576548" y="1132471"/>
            <a:ext cx="70649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  <a:endParaRPr lang="en-US" altLang="zh-CN" sz="2400" smtClean="0"/>
          </a:p>
        </p:txBody>
      </p:sp>
      <p:sp>
        <p:nvSpPr>
          <p:cNvPr id="22529" name="Rectangle 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149530" y="935906"/>
            <a:ext cx="9052561" cy="501675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阿</a:t>
            </a:r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Q</a:t>
            </a:r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“十分得意地笑”，店里人“九分得意地笑”，这是为什么</a:t>
            </a:r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?</a:t>
            </a:r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这揭示出一种怎样的社会现象</a:t>
            </a:r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?</a:t>
            </a:r>
            <a:endParaRPr lang="zh-CN" altLang="zh-CN" sz="3200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zh-CN"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“九分”</a:t>
            </a:r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是作者有意生造的词语，幽默地鄙夷了“酒店里的人”</a:t>
            </a:r>
            <a:r>
              <a:rPr lang="zh-CN" altLang="en-US" sz="3200" smtClean="0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个个</a:t>
            </a:r>
            <a:r>
              <a:rPr lang="zh-CN" altLang="en-US" sz="3200" smtClean="0">
                <a:latin typeface="楷体" panose="02010609060101010101" charset="-122"/>
                <a:ea typeface="楷体" panose="02010609060101010101" charset="-122"/>
              </a:rPr>
              <a:t>看</a:t>
            </a:r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着有一颗肮脏的灵魂，他们因为没有像阿</a:t>
            </a:r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Q</a:t>
            </a:r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一样亲自动手动脚调戏小尼姑，因此觉得不十分过隐，所以而只有“九分得意”。这表明当时人们之间</a:t>
            </a:r>
            <a:r>
              <a:rPr lang="zh-CN" altLang="zh-CN"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缺乏起码的同情心。</a:t>
            </a:r>
            <a:endParaRPr lang="zh-CN" altLang="zh-CN" sz="3200" b="1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endParaRPr lang="en-US" altLang="zh-CN" sz="3200" smtClean="0">
              <a:latin typeface="楷体" panose="02010609060101010101" charset="-122"/>
              <a:ea typeface="楷体" panose="02010609060101010101" charset="-122"/>
            </a:endParaRPr>
          </a:p>
          <a:p>
            <a:endParaRPr lang="en-US" altLang="zh-CN" sz="3200" smtClean="0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zh-CN" sz="3200" smtClean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1" name="Picture 5" descr="C:\Users\Administrator\Desktop\微信图片_20210304205914.jp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191729" y="235975"/>
            <a:ext cx="11813458" cy="6430296"/>
          </a:xfrm>
          <a:prstGeom prst="rect">
            <a:avLst/>
          </a:prstGeom>
          <a:noFill/>
        </p:spPr>
      </p:pic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163773" y="218363"/>
            <a:ext cx="11865930" cy="6503069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8"/>
            </p:custDataLst>
          </p:nvPr>
        </p:nvSpPr>
        <p:spPr>
          <a:xfrm>
            <a:off x="4576548" y="1132471"/>
            <a:ext cx="70649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  <a:endParaRPr lang="en-US" altLang="zh-CN" sz="2400" smtClean="0"/>
          </a:p>
        </p:txBody>
      </p:sp>
      <p:sp>
        <p:nvSpPr>
          <p:cNvPr id="22529" name="Rectangle 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149530" y="1182128"/>
            <a:ext cx="9052561" cy="452431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                </a:t>
            </a:r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艺术特色</a:t>
            </a:r>
            <a:endParaRPr lang="zh-CN" altLang="zh-CN" sz="3200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1.</a:t>
            </a:r>
            <a:r>
              <a:rPr lang="zh-CN" altLang="zh-CN"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用生动的细节</a:t>
            </a:r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尤其是高度个性化的语言塑造人物形象</a:t>
            </a:r>
            <a:endParaRPr lang="zh-CN" altLang="zh-CN" sz="3200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2.</a:t>
            </a:r>
            <a:r>
              <a:rPr lang="zh-CN" altLang="zh-CN"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语言幽默、尖刻</a:t>
            </a:r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使小说具有“喜剧的外套</a:t>
            </a:r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悲剧的内核”。因此</a:t>
            </a:r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阿</a:t>
            </a:r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Q</a:t>
            </a:r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的故事是一个让人笑出眼泪来的故事。</a:t>
            </a:r>
            <a:endParaRPr lang="zh-CN" altLang="zh-CN" sz="3200" smtClean="0">
              <a:latin typeface="楷体" panose="02010609060101010101" charset="-122"/>
              <a:ea typeface="楷体" panose="02010609060101010101" charset="-122"/>
            </a:endParaRPr>
          </a:p>
          <a:p>
            <a:endParaRPr lang="en-US" altLang="zh-CN" sz="3200" smtClean="0">
              <a:latin typeface="楷体" panose="02010609060101010101" charset="-122"/>
              <a:ea typeface="楷体" panose="02010609060101010101" charset="-122"/>
            </a:endParaRPr>
          </a:p>
          <a:p>
            <a:endParaRPr lang="en-US" altLang="zh-CN" sz="3200" smtClean="0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zh-CN" sz="3200" smtClean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26085" y="648335"/>
            <a:ext cx="10972800" cy="538480"/>
          </a:xfrm>
        </p:spPr>
        <p:txBody>
          <a:bodyPr/>
          <a:lstStyle/>
          <a:p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【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材料补充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】</a:t>
            </a: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157480" y="1525905"/>
            <a:ext cx="5795645" cy="426212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32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《呐喊》自序中写道</a:t>
            </a:r>
            <a:r>
              <a:rPr lang="en-US" altLang="zh-CN" sz="32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“</a:t>
            </a:r>
            <a:r>
              <a:rPr lang="zh-CN" altLang="en-US" sz="32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凡是愚弱的国民，即使体格如何健全，如何茁壮，也只能做毫无意义的示众材料和看客，病死多少是不必以为不幸的，所以我们的第一要著，是在改变他们的精神。</a:t>
            </a:r>
            <a:r>
              <a:rPr lang="en-US" altLang="zh-CN" sz="32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”</a:t>
            </a:r>
            <a:endParaRPr lang="en-US" altLang="zh-CN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4" name="图片 3" descr="u=3742987817,3805697562&amp;fm=26&amp;gp=0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953125" y="1064260"/>
            <a:ext cx="6003925" cy="450278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325755" y="1343660"/>
            <a:ext cx="11199495" cy="849630"/>
          </a:xfrm>
        </p:spPr>
        <p:txBody>
          <a:bodyPr/>
          <a:lstStyle/>
          <a:p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【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探究拓展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】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有人认为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“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精神胜利法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”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是我们民族落后的国民性的集中体现，也有人说它是人类百多绝望处境的合理精神反应，对此，你怎么看？</a:t>
            </a:r>
            <a:b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325755" y="2491740"/>
            <a:ext cx="11370310" cy="3480435"/>
          </a:xfrm>
        </p:spPr>
        <p:txBody>
          <a:bodyPr>
            <a:scene3d>
              <a:camera prst="orthographicFront"/>
              <a:lightRig rig="threePt" dir="t"/>
            </a:scene3d>
          </a:bodyPr>
          <a:lstStyle/>
          <a:p>
            <a:pPr indent="45720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阿</a:t>
            </a:r>
            <a:r>
              <a:rPr lang="en-US" alt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Q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和其</a:t>
            </a:r>
            <a:r>
              <a:rPr lang="en-US" alt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精神胜利法</a:t>
            </a:r>
            <a:r>
              <a:rPr lang="en-US" alt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因其丰富的内涵，已经超越时代，成为一种人类精神的共同写照，既要认识国民精神的愚昧落后，也要超越时代认识其普遍性。自我麻醉不同于自我安慰，自我安慰也不同于自甘堕落，</a:t>
            </a:r>
            <a:r>
              <a:rPr lang="en-US" alt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精神胜利法</a:t>
            </a:r>
            <a:r>
              <a:rPr lang="en-US" alt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是不思进取的自欺欺人，不同于奋斗中面对困境，挫折的自我调适。我们要以入世的精神做事，以出世的精神做人。不甘人后也不自轻自贱，自欺欺人。</a:t>
            </a:r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325755" y="1343660"/>
            <a:ext cx="11199495" cy="849630"/>
          </a:xfrm>
        </p:spPr>
        <p:txBody>
          <a:bodyPr/>
          <a:lstStyle/>
          <a:p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【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讨论探究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】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鲁迅以犀利的笔锋，塑造了国民的劣根性，试说明这种劣根性？他们的根源是什么？（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3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分钟）</a:t>
            </a:r>
            <a:b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325755" y="2349500"/>
            <a:ext cx="11370310" cy="3480435"/>
          </a:xfrm>
        </p:spPr>
        <p:txBody>
          <a:bodyPr>
            <a:scene3d>
              <a:camera prst="orthographicFront"/>
              <a:lightRig rig="threePt" dir="t"/>
            </a:scene3d>
          </a:bodyPr>
          <a:lstStyle/>
          <a:p>
            <a:pPr indent="457200">
              <a:lnSpc>
                <a:spcPct val="100000"/>
              </a:lnSpc>
              <a:spcBef>
                <a:spcPct val="0"/>
              </a:spcBef>
              <a:buNone/>
            </a:pPr>
            <a:r>
              <a:rPr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专制性和奴性</a:t>
            </a:r>
            <a:r>
              <a:rPr 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结合</a:t>
            </a:r>
            <a:r>
              <a:rPr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。鲁迅曾借用“羊样的凶兽，凶兽样的羊”来形容国民的这一劣根性。专制者和奴才的逆反对应性格，可以同时并存于一个人的身上，鲁迅对此作了形象的描绘:皇帝压迫大臣，大臣压迫属下官员，下层官员压迫百姓，生活在最下层的男人还在家庭中压迫妇女和儿童。这是专制性的一面。而这些专制者对其“上峰”则又带有“奴性”。“</a:t>
            </a:r>
            <a:endParaRPr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09600" y="718820"/>
            <a:ext cx="10972800" cy="863600"/>
          </a:xfrm>
        </p:spPr>
        <p:txBody>
          <a:bodyPr/>
          <a:lstStyle/>
          <a:p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【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讨论探究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】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鲁迅以犀利的笔锋，塑造了国民的劣根性，试说明这种劣根性？他们的根源是什么？（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3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分钟）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452755" y="1825625"/>
            <a:ext cx="11129645" cy="3663315"/>
          </a:xfrm>
        </p:spPr>
        <p:txBody>
          <a:bodyPr/>
          <a:lstStyle/>
          <a:p>
            <a:r>
              <a:rPr sz="36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在黄金时代没有到来之前，人都有这种特性。”“大小无数的人肉的筵宴，即从有文明以来一直排到现在，人们就在这会场中吃人，被吃，以凶人的愚妄的欢呼，将悲惨的弱者的呼号遮掩，更不消说女人和小儿。”（《坟·灯下漫笔》）</a:t>
            </a:r>
            <a:endParaRPr sz="360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sz="36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鲁迅对这一劣根性的社会基础作了深刻的分析:这是长期并存的专制主义制度的影响和长期渗透的结果。</a:t>
            </a:r>
            <a:endParaRPr sz="3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3600"/>
          </a:p>
        </p:txBody>
      </p:sp>
    </p:spTree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09600" y="718820"/>
            <a:ext cx="10972800" cy="863600"/>
          </a:xfrm>
        </p:spPr>
        <p:txBody>
          <a:bodyPr/>
          <a:lstStyle/>
          <a:p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【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艺术探究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】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《阿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Q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正传》的艺术特色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452755" y="1825625"/>
            <a:ext cx="11129645" cy="3663315"/>
          </a:xfrm>
        </p:spPr>
        <p:txBody>
          <a:bodyPr/>
          <a:lstStyle/>
          <a:p>
            <a:r>
              <a:rPr 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用喜剧的外衣，包裹着一个悲剧性的故事。</a:t>
            </a:r>
            <a:endParaRPr lang="zh-CN" altLang="en-US" sz="3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杂文笔法的灵活运用，语言幽默、诙谐、运用反语、夸张、打次小勇、庄词谐用等手法。</a:t>
            </a:r>
            <a:endParaRPr sz="3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3600"/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24205" y="1102360"/>
            <a:ext cx="4801870" cy="310515"/>
          </a:xfrm>
        </p:spPr>
        <p:txBody>
          <a:bodyPr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创作背景</a:t>
            </a:r>
            <a:br>
              <a:rPr lang="zh-CN" altLang="en-US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</a:br>
            <a:endParaRPr lang="zh-CN" altLang="en-US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328295" y="1412240"/>
            <a:ext cx="6596380" cy="4374515"/>
          </a:xfrm>
        </p:spPr>
        <p:txBody>
          <a:bodyPr/>
          <a:lstStyle/>
          <a:p>
            <a:pPr marL="0" algn="l">
              <a:lnSpc>
                <a:spcPct val="100000"/>
              </a:lnSpc>
              <a:spcBef>
                <a:spcPct val="0"/>
              </a:spcBef>
            </a:pPr>
            <a:r>
              <a:rPr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辛亥革命推翻了两千多年的封建帝制，使民主共和的观念深入人心，但它没有完成反帝反封建的民主革命的伟大任务。资产阶级把有强烈革命要求的农民拒之门外。因此，广大农民在革命之后，仍处于帝国主义和封建主义的残酷剥削和压迫之下，承受着政治上的压迫，经济上的剥削和精神上的奴役。</a:t>
            </a:r>
            <a:endParaRPr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4" name="图片 3" descr="5-191024155405M0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118350" y="335915"/>
            <a:ext cx="4932680" cy="591058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11" name="Picture 5" descr="C:\Users\Administrator\Desktop\微信图片_20210304205914.jpg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 bwMode="auto">
          <a:xfrm>
            <a:off x="191729" y="235975"/>
            <a:ext cx="11813458" cy="6430296"/>
          </a:xfrm>
          <a:prstGeom prst="rect">
            <a:avLst/>
          </a:prstGeom>
          <a:noFill/>
        </p:spPr>
      </p:pic>
      <p:sp>
        <p:nvSpPr>
          <p:cNvPr id="12" name="文本框 11"/>
          <p:cNvSpPr txBox="1"/>
          <p:nvPr>
            <p:custDataLst>
              <p:tags r:id="rId6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>
            <p:custDataLst>
              <p:tags r:id="rId7"/>
            </p:custDataLst>
          </p:nvPr>
        </p:nvSpPr>
        <p:spPr>
          <a:xfrm>
            <a:off x="163773" y="218363"/>
            <a:ext cx="11865930" cy="6503069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8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9"/>
            </p:custDataLst>
          </p:nvPr>
        </p:nvSpPr>
        <p:spPr>
          <a:xfrm>
            <a:off x="4576548" y="1132471"/>
            <a:ext cx="70649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  <a:endParaRPr lang="en-US" altLang="zh-CN" sz="2400" smtClean="0"/>
          </a:p>
        </p:txBody>
      </p:sp>
      <p:sp>
        <p:nvSpPr>
          <p:cNvPr id="22529" name="Rectangle 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311763" y="921158"/>
            <a:ext cx="9052561" cy="501675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                </a:t>
            </a:r>
            <a:r>
              <a:rPr lang="zh-CN" altLang="zh-CN" sz="3200" b="1" smtClean="0">
                <a:latin typeface="楷体" panose="02010609060101010101" charset="-122"/>
                <a:ea typeface="楷体" panose="02010609060101010101" charset="-122"/>
              </a:rPr>
              <a:t>主题归纳</a:t>
            </a:r>
            <a:endParaRPr lang="zh-CN" altLang="zh-CN" sz="3200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3200" smtClean="0">
                <a:latin typeface="Malgun Gothic" panose="020b0503020000020004" pitchFamily="34" charset="-127"/>
                <a:ea typeface="Malgun Gothic" panose="020b0503020000020004" pitchFamily="34" charset="-127"/>
              </a:rPr>
              <a:t>      </a:t>
            </a:r>
            <a:r>
              <a:rPr lang="zh-CN" altLang="zh-CN" sz="3200" smtClean="0">
                <a:latin typeface="Malgun Gothic" panose="020b0503020000020004" pitchFamily="34" charset="-127"/>
                <a:ea typeface="楷体" panose="02010609060101010101" charset="-122"/>
              </a:rPr>
              <a:t>通过对阿</a:t>
            </a:r>
            <a:r>
              <a:rPr lang="en-US" altLang="zh-CN" sz="3200" smtClean="0">
                <a:latin typeface="Malgun Gothic" panose="020b0503020000020004" pitchFamily="34" charset="-127"/>
                <a:ea typeface="Malgun Gothic" panose="020b0503020000020004" pitchFamily="34" charset="-127"/>
              </a:rPr>
              <a:t>Q</a:t>
            </a:r>
            <a:r>
              <a:rPr lang="zh-CN" altLang="zh-CN" sz="3200" smtClean="0">
                <a:latin typeface="Malgun Gothic" panose="020b0503020000020004" pitchFamily="34" charset="-127"/>
                <a:ea typeface="楷体" panose="02010609060101010101" charset="-122"/>
              </a:rPr>
              <a:t>的语言、心理、行为等的描写</a:t>
            </a:r>
            <a:r>
              <a:rPr lang="zh-CN" altLang="en-US" sz="3200" smtClean="0">
                <a:latin typeface="Malgun Gothic" panose="020b0503020000020004" pitchFamily="34" charset="-127"/>
                <a:ea typeface="楷体" panose="02010609060101010101" charset="-122"/>
              </a:rPr>
              <a:t>，</a:t>
            </a:r>
            <a:r>
              <a:rPr lang="zh-CN" altLang="zh-CN" sz="3200" b="1" smtClean="0">
                <a:solidFill>
                  <a:srgbClr val="00B0F0"/>
                </a:solidFill>
                <a:latin typeface="Malgun Gothic" panose="020b0503020000020004" pitchFamily="34" charset="-127"/>
                <a:ea typeface="楷体" panose="02010609060101010101" charset="-122"/>
              </a:rPr>
              <a:t>刻画了</a:t>
            </a:r>
            <a:r>
              <a:rPr lang="zh-CN" altLang="zh-CN" sz="3200" smtClean="0">
                <a:latin typeface="Malgun Gothic" panose="020b0503020000020004" pitchFamily="34" charset="-127"/>
                <a:ea typeface="楷体" panose="02010609060101010101" charset="-122"/>
              </a:rPr>
              <a:t>阿</a:t>
            </a:r>
            <a:r>
              <a:rPr lang="en-US" altLang="zh-CN" sz="3200" smtClean="0">
                <a:latin typeface="Malgun Gothic" panose="020b0503020000020004" pitchFamily="34" charset="-127"/>
                <a:ea typeface="Malgun Gothic" panose="020b0503020000020004" pitchFamily="34" charset="-127"/>
              </a:rPr>
              <a:t>Q</a:t>
            </a:r>
            <a:r>
              <a:rPr lang="zh-CN" altLang="zh-CN" sz="3200" smtClean="0">
                <a:latin typeface="Malgun Gothic" panose="020b0503020000020004" pitchFamily="34" charset="-127"/>
                <a:ea typeface="楷体" panose="02010609060101010101" charset="-122"/>
              </a:rPr>
              <a:t>“精神胜利法”的表现</a:t>
            </a:r>
            <a:r>
              <a:rPr lang="zh-CN" altLang="en-US" sz="3200" smtClean="0">
                <a:latin typeface="Malgun Gothic" panose="020b0503020000020004" pitchFamily="34" charset="-127"/>
                <a:ea typeface="楷体" panose="02010609060101010101" charset="-122"/>
              </a:rPr>
              <a:t>，</a:t>
            </a:r>
            <a:r>
              <a:rPr lang="zh-CN" altLang="zh-CN" sz="3200" b="1" smtClean="0">
                <a:solidFill>
                  <a:srgbClr val="00B0F0"/>
                </a:solidFill>
                <a:latin typeface="Malgun Gothic" panose="020b0503020000020004" pitchFamily="34" charset="-127"/>
                <a:ea typeface="楷体" panose="02010609060101010101" charset="-122"/>
              </a:rPr>
              <a:t>反映了</a:t>
            </a:r>
            <a:r>
              <a:rPr lang="zh-CN" altLang="zh-CN" sz="3200" smtClean="0">
                <a:latin typeface="Malgun Gothic" panose="020b0503020000020004" pitchFamily="34" charset="-127"/>
                <a:ea typeface="楷体" panose="02010609060101010101" charset="-122"/>
              </a:rPr>
              <a:t>当时国民普遍存在的病态心理</a:t>
            </a:r>
            <a:r>
              <a:rPr lang="zh-CN" altLang="en-US" sz="3200" smtClean="0">
                <a:latin typeface="Malgun Gothic" panose="020b0503020000020004" pitchFamily="34" charset="-127"/>
                <a:ea typeface="楷体" panose="02010609060101010101" charset="-122"/>
              </a:rPr>
              <a:t>，</a:t>
            </a:r>
            <a:r>
              <a:rPr lang="zh-CN" altLang="zh-CN" sz="3200" smtClean="0">
                <a:latin typeface="Malgun Gothic" panose="020b0503020000020004" pitchFamily="34" charset="-127"/>
                <a:ea typeface="楷体" panose="02010609060101010101" charset="-122"/>
              </a:rPr>
              <a:t>深刻地</a:t>
            </a:r>
            <a:r>
              <a:rPr lang="zh-CN" altLang="zh-CN" sz="3200" b="1" smtClean="0">
                <a:solidFill>
                  <a:srgbClr val="00B0F0"/>
                </a:solidFill>
                <a:latin typeface="Malgun Gothic" panose="020b0503020000020004" pitchFamily="34" charset="-127"/>
                <a:ea typeface="楷体" panose="02010609060101010101" charset="-122"/>
              </a:rPr>
              <a:t>揭示了</a:t>
            </a:r>
            <a:r>
              <a:rPr lang="zh-CN" altLang="zh-CN" sz="3200" smtClean="0">
                <a:latin typeface="Malgun Gothic" panose="020b0503020000020004" pitchFamily="34" charset="-127"/>
                <a:ea typeface="楷体" panose="02010609060101010101" charset="-122"/>
              </a:rPr>
              <a:t>国民劣根性</a:t>
            </a:r>
            <a:r>
              <a:rPr lang="zh-CN" altLang="en-US" sz="3200" smtClean="0">
                <a:latin typeface="Malgun Gothic" panose="020b0503020000020004" pitchFamily="34" charset="-127"/>
                <a:ea typeface="楷体" panose="02010609060101010101" charset="-122"/>
              </a:rPr>
              <a:t>，</a:t>
            </a:r>
            <a:r>
              <a:rPr lang="zh-CN" altLang="zh-CN" sz="3200" smtClean="0">
                <a:latin typeface="Malgun Gothic" panose="020b0503020000020004" pitchFamily="34" charset="-127"/>
                <a:ea typeface="楷体" panose="02010609060101010101" charset="-122"/>
              </a:rPr>
              <a:t>意在“画出这样沉默的国民的魂灵来”“暴露国民的弱点”</a:t>
            </a:r>
            <a:r>
              <a:rPr lang="zh-CN" altLang="en-US" sz="3200" smtClean="0">
                <a:latin typeface="Malgun Gothic" panose="020b0503020000020004" pitchFamily="34" charset="-127"/>
                <a:ea typeface="楷体" panose="02010609060101010101" charset="-122"/>
              </a:rPr>
              <a:t>，</a:t>
            </a:r>
            <a:r>
              <a:rPr lang="zh-CN" altLang="zh-CN" sz="3200" smtClean="0">
                <a:latin typeface="Malgun Gothic" panose="020b0503020000020004" pitchFamily="34" charset="-127"/>
                <a:ea typeface="楷体" panose="02010609060101010101" charset="-122"/>
              </a:rPr>
              <a:t>揭露当时的病态社会</a:t>
            </a:r>
            <a:r>
              <a:rPr lang="zh-CN" altLang="en-US" sz="3200" smtClean="0">
                <a:latin typeface="Malgun Gothic" panose="020b0503020000020004" pitchFamily="34" charset="-127"/>
                <a:ea typeface="楷体" panose="02010609060101010101" charset="-122"/>
              </a:rPr>
              <a:t>，</a:t>
            </a:r>
            <a:r>
              <a:rPr lang="zh-CN" altLang="zh-CN" sz="3200" smtClean="0">
                <a:latin typeface="Malgun Gothic" panose="020b0503020000020004" pitchFamily="34" charset="-127"/>
                <a:ea typeface="楷体" panose="02010609060101010101" charset="-122"/>
              </a:rPr>
              <a:t>“</a:t>
            </a:r>
            <a:r>
              <a:rPr lang="zh-CN" altLang="zh-CN" sz="3200" b="1" smtClean="0">
                <a:solidFill>
                  <a:srgbClr val="00B0F0"/>
                </a:solidFill>
                <a:latin typeface="Malgun Gothic" panose="020b0503020000020004" pitchFamily="34" charset="-127"/>
                <a:ea typeface="楷体" panose="02010609060101010101" charset="-122"/>
              </a:rPr>
              <a:t>引起</a:t>
            </a:r>
            <a:r>
              <a:rPr lang="zh-CN" altLang="zh-CN" sz="3200" smtClean="0">
                <a:latin typeface="Malgun Gothic" panose="020b0503020000020004" pitchFamily="34" charset="-127"/>
                <a:ea typeface="楷体" panose="02010609060101010101" charset="-122"/>
              </a:rPr>
              <a:t>疗救的注意”。</a:t>
            </a:r>
            <a:endParaRPr lang="zh-CN" altLang="zh-CN" sz="3200" smtClean="0">
              <a:latin typeface="Malgun Gothic" panose="020b0503020000020004" pitchFamily="34" charset="-127"/>
              <a:ea typeface="楷体" panose="02010609060101010101" charset="-122"/>
            </a:endParaRPr>
          </a:p>
          <a:p>
            <a:endParaRPr lang="en-US" altLang="zh-CN" sz="3200" smtClean="0">
              <a:latin typeface="楷体" panose="02010609060101010101" charset="-122"/>
              <a:ea typeface="楷体" panose="02010609060101010101" charset="-122"/>
            </a:endParaRPr>
          </a:p>
          <a:p>
            <a:endParaRPr lang="en-US" altLang="zh-CN" sz="3200" smtClean="0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zh-CN" sz="3200" smtClean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11" name="Picture 5" descr="C:\Users\Administrator\Desktop\微信图片_20210304205914.jpg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 bwMode="auto">
          <a:xfrm>
            <a:off x="191729" y="235975"/>
            <a:ext cx="11813458" cy="6430296"/>
          </a:xfrm>
          <a:prstGeom prst="rect">
            <a:avLst/>
          </a:prstGeom>
          <a:noFill/>
        </p:spPr>
      </p:pic>
      <p:sp>
        <p:nvSpPr>
          <p:cNvPr id="12" name="文本框 11"/>
          <p:cNvSpPr txBox="1"/>
          <p:nvPr>
            <p:custDataLst>
              <p:tags r:id="rId6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>
            <p:custDataLst>
              <p:tags r:id="rId7"/>
            </p:custDataLst>
          </p:nvPr>
        </p:nvSpPr>
        <p:spPr>
          <a:xfrm>
            <a:off x="163773" y="218363"/>
            <a:ext cx="11865930" cy="6503069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8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9"/>
            </p:custDataLst>
          </p:nvPr>
        </p:nvSpPr>
        <p:spPr>
          <a:xfrm>
            <a:off x="4576548" y="1132471"/>
            <a:ext cx="70649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  <a:endParaRPr lang="en-US" altLang="zh-CN" sz="2400" smtClean="0"/>
          </a:p>
        </p:txBody>
      </p:sp>
      <p:sp>
        <p:nvSpPr>
          <p:cNvPr id="22529" name="Rectangle 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943054" y="543652"/>
            <a:ext cx="8982611" cy="255454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zh-CN" altLang="en-US" sz="3200" smtClean="0">
                <a:latin typeface="楷体" panose="02010609060101010101" charset="-122"/>
                <a:ea typeface="楷体" panose="02010609060101010101" charset="-122"/>
              </a:rPr>
              <a:t>下面是画家创作的阿</a:t>
            </a:r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Q</a:t>
            </a:r>
            <a:r>
              <a:rPr lang="zh-CN" altLang="en-US" sz="3200" smtClean="0">
                <a:latin typeface="楷体" panose="02010609060101010101" charset="-122"/>
                <a:ea typeface="楷体" panose="02010609060101010101" charset="-122"/>
              </a:rPr>
              <a:t>画像</a:t>
            </a:r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200" smtClean="0">
                <a:latin typeface="楷体" panose="02010609060101010101" charset="-122"/>
                <a:ea typeface="楷体" panose="02010609060101010101" charset="-122"/>
              </a:rPr>
              <a:t>请结合选文的具体内容</a:t>
            </a:r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200" smtClean="0">
                <a:latin typeface="楷体" panose="02010609060101010101" charset="-122"/>
                <a:ea typeface="楷体" panose="02010609060101010101" charset="-122"/>
              </a:rPr>
              <a:t>说说你认为哪幅画与你心中的阿</a:t>
            </a:r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Q</a:t>
            </a:r>
            <a:r>
              <a:rPr lang="zh-CN" altLang="en-US" sz="3200" smtClean="0">
                <a:latin typeface="楷体" panose="02010609060101010101" charset="-122"/>
                <a:ea typeface="楷体" panose="02010609060101010101" charset="-122"/>
              </a:rPr>
              <a:t>更为接近。</a:t>
            </a:r>
            <a:endParaRPr lang="zh-CN" altLang="zh-CN" sz="3200" smtClean="0">
              <a:latin typeface="楷体" panose="02010609060101010101" charset="-122"/>
              <a:ea typeface="楷体" panose="02010609060101010101" charset="-122"/>
            </a:endParaRPr>
          </a:p>
          <a:p>
            <a:endParaRPr lang="en-US" altLang="zh-CN" sz="3200" smtClean="0">
              <a:latin typeface="楷体" panose="02010609060101010101" charset="-122"/>
              <a:ea typeface="楷体" panose="02010609060101010101" charset="-122"/>
            </a:endParaRPr>
          </a:p>
          <a:p>
            <a:endParaRPr lang="en-US" altLang="zh-CN" sz="3200" smtClean="0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zh-CN" sz="3200" smtClean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026" name="Picture 2" descr="C:\Users\Administrator\Desktop\001pNqVMgy6Fdnx5zHgce&amp;690.jpg"/>
          <p:cNvPicPr>
            <a:picLocks noChangeAspect="1" noChangeArrowheads="1"/>
          </p:cNvPicPr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 bwMode="auto">
          <a:xfrm>
            <a:off x="1695911" y="1740308"/>
            <a:ext cx="3554515" cy="457200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27" name="Picture 3" descr="C:\Users\Administrator\Desktop\fengzihuitushougaomanhuaaQzhengchuan_5947496.jpg"/>
          <p:cNvPicPr>
            <a:picLocks noChangeAspect="1" noChangeArrowheads="1"/>
          </p:cNvPicPr>
          <p:nvPr>
            <p:custDataLst>
              <p:tags r:id="rId14"/>
            </p:custDataLst>
          </p:nvPr>
        </p:nvPicPr>
        <p:blipFill>
          <a:blip r:embed="rId13"/>
          <a:stretch>
            <a:fillRect/>
          </a:stretch>
        </p:blipFill>
        <p:spPr bwMode="auto">
          <a:xfrm>
            <a:off x="5577759" y="1779638"/>
            <a:ext cx="3404010" cy="460641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3" name="TextBox 12"/>
          <p:cNvSpPr txBox="1"/>
          <p:nvPr>
            <p:custDataLst>
              <p:tags r:id="rId15"/>
            </p:custDataLst>
          </p:nvPr>
        </p:nvSpPr>
        <p:spPr>
          <a:xfrm>
            <a:off x="766915" y="2389238"/>
            <a:ext cx="855406" cy="3416320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zh-CN" altLang="en-US" sz="3600" smtClean="0">
                <a:latin typeface="楷体" panose="02010609060101010101" charset="-122"/>
                <a:ea typeface="楷体" panose="02010609060101010101" charset="-122"/>
              </a:rPr>
              <a:t>赵延年的阿</a:t>
            </a:r>
            <a:r>
              <a:rPr lang="en-US" altLang="zh-CN" sz="3600" smtClean="0">
                <a:latin typeface="楷体" panose="02010609060101010101" charset="-122"/>
                <a:ea typeface="楷体" panose="02010609060101010101" charset="-122"/>
              </a:rPr>
              <a:t>Q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TextBox 13"/>
          <p:cNvSpPr txBox="1"/>
          <p:nvPr>
            <p:custDataLst>
              <p:tags r:id="rId16"/>
            </p:custDataLst>
          </p:nvPr>
        </p:nvSpPr>
        <p:spPr>
          <a:xfrm>
            <a:off x="9222657" y="2423651"/>
            <a:ext cx="855406" cy="3416320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zh-CN" altLang="en-US" sz="3600" smtClean="0">
                <a:latin typeface="楷体" panose="02010609060101010101" charset="-122"/>
                <a:ea typeface="楷体" panose="02010609060101010101" charset="-122"/>
              </a:rPr>
              <a:t>丰子恺的阿</a:t>
            </a:r>
            <a:r>
              <a:rPr lang="en-US" altLang="zh-CN" sz="3600" smtClean="0">
                <a:latin typeface="楷体" panose="02010609060101010101" charset="-122"/>
                <a:ea typeface="楷体" panose="02010609060101010101" charset="-122"/>
              </a:rPr>
              <a:t>Q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11" name="Picture 5" descr="C:\Users\Administrator\Desktop\微信图片_20210304205914.jpg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 bwMode="auto">
          <a:xfrm>
            <a:off x="191729" y="235975"/>
            <a:ext cx="11813458" cy="6430296"/>
          </a:xfrm>
          <a:prstGeom prst="rect">
            <a:avLst/>
          </a:prstGeom>
          <a:noFill/>
        </p:spPr>
      </p:pic>
      <p:sp>
        <p:nvSpPr>
          <p:cNvPr id="12" name="文本框 11"/>
          <p:cNvSpPr txBox="1"/>
          <p:nvPr>
            <p:custDataLst>
              <p:tags r:id="rId6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>
            <p:custDataLst>
              <p:tags r:id="rId7"/>
            </p:custDataLst>
          </p:nvPr>
        </p:nvSpPr>
        <p:spPr>
          <a:xfrm>
            <a:off x="163773" y="218363"/>
            <a:ext cx="11865930" cy="6503069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8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9"/>
            </p:custDataLst>
          </p:nvPr>
        </p:nvSpPr>
        <p:spPr>
          <a:xfrm>
            <a:off x="4576548" y="1132471"/>
            <a:ext cx="70649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  <a:endParaRPr lang="en-US" altLang="zh-CN" sz="2400" smtClean="0"/>
          </a:p>
        </p:txBody>
      </p:sp>
      <p:sp>
        <p:nvSpPr>
          <p:cNvPr id="22529" name="Rectangle 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497416" y="423102"/>
            <a:ext cx="7212803" cy="267765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zh-CN" altLang="en-US" sz="2800" b="1" smtClean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示例：</a:t>
            </a:r>
            <a:endParaRPr lang="en-US" altLang="zh-CN" sz="2800" b="1" smtClean="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800" smtClean="0">
                <a:latin typeface="楷体" panose="02010609060101010101" charset="-122"/>
                <a:ea typeface="楷体" panose="02010609060101010101" charset="-122"/>
              </a:rPr>
              <a:t>我认为图一与我心中的阿</a:t>
            </a:r>
            <a:r>
              <a:rPr lang="en-US" altLang="zh-CN" sz="2800" smtClean="0">
                <a:latin typeface="楷体" panose="02010609060101010101" charset="-122"/>
                <a:ea typeface="楷体" panose="02010609060101010101" charset="-122"/>
              </a:rPr>
              <a:t>Q</a:t>
            </a:r>
            <a:r>
              <a:rPr lang="zh-CN" altLang="en-US" sz="2800" smtClean="0">
                <a:latin typeface="楷体" panose="02010609060101010101" charset="-122"/>
                <a:ea typeface="楷体" panose="02010609060101010101" charset="-122"/>
              </a:rPr>
              <a:t>形象更为接近。画中阿</a:t>
            </a:r>
            <a:r>
              <a:rPr lang="en-US" altLang="zh-CN" sz="2800" smtClean="0">
                <a:latin typeface="楷体" panose="02010609060101010101" charset="-122"/>
                <a:ea typeface="楷体" panose="02010609060101010101" charset="-122"/>
              </a:rPr>
              <a:t>Q</a:t>
            </a:r>
            <a:r>
              <a:rPr lang="zh-CN" altLang="en-US" sz="2800" b="1" smtClean="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撇着嘴</a:t>
            </a:r>
            <a:r>
              <a:rPr lang="zh-CN" altLang="en-US" sz="2800" smtClean="0">
                <a:latin typeface="楷体" panose="02010609060101010101" charset="-122"/>
                <a:ea typeface="楷体" panose="02010609060101010101" charset="-122"/>
              </a:rPr>
              <a:t>的样子形象地表现出了他的</a:t>
            </a:r>
            <a:r>
              <a:rPr lang="zh-CN" altLang="en-US" sz="2800" b="1" smtClean="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妄自尊大</a:t>
            </a:r>
            <a:r>
              <a:rPr lang="en-US" altLang="zh-CN" sz="2800" smtClean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800" smtClean="0">
                <a:latin typeface="楷体" panose="02010609060101010101" charset="-122"/>
                <a:ea typeface="楷体" panose="02010609060101010101" charset="-122"/>
              </a:rPr>
              <a:t>画家表现的阿</a:t>
            </a:r>
            <a:r>
              <a:rPr lang="en-US" altLang="zh-CN" sz="2800" smtClean="0">
                <a:latin typeface="楷体" panose="02010609060101010101" charset="-122"/>
                <a:ea typeface="楷体" panose="02010609060101010101" charset="-122"/>
              </a:rPr>
              <a:t>Q</a:t>
            </a:r>
            <a:r>
              <a:rPr lang="zh-CN" altLang="en-US" sz="2800" smtClean="0">
                <a:latin typeface="楷体" panose="02010609060101010101" charset="-122"/>
                <a:ea typeface="楷体" panose="02010609060101010101" charset="-122"/>
              </a:rPr>
              <a:t>是一个</a:t>
            </a:r>
            <a:r>
              <a:rPr lang="zh-CN" altLang="en-US" sz="2800" b="1" smtClean="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背对着读者</a:t>
            </a:r>
            <a:r>
              <a:rPr lang="zh-CN" altLang="en-US" sz="2800" smtClean="0">
                <a:latin typeface="楷体" panose="02010609060101010101" charset="-122"/>
                <a:ea typeface="楷体" panose="02010609060101010101" charset="-122"/>
              </a:rPr>
              <a:t>转过头来的形象</a:t>
            </a:r>
            <a:r>
              <a:rPr lang="en-US" altLang="zh-CN" sz="2800" smtClean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800" smtClean="0">
                <a:latin typeface="楷体" panose="02010609060101010101" charset="-122"/>
                <a:ea typeface="楷体" panose="02010609060101010101" charset="-122"/>
              </a:rPr>
              <a:t>表现出他</a:t>
            </a:r>
            <a:r>
              <a:rPr lang="zh-CN" altLang="en-US" sz="2800" b="1" smtClean="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被人欺负后</a:t>
            </a:r>
            <a:r>
              <a:rPr lang="zh-CN" altLang="en-US" sz="2800" smtClean="0">
                <a:latin typeface="楷体" panose="02010609060101010101" charset="-122"/>
                <a:ea typeface="楷体" panose="02010609060101010101" charset="-122"/>
              </a:rPr>
              <a:t>在心里恨恨地嘟哝“儿子打老子”的样子。</a:t>
            </a:r>
            <a:endParaRPr lang="zh-CN" altLang="zh-CN" sz="2800" smtClean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8" name="Picture 2" descr="C:\Users\Administrator\Desktop\001pNqVMgy6Fdnx5zHgce&amp;690.jpg"/>
          <p:cNvPicPr>
            <a:picLocks noChangeAspect="1" noChangeArrowheads="1"/>
          </p:cNvPicPr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 bwMode="auto">
          <a:xfrm>
            <a:off x="530787" y="1135624"/>
            <a:ext cx="3554515" cy="457200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9" name="Rectangle 1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4262284" y="3562229"/>
            <a:ext cx="7698657" cy="267765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zh-CN" altLang="en-US" sz="2800" b="1" smtClean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解析</a:t>
            </a:r>
            <a:r>
              <a:rPr lang="en-US" altLang="zh-CN" sz="2800" b="1" smtClean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:</a:t>
            </a:r>
            <a:r>
              <a:rPr lang="zh-CN" altLang="en-US" sz="2800" smtClean="0">
                <a:latin typeface="楷体" panose="02010609060101010101" charset="-122"/>
                <a:ea typeface="楷体" panose="02010609060101010101" charset="-122"/>
              </a:rPr>
              <a:t>本题考查对人物进行个性化和有创意的解读的能力。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首先</a:t>
            </a:r>
            <a:r>
              <a:rPr lang="zh-CN" altLang="en-US" sz="2800" smtClean="0">
                <a:latin typeface="楷体" panose="02010609060101010101" charset="-122"/>
                <a:ea typeface="楷体" panose="02010609060101010101" charset="-122"/>
              </a:rPr>
              <a:t>要根据课文</a:t>
            </a:r>
            <a:r>
              <a:rPr lang="en-US" altLang="zh-CN" sz="2800" smtClean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800" smtClean="0">
                <a:latin typeface="楷体" panose="02010609060101010101" charset="-122"/>
                <a:ea typeface="楷体" panose="02010609060101010101" charset="-122"/>
              </a:rPr>
              <a:t>整体理解把握文中阿</a:t>
            </a:r>
            <a:r>
              <a:rPr lang="en-US" altLang="zh-CN" sz="2800" smtClean="0">
                <a:latin typeface="楷体" panose="02010609060101010101" charset="-122"/>
                <a:ea typeface="楷体" panose="02010609060101010101" charset="-122"/>
              </a:rPr>
              <a:t>Q</a:t>
            </a:r>
            <a:r>
              <a:rPr lang="zh-CN" altLang="en-US" sz="2800" smtClean="0">
                <a:latin typeface="楷体" panose="02010609060101010101" charset="-122"/>
                <a:ea typeface="楷体" panose="02010609060101010101" charset="-122"/>
              </a:rPr>
              <a:t>的形象特点</a:t>
            </a:r>
            <a:r>
              <a:rPr lang="en-US" altLang="zh-CN" sz="2800" smtClean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然后</a:t>
            </a:r>
            <a:r>
              <a:rPr lang="zh-CN" altLang="en-US" sz="2800" smtClean="0">
                <a:latin typeface="楷体" panose="02010609060101010101" charset="-122"/>
                <a:ea typeface="楷体" panose="02010609060101010101" charset="-122"/>
              </a:rPr>
              <a:t>结合漫画进行分析。</a:t>
            </a:r>
            <a:endParaRPr lang="en-US" altLang="zh-CN" sz="2800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800" smtClean="0">
                <a:latin typeface="楷体" panose="02010609060101010101" charset="-122"/>
                <a:ea typeface="楷体" panose="02010609060101010101" charset="-122"/>
              </a:rPr>
              <a:t>  认同第一幅</a:t>
            </a:r>
            <a:r>
              <a:rPr lang="en-US" altLang="zh-CN" sz="2800" smtClean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800" smtClean="0">
                <a:latin typeface="楷体" panose="02010609060101010101" charset="-122"/>
                <a:ea typeface="楷体" panose="02010609060101010101" charset="-122"/>
              </a:rPr>
              <a:t>则重点抓住漫画中</a:t>
            </a:r>
            <a:r>
              <a:rPr lang="zh-CN" altLang="en-US" sz="2800" b="1" smtClean="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人物神态</a:t>
            </a:r>
            <a:r>
              <a:rPr lang="zh-CN" altLang="en-US" sz="2800" smtClean="0">
                <a:latin typeface="楷体" panose="02010609060101010101" charset="-122"/>
                <a:ea typeface="楷体" panose="02010609060101010101" charset="-122"/>
              </a:rPr>
              <a:t>来分析其</a:t>
            </a:r>
            <a:r>
              <a:rPr lang="zh-CN" altLang="en-US" sz="2800" b="1" smtClean="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心理性格</a:t>
            </a:r>
            <a:r>
              <a:rPr lang="en-US" altLang="zh-CN" sz="2800" smtClean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800" smtClean="0">
                <a:latin typeface="楷体" panose="02010609060101010101" charset="-122"/>
                <a:ea typeface="楷体" panose="02010609060101010101" charset="-122"/>
              </a:rPr>
              <a:t>比如充满怒气的眼神和撇着嘴的细节</a:t>
            </a:r>
            <a:r>
              <a:rPr lang="en-US" altLang="zh-CN" sz="2800" smtClean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800" smtClean="0">
                <a:latin typeface="楷体" panose="02010609060101010101" charset="-122"/>
                <a:ea typeface="楷体" panose="02010609060101010101" charset="-122"/>
              </a:rPr>
              <a:t>分析其被众人嘲笑奚落后的心理。</a:t>
            </a:r>
            <a:endParaRPr lang="en-US" altLang="zh-CN" sz="2800" smtClean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29" grpId="0"/>
      <p:bldP spid="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11" name="Picture 5" descr="C:\Users\Administrator\Desktop\微信图片_20210304205914.jpg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 bwMode="auto">
          <a:xfrm>
            <a:off x="191729" y="235975"/>
            <a:ext cx="11813458" cy="6430296"/>
          </a:xfrm>
          <a:prstGeom prst="rect">
            <a:avLst/>
          </a:prstGeom>
          <a:noFill/>
        </p:spPr>
      </p:pic>
      <p:sp>
        <p:nvSpPr>
          <p:cNvPr id="12" name="文本框 11"/>
          <p:cNvSpPr txBox="1"/>
          <p:nvPr>
            <p:custDataLst>
              <p:tags r:id="rId6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>
            <p:custDataLst>
              <p:tags r:id="rId7"/>
            </p:custDataLst>
          </p:nvPr>
        </p:nvSpPr>
        <p:spPr>
          <a:xfrm>
            <a:off x="163773" y="218363"/>
            <a:ext cx="11865930" cy="6503069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8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9"/>
            </p:custDataLst>
          </p:nvPr>
        </p:nvSpPr>
        <p:spPr>
          <a:xfrm>
            <a:off x="4576548" y="1132471"/>
            <a:ext cx="70649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  <a:endParaRPr lang="en-US" altLang="zh-CN" sz="2400" smtClean="0"/>
          </a:p>
        </p:txBody>
      </p:sp>
      <p:sp>
        <p:nvSpPr>
          <p:cNvPr id="22529" name="Rectangle 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68710" y="400808"/>
            <a:ext cx="8480322" cy="403187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zh-CN" altLang="en-US" sz="3200" b="1" smtClean="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示例</a:t>
            </a:r>
            <a:r>
              <a:rPr lang="zh-CN" altLang="en-US" sz="3200" smtClean="0">
                <a:latin typeface="楷体" panose="02010609060101010101" charset="-122"/>
                <a:ea typeface="楷体" panose="02010609060101010101" charset="-122"/>
              </a:rPr>
              <a:t>：我认为图二与我心中的阿</a:t>
            </a:r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Q</a:t>
            </a:r>
            <a:r>
              <a:rPr lang="zh-CN" altLang="en-US" sz="3200" smtClean="0">
                <a:latin typeface="楷体" panose="02010609060101010101" charset="-122"/>
                <a:ea typeface="楷体" panose="02010609060101010101" charset="-122"/>
              </a:rPr>
              <a:t>形象更为接近。阿</a:t>
            </a:r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Q</a:t>
            </a:r>
            <a:r>
              <a:rPr lang="zh-CN" altLang="en-US" sz="3200" smtClean="0">
                <a:latin typeface="楷体" panose="02010609060101010101" charset="-122"/>
                <a:ea typeface="楷体" panose="02010609060101010101" charset="-122"/>
              </a:rPr>
              <a:t>衣服上的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补丁</a:t>
            </a:r>
            <a:r>
              <a:rPr lang="zh-CN" altLang="en-US" sz="3200" smtClean="0">
                <a:latin typeface="楷体" panose="02010609060101010101" charset="-122"/>
                <a:ea typeface="楷体" panose="02010609060101010101" charset="-122"/>
              </a:rPr>
              <a:t>表示他生活贫苦</a:t>
            </a:r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头发</a:t>
            </a:r>
            <a:r>
              <a:rPr lang="zh-CN" altLang="en-US" sz="3200" smtClean="0">
                <a:latin typeface="楷体" panose="02010609060101010101" charset="-122"/>
                <a:ea typeface="楷体" panose="02010609060101010101" charset="-122"/>
              </a:rPr>
              <a:t>长短不齐</a:t>
            </a:r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200" smtClean="0">
                <a:latin typeface="楷体" panose="02010609060101010101" charset="-122"/>
                <a:ea typeface="楷体" panose="02010609060101010101" charset="-122"/>
              </a:rPr>
              <a:t>似乎可以看到头上的癞疮疤。画中阿</a:t>
            </a:r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Q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倒背着手</a:t>
            </a:r>
            <a:r>
              <a:rPr lang="zh-CN" altLang="en-US" sz="3200" smtClean="0">
                <a:latin typeface="楷体" panose="02010609060101010101" charset="-122"/>
                <a:ea typeface="楷体" panose="02010609060101010101" charset="-122"/>
              </a:rPr>
              <a:t>显得无所事事</a:t>
            </a:r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皱起的眉</a:t>
            </a:r>
            <a:r>
              <a:rPr lang="zh-CN" altLang="en-US" sz="3200" smtClean="0">
                <a:latin typeface="楷体" panose="02010609060101010101" charset="-122"/>
                <a:ea typeface="楷体" panose="02010609060101010101" charset="-122"/>
              </a:rPr>
              <a:t>头好像表现出对别人的不屑</a:t>
            </a:r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外形表现</a:t>
            </a:r>
            <a:r>
              <a:rPr lang="zh-CN" altLang="en-US" sz="3200" smtClean="0">
                <a:latin typeface="楷体" panose="02010609060101010101" charset="-122"/>
                <a:ea typeface="楷体" panose="02010609060101010101" charset="-122"/>
              </a:rPr>
              <a:t>得比较接近课文中的形象。</a:t>
            </a:r>
            <a:endParaRPr lang="en-US" altLang="zh-CN" sz="3200" smtClean="0">
              <a:latin typeface="楷体" panose="02010609060101010101" charset="-122"/>
              <a:ea typeface="楷体" panose="02010609060101010101" charset="-122"/>
            </a:endParaRPr>
          </a:p>
          <a:p>
            <a:endParaRPr lang="en-US" altLang="zh-CN" sz="3200" smtClean="0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zh-CN" sz="3200" smtClean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Rectangle 1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402279" y="3502746"/>
            <a:ext cx="8520495" cy="30469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zh-CN" altLang="en-US" sz="3200" b="1" smtClean="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解析</a:t>
            </a:r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:</a:t>
            </a:r>
            <a:r>
              <a:rPr lang="zh-CN" altLang="en-US" sz="3200" smtClean="0">
                <a:latin typeface="楷体" panose="02010609060101010101" charset="-122"/>
                <a:ea typeface="楷体" panose="02010609060101010101" charset="-122"/>
              </a:rPr>
              <a:t>第二幅</a:t>
            </a:r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200" smtClean="0">
                <a:latin typeface="楷体" panose="02010609060101010101" charset="-122"/>
                <a:ea typeface="楷体" panose="02010609060101010101" charset="-122"/>
              </a:rPr>
              <a:t>则要抓住漫画中人物的</a:t>
            </a:r>
            <a:r>
              <a:rPr lang="zh-CN" altLang="en-US" sz="3200" b="1" smtClean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服饰细节</a:t>
            </a:r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200" smtClean="0">
                <a:latin typeface="楷体" panose="02010609060101010101" charset="-122"/>
                <a:ea typeface="楷体" panose="02010609060101010101" charset="-122"/>
              </a:rPr>
              <a:t>打了补丁</a:t>
            </a:r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200" smtClean="0">
                <a:latin typeface="楷体" panose="02010609060101010101" charset="-122"/>
                <a:ea typeface="楷体" panose="02010609060101010101" charset="-122"/>
              </a:rPr>
              <a:t>捆着腰带</a:t>
            </a:r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200" smtClean="0">
                <a:latin typeface="楷体" panose="02010609060101010101" charset="-122"/>
                <a:ea typeface="楷体" panose="02010609060101010101" charset="-122"/>
              </a:rPr>
              <a:t>别着烟袋</a:t>
            </a:r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200" smtClean="0">
                <a:latin typeface="楷体" panose="02010609060101010101" charset="-122"/>
                <a:ea typeface="楷体" panose="02010609060101010101" charset="-122"/>
              </a:rPr>
              <a:t>分析其无所事事又穷困潦倒的生活状态</a:t>
            </a:r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;</a:t>
            </a:r>
            <a:r>
              <a:rPr lang="zh-CN" altLang="en-US" sz="3200" smtClean="0">
                <a:latin typeface="楷体" panose="02010609060101010101" charset="-122"/>
                <a:ea typeface="楷体" panose="02010609060101010101" charset="-122"/>
              </a:rPr>
              <a:t>抓住长短不齐的头发</a:t>
            </a:r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200" smtClean="0">
                <a:latin typeface="楷体" panose="02010609060101010101" charset="-122"/>
                <a:ea typeface="楷体" panose="02010609060101010101" charset="-122"/>
              </a:rPr>
              <a:t>皱着的眉头</a:t>
            </a:r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200" smtClean="0">
                <a:latin typeface="楷体" panose="02010609060101010101" charset="-122"/>
                <a:ea typeface="楷体" panose="02010609060101010101" charset="-122"/>
              </a:rPr>
              <a:t>不屑的眼神分析其心理</a:t>
            </a:r>
            <a:endParaRPr lang="en-US" altLang="zh-CN" sz="3200" smtClean="0">
              <a:latin typeface="楷体" panose="02010609060101010101" charset="-122"/>
              <a:ea typeface="楷体" panose="02010609060101010101" charset="-122"/>
            </a:endParaRPr>
          </a:p>
          <a:p>
            <a:endParaRPr lang="en-US" altLang="zh-CN" sz="3200" smtClean="0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zh-CN" sz="3200" smtClean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6" name="Picture 3" descr="C:\Users\Administrator\Desktop\fengzihuitushougaomanhuaaQzhengchuan_5947496.jpg"/>
          <p:cNvPicPr>
            <a:picLocks noChangeAspect="1" noChangeArrowheads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 bwMode="auto">
          <a:xfrm>
            <a:off x="8846983" y="1032388"/>
            <a:ext cx="2627262" cy="482272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2531" name="New picture" hidden="1"/>
          <p:cNvPicPr/>
          <p:nvPr>
            <p:custDataLst>
              <p:tags r:id="rId15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11734800" y="11849100"/>
            <a:ext cx="406400" cy="4191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29" grpId="0"/>
      <p:bldP spid="1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 sz="4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鲁迅名言摘抄</a:t>
            </a:r>
            <a:endParaRPr lang="zh-CN" altLang="en-US" sz="4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276225" y="1270000"/>
            <a:ext cx="11638915" cy="4714875"/>
          </a:xfrm>
        </p:spPr>
        <p:txBody>
          <a:bodyPr/>
          <a:lstStyle/>
          <a:p>
            <a:pPr>
              <a:lnSpc>
                <a:spcPts val="3820"/>
              </a:lnSpc>
              <a:spcBef>
                <a:spcPct val="0"/>
              </a:spcBef>
            </a:pPr>
            <a:r>
              <a:rPr lang="en-US" altLang="zh-CN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哀其不幸，怒其不争。</a:t>
            </a:r>
            <a:endParaRPr lang="zh-CN" altLang="en-US" sz="3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820"/>
              </a:lnSpc>
              <a:spcBef>
                <a:spcPct val="0"/>
              </a:spcBef>
            </a:pPr>
            <a:r>
              <a:rPr lang="en-US" altLang="zh-CN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中国虽发明火药，却只会用来放烟花炮竹；发明罗盘，也是用来看风水。</a:t>
            </a:r>
            <a:endParaRPr lang="zh-CN" altLang="en-US" sz="3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820"/>
              </a:lnSpc>
              <a:spcBef>
                <a:spcPct val="0"/>
              </a:spcBef>
            </a:pPr>
            <a:r>
              <a:rPr lang="en-US" altLang="zh-CN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唯有民魂是值得宝贵的，唯有它发扬起来，中国才有真进步。</a:t>
            </a:r>
            <a:endParaRPr lang="zh-CN" altLang="en-US" sz="3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820"/>
              </a:lnSpc>
              <a:spcBef>
                <a:spcPct val="0"/>
              </a:spcBef>
            </a:pPr>
            <a:r>
              <a:rPr lang="en-US" altLang="zh-CN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</a:t>
            </a:r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墨写的谎说，决掩不住血写的事实。</a:t>
            </a:r>
            <a:endParaRPr lang="zh-CN" altLang="en-US" sz="3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820"/>
              </a:lnSpc>
              <a:spcBef>
                <a:spcPct val="0"/>
              </a:spcBef>
            </a:pPr>
            <a:r>
              <a:rPr lang="en-US" altLang="zh-CN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</a:t>
            </a:r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愿中国青年都摆脱冷气，只是向上走，不必听自暴自弃者流的话。能做事的做事，能发声的发声。有一分热，发一分光。就令萤火一般，也可以在黑暗里发一点光，不必等候炬火。</a:t>
            </a:r>
            <a:endParaRPr lang="zh-CN" altLang="en-US" sz="3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98658" name="Rectangle 2"/>
          <p:cNvSpPr>
            <a:spLocks noGrp="1" noRot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3124200" y="0"/>
            <a:ext cx="5489575" cy="114300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课外作业</a:t>
            </a:r>
            <a:endParaRPr kumimoji="0" lang="zh-CN" altLang="en-US" sz="7200" b="1" i="0" u="none" strike="noStrike" kern="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0178" name="Rectangle 3"/>
          <p:cNvSpPr>
            <a:spLocks noGrp="1" noRot="1"/>
          </p:cNvSpPr>
          <p:nvPr>
            <p:ph type="body" idx="4294967295"/>
            <p:custDataLst>
              <p:tags r:id="rId4"/>
            </p:custDataLst>
          </p:nvPr>
        </p:nvSpPr>
        <p:spPr>
          <a:xfrm>
            <a:off x="1828800" y="1371600"/>
            <a:ext cx="8540750" cy="5105400"/>
          </a:xfrm>
        </p:spPr>
        <p:txBody>
          <a:bodyPr wrap="square" lIns="91440" tIns="45720" rIns="91440" bIns="45720" anchor="t" anchorCtr="0"/>
          <a:lstStyle/>
          <a:p>
            <a:r>
              <a:rPr lang="en-US" altLang="zh-CN" sz="3600" b="1"/>
              <a:t>1</a:t>
            </a:r>
            <a:r>
              <a:rPr lang="zh-CN" altLang="en-US" sz="3600" b="1"/>
              <a:t>、</a:t>
            </a:r>
            <a:r>
              <a:rPr lang="zh-CN" altLang="zh-CN" sz="3600" b="1"/>
              <a:t>鲁迅先生的作品不仅思想深刻外，而且语言也是富有特色和表现力的，如“阿</a:t>
            </a:r>
            <a:r>
              <a:rPr lang="en-US" altLang="zh-CN" sz="3600" b="1"/>
              <a:t>Q</a:t>
            </a:r>
            <a:r>
              <a:rPr lang="zh-CN" altLang="zh-CN" sz="3600" b="1"/>
              <a:t>不幸而赢了一回，他倒几乎失败了”，请从文中另找出两句这样的句子一起加以赏析。</a:t>
            </a:r>
            <a:br>
              <a:rPr lang="zh-CN" altLang="en-US" sz="3600" b="1"/>
            </a:br>
            <a:endParaRPr lang="en-US" altLang="zh-CN" sz="3600" b="1"/>
          </a:p>
          <a:p>
            <a:r>
              <a:rPr lang="en-US" altLang="zh-CN" sz="3600" b="1"/>
              <a:t>2</a:t>
            </a:r>
            <a:r>
              <a:rPr lang="zh-CN" altLang="en-US" sz="3600" b="1"/>
              <a:t>、围绕“喜剧的外套，悲剧的内核”这一艺术特色搜集材料，写一篇读书笔记。 </a:t>
            </a:r>
            <a:endParaRPr lang="zh-CN" altLang="en-US" sz="3600" b="1"/>
          </a:p>
        </p:txBody>
      </p:sp>
    </p:spTree>
  </p:cSld>
  <p:clrMapOvr>
    <a:masterClrMapping/>
  </p:clrMapOvr>
  <p:transition/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 descr="461"/>
          <p:cNvPicPr>
            <a:picLocks noChangeAspect="1"/>
          </p:cNvPicPr>
          <p:nvPr>
            <p:ph idx="1"/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35" y="23495"/>
            <a:ext cx="12189460" cy="6838950"/>
          </a:xfrm>
          <a:prstGeom prst="rect">
            <a:avLst/>
          </a:prstGeom>
        </p:spPr>
      </p:pic>
      <p:pic>
        <p:nvPicPr>
          <p:cNvPr id="6" name="New picture"/>
          <p:cNvPicPr/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772900" y="12166600"/>
            <a:ext cx="330200" cy="241300"/>
          </a:xfrm>
          <a:prstGeom prst="cube">
            <a:avLst/>
          </a:prstGeom>
        </p:spPr>
      </p:pic>
      <p:pic>
        <p:nvPicPr>
          <p:cNvPr id="8" name="New picture" hidden="1"/>
          <p:cNvPicPr/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2141200" y="12026900"/>
            <a:ext cx="444500" cy="4318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4033" name="Rectangle 3"/>
          <p:cNvSpPr>
            <a:spLocks noGrp="1" noRot="1"/>
          </p:cNvSpPr>
          <p:nvPr>
            <p:ph type="body" idx="4294967295"/>
            <p:custDataLst>
              <p:tags r:id="rId3"/>
            </p:custDataLst>
          </p:nvPr>
        </p:nvSpPr>
        <p:spPr>
          <a:xfrm>
            <a:off x="1828800" y="2209800"/>
            <a:ext cx="8540750" cy="3886200"/>
          </a:xfrm>
        </p:spPr>
        <p:txBody>
          <a:bodyPr wrap="square" lIns="91440" tIns="45720" rIns="91440" bIns="45720" anchor="t" anchorCtr="0"/>
          <a:lstStyle/>
          <a:p>
            <a:r>
              <a:rPr lang="zh-CN" altLang="en-US" sz="3600" b="1"/>
              <a:t>世界文学史上有一句非常经典的话：</a:t>
            </a:r>
            <a:r>
              <a:rPr lang="zh-CN" altLang="en-US" sz="3600" b="1">
                <a:solidFill>
                  <a:srgbClr val="FF0000"/>
                </a:solidFill>
              </a:rPr>
              <a:t>一千个读者就有一千个哈姆雷特！</a:t>
            </a:r>
            <a:r>
              <a:rPr lang="zh-CN" altLang="en-US" sz="3600" b="1"/>
              <a:t>对同样经典的阿</a:t>
            </a:r>
            <a:r>
              <a:rPr lang="en-US" altLang="zh-CN" sz="3600" b="1"/>
              <a:t>Q</a:t>
            </a:r>
            <a:r>
              <a:rPr lang="zh-CN" altLang="en-US" sz="3600" b="1"/>
              <a:t>，我想也是“一千个读者就有一千个阿</a:t>
            </a:r>
            <a:r>
              <a:rPr lang="en-US" altLang="zh-CN" sz="3600" b="1"/>
              <a:t>Q”</a:t>
            </a:r>
            <a:r>
              <a:rPr lang="zh-CN" altLang="en-US" sz="3600" b="1"/>
              <a:t>。你的阿</a:t>
            </a:r>
            <a:r>
              <a:rPr lang="en-US" altLang="zh-CN" sz="3600" b="1"/>
              <a:t>Q</a:t>
            </a:r>
            <a:r>
              <a:rPr lang="zh-CN" altLang="en-US" sz="3600" b="1"/>
              <a:t>是怎样的？若</a:t>
            </a:r>
            <a:r>
              <a:rPr lang="zh-CN" altLang="zh-CN" sz="3600" b="1"/>
              <a:t>只用一个词语（即某一方面）</a:t>
            </a:r>
            <a:r>
              <a:rPr lang="zh-CN" altLang="en-US" sz="3600" b="1"/>
              <a:t>来形容阿</a:t>
            </a:r>
            <a:r>
              <a:rPr lang="en-US" altLang="zh-CN" sz="3600" b="1"/>
              <a:t>Q</a:t>
            </a:r>
            <a:r>
              <a:rPr lang="zh-CN" altLang="en-US" sz="3600" b="1"/>
              <a:t>给你的最突出最深刻印象，那是怎样的阿</a:t>
            </a:r>
            <a:r>
              <a:rPr lang="en-US" altLang="zh-CN" sz="3600" b="1"/>
              <a:t>Q</a:t>
            </a:r>
            <a:r>
              <a:rPr lang="zh-CN" altLang="en-US" sz="3600" b="1"/>
              <a:t>？</a:t>
            </a:r>
            <a:endParaRPr lang="zh-CN" altLang="en-US" sz="3600" b="1"/>
          </a:p>
        </p:txBody>
      </p:sp>
      <p:sp>
        <p:nvSpPr>
          <p:cNvPr id="44034" name="WordArt 5"/>
          <p:cNvSpPr>
            <a:spLocks noTextEdit="1"/>
          </p:cNvSpPr>
          <p:nvPr>
            <p:custDataLst>
              <p:tags r:id="rId4"/>
            </p:custDataLst>
          </p:nvPr>
        </p:nvSpPr>
        <p:spPr>
          <a:xfrm rot="547614">
            <a:off x="2139950" y="685800"/>
            <a:ext cx="4795838" cy="148748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4800000" scaled="1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我的阿Q</a:t>
            </a:r>
            <a:endParaRPr lang="zh-CN" altLang="en-US" sz="36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48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1" name="Picture 5" descr="C:\Users\Administrator\Desktop\微信图片_20210304205914.jp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191729" y="235975"/>
            <a:ext cx="11813458" cy="6430296"/>
          </a:xfrm>
          <a:prstGeom prst="rect">
            <a:avLst/>
          </a:prstGeom>
          <a:noFill/>
        </p:spPr>
      </p:pic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163773" y="218363"/>
            <a:ext cx="11865930" cy="6503069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8"/>
            </p:custDataLst>
          </p:nvPr>
        </p:nvSpPr>
        <p:spPr>
          <a:xfrm>
            <a:off x="4576548" y="1132471"/>
            <a:ext cx="70649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  <a:endParaRPr lang="en-US" altLang="zh-CN" sz="2400" smtClean="0"/>
          </a:p>
        </p:txBody>
      </p:sp>
      <p:sp>
        <p:nvSpPr>
          <p:cNvPr id="2049" name="Rectangle 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297858" y="3095527"/>
            <a:ext cx="8091802" cy="70788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4000" b="1" i="0" u="none" strike="noStrike" cap="none" normalizeH="0" baseline="0" smtClean="0">
              <a:ln>
                <a:noFill/>
              </a:ln>
              <a:solidFill>
                <a:srgbClr val="C00000"/>
              </a:solidFill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</p:txBody>
      </p:sp>
      <p:pic>
        <p:nvPicPr>
          <p:cNvPr id="2050" name="Picture 2" descr="C:\Users\Administrator\Desktop\1524619591238cfccb8f3e4.jpg"/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 bwMode="auto">
          <a:xfrm>
            <a:off x="235975" y="1224114"/>
            <a:ext cx="2875935" cy="499970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1505" name="Rectangle 1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3156155" y="562597"/>
            <a:ext cx="8657303" cy="575542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indent="2052955" fontAlgn="base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28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     </a:t>
            </a:r>
            <a:endParaRPr lang="en-US" altLang="zh-CN" sz="2800" smtClean="0"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  <a:p>
            <a:pPr lvl="0" indent="205295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《</a:t>
            </a:r>
            <a:r>
              <a:rPr lang="zh-CN" altLang="zh-CN" sz="32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阿</a:t>
            </a:r>
            <a:r>
              <a:rPr lang="en-US" altLang="zh-CN" sz="32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Q</a:t>
            </a:r>
            <a:r>
              <a:rPr lang="zh-CN" altLang="en-US" sz="32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正传</a:t>
            </a:r>
            <a:r>
              <a:rPr lang="en-US" altLang="zh-CN" sz="32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》</a:t>
            </a:r>
            <a:r>
              <a:rPr kumimoji="0" lang="zh-CN" altLang="en-US" sz="32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共九章</a:t>
            </a:r>
            <a:endParaRPr kumimoji="0" lang="zh-CN" altLang="en-US" sz="32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  <a:p>
            <a:pPr marL="0" marR="0" lvl="0" indent="444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 第一章</a:t>
            </a:r>
            <a:r>
              <a:rPr kumimoji="0" lang="zh-CN" altLang="en-US" sz="2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是小说的序言</a:t>
            </a:r>
            <a:r>
              <a:rPr kumimoji="0" lang="en-US" altLang="zh-CN" sz="2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,</a:t>
            </a:r>
            <a:r>
              <a:rPr kumimoji="0" lang="zh-CN" altLang="en-US" sz="2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交代了小说人物名字的由来</a:t>
            </a:r>
            <a:r>
              <a:rPr kumimoji="0" lang="en-US" altLang="zh-CN" sz="2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,</a:t>
            </a:r>
            <a:r>
              <a:rPr kumimoji="0" lang="zh-CN" altLang="en-US" sz="2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介绍这是一个无姓无名籍贯模糊的底层小人物</a:t>
            </a:r>
            <a:r>
              <a:rPr kumimoji="0" lang="en-US" altLang="zh-CN" sz="2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,</a:t>
            </a:r>
            <a:r>
              <a:rPr kumimoji="0" lang="zh-CN" altLang="en-US" sz="2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顺笔讽刺了当时的文人和遗老遗少。</a:t>
            </a:r>
            <a:endParaRPr kumimoji="0" lang="zh-CN" alt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  <a:p>
            <a:pPr marL="0" marR="0" lvl="0" indent="444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smtClean="0">
                <a:ln>
                  <a:noFill/>
                </a:ln>
                <a:solidFill>
                  <a:srgbClr val="00B0F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 第二、三章描述了阿</a:t>
            </a:r>
            <a:r>
              <a:rPr kumimoji="0" lang="en-US" altLang="zh-CN" sz="2800" b="1" i="0" u="none" strike="noStrike" cap="none" normalizeH="0" baseline="0" smtClean="0">
                <a:ln>
                  <a:noFill/>
                </a:ln>
                <a:solidFill>
                  <a:srgbClr val="00B0F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Q</a:t>
            </a:r>
            <a:r>
              <a:rPr kumimoji="0" lang="zh-CN" altLang="en-US" sz="2800" b="1" i="0" u="none" strike="noStrike" cap="none" normalizeH="0" baseline="0" smtClean="0">
                <a:ln>
                  <a:noFill/>
                </a:ln>
                <a:solidFill>
                  <a:srgbClr val="00B0F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的若干生活片段</a:t>
            </a:r>
            <a:r>
              <a:rPr kumimoji="0" lang="en-US" altLang="zh-CN" sz="2800" b="1" i="0" u="none" strike="noStrike" cap="none" normalizeH="0" baseline="0" smtClean="0">
                <a:ln>
                  <a:noFill/>
                </a:ln>
                <a:solidFill>
                  <a:srgbClr val="00B0F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,</a:t>
            </a:r>
            <a:r>
              <a:rPr kumimoji="0" lang="zh-CN" altLang="en-US" sz="2800" b="1" i="0" u="none" strike="noStrike" cap="none" normalizeH="0" baseline="0" smtClean="0">
                <a:ln>
                  <a:noFill/>
                </a:ln>
                <a:solidFill>
                  <a:srgbClr val="00B0F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精练地刻画出阿</a:t>
            </a:r>
            <a:r>
              <a:rPr kumimoji="0" lang="en-US" altLang="zh-CN" sz="2800" b="1" i="0" u="none" strike="noStrike" cap="none" normalizeH="0" baseline="0" smtClean="0">
                <a:ln>
                  <a:noFill/>
                </a:ln>
                <a:solidFill>
                  <a:srgbClr val="00B0F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Q</a:t>
            </a:r>
            <a:r>
              <a:rPr kumimoji="0" lang="zh-CN" altLang="en-US" sz="2800" b="1" i="0" u="none" strike="noStrike" cap="none" normalizeH="0" baseline="0" smtClean="0">
                <a:ln>
                  <a:noFill/>
                </a:ln>
                <a:solidFill>
                  <a:srgbClr val="00B0F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的“精神胜利法”。</a:t>
            </a:r>
            <a:endParaRPr kumimoji="0" lang="en-US" altLang="zh-CN" sz="2800" b="1" i="0" u="none" strike="noStrike" cap="none" normalizeH="0" baseline="0" smtClean="0">
              <a:ln>
                <a:noFill/>
              </a:ln>
              <a:solidFill>
                <a:srgbClr val="00B0F0"/>
              </a:solidFill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  <a:p>
            <a:pPr marL="0" marR="0" lvl="0" indent="444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 第四到第六章</a:t>
            </a:r>
            <a:r>
              <a:rPr kumimoji="0" lang="zh-CN" altLang="en-US" sz="2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写阿</a:t>
            </a:r>
            <a:r>
              <a:rPr kumimoji="0" lang="en-US" altLang="zh-CN" sz="2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Q</a:t>
            </a:r>
            <a:r>
              <a:rPr kumimoji="0" lang="zh-CN" altLang="en-US" sz="2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因拙劣的“求爱”而遭遇生计危机</a:t>
            </a:r>
            <a:r>
              <a:rPr kumimoji="0" lang="en-US" altLang="zh-CN" sz="2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,</a:t>
            </a:r>
            <a:r>
              <a:rPr kumimoji="0" lang="zh-CN" altLang="en-US" sz="2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以及其后短暂的“中兴”</a:t>
            </a:r>
            <a:r>
              <a:rPr kumimoji="0" lang="en-US" altLang="zh-CN" sz="2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,</a:t>
            </a:r>
            <a:r>
              <a:rPr kumimoji="0" lang="zh-CN" altLang="en-US" sz="2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进一步描绘出阿</a:t>
            </a:r>
            <a:r>
              <a:rPr kumimoji="0" lang="en-US" altLang="zh-CN" sz="2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Q</a:t>
            </a:r>
            <a:r>
              <a:rPr kumimoji="0" lang="zh-CN" altLang="en-US" sz="2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的性格和他身受的压迫。</a:t>
            </a:r>
            <a:endParaRPr kumimoji="0" lang="zh-CN" alt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  <a:p>
            <a:pPr marL="0" marR="0" lvl="0" indent="444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 第七到第九章</a:t>
            </a:r>
            <a:r>
              <a:rPr kumimoji="0" lang="zh-CN" altLang="en-US" sz="2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写辛亥革命对当地各阶层的影响和人们的反应</a:t>
            </a:r>
            <a:r>
              <a:rPr kumimoji="0" lang="en-US" altLang="zh-CN" sz="2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,</a:t>
            </a:r>
            <a:r>
              <a:rPr kumimoji="0" lang="zh-CN" altLang="en-US" sz="2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展现了阿</a:t>
            </a:r>
            <a:r>
              <a:rPr kumimoji="0" lang="en-US" altLang="zh-CN" sz="2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Q</a:t>
            </a:r>
            <a:r>
              <a:rPr kumimoji="0" lang="zh-CN" altLang="en-US" sz="2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朦胧的革命意识</a:t>
            </a:r>
            <a:r>
              <a:rPr kumimoji="0" lang="en-US" altLang="zh-CN" sz="2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,</a:t>
            </a:r>
            <a:r>
              <a:rPr kumimoji="0" lang="zh-CN" altLang="en-US" sz="2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也描写了这一人物最终悲剧性的“末路”。</a:t>
            </a:r>
            <a:endParaRPr kumimoji="0" lang="zh-CN" alt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5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5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5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5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5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5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333375" y="659765"/>
            <a:ext cx="11553190" cy="1330960"/>
          </a:xfrm>
        </p:spPr>
        <p:txBody>
          <a:bodyPr/>
          <a:lstStyle/>
          <a:p>
            <a:r>
              <a:rPr lang="en-US" altLang="zh-CN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【</a:t>
            </a:r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阅读思考</a:t>
            </a:r>
            <a:r>
              <a:rPr lang="en-US" altLang="zh-CN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】</a:t>
            </a:r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阿</a:t>
            </a:r>
            <a:r>
              <a:rPr lang="en-US" altLang="zh-CN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Q</a:t>
            </a:r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的优胜在对待别人、自身方面是如何体现的？（讨论）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1123950" y="1000125"/>
            <a:ext cx="8890000" cy="4857750"/>
          </a:xfrm>
        </p:spPr>
        <p:txBody>
          <a:bodyPr/>
          <a:lstStyle/>
          <a:p>
            <a:pPr marL="0" indent="0" algn="l">
              <a:lnSpc>
                <a:spcPct val="150000"/>
              </a:lnSpc>
              <a:buFont typeface="Wingdings" panose="05000000000000000000" pitchFamily="2" charset="2"/>
              <a:buNone/>
            </a:pPr>
            <a:endParaRPr lang="zh-CN" altLang="en-US" sz="3600" b="1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algn="l">
              <a:lnSpc>
                <a:spcPct val="150000"/>
              </a:lnSpc>
            </a:pP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对他人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：</a:t>
            </a:r>
            <a:r>
              <a:rPr lang="en-US" alt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1.</a:t>
            </a:r>
            <a:r>
              <a:rPr lang="zh-CN" altLang="en-US" sz="32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瞧不起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同等群众                </a:t>
            </a:r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  <a:p>
            <a:pPr marL="0" indent="0" algn="l">
              <a:lnSpc>
                <a:spcPct val="150000"/>
              </a:lnSpc>
              <a:buNone/>
            </a:pP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              </a:t>
            </a:r>
            <a:r>
              <a:rPr lang="en-US" alt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2.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对乡绅等不表格外的崇奉   </a:t>
            </a:r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  <a:p>
            <a:pPr marL="0" indent="0" algn="l">
              <a:lnSpc>
                <a:spcPct val="150000"/>
              </a:lnSpc>
              <a:buNone/>
            </a:pP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              </a:t>
            </a:r>
            <a:r>
              <a:rPr lang="en-US" alt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3.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欺负小尼姑          </a:t>
            </a:r>
            <a:endParaRPr lang="zh-CN" altLang="en-US" sz="32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algn="l">
              <a:lnSpc>
                <a:spcPct val="150000"/>
              </a:lnSpc>
            </a:pP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对自身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：</a:t>
            </a:r>
            <a:r>
              <a:rPr lang="en-US" alt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1.</a:t>
            </a:r>
            <a:r>
              <a:rPr lang="zh-CN" altLang="en-US" sz="32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忌讳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癞疮疤，打架失败自我安慰</a:t>
            </a:r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  <a:p>
            <a:pPr marL="0" indent="0" algn="l">
              <a:lnSpc>
                <a:spcPct val="150000"/>
              </a:lnSpc>
              <a:buNone/>
            </a:pP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              </a:t>
            </a:r>
            <a:r>
              <a:rPr lang="en-US" alt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2.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丢钱打自己，自我麻醉</a:t>
            </a:r>
            <a:endParaRPr lang="zh-CN" altLang="en-US" sz="32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 algn="l">
              <a:lnSpc>
                <a:spcPct val="150000"/>
              </a:lnSpc>
              <a:buNone/>
            </a:pPr>
            <a:endParaRPr lang="zh-CN" altLang="en-US" sz="32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32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30480" y="166370"/>
            <a:ext cx="11240770" cy="1727200"/>
          </a:xfrm>
        </p:spPr>
        <p:txBody>
          <a:bodyPr/>
          <a:lstStyle/>
          <a:p>
            <a:r>
              <a:rPr lang="en-US" altLang="zh-CN" sz="4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【</a:t>
            </a:r>
            <a:r>
              <a:rPr lang="zh-CN" altLang="en-US" sz="4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思考</a:t>
            </a:r>
            <a:r>
              <a:rPr lang="en-US" altLang="zh-CN" sz="4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】</a:t>
            </a:r>
            <a:r>
              <a:rPr lang="zh-CN" altLang="en-US" sz="4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阿</a:t>
            </a:r>
            <a:r>
              <a:rPr lang="en-US" altLang="zh-CN" sz="4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Q</a:t>
            </a:r>
            <a:r>
              <a:rPr lang="zh-CN" altLang="en-US" sz="4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有什么性格特点，具体说明？</a:t>
            </a:r>
            <a:endParaRPr lang="zh-CN" altLang="en-US" sz="4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1021715" y="1751965"/>
            <a:ext cx="10086340" cy="4418330"/>
          </a:xfrm>
        </p:spPr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4400">
                <a:solidFill>
                  <a:schemeClr val="accent4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明确 ：</a:t>
            </a:r>
            <a:endParaRPr lang="zh-CN" altLang="en-US" sz="4400">
              <a:solidFill>
                <a:schemeClr val="accent4"/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4400">
                <a:solidFill>
                  <a:schemeClr val="accent4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麻木健忘、自欺欺人</a:t>
            </a:r>
            <a:endParaRPr lang="zh-CN" altLang="en-US" sz="4400">
              <a:solidFill>
                <a:schemeClr val="accent4"/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4400">
                <a:solidFill>
                  <a:schemeClr val="accent4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愚昧可笑、欺软怕硬</a:t>
            </a:r>
            <a:endParaRPr lang="zh-CN" altLang="en-US" sz="4400">
              <a:solidFill>
                <a:schemeClr val="accent4"/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4400">
                <a:solidFill>
                  <a:schemeClr val="accent4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卑怯狡猾</a:t>
            </a:r>
            <a:endParaRPr lang="en-US" altLang="zh-CN" sz="4400">
              <a:solidFill>
                <a:schemeClr val="accent4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 descr="t01846a7e7484b67cce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710170" y="1445895"/>
            <a:ext cx="3270885" cy="472503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97485" y="603885"/>
            <a:ext cx="11427460" cy="538480"/>
          </a:xfrm>
        </p:spPr>
        <p:txBody>
          <a:bodyPr/>
          <a:lstStyle/>
          <a:p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【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思考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】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思考鲁迅塑造阿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Q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这一形象的创作动机？</a:t>
            </a: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9600" y="1880235"/>
            <a:ext cx="6804025" cy="3907790"/>
          </a:xfrm>
        </p:spPr>
        <p:txBody>
          <a:bodyPr/>
          <a:lstStyle/>
          <a:p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明确：</a:t>
            </a:r>
            <a:endParaRPr lang="zh-CN" altLang="en-US"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唤醒沉睡中的国民，激励他们振作起来，挣脱精神的枷锁，改造国民性。</a:t>
            </a:r>
            <a:endParaRPr lang="zh-CN" altLang="en-US"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 descr="14_13506_0c8e1183efe90ec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766685" y="1142365"/>
            <a:ext cx="4157345" cy="52292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1" name="Picture 5" descr="C:\Users\Administrator\Desktop\微信图片_20210304205914.jp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191729" y="235975"/>
            <a:ext cx="11813458" cy="6430296"/>
          </a:xfrm>
          <a:prstGeom prst="rect">
            <a:avLst/>
          </a:prstGeom>
          <a:noFill/>
        </p:spPr>
      </p:pic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163773" y="218363"/>
            <a:ext cx="11865930" cy="6503069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8"/>
            </p:custDataLst>
          </p:nvPr>
        </p:nvSpPr>
        <p:spPr>
          <a:xfrm>
            <a:off x="4576548" y="1132471"/>
            <a:ext cx="70649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  <a:endParaRPr lang="en-US" altLang="zh-CN" sz="2400" smtClean="0"/>
          </a:p>
        </p:txBody>
      </p:sp>
      <p:sp>
        <p:nvSpPr>
          <p:cNvPr id="9" name="文本框 13"/>
          <p:cNvSpPr txBox="1"/>
          <p:nvPr>
            <p:custDataLst>
              <p:tags r:id="rId9"/>
            </p:custDataLst>
          </p:nvPr>
        </p:nvSpPr>
        <p:spPr>
          <a:xfrm>
            <a:off x="4498402" y="246509"/>
            <a:ext cx="2251880" cy="743986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学习过程</a:t>
            </a:r>
            <a:endParaRPr lang="zh-CN" altLang="en-US" sz="32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529" name="Rectangle 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314713" y="997213"/>
            <a:ext cx="8480322" cy="538609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53530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4400" b="1" i="0" u="none" strike="noStrike" cap="none" normalizeH="0" baseline="0" smtClean="0">
                <a:ln>
                  <a:noFill/>
                </a:ln>
                <a:solidFill>
                  <a:srgbClr val="00B05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任务一</a:t>
            </a:r>
            <a:endParaRPr kumimoji="0" lang="zh-CN" sz="4400" b="0" i="0" u="none" strike="noStrike" cap="none" normalizeH="0" baseline="0" smtClean="0">
              <a:ln>
                <a:noFill/>
              </a:ln>
              <a:solidFill>
                <a:srgbClr val="00B050"/>
              </a:solidFill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  <a:p>
            <a:pPr marL="0" marR="0" lvl="0" indent="53530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400" b="1" i="0" u="none" strike="noStrike" cap="none" normalizeH="0" baseline="0" smtClean="0">
                <a:ln>
                  <a:noFill/>
                </a:ln>
                <a:solidFill>
                  <a:srgbClr val="00B05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     初读课文 整体感知</a:t>
            </a:r>
            <a:endParaRPr kumimoji="0" lang="zh-CN" altLang="en-US" sz="4400" b="0" i="0" u="none" strike="noStrike" cap="none" normalizeH="0" baseline="0" smtClean="0">
              <a:ln>
                <a:noFill/>
              </a:ln>
              <a:solidFill>
                <a:srgbClr val="00B050"/>
              </a:solidFill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  <a:p>
            <a:pPr marL="0" marR="0" lvl="0" indent="444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任务设计</a:t>
            </a:r>
            <a:endParaRPr lang="en-US" altLang="zh-CN" sz="3200" smtClean="0"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  <a:p>
            <a:pPr marL="0" marR="0" lvl="0" indent="444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cap="none" normalizeH="0" baseline="0" smtClean="0">
                <a:ln>
                  <a:noFill/>
                </a:ln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读课文，概括</a:t>
            </a:r>
            <a:r>
              <a:rPr lang="zh-CN" altLang="en-US" sz="3200" b="1" smtClean="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描述了阿</a:t>
            </a:r>
            <a:r>
              <a:rPr lang="en-US" altLang="zh-CN" sz="3200" b="1" smtClean="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Q</a:t>
            </a:r>
            <a:r>
              <a:rPr lang="zh-CN" altLang="en-US" sz="3200" b="1" smtClean="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哪些生活片段？</a:t>
            </a:r>
            <a:endParaRPr kumimoji="0" lang="zh-CN" altLang="en-US" sz="3200" b="1" i="0" u="none" strike="noStrike" cap="none" normalizeH="0" baseline="0" smtClean="0">
              <a:ln>
                <a:noFill/>
              </a:ln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  <a:p>
            <a:pPr marL="0" marR="0" lvl="0" indent="444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cap="none" normalizeH="0" baseline="0" smtClean="0">
                <a:ln>
                  <a:noFill/>
                </a:ln>
                <a:solidFill>
                  <a:srgbClr val="00B0F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优胜记略：   </a:t>
            </a:r>
            <a:endParaRPr kumimoji="0" lang="en-US" altLang="zh-CN" sz="3200" b="1" i="0" u="none" strike="noStrike" cap="none" normalizeH="0" baseline="0" smtClean="0">
              <a:ln>
                <a:noFill/>
              </a:ln>
              <a:solidFill>
                <a:srgbClr val="00B0F0"/>
              </a:solidFill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  <a:p>
            <a:pPr marL="0" marR="0" lvl="0" indent="444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3200" b="1" smtClean="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             </a:t>
            </a:r>
            <a:r>
              <a:rPr kumimoji="0" lang="zh-CN" altLang="en-US" sz="3200" b="1" i="0" u="none" strike="noStrike" cap="none" normalizeH="0" baseline="0" smtClean="0">
                <a:ln>
                  <a:noFill/>
                </a:ln>
                <a:solidFill>
                  <a:srgbClr val="00B0F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因赖被打  自认虫豸    </a:t>
            </a:r>
            <a:endParaRPr kumimoji="0" lang="en-US" altLang="zh-CN" sz="3200" b="1" i="0" u="none" strike="noStrike" cap="none" normalizeH="0" baseline="0" smtClean="0">
              <a:ln>
                <a:noFill/>
              </a:ln>
              <a:solidFill>
                <a:srgbClr val="00B0F0"/>
              </a:solidFill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  <a:p>
            <a:pPr marL="0" marR="0" lvl="0" indent="444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3200" b="1" smtClean="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             </a:t>
            </a:r>
            <a:r>
              <a:rPr kumimoji="0" lang="zh-CN" altLang="en-US" sz="3200" b="1" i="0" u="none" strike="noStrike" cap="none" normalizeH="0" baseline="0" smtClean="0">
                <a:ln>
                  <a:noFill/>
                </a:ln>
                <a:solidFill>
                  <a:srgbClr val="00B0F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赢钱被抢  狠打自己 </a:t>
            </a:r>
            <a:endParaRPr kumimoji="0" lang="zh-CN" altLang="en-US" sz="3200" b="1" i="0" u="none" strike="noStrike" cap="none" normalizeH="0" baseline="0" smtClean="0">
              <a:ln>
                <a:noFill/>
              </a:ln>
              <a:solidFill>
                <a:srgbClr val="00B0F0"/>
              </a:solidFill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  <a:p>
            <a:pPr marL="0" marR="0" lvl="0" indent="444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cap="none" normalizeH="0" baseline="0" smtClean="0">
                <a:ln>
                  <a:noFill/>
                </a:ln>
                <a:solidFill>
                  <a:srgbClr val="0070C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续优胜记略： </a:t>
            </a:r>
            <a:endParaRPr kumimoji="0" lang="en-US" altLang="zh-CN" sz="3200" b="1" i="0" u="none" strike="noStrike" cap="none" normalizeH="0" baseline="0" smtClean="0">
              <a:ln>
                <a:noFill/>
              </a:ln>
              <a:solidFill>
                <a:srgbClr val="0070C0"/>
              </a:solidFill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  <a:p>
            <a:pPr marL="0" marR="0" lvl="0" indent="444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3200" b="1" smtClean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             </a:t>
            </a:r>
            <a:r>
              <a:rPr kumimoji="0" lang="zh-CN" altLang="en-US" sz="3200" b="1" i="0" u="none" strike="noStrike" cap="none" normalizeH="0" baseline="0" smtClean="0">
                <a:ln>
                  <a:noFill/>
                </a:ln>
                <a:solidFill>
                  <a:srgbClr val="0070C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捉虱挑衅  被王胡打   </a:t>
            </a:r>
            <a:endParaRPr kumimoji="0" lang="en-US" altLang="zh-CN" sz="3200" b="1" i="0" u="none" strike="noStrike" cap="none" normalizeH="0" baseline="0" smtClean="0">
              <a:ln>
                <a:noFill/>
              </a:ln>
              <a:solidFill>
                <a:srgbClr val="0070C0"/>
              </a:solidFill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  <a:p>
            <a:pPr marL="0" marR="0" lvl="0" indent="444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3200" b="1" smtClean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             </a:t>
            </a:r>
            <a:r>
              <a:rPr kumimoji="0" lang="zh-CN" altLang="en-US" sz="3200" b="1" i="0" u="none" strike="noStrike" cap="none" normalizeH="0" baseline="0" smtClean="0">
                <a:ln>
                  <a:noFill/>
                </a:ln>
                <a:solidFill>
                  <a:srgbClr val="0070C0"/>
                </a:solidFill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遭哭丧棒  欺负尼姑</a:t>
            </a:r>
            <a:endParaRPr kumimoji="0" lang="zh-CN" altLang="en-US" sz="3200" b="1" i="0" u="none" strike="noStrike" cap="none" normalizeH="0" baseline="0" smtClean="0">
              <a:ln>
                <a:noFill/>
              </a:ln>
              <a:solidFill>
                <a:srgbClr val="0070C0"/>
              </a:solidFill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13" name="矩形 12"/>
          <p:cNvSpPr/>
          <p:nvPr>
            <p:custDataLst>
              <p:tags r:id="rId11"/>
            </p:custDataLst>
          </p:nvPr>
        </p:nvSpPr>
        <p:spPr>
          <a:xfrm>
            <a:off x="1127441" y="3949727"/>
            <a:ext cx="300595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b="1" smtClean="0">
                <a:solidFill>
                  <a:srgbClr val="FF0000"/>
                </a:solidFill>
                <a:latin typeface="MS PGothic" panose="020b0600070205080204" pitchFamily="34" charset="-128"/>
                <a:ea typeface="MS PGothic" panose="020b0600070205080204" pitchFamily="34" charset="-128"/>
                <a:cs typeface="hakuyoxingshu7000" pitchFamily="2" charset="-122"/>
              </a:rPr>
              <a:t>优胜即胜利</a:t>
            </a:r>
            <a:endParaRPr lang="zh-CN" altLang="en-US" sz="4400" b="1">
              <a:solidFill>
                <a:srgbClr val="FF0000"/>
              </a:solidFill>
              <a:latin typeface="MS PGothic" panose="020b0600070205080204" pitchFamily="34" charset="-128"/>
              <a:ea typeface="MS PGothic" panose="020b0600070205080204" pitchFamily="34" charset="-128"/>
              <a:cs typeface="hakuyoxingshu7000" pitchFamily="2" charset="-122"/>
            </a:endParaRPr>
          </a:p>
        </p:txBody>
      </p:sp>
      <p:pic>
        <p:nvPicPr>
          <p:cNvPr id="14" name="Picture 3" descr="C:\Users\Administrator\Desktop\u=2139461918,2828886098&amp;fm=173&amp;s=E8B807D150FB083A1385EC1A030070C2&amp;w=640&amp;h=247&amp;img.JPEG"/>
          <p:cNvPicPr>
            <a:picLocks noChangeAspect="1" noChangeArrowheads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 bwMode="auto">
          <a:xfrm>
            <a:off x="8627804" y="3451122"/>
            <a:ext cx="3288891" cy="294967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5" name="Picture 2" descr="C:\Users\Administrator\Desktop\se12810793.jpg"/>
          <p:cNvPicPr>
            <a:picLocks noChangeAspect="1" noChangeArrowheads="1"/>
          </p:cNvPicPr>
          <p:nvPr>
            <p:custDataLst>
              <p:tags r:id="rId15"/>
            </p:custDataLst>
          </p:nvPr>
        </p:nvPicPr>
        <p:blipFill>
          <a:blip r:embed="rId14"/>
          <a:stretch>
            <a:fillRect/>
          </a:stretch>
        </p:blipFill>
        <p:spPr bwMode="auto">
          <a:xfrm>
            <a:off x="8745792" y="973395"/>
            <a:ext cx="3008671" cy="266945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5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5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5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5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5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5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5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5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5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5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25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25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252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252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252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252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tags/tag1.xml><?xml version="1.0" encoding="utf-8"?>
<p:tagLst xmlns:p="http://schemas.openxmlformats.org/presentationml/2006/main">
  <p:tag name="AS_UNIQUEID" val="581"/>
</p:tagLst>
</file>

<file path=ppt/tags/tag10.xml><?xml version="1.0" encoding="utf-8"?>
<p:tagLst xmlns:p="http://schemas.openxmlformats.org/presentationml/2006/main">
  <p:tag name="AS_UNIQUEID" val="590"/>
</p:tagLst>
</file>

<file path=ppt/tags/tag100.xml><?xml version="1.0" encoding="utf-8"?>
<p:tagLst xmlns:p="http://schemas.openxmlformats.org/presentationml/2006/main">
  <p:tag name="AS_UNIQUEID" val="406"/>
</p:tagLst>
</file>

<file path=ppt/tags/tag101.xml><?xml version="1.0" encoding="utf-8"?>
<p:tagLst xmlns:p="http://schemas.openxmlformats.org/presentationml/2006/main">
  <p:tag name="AS_UNIQUEID" val="48"/>
</p:tagLst>
</file>

<file path=ppt/tags/tag102.xml><?xml version="1.0" encoding="utf-8"?>
<p:tagLst xmlns:p="http://schemas.openxmlformats.org/presentationml/2006/main">
  <p:tag name="AS_UNIQUEID" val="49"/>
</p:tagLst>
</file>

<file path=ppt/tags/tag103.xml><?xml version="1.0" encoding="utf-8"?>
<p:tagLst xmlns:p="http://schemas.openxmlformats.org/presentationml/2006/main">
  <p:tag name="AS_UNIQUEID" val="407"/>
</p:tagLst>
</file>

<file path=ppt/tags/tag104.xml><?xml version="1.0" encoding="utf-8"?>
<p:tagLst xmlns:p="http://schemas.openxmlformats.org/presentationml/2006/main">
  <p:tag name="AS_UNIQUEID" val="408"/>
</p:tagLst>
</file>

<file path=ppt/tags/tag105.xml><?xml version="1.0" encoding="utf-8"?>
<p:tagLst xmlns:p="http://schemas.openxmlformats.org/presentationml/2006/main">
  <p:tag name="AS_UNIQUEID" val="409"/>
</p:tagLst>
</file>

<file path=ppt/tags/tag106.xml><?xml version="1.0" encoding="utf-8"?>
<p:tagLst xmlns:p="http://schemas.openxmlformats.org/presentationml/2006/main">
  <p:tag name="AS_UNIQUEID" val="410"/>
</p:tagLst>
</file>

<file path=ppt/tags/tag107.xml><?xml version="1.0" encoding="utf-8"?>
<p:tagLst xmlns:p="http://schemas.openxmlformats.org/presentationml/2006/main">
  <p:tag name="AS_UNIQUEID" val="411"/>
</p:tagLst>
</file>

<file path=ppt/tags/tag108.xml><?xml version="1.0" encoding="utf-8"?>
<p:tagLst xmlns:p="http://schemas.openxmlformats.org/presentationml/2006/main">
  <p:tag name="AS_UNIQUEID" val="680"/>
</p:tagLst>
</file>

<file path=ppt/tags/tag109.xml><?xml version="1.0" encoding="utf-8"?>
<p:tagLst xmlns:p="http://schemas.openxmlformats.org/presentationml/2006/main">
  <p:tag name="AS_UNIQUEID" val="681"/>
</p:tagLst>
</file>

<file path=ppt/tags/tag11.xml><?xml version="1.0" encoding="utf-8"?>
<p:tagLst xmlns:p="http://schemas.openxmlformats.org/presentationml/2006/main">
  <p:tag name="AS_UNIQUEID" val="591"/>
</p:tagLst>
</file>

<file path=ppt/tags/tag110.xml><?xml version="1.0" encoding="utf-8"?>
<p:tagLst xmlns:p="http://schemas.openxmlformats.org/presentationml/2006/main">
  <p:tag name="AS_UNIQUEID" val="682"/>
</p:tagLst>
</file>

<file path=ppt/tags/tag111.xml><?xml version="1.0" encoding="utf-8"?>
<p:tagLst xmlns:p="http://schemas.openxmlformats.org/presentationml/2006/main">
  <p:tag name="AS_UNIQUEID" val="683"/>
</p:tagLst>
</file>

<file path=ppt/tags/tag112.xml><?xml version="1.0" encoding="utf-8"?>
<p:tagLst xmlns:p="http://schemas.openxmlformats.org/presentationml/2006/main">
  <p:tag name="AS_UNIQUEID" val="684"/>
</p:tagLst>
</file>

<file path=ppt/tags/tag113.xml><?xml version="1.0" encoding="utf-8"?>
<p:tagLst xmlns:p="http://schemas.openxmlformats.org/presentationml/2006/main">
  <p:tag name="AS_UNIQUEID" val="685"/>
</p:tagLst>
</file>

<file path=ppt/tags/tag114.xml><?xml version="1.0" encoding="utf-8"?>
<p:tagLst xmlns:p="http://schemas.openxmlformats.org/presentationml/2006/main">
  <p:tag name="AS_UNIQUEID" val="686"/>
</p:tagLst>
</file>

<file path=ppt/tags/tag115.xml><?xml version="1.0" encoding="utf-8"?>
<p:tagLst xmlns:p="http://schemas.openxmlformats.org/presentationml/2006/main">
  <p:tag name="AS_UNIQUEID" val="687"/>
</p:tagLst>
</file>

<file path=ppt/tags/tag116.xml><?xml version="1.0" encoding="utf-8"?>
<p:tagLst xmlns:p="http://schemas.openxmlformats.org/presentationml/2006/main">
  <p:tag name="AS_UNIQUEID" val="688"/>
</p:tagLst>
</file>

<file path=ppt/tags/tag117.xml><?xml version="1.0" encoding="utf-8"?>
<p:tagLst xmlns:p="http://schemas.openxmlformats.org/presentationml/2006/main">
  <p:tag name="AS_UNIQUEID" val="689"/>
</p:tagLst>
</file>

<file path=ppt/tags/tag118.xml><?xml version="1.0" encoding="utf-8"?>
<p:tagLst xmlns:p="http://schemas.openxmlformats.org/presentationml/2006/main">
  <p:tag name="AS_UNIQUEID" val="690"/>
</p:tagLst>
</file>

<file path=ppt/tags/tag119.xml><?xml version="1.0" encoding="utf-8"?>
<p:tagLst xmlns:p="http://schemas.openxmlformats.org/presentationml/2006/main">
  <p:tag name="AS_UNIQUEID" val="691"/>
</p:tagLst>
</file>

<file path=ppt/tags/tag12.xml><?xml version="1.0" encoding="utf-8"?>
<p:tagLst xmlns:p="http://schemas.openxmlformats.org/presentationml/2006/main">
  <p:tag name="AS_UNIQUEID" val="592"/>
</p:tagLst>
</file>

<file path=ppt/tags/tag120.xml><?xml version="1.0" encoding="utf-8"?>
<p:tagLst xmlns:p="http://schemas.openxmlformats.org/presentationml/2006/main">
  <p:tag name="AS_UNIQUEID" val="413"/>
</p:tagLst>
</file>

<file path=ppt/tags/tag121.xml><?xml version="1.0" encoding="utf-8"?>
<p:tagLst xmlns:p="http://schemas.openxmlformats.org/presentationml/2006/main">
  <p:tag name="AS_UNIQUEID" val="48"/>
</p:tagLst>
</file>

<file path=ppt/tags/tag122.xml><?xml version="1.0" encoding="utf-8"?>
<p:tagLst xmlns:p="http://schemas.openxmlformats.org/presentationml/2006/main">
  <p:tag name="AS_UNIQUEID" val="49"/>
</p:tagLst>
</file>

<file path=ppt/tags/tag123.xml><?xml version="1.0" encoding="utf-8"?>
<p:tagLst xmlns:p="http://schemas.openxmlformats.org/presentationml/2006/main">
  <p:tag name="AS_UNIQUEID" val="414"/>
</p:tagLst>
</file>

<file path=ppt/tags/tag124.xml><?xml version="1.0" encoding="utf-8"?>
<p:tagLst xmlns:p="http://schemas.openxmlformats.org/presentationml/2006/main">
  <p:tag name="AS_UNIQUEID" val="415"/>
</p:tagLst>
</file>

<file path=ppt/tags/tag125.xml><?xml version="1.0" encoding="utf-8"?>
<p:tagLst xmlns:p="http://schemas.openxmlformats.org/presentationml/2006/main">
  <p:tag name="AS_UNIQUEID" val="50"/>
</p:tagLst>
</file>

<file path=ppt/tags/tag126.xml><?xml version="1.0" encoding="utf-8"?>
<p:tagLst xmlns:p="http://schemas.openxmlformats.org/presentationml/2006/main">
  <p:tag name="AS_UNIQUEID" val="416"/>
</p:tagLst>
</file>

<file path=ppt/tags/tag127.xml><?xml version="1.0" encoding="utf-8"?>
<p:tagLst xmlns:p="http://schemas.openxmlformats.org/presentationml/2006/main">
  <p:tag name="AS_UNIQUEID" val="417"/>
</p:tagLst>
</file>

<file path=ppt/tags/tag128.xml><?xml version="1.0" encoding="utf-8"?>
<p:tagLst xmlns:p="http://schemas.openxmlformats.org/presentationml/2006/main">
  <p:tag name="AS_UNIQUEID" val="418"/>
</p:tagLst>
</file>

<file path=ppt/tags/tag129.xml><?xml version="1.0" encoding="utf-8"?>
<p:tagLst xmlns:p="http://schemas.openxmlformats.org/presentationml/2006/main">
  <p:tag name="AS_UNIQUEID" val="419"/>
</p:tagLst>
</file>

<file path=ppt/tags/tag13.xml><?xml version="1.0" encoding="utf-8"?>
<p:tagLst xmlns:p="http://schemas.openxmlformats.org/presentationml/2006/main">
  <p:tag name="AS_UNIQUEID" val="593"/>
</p:tagLst>
</file>

<file path=ppt/tags/tag130.xml><?xml version="1.0" encoding="utf-8"?>
<p:tagLst xmlns:p="http://schemas.openxmlformats.org/presentationml/2006/main">
  <p:tag name="AS_UNIQUEID" val="692"/>
</p:tagLst>
</file>

<file path=ppt/tags/tag131.xml><?xml version="1.0" encoding="utf-8"?>
<p:tagLst xmlns:p="http://schemas.openxmlformats.org/presentationml/2006/main">
  <p:tag name="AS_UNIQUEID" val="693"/>
</p:tagLst>
</file>

<file path=ppt/tags/tag132.xml><?xml version="1.0" encoding="utf-8"?>
<p:tagLst xmlns:p="http://schemas.openxmlformats.org/presentationml/2006/main">
  <p:tag name="AS_UNIQUEID" val="694"/>
</p:tagLst>
</file>

<file path=ppt/tags/tag133.xml><?xml version="1.0" encoding="utf-8"?>
<p:tagLst xmlns:p="http://schemas.openxmlformats.org/presentationml/2006/main">
  <p:tag name="AS_UNIQUEID" val="695"/>
</p:tagLst>
</file>

<file path=ppt/tags/tag134.xml><?xml version="1.0" encoding="utf-8"?>
<p:tagLst xmlns:p="http://schemas.openxmlformats.org/presentationml/2006/main">
  <p:tag name="AS_UNIQUEID" val="696"/>
</p:tagLst>
</file>

<file path=ppt/tags/tag135.xml><?xml version="1.0" encoding="utf-8"?>
<p:tagLst xmlns:p="http://schemas.openxmlformats.org/presentationml/2006/main">
  <p:tag name="AS_UNIQUEID" val="697"/>
</p:tagLst>
</file>

<file path=ppt/tags/tag136.xml><?xml version="1.0" encoding="utf-8"?>
<p:tagLst xmlns:p="http://schemas.openxmlformats.org/presentationml/2006/main">
  <p:tag name="AS_UNIQUEID" val="421"/>
</p:tagLst>
</file>

<file path=ppt/tags/tag137.xml><?xml version="1.0" encoding="utf-8"?>
<p:tagLst xmlns:p="http://schemas.openxmlformats.org/presentationml/2006/main">
  <p:tag name="AS_UNIQUEID" val="48"/>
</p:tagLst>
</file>

<file path=ppt/tags/tag138.xml><?xml version="1.0" encoding="utf-8"?>
<p:tagLst xmlns:p="http://schemas.openxmlformats.org/presentationml/2006/main">
  <p:tag name="AS_UNIQUEID" val="49"/>
</p:tagLst>
</file>

<file path=ppt/tags/tag139.xml><?xml version="1.0" encoding="utf-8"?>
<p:tagLst xmlns:p="http://schemas.openxmlformats.org/presentationml/2006/main">
  <p:tag name="AS_UNIQUEID" val="422"/>
</p:tagLst>
</file>

<file path=ppt/tags/tag14.xml><?xml version="1.0" encoding="utf-8"?>
<p:tagLst xmlns:p="http://schemas.openxmlformats.org/presentationml/2006/main">
  <p:tag name="AS_UNIQUEID" val="594"/>
</p:tagLst>
</file>

<file path=ppt/tags/tag140.xml><?xml version="1.0" encoding="utf-8"?>
<p:tagLst xmlns:p="http://schemas.openxmlformats.org/presentationml/2006/main">
  <p:tag name="AS_UNIQUEID" val="423"/>
</p:tagLst>
</file>

<file path=ppt/tags/tag141.xml><?xml version="1.0" encoding="utf-8"?>
<p:tagLst xmlns:p="http://schemas.openxmlformats.org/presentationml/2006/main">
  <p:tag name="AS_UNIQUEID" val="424"/>
</p:tagLst>
</file>

<file path=ppt/tags/tag142.xml><?xml version="1.0" encoding="utf-8"?>
<p:tagLst xmlns:p="http://schemas.openxmlformats.org/presentationml/2006/main">
  <p:tag name="AS_UNIQUEID" val="425"/>
</p:tagLst>
</file>

<file path=ppt/tags/tag143.xml><?xml version="1.0" encoding="utf-8"?>
<p:tagLst xmlns:p="http://schemas.openxmlformats.org/presentationml/2006/main">
  <p:tag name="AS_UNIQUEID" val="426"/>
</p:tagLst>
</file>

<file path=ppt/tags/tag144.xml><?xml version="1.0" encoding="utf-8"?>
<p:tagLst xmlns:p="http://schemas.openxmlformats.org/presentationml/2006/main">
  <p:tag name="AS_UNIQUEID" val="427"/>
</p:tagLst>
</file>

<file path=ppt/tags/tag145.xml><?xml version="1.0" encoding="utf-8"?>
<p:tagLst xmlns:p="http://schemas.openxmlformats.org/presentationml/2006/main">
  <p:tag name="AS_UNIQUEID" val="428"/>
</p:tagLst>
</file>

<file path=ppt/tags/tag146.xml><?xml version="1.0" encoding="utf-8"?>
<p:tagLst xmlns:p="http://schemas.openxmlformats.org/presentationml/2006/main">
  <p:tag name="AS_UNIQUEID" val="698"/>
</p:tagLst>
</file>

<file path=ppt/tags/tag147.xml><?xml version="1.0" encoding="utf-8"?>
<p:tagLst xmlns:p="http://schemas.openxmlformats.org/presentationml/2006/main">
  <p:tag name="AS_UNIQUEID" val="430"/>
</p:tagLst>
</file>

<file path=ppt/tags/tag148.xml><?xml version="1.0" encoding="utf-8"?>
<p:tagLst xmlns:p="http://schemas.openxmlformats.org/presentationml/2006/main">
  <p:tag name="AS_UNIQUEID" val="48"/>
</p:tagLst>
</file>

<file path=ppt/tags/tag149.xml><?xml version="1.0" encoding="utf-8"?>
<p:tagLst xmlns:p="http://schemas.openxmlformats.org/presentationml/2006/main">
  <p:tag name="AS_UNIQUEID" val="49"/>
</p:tagLst>
</file>

<file path=ppt/tags/tag15.xml><?xml version="1.0" encoding="utf-8"?>
<p:tagLst xmlns:p="http://schemas.openxmlformats.org/presentationml/2006/main">
  <p:tag name="AS_UNIQUEID" val="595"/>
</p:tagLst>
</file>

<file path=ppt/tags/tag150.xml><?xml version="1.0" encoding="utf-8"?>
<p:tagLst xmlns:p="http://schemas.openxmlformats.org/presentationml/2006/main">
  <p:tag name="AS_UNIQUEID" val="431"/>
</p:tagLst>
</file>

<file path=ppt/tags/tag151.xml><?xml version="1.0" encoding="utf-8"?>
<p:tagLst xmlns:p="http://schemas.openxmlformats.org/presentationml/2006/main">
  <p:tag name="AS_UNIQUEID" val="432"/>
</p:tagLst>
</file>

<file path=ppt/tags/tag152.xml><?xml version="1.0" encoding="utf-8"?>
<p:tagLst xmlns:p="http://schemas.openxmlformats.org/presentationml/2006/main">
  <p:tag name="AS_UNIQUEID" val="433"/>
</p:tagLst>
</file>

<file path=ppt/tags/tag153.xml><?xml version="1.0" encoding="utf-8"?>
<p:tagLst xmlns:p="http://schemas.openxmlformats.org/presentationml/2006/main">
  <p:tag name="AS_UNIQUEID" val="434"/>
</p:tagLst>
</file>

<file path=ppt/tags/tag154.xml><?xml version="1.0" encoding="utf-8"?>
<p:tagLst xmlns:p="http://schemas.openxmlformats.org/presentationml/2006/main">
  <p:tag name="AS_UNIQUEID" val="435"/>
</p:tagLst>
</file>

<file path=ppt/tags/tag155.xml><?xml version="1.0" encoding="utf-8"?>
<p:tagLst xmlns:p="http://schemas.openxmlformats.org/presentationml/2006/main">
  <p:tag name="AS_UNIQUEID" val="436"/>
</p:tagLst>
</file>

<file path=ppt/tags/tag156.xml><?xml version="1.0" encoding="utf-8"?>
<p:tagLst xmlns:p="http://schemas.openxmlformats.org/presentationml/2006/main">
  <p:tag name="AS_UNIQUEID" val="699"/>
</p:tagLst>
</file>

<file path=ppt/tags/tag157.xml><?xml version="1.0" encoding="utf-8"?>
<p:tagLst xmlns:p="http://schemas.openxmlformats.org/presentationml/2006/main">
  <p:tag name="AS_UNIQUEID" val="438"/>
</p:tagLst>
</file>

<file path=ppt/tags/tag158.xml><?xml version="1.0" encoding="utf-8"?>
<p:tagLst xmlns:p="http://schemas.openxmlformats.org/presentationml/2006/main">
  <p:tag name="AS_UNIQUEID" val="48"/>
</p:tagLst>
</file>

<file path=ppt/tags/tag159.xml><?xml version="1.0" encoding="utf-8"?>
<p:tagLst xmlns:p="http://schemas.openxmlformats.org/presentationml/2006/main">
  <p:tag name="AS_UNIQUEID" val="49"/>
</p:tagLst>
</file>

<file path=ppt/tags/tag16.xml><?xml version="1.0" encoding="utf-8"?>
<p:tagLst xmlns:p="http://schemas.openxmlformats.org/presentationml/2006/main">
  <p:tag name="AS_UNIQUEID" val="596"/>
</p:tagLst>
</file>

<file path=ppt/tags/tag160.xml><?xml version="1.0" encoding="utf-8"?>
<p:tagLst xmlns:p="http://schemas.openxmlformats.org/presentationml/2006/main">
  <p:tag name="AS_UNIQUEID" val="439"/>
</p:tagLst>
</file>

<file path=ppt/tags/tag161.xml><?xml version="1.0" encoding="utf-8"?>
<p:tagLst xmlns:p="http://schemas.openxmlformats.org/presentationml/2006/main">
  <p:tag name="AS_UNIQUEID" val="440"/>
</p:tagLst>
</file>

<file path=ppt/tags/tag162.xml><?xml version="1.0" encoding="utf-8"?>
<p:tagLst xmlns:p="http://schemas.openxmlformats.org/presentationml/2006/main">
  <p:tag name="AS_UNIQUEID" val="441"/>
</p:tagLst>
</file>

<file path=ppt/tags/tag163.xml><?xml version="1.0" encoding="utf-8"?>
<p:tagLst xmlns:p="http://schemas.openxmlformats.org/presentationml/2006/main">
  <p:tag name="AS_UNIQUEID" val="442"/>
</p:tagLst>
</file>

<file path=ppt/tags/tag164.xml><?xml version="1.0" encoding="utf-8"?>
<p:tagLst xmlns:p="http://schemas.openxmlformats.org/presentationml/2006/main">
  <p:tag name="AS_UNIQUEID" val="443"/>
</p:tagLst>
</file>

<file path=ppt/tags/tag165.xml><?xml version="1.0" encoding="utf-8"?>
<p:tagLst xmlns:p="http://schemas.openxmlformats.org/presentationml/2006/main">
  <p:tag name="AS_UNIQUEID" val="444"/>
</p:tagLst>
</file>

<file path=ppt/tags/tag166.xml><?xml version="1.0" encoding="utf-8"?>
<p:tagLst xmlns:p="http://schemas.openxmlformats.org/presentationml/2006/main">
  <p:tag name="AS_UNIQUEID" val="445"/>
</p:tagLst>
</file>

<file path=ppt/tags/tag167.xml><?xml version="1.0" encoding="utf-8"?>
<p:tagLst xmlns:p="http://schemas.openxmlformats.org/presentationml/2006/main">
  <p:tag name="AS_UNIQUEID" val="446"/>
</p:tagLst>
</file>

<file path=ppt/tags/tag168.xml><?xml version="1.0" encoding="utf-8"?>
<p:tagLst xmlns:p="http://schemas.openxmlformats.org/presentationml/2006/main">
  <p:tag name="AS_UNIQUEID" val="447"/>
</p:tagLst>
</file>

<file path=ppt/tags/tag169.xml><?xml version="1.0" encoding="utf-8"?>
<p:tagLst xmlns:p="http://schemas.openxmlformats.org/presentationml/2006/main">
  <p:tag name="AS_UNIQUEID" val="700"/>
</p:tagLst>
</file>

<file path=ppt/tags/tag17.xml><?xml version="1.0" encoding="utf-8"?>
<p:tagLst xmlns:p="http://schemas.openxmlformats.org/presentationml/2006/main">
  <p:tag name="AS_UNIQUEID" val="597"/>
</p:tagLst>
</file>

<file path=ppt/tags/tag170.xml><?xml version="1.0" encoding="utf-8"?>
<p:tagLst xmlns:p="http://schemas.openxmlformats.org/presentationml/2006/main">
  <p:tag name="AS_UNIQUEID" val="449"/>
</p:tagLst>
</file>

<file path=ppt/tags/tag171.xml><?xml version="1.0" encoding="utf-8"?>
<p:tagLst xmlns:p="http://schemas.openxmlformats.org/presentationml/2006/main">
  <p:tag name="AS_UNIQUEID" val="48"/>
</p:tagLst>
</file>

<file path=ppt/tags/tag172.xml><?xml version="1.0" encoding="utf-8"?>
<p:tagLst xmlns:p="http://schemas.openxmlformats.org/presentationml/2006/main">
  <p:tag name="AS_UNIQUEID" val="49"/>
</p:tagLst>
</file>

<file path=ppt/tags/tag173.xml><?xml version="1.0" encoding="utf-8"?>
<p:tagLst xmlns:p="http://schemas.openxmlformats.org/presentationml/2006/main">
  <p:tag name="AS_UNIQUEID" val="450"/>
</p:tagLst>
</file>

<file path=ppt/tags/tag174.xml><?xml version="1.0" encoding="utf-8"?>
<p:tagLst xmlns:p="http://schemas.openxmlformats.org/presentationml/2006/main">
  <p:tag name="AS_UNIQUEID" val="451"/>
</p:tagLst>
</file>

<file path=ppt/tags/tag175.xml><?xml version="1.0" encoding="utf-8"?>
<p:tagLst xmlns:p="http://schemas.openxmlformats.org/presentationml/2006/main">
  <p:tag name="AS_UNIQUEID" val="452"/>
</p:tagLst>
</file>

<file path=ppt/tags/tag176.xml><?xml version="1.0" encoding="utf-8"?>
<p:tagLst xmlns:p="http://schemas.openxmlformats.org/presentationml/2006/main">
  <p:tag name="AS_UNIQUEID" val="453"/>
</p:tagLst>
</file>

<file path=ppt/tags/tag177.xml><?xml version="1.0" encoding="utf-8"?>
<p:tagLst xmlns:p="http://schemas.openxmlformats.org/presentationml/2006/main">
  <p:tag name="AS_UNIQUEID" val="454"/>
</p:tagLst>
</file>

<file path=ppt/tags/tag178.xml><?xml version="1.0" encoding="utf-8"?>
<p:tagLst xmlns:p="http://schemas.openxmlformats.org/presentationml/2006/main">
  <p:tag name="AS_UNIQUEID" val="455"/>
</p:tagLst>
</file>

<file path=ppt/tags/tag179.xml><?xml version="1.0" encoding="utf-8"?>
<p:tagLst xmlns:p="http://schemas.openxmlformats.org/presentationml/2006/main">
  <p:tag name="AS_UNIQUEID" val="456"/>
</p:tagLst>
</file>

<file path=ppt/tags/tag18.xml><?xml version="1.0" encoding="utf-8"?>
<p:tagLst xmlns:p="http://schemas.openxmlformats.org/presentationml/2006/main">
  <p:tag name="AS_UNIQUEID" val="598"/>
</p:tagLst>
</file>

<file path=ppt/tags/tag180.xml><?xml version="1.0" encoding="utf-8"?>
<p:tagLst xmlns:p="http://schemas.openxmlformats.org/presentationml/2006/main">
  <p:tag name="AS_UNIQUEID" val="457"/>
</p:tagLst>
</file>

<file path=ppt/tags/tag181.xml><?xml version="1.0" encoding="utf-8"?>
<p:tagLst xmlns:p="http://schemas.openxmlformats.org/presentationml/2006/main">
  <p:tag name="AS_UNIQUEID" val="458"/>
</p:tagLst>
</file>

<file path=ppt/tags/tag182.xml><?xml version="1.0" encoding="utf-8"?>
<p:tagLst xmlns:p="http://schemas.openxmlformats.org/presentationml/2006/main">
  <p:tag name="AS_UNIQUEID" val="701"/>
</p:tagLst>
</file>

<file path=ppt/tags/tag183.xml><?xml version="1.0" encoding="utf-8"?>
<p:tagLst xmlns:p="http://schemas.openxmlformats.org/presentationml/2006/main">
  <p:tag name="AS_UNIQUEID" val="460"/>
</p:tagLst>
</file>

<file path=ppt/tags/tag184.xml><?xml version="1.0" encoding="utf-8"?>
<p:tagLst xmlns:p="http://schemas.openxmlformats.org/presentationml/2006/main">
  <p:tag name="AS_UNIQUEID" val="48"/>
</p:tagLst>
</file>

<file path=ppt/tags/tag185.xml><?xml version="1.0" encoding="utf-8"?>
<p:tagLst xmlns:p="http://schemas.openxmlformats.org/presentationml/2006/main">
  <p:tag name="AS_UNIQUEID" val="49"/>
</p:tagLst>
</file>

<file path=ppt/tags/tag186.xml><?xml version="1.0" encoding="utf-8"?>
<p:tagLst xmlns:p="http://schemas.openxmlformats.org/presentationml/2006/main">
  <p:tag name="AS_UNIQUEID" val="461"/>
</p:tagLst>
</file>

<file path=ppt/tags/tag187.xml><?xml version="1.0" encoding="utf-8"?>
<p:tagLst xmlns:p="http://schemas.openxmlformats.org/presentationml/2006/main">
  <p:tag name="AS_UNIQUEID" val="462"/>
</p:tagLst>
</file>

<file path=ppt/tags/tag188.xml><?xml version="1.0" encoding="utf-8"?>
<p:tagLst xmlns:p="http://schemas.openxmlformats.org/presentationml/2006/main">
  <p:tag name="AS_UNIQUEID" val="463"/>
</p:tagLst>
</file>

<file path=ppt/tags/tag189.xml><?xml version="1.0" encoding="utf-8"?>
<p:tagLst xmlns:p="http://schemas.openxmlformats.org/presentationml/2006/main">
  <p:tag name="AS_UNIQUEID" val="464"/>
</p:tagLst>
</file>

<file path=ppt/tags/tag19.xml><?xml version="1.0" encoding="utf-8"?>
<p:tagLst xmlns:p="http://schemas.openxmlformats.org/presentationml/2006/main">
  <p:tag name="AS_UNIQUEID" val="599"/>
</p:tagLst>
</file>

<file path=ppt/tags/tag190.xml><?xml version="1.0" encoding="utf-8"?>
<p:tagLst xmlns:p="http://schemas.openxmlformats.org/presentationml/2006/main">
  <p:tag name="AS_UNIQUEID" val="465"/>
</p:tagLst>
</file>

<file path=ppt/tags/tag191.xml><?xml version="1.0" encoding="utf-8"?>
<p:tagLst xmlns:p="http://schemas.openxmlformats.org/presentationml/2006/main">
  <p:tag name="AS_UNIQUEID" val="466"/>
</p:tagLst>
</file>

<file path=ppt/tags/tag192.xml><?xml version="1.0" encoding="utf-8"?>
<p:tagLst xmlns:p="http://schemas.openxmlformats.org/presentationml/2006/main">
  <p:tag name="AS_UNIQUEID" val="467"/>
</p:tagLst>
</file>

<file path=ppt/tags/tag193.xml><?xml version="1.0" encoding="utf-8"?>
<p:tagLst xmlns:p="http://schemas.openxmlformats.org/presentationml/2006/main">
  <p:tag name="AS_UNIQUEID" val="468"/>
</p:tagLst>
</file>

<file path=ppt/tags/tag194.xml><?xml version="1.0" encoding="utf-8"?>
<p:tagLst xmlns:p="http://schemas.openxmlformats.org/presentationml/2006/main">
  <p:tag name="AS_UNIQUEID" val="469"/>
</p:tagLst>
</file>

<file path=ppt/tags/tag195.xml><?xml version="1.0" encoding="utf-8"?>
<p:tagLst xmlns:p="http://schemas.openxmlformats.org/presentationml/2006/main">
  <p:tag name="AS_UNIQUEID" val="470"/>
</p:tagLst>
</file>

<file path=ppt/tags/tag196.xml><?xml version="1.0" encoding="utf-8"?>
<p:tagLst xmlns:p="http://schemas.openxmlformats.org/presentationml/2006/main">
  <p:tag name="AS_UNIQUEID" val="471"/>
</p:tagLst>
</file>

<file path=ppt/tags/tag197.xml><?xml version="1.0" encoding="utf-8"?>
<p:tagLst xmlns:p="http://schemas.openxmlformats.org/presentationml/2006/main">
  <p:tag name="AS_UNIQUEID" val="472"/>
</p:tagLst>
</file>

<file path=ppt/tags/tag198.xml><?xml version="1.0" encoding="utf-8"?>
<p:tagLst xmlns:p="http://schemas.openxmlformats.org/presentationml/2006/main">
  <p:tag name="AS_UNIQUEID" val="702"/>
</p:tagLst>
</file>

<file path=ppt/tags/tag199.xml><?xml version="1.0" encoding="utf-8"?>
<p:tagLst xmlns:p="http://schemas.openxmlformats.org/presentationml/2006/main">
  <p:tag name="AS_UNIQUEID" val="474"/>
</p:tagLst>
</file>

<file path=ppt/tags/tag2.xml><?xml version="1.0" encoding="utf-8"?>
<p:tagLst xmlns:p="http://schemas.openxmlformats.org/presentationml/2006/main">
  <p:tag name="AS_UNIQUEID" val="582"/>
</p:tagLst>
</file>

<file path=ppt/tags/tag20.xml><?xml version="1.0" encoding="utf-8"?>
<p:tagLst xmlns:p="http://schemas.openxmlformats.org/presentationml/2006/main">
  <p:tag name="AS_UNIQUEID" val="600"/>
</p:tagLst>
</file>

<file path=ppt/tags/tag200.xml><?xml version="1.0" encoding="utf-8"?>
<p:tagLst xmlns:p="http://schemas.openxmlformats.org/presentationml/2006/main">
  <p:tag name="AS_UNIQUEID" val="48"/>
</p:tagLst>
</file>

<file path=ppt/tags/tag201.xml><?xml version="1.0" encoding="utf-8"?>
<p:tagLst xmlns:p="http://schemas.openxmlformats.org/presentationml/2006/main">
  <p:tag name="AS_UNIQUEID" val="49"/>
</p:tagLst>
</file>

<file path=ppt/tags/tag202.xml><?xml version="1.0" encoding="utf-8"?>
<p:tagLst xmlns:p="http://schemas.openxmlformats.org/presentationml/2006/main">
  <p:tag name="AS_UNIQUEID" val="475"/>
</p:tagLst>
</file>

<file path=ppt/tags/tag203.xml><?xml version="1.0" encoding="utf-8"?>
<p:tagLst xmlns:p="http://schemas.openxmlformats.org/presentationml/2006/main">
  <p:tag name="AS_UNIQUEID" val="476"/>
</p:tagLst>
</file>

<file path=ppt/tags/tag204.xml><?xml version="1.0" encoding="utf-8"?>
<p:tagLst xmlns:p="http://schemas.openxmlformats.org/presentationml/2006/main">
  <p:tag name="AS_UNIQUEID" val="477"/>
</p:tagLst>
</file>

<file path=ppt/tags/tag205.xml><?xml version="1.0" encoding="utf-8"?>
<p:tagLst xmlns:p="http://schemas.openxmlformats.org/presentationml/2006/main">
  <p:tag name="AS_UNIQUEID" val="478"/>
</p:tagLst>
</file>

<file path=ppt/tags/tag206.xml><?xml version="1.0" encoding="utf-8"?>
<p:tagLst xmlns:p="http://schemas.openxmlformats.org/presentationml/2006/main">
  <p:tag name="AS_UNIQUEID" val="479"/>
</p:tagLst>
</file>

<file path=ppt/tags/tag207.xml><?xml version="1.0" encoding="utf-8"?>
<p:tagLst xmlns:p="http://schemas.openxmlformats.org/presentationml/2006/main">
  <p:tag name="AS_UNIQUEID" val="480"/>
</p:tagLst>
</file>

<file path=ppt/tags/tag208.xml><?xml version="1.0" encoding="utf-8"?>
<p:tagLst xmlns:p="http://schemas.openxmlformats.org/presentationml/2006/main">
  <p:tag name="AS_UNIQUEID" val="481"/>
</p:tagLst>
</file>

<file path=ppt/tags/tag209.xml><?xml version="1.0" encoding="utf-8"?>
<p:tagLst xmlns:p="http://schemas.openxmlformats.org/presentationml/2006/main">
  <p:tag name="AS_UNIQUEID" val="482"/>
</p:tagLst>
</file>

<file path=ppt/tags/tag21.xml><?xml version="1.0" encoding="utf-8"?>
<p:tagLst xmlns:p="http://schemas.openxmlformats.org/presentationml/2006/main">
  <p:tag name="AS_UNIQUEID" val="601"/>
</p:tagLst>
</file>

<file path=ppt/tags/tag210.xml><?xml version="1.0" encoding="utf-8"?>
<p:tagLst xmlns:p="http://schemas.openxmlformats.org/presentationml/2006/main">
  <p:tag name="AS_UNIQUEID" val="483"/>
</p:tagLst>
</file>

<file path=ppt/tags/tag211.xml><?xml version="1.0" encoding="utf-8"?>
<p:tagLst xmlns:p="http://schemas.openxmlformats.org/presentationml/2006/main">
  <p:tag name="AS_UNIQUEID" val="484"/>
</p:tagLst>
</file>

<file path=ppt/tags/tag212.xml><?xml version="1.0" encoding="utf-8"?>
<p:tagLst xmlns:p="http://schemas.openxmlformats.org/presentationml/2006/main">
  <p:tag name="AS_UNIQUEID" val="485"/>
</p:tagLst>
</file>

<file path=ppt/tags/tag213.xml><?xml version="1.0" encoding="utf-8"?>
<p:tagLst xmlns:p="http://schemas.openxmlformats.org/presentationml/2006/main">
  <p:tag name="AS_UNIQUEID" val="486"/>
</p:tagLst>
</file>

<file path=ppt/tags/tag214.xml><?xml version="1.0" encoding="utf-8"?>
<p:tagLst xmlns:p="http://schemas.openxmlformats.org/presentationml/2006/main">
  <p:tag name="AS_UNIQUEID" val="487"/>
</p:tagLst>
</file>

<file path=ppt/tags/tag215.xml><?xml version="1.0" encoding="utf-8"?>
<p:tagLst xmlns:p="http://schemas.openxmlformats.org/presentationml/2006/main">
  <p:tag name="AS_UNIQUEID" val="703"/>
</p:tagLst>
</file>

<file path=ppt/tags/tag216.xml><?xml version="1.0" encoding="utf-8"?>
<p:tagLst xmlns:p="http://schemas.openxmlformats.org/presentationml/2006/main">
  <p:tag name="AS_UNIQUEID" val="489"/>
</p:tagLst>
</file>

<file path=ppt/tags/tag217.xml><?xml version="1.0" encoding="utf-8"?>
<p:tagLst xmlns:p="http://schemas.openxmlformats.org/presentationml/2006/main">
  <p:tag name="AS_UNIQUEID" val="48"/>
</p:tagLst>
</file>

<file path=ppt/tags/tag218.xml><?xml version="1.0" encoding="utf-8"?>
<p:tagLst xmlns:p="http://schemas.openxmlformats.org/presentationml/2006/main">
  <p:tag name="AS_UNIQUEID" val="49"/>
</p:tagLst>
</file>

<file path=ppt/tags/tag219.xml><?xml version="1.0" encoding="utf-8"?>
<p:tagLst xmlns:p="http://schemas.openxmlformats.org/presentationml/2006/main">
  <p:tag name="AS_UNIQUEID" val="490"/>
</p:tagLst>
</file>

<file path=ppt/tags/tag22.xml><?xml version="1.0" encoding="utf-8"?>
<p:tagLst xmlns:p="http://schemas.openxmlformats.org/presentationml/2006/main">
  <p:tag name="AS_UNIQUEID" val="602"/>
</p:tagLst>
</file>

<file path=ppt/tags/tag220.xml><?xml version="1.0" encoding="utf-8"?>
<p:tagLst xmlns:p="http://schemas.openxmlformats.org/presentationml/2006/main">
  <p:tag name="AS_UNIQUEID" val="491"/>
</p:tagLst>
</file>

<file path=ppt/tags/tag221.xml><?xml version="1.0" encoding="utf-8"?>
<p:tagLst xmlns:p="http://schemas.openxmlformats.org/presentationml/2006/main">
  <p:tag name="AS_UNIQUEID" val="492"/>
</p:tagLst>
</file>

<file path=ppt/tags/tag222.xml><?xml version="1.0" encoding="utf-8"?>
<p:tagLst xmlns:p="http://schemas.openxmlformats.org/presentationml/2006/main">
  <p:tag name="AS_UNIQUEID" val="493"/>
</p:tagLst>
</file>

<file path=ppt/tags/tag223.xml><?xml version="1.0" encoding="utf-8"?>
<p:tagLst xmlns:p="http://schemas.openxmlformats.org/presentationml/2006/main">
  <p:tag name="AS_UNIQUEID" val="704"/>
</p:tagLst>
</file>

<file path=ppt/tags/tag224.xml><?xml version="1.0" encoding="utf-8"?>
<p:tagLst xmlns:p="http://schemas.openxmlformats.org/presentationml/2006/main">
  <p:tag name="AS_UNIQUEID" val="495"/>
</p:tagLst>
</file>

<file path=ppt/tags/tag225.xml><?xml version="1.0" encoding="utf-8"?>
<p:tagLst xmlns:p="http://schemas.openxmlformats.org/presentationml/2006/main">
  <p:tag name="AS_UNIQUEID" val="48"/>
</p:tagLst>
</file>

<file path=ppt/tags/tag226.xml><?xml version="1.0" encoding="utf-8"?>
<p:tagLst xmlns:p="http://schemas.openxmlformats.org/presentationml/2006/main">
  <p:tag name="AS_UNIQUEID" val="49"/>
</p:tagLst>
</file>

<file path=ppt/tags/tag227.xml><?xml version="1.0" encoding="utf-8"?>
<p:tagLst xmlns:p="http://schemas.openxmlformats.org/presentationml/2006/main">
  <p:tag name="AS_UNIQUEID" val="496"/>
</p:tagLst>
</file>

<file path=ppt/tags/tag228.xml><?xml version="1.0" encoding="utf-8"?>
<p:tagLst xmlns:p="http://schemas.openxmlformats.org/presentationml/2006/main">
  <p:tag name="AS_UNIQUEID" val="497"/>
</p:tagLst>
</file>

<file path=ppt/tags/tag229.xml><?xml version="1.0" encoding="utf-8"?>
<p:tagLst xmlns:p="http://schemas.openxmlformats.org/presentationml/2006/main">
  <p:tag name="AS_UNIQUEID" val="498"/>
</p:tagLst>
</file>

<file path=ppt/tags/tag23.xml><?xml version="1.0" encoding="utf-8"?>
<p:tagLst xmlns:p="http://schemas.openxmlformats.org/presentationml/2006/main">
  <p:tag name="AS_UNIQUEID" val="603"/>
</p:tagLst>
</file>

<file path=ppt/tags/tag230.xml><?xml version="1.0" encoding="utf-8"?>
<p:tagLst xmlns:p="http://schemas.openxmlformats.org/presentationml/2006/main">
  <p:tag name="AS_UNIQUEID" val="499"/>
</p:tagLst>
</file>

<file path=ppt/tags/tag231.xml><?xml version="1.0" encoding="utf-8"?>
<p:tagLst xmlns:p="http://schemas.openxmlformats.org/presentationml/2006/main">
  <p:tag name="AS_UNIQUEID" val="705"/>
</p:tagLst>
</file>

<file path=ppt/tags/tag232.xml><?xml version="1.0" encoding="utf-8"?>
<p:tagLst xmlns:p="http://schemas.openxmlformats.org/presentationml/2006/main">
  <p:tag name="AS_UNIQUEID" val="501"/>
</p:tagLst>
</file>

<file path=ppt/tags/tag233.xml><?xml version="1.0" encoding="utf-8"?>
<p:tagLst xmlns:p="http://schemas.openxmlformats.org/presentationml/2006/main">
  <p:tag name="AS_UNIQUEID" val="48"/>
</p:tagLst>
</file>

<file path=ppt/tags/tag234.xml><?xml version="1.0" encoding="utf-8"?>
<p:tagLst xmlns:p="http://schemas.openxmlformats.org/presentationml/2006/main">
  <p:tag name="AS_UNIQUEID" val="49"/>
</p:tagLst>
</file>

<file path=ppt/tags/tag235.xml><?xml version="1.0" encoding="utf-8"?>
<p:tagLst xmlns:p="http://schemas.openxmlformats.org/presentationml/2006/main">
  <p:tag name="AS_UNIQUEID" val="502"/>
</p:tagLst>
</file>

<file path=ppt/tags/tag236.xml><?xml version="1.0" encoding="utf-8"?>
<p:tagLst xmlns:p="http://schemas.openxmlformats.org/presentationml/2006/main">
  <p:tag name="AS_UNIQUEID" val="503"/>
</p:tagLst>
</file>

<file path=ppt/tags/tag237.xml><?xml version="1.0" encoding="utf-8"?>
<p:tagLst xmlns:p="http://schemas.openxmlformats.org/presentationml/2006/main">
  <p:tag name="AS_UNIQUEID" val="504"/>
</p:tagLst>
</file>

<file path=ppt/tags/tag238.xml><?xml version="1.0" encoding="utf-8"?>
<p:tagLst xmlns:p="http://schemas.openxmlformats.org/presentationml/2006/main">
  <p:tag name="AS_UNIQUEID" val="505"/>
</p:tagLst>
</file>

<file path=ppt/tags/tag239.xml><?xml version="1.0" encoding="utf-8"?>
<p:tagLst xmlns:p="http://schemas.openxmlformats.org/presentationml/2006/main">
  <p:tag name="AS_UNIQUEID" val="506"/>
</p:tagLst>
</file>

<file path=ppt/tags/tag24.xml><?xml version="1.0" encoding="utf-8"?>
<p:tagLst xmlns:p="http://schemas.openxmlformats.org/presentationml/2006/main">
  <p:tag name="AS_UNIQUEID" val="604"/>
</p:tagLst>
</file>

<file path=ppt/tags/tag240.xml><?xml version="1.0" encoding="utf-8"?>
<p:tagLst xmlns:p="http://schemas.openxmlformats.org/presentationml/2006/main">
  <p:tag name="AS_UNIQUEID" val="507"/>
</p:tagLst>
</file>

<file path=ppt/tags/tag241.xml><?xml version="1.0" encoding="utf-8"?>
<p:tagLst xmlns:p="http://schemas.openxmlformats.org/presentationml/2006/main">
  <p:tag name="AS_UNIQUEID" val="508"/>
</p:tagLst>
</file>

<file path=ppt/tags/tag242.xml><?xml version="1.0" encoding="utf-8"?>
<p:tagLst xmlns:p="http://schemas.openxmlformats.org/presentationml/2006/main">
  <p:tag name="AS_UNIQUEID" val="509"/>
</p:tagLst>
</file>

<file path=ppt/tags/tag243.xml><?xml version="1.0" encoding="utf-8"?>
<p:tagLst xmlns:p="http://schemas.openxmlformats.org/presentationml/2006/main">
  <p:tag name="AS_UNIQUEID" val="706"/>
</p:tagLst>
</file>

<file path=ppt/tags/tag244.xml><?xml version="1.0" encoding="utf-8"?>
<p:tagLst xmlns:p="http://schemas.openxmlformats.org/presentationml/2006/main">
  <p:tag name="AS_UNIQUEID" val="511"/>
</p:tagLst>
</file>

<file path=ppt/tags/tag245.xml><?xml version="1.0" encoding="utf-8"?>
<p:tagLst xmlns:p="http://schemas.openxmlformats.org/presentationml/2006/main">
  <p:tag name="AS_UNIQUEID" val="48"/>
</p:tagLst>
</file>

<file path=ppt/tags/tag246.xml><?xml version="1.0" encoding="utf-8"?>
<p:tagLst xmlns:p="http://schemas.openxmlformats.org/presentationml/2006/main">
  <p:tag name="AS_UNIQUEID" val="49"/>
</p:tagLst>
</file>

<file path=ppt/tags/tag247.xml><?xml version="1.0" encoding="utf-8"?>
<p:tagLst xmlns:p="http://schemas.openxmlformats.org/presentationml/2006/main">
  <p:tag name="AS_UNIQUEID" val="512"/>
</p:tagLst>
</file>

<file path=ppt/tags/tag248.xml><?xml version="1.0" encoding="utf-8"?>
<p:tagLst xmlns:p="http://schemas.openxmlformats.org/presentationml/2006/main">
  <p:tag name="AS_UNIQUEID" val="513"/>
</p:tagLst>
</file>

<file path=ppt/tags/tag249.xml><?xml version="1.0" encoding="utf-8"?>
<p:tagLst xmlns:p="http://schemas.openxmlformats.org/presentationml/2006/main">
  <p:tag name="AS_UNIQUEID" val="514"/>
</p:tagLst>
</file>

<file path=ppt/tags/tag25.xml><?xml version="1.0" encoding="utf-8"?>
<p:tagLst xmlns:p="http://schemas.openxmlformats.org/presentationml/2006/main">
  <p:tag name="AS_UNIQUEID" val="605"/>
</p:tagLst>
</file>

<file path=ppt/tags/tag250.xml><?xml version="1.0" encoding="utf-8"?>
<p:tagLst xmlns:p="http://schemas.openxmlformats.org/presentationml/2006/main">
  <p:tag name="AS_UNIQUEID" val="707"/>
</p:tagLst>
</file>

<file path=ppt/tags/tag251.xml><?xml version="1.0" encoding="utf-8"?>
<p:tagLst xmlns:p="http://schemas.openxmlformats.org/presentationml/2006/main">
  <p:tag name="AS_UNIQUEID" val="516"/>
</p:tagLst>
</file>

<file path=ppt/tags/tag252.xml><?xml version="1.0" encoding="utf-8"?>
<p:tagLst xmlns:p="http://schemas.openxmlformats.org/presentationml/2006/main">
  <p:tag name="AS_UNIQUEID" val="48"/>
</p:tagLst>
</file>

<file path=ppt/tags/tag253.xml><?xml version="1.0" encoding="utf-8"?>
<p:tagLst xmlns:p="http://schemas.openxmlformats.org/presentationml/2006/main">
  <p:tag name="AS_UNIQUEID" val="49"/>
</p:tagLst>
</file>

<file path=ppt/tags/tag254.xml><?xml version="1.0" encoding="utf-8"?>
<p:tagLst xmlns:p="http://schemas.openxmlformats.org/presentationml/2006/main">
  <p:tag name="AS_UNIQUEID" val="517"/>
</p:tagLst>
</file>

<file path=ppt/tags/tag255.xml><?xml version="1.0" encoding="utf-8"?>
<p:tagLst xmlns:p="http://schemas.openxmlformats.org/presentationml/2006/main">
  <p:tag name="AS_UNIQUEID" val="518"/>
</p:tagLst>
</file>

<file path=ppt/tags/tag256.xml><?xml version="1.0" encoding="utf-8"?>
<p:tagLst xmlns:p="http://schemas.openxmlformats.org/presentationml/2006/main">
  <p:tag name="AS_UNIQUEID" val="519"/>
</p:tagLst>
</file>

<file path=ppt/tags/tag257.xml><?xml version="1.0" encoding="utf-8"?>
<p:tagLst xmlns:p="http://schemas.openxmlformats.org/presentationml/2006/main">
  <p:tag name="AS_UNIQUEID" val="708"/>
</p:tagLst>
</file>

<file path=ppt/tags/tag258.xml><?xml version="1.0" encoding="utf-8"?>
<p:tagLst xmlns:p="http://schemas.openxmlformats.org/presentationml/2006/main">
  <p:tag name="AS_UNIQUEID" val="521"/>
</p:tagLst>
</file>

<file path=ppt/tags/tag259.xml><?xml version="1.0" encoding="utf-8"?>
<p:tagLst xmlns:p="http://schemas.openxmlformats.org/presentationml/2006/main">
  <p:tag name="AS_UNIQUEID" val="48"/>
</p:tagLst>
</file>

<file path=ppt/tags/tag26.xml><?xml version="1.0" encoding="utf-8"?>
<p:tagLst xmlns:p="http://schemas.openxmlformats.org/presentationml/2006/main">
  <p:tag name="AS_UNIQUEID" val="606"/>
</p:tagLst>
</file>

<file path=ppt/tags/tag260.xml><?xml version="1.0" encoding="utf-8"?>
<p:tagLst xmlns:p="http://schemas.openxmlformats.org/presentationml/2006/main">
  <p:tag name="AS_UNIQUEID" val="49"/>
</p:tagLst>
</file>

<file path=ppt/tags/tag261.xml><?xml version="1.0" encoding="utf-8"?>
<p:tagLst xmlns:p="http://schemas.openxmlformats.org/presentationml/2006/main">
  <p:tag name="AS_UNIQUEID" val="522"/>
</p:tagLst>
</file>

<file path=ppt/tags/tag262.xml><?xml version="1.0" encoding="utf-8"?>
<p:tagLst xmlns:p="http://schemas.openxmlformats.org/presentationml/2006/main">
  <p:tag name="AS_UNIQUEID" val="523"/>
</p:tagLst>
</file>

<file path=ppt/tags/tag263.xml><?xml version="1.0" encoding="utf-8"?>
<p:tagLst xmlns:p="http://schemas.openxmlformats.org/presentationml/2006/main">
  <p:tag name="AS_UNIQUEID" val="524"/>
</p:tagLst>
</file>

<file path=ppt/tags/tag264.xml><?xml version="1.0" encoding="utf-8"?>
<p:tagLst xmlns:p="http://schemas.openxmlformats.org/presentationml/2006/main">
  <p:tag name="AS_UNIQUEID" val="709"/>
</p:tagLst>
</file>

<file path=ppt/tags/tag265.xml><?xml version="1.0" encoding="utf-8"?>
<p:tagLst xmlns:p="http://schemas.openxmlformats.org/presentationml/2006/main">
  <p:tag name="AS_UNIQUEID" val="526"/>
</p:tagLst>
</file>

<file path=ppt/tags/tag266.xml><?xml version="1.0" encoding="utf-8"?>
<p:tagLst xmlns:p="http://schemas.openxmlformats.org/presentationml/2006/main">
  <p:tag name="AS_UNIQUEID" val="48"/>
</p:tagLst>
</file>

<file path=ppt/tags/tag267.xml><?xml version="1.0" encoding="utf-8"?>
<p:tagLst xmlns:p="http://schemas.openxmlformats.org/presentationml/2006/main">
  <p:tag name="AS_UNIQUEID" val="49"/>
</p:tagLst>
</file>

<file path=ppt/tags/tag268.xml><?xml version="1.0" encoding="utf-8"?>
<p:tagLst xmlns:p="http://schemas.openxmlformats.org/presentationml/2006/main">
  <p:tag name="AS_UNIQUEID" val="527"/>
</p:tagLst>
</file>

<file path=ppt/tags/tag269.xml><?xml version="1.0" encoding="utf-8"?>
<p:tagLst xmlns:p="http://schemas.openxmlformats.org/presentationml/2006/main">
  <p:tag name="AS_UNIQUEID" val="528"/>
</p:tagLst>
</file>

<file path=ppt/tags/tag27.xml><?xml version="1.0" encoding="utf-8"?>
<p:tagLst xmlns:p="http://schemas.openxmlformats.org/presentationml/2006/main">
  <p:tag name="AS_UNIQUEID" val="607"/>
</p:tagLst>
</file>

<file path=ppt/tags/tag270.xml><?xml version="1.0" encoding="utf-8"?>
<p:tagLst xmlns:p="http://schemas.openxmlformats.org/presentationml/2006/main">
  <p:tag name="AS_UNIQUEID" val="529"/>
</p:tagLst>
</file>

<file path=ppt/tags/tag271.xml><?xml version="1.0" encoding="utf-8"?>
<p:tagLst xmlns:p="http://schemas.openxmlformats.org/presentationml/2006/main">
  <p:tag name="AS_UNIQUEID" val="710"/>
</p:tagLst>
</file>

<file path=ppt/tags/tag272.xml><?xml version="1.0" encoding="utf-8"?>
<p:tagLst xmlns:p="http://schemas.openxmlformats.org/presentationml/2006/main">
  <p:tag name="AS_UNIQUEID" val="531"/>
</p:tagLst>
</file>

<file path=ppt/tags/tag273.xml><?xml version="1.0" encoding="utf-8"?>
<p:tagLst xmlns:p="http://schemas.openxmlformats.org/presentationml/2006/main">
  <p:tag name="AS_UNIQUEID" val="48"/>
</p:tagLst>
</file>

<file path=ppt/tags/tag274.xml><?xml version="1.0" encoding="utf-8"?>
<p:tagLst xmlns:p="http://schemas.openxmlformats.org/presentationml/2006/main">
  <p:tag name="AS_UNIQUEID" val="49"/>
</p:tagLst>
</file>

<file path=ppt/tags/tag275.xml><?xml version="1.0" encoding="utf-8"?>
<p:tagLst xmlns:p="http://schemas.openxmlformats.org/presentationml/2006/main">
  <p:tag name="AS_UNIQUEID" val="532"/>
</p:tagLst>
</file>

<file path=ppt/tags/tag276.xml><?xml version="1.0" encoding="utf-8"?>
<p:tagLst xmlns:p="http://schemas.openxmlformats.org/presentationml/2006/main">
  <p:tag name="AS_UNIQUEID" val="533"/>
</p:tagLst>
</file>

<file path=ppt/tags/tag277.xml><?xml version="1.0" encoding="utf-8"?>
<p:tagLst xmlns:p="http://schemas.openxmlformats.org/presentationml/2006/main">
  <p:tag name="AS_UNIQUEID" val="534"/>
</p:tagLst>
</file>

<file path=ppt/tags/tag278.xml><?xml version="1.0" encoding="utf-8"?>
<p:tagLst xmlns:p="http://schemas.openxmlformats.org/presentationml/2006/main">
  <p:tag name="AS_UNIQUEID" val="711"/>
</p:tagLst>
</file>

<file path=ppt/tags/tag279.xml><?xml version="1.0" encoding="utf-8"?>
<p:tagLst xmlns:p="http://schemas.openxmlformats.org/presentationml/2006/main">
  <p:tag name="AS_UNIQUEID" val="712"/>
</p:tagLst>
</file>

<file path=ppt/tags/tag28.xml><?xml version="1.0" encoding="utf-8"?>
<p:tagLst xmlns:p="http://schemas.openxmlformats.org/presentationml/2006/main">
  <p:tag name="AS_UNIQUEID" val="608"/>
</p:tagLst>
</file>

<file path=ppt/tags/tag280.xml><?xml version="1.0" encoding="utf-8"?>
<p:tagLst xmlns:p="http://schemas.openxmlformats.org/presentationml/2006/main">
  <p:tag name="AS_UNIQUEID" val="713"/>
</p:tagLst>
</file>

<file path=ppt/tags/tag281.xml><?xml version="1.0" encoding="utf-8"?>
<p:tagLst xmlns:p="http://schemas.openxmlformats.org/presentationml/2006/main">
  <p:tag name="AS_UNIQUEID" val="714"/>
</p:tagLst>
</file>

<file path=ppt/tags/tag282.xml><?xml version="1.0" encoding="utf-8"?>
<p:tagLst xmlns:p="http://schemas.openxmlformats.org/presentationml/2006/main">
  <p:tag name="AS_UNIQUEID" val="715"/>
</p:tagLst>
</file>

<file path=ppt/tags/tag283.xml><?xml version="1.0" encoding="utf-8"?>
<p:tagLst xmlns:p="http://schemas.openxmlformats.org/presentationml/2006/main">
  <p:tag name="AS_UNIQUEID" val="716"/>
</p:tagLst>
</file>

<file path=ppt/tags/tag284.xml><?xml version="1.0" encoding="utf-8"?>
<p:tagLst xmlns:p="http://schemas.openxmlformats.org/presentationml/2006/main">
  <p:tag name="AS_UNIQUEID" val="717"/>
</p:tagLst>
</file>

<file path=ppt/tags/tag285.xml><?xml version="1.0" encoding="utf-8"?>
<p:tagLst xmlns:p="http://schemas.openxmlformats.org/presentationml/2006/main">
  <p:tag name="AS_UNIQUEID" val="718"/>
</p:tagLst>
</file>

<file path=ppt/tags/tag286.xml><?xml version="1.0" encoding="utf-8"?>
<p:tagLst xmlns:p="http://schemas.openxmlformats.org/presentationml/2006/main">
  <p:tag name="AS_UNIQUEID" val="719"/>
</p:tagLst>
</file>

<file path=ppt/tags/tag287.xml><?xml version="1.0" encoding="utf-8"?>
<p:tagLst xmlns:p="http://schemas.openxmlformats.org/presentationml/2006/main">
  <p:tag name="AS_UNIQUEID" val="720"/>
</p:tagLst>
</file>

<file path=ppt/tags/tag288.xml><?xml version="1.0" encoding="utf-8"?>
<p:tagLst xmlns:p="http://schemas.openxmlformats.org/presentationml/2006/main">
  <p:tag name="AS_UNIQUEID" val="721"/>
</p:tagLst>
</file>

<file path=ppt/tags/tag289.xml><?xml version="1.0" encoding="utf-8"?>
<p:tagLst xmlns:p="http://schemas.openxmlformats.org/presentationml/2006/main">
  <p:tag name="AS_UNIQUEID" val="722"/>
</p:tagLst>
</file>

<file path=ppt/tags/tag29.xml><?xml version="1.0" encoding="utf-8"?>
<p:tagLst xmlns:p="http://schemas.openxmlformats.org/presentationml/2006/main">
  <p:tag name="AS_UNIQUEID" val="609"/>
</p:tagLst>
</file>

<file path=ppt/tags/tag290.xml><?xml version="1.0" encoding="utf-8"?>
<p:tagLst xmlns:p="http://schemas.openxmlformats.org/presentationml/2006/main">
  <p:tag name="AS_UNIQUEID" val="723"/>
</p:tagLst>
</file>

<file path=ppt/tags/tag291.xml><?xml version="1.0" encoding="utf-8"?>
<p:tagLst xmlns:p="http://schemas.openxmlformats.org/presentationml/2006/main">
  <p:tag name="AS_UNIQUEID" val="724"/>
</p:tagLst>
</file>

<file path=ppt/tags/tag292.xml><?xml version="1.0" encoding="utf-8"?>
<p:tagLst xmlns:p="http://schemas.openxmlformats.org/presentationml/2006/main">
  <p:tag name="AS_UNIQUEID" val="725"/>
</p:tagLst>
</file>

<file path=ppt/tags/tag293.xml><?xml version="1.0" encoding="utf-8"?>
<p:tagLst xmlns:p="http://schemas.openxmlformats.org/presentationml/2006/main">
  <p:tag name="AS_UNIQUEID" val="726"/>
</p:tagLst>
</file>

<file path=ppt/tags/tag294.xml><?xml version="1.0" encoding="utf-8"?>
<p:tagLst xmlns:p="http://schemas.openxmlformats.org/presentationml/2006/main">
  <p:tag name="AS_UNIQUEID" val="727"/>
</p:tagLst>
</file>

<file path=ppt/tags/tag295.xml><?xml version="1.0" encoding="utf-8"?>
<p:tagLst xmlns:p="http://schemas.openxmlformats.org/presentationml/2006/main">
  <p:tag name="AS_UNIQUEID" val="536"/>
</p:tagLst>
</file>

<file path=ppt/tags/tag296.xml><?xml version="1.0" encoding="utf-8"?>
<p:tagLst xmlns:p="http://schemas.openxmlformats.org/presentationml/2006/main">
  <p:tag name="AS_UNIQUEID" val="537"/>
</p:tagLst>
</file>

<file path=ppt/tags/tag297.xml><?xml version="1.0" encoding="utf-8"?>
<p:tagLst xmlns:p="http://schemas.openxmlformats.org/presentationml/2006/main">
  <p:tag name="AS_UNIQUEID" val="538"/>
</p:tagLst>
</file>

<file path=ppt/tags/tag298.xml><?xml version="1.0" encoding="utf-8"?>
<p:tagLst xmlns:p="http://schemas.openxmlformats.org/presentationml/2006/main">
  <p:tag name="AS_UNIQUEID" val="728"/>
</p:tagLst>
</file>

<file path=ppt/tags/tag299.xml><?xml version="1.0" encoding="utf-8"?>
<p:tagLst xmlns:p="http://schemas.openxmlformats.org/presentationml/2006/main">
  <p:tag name="AS_UNIQUEID" val="540"/>
</p:tagLst>
</file>

<file path=ppt/tags/tag3.xml><?xml version="1.0" encoding="utf-8"?>
<p:tagLst xmlns:p="http://schemas.openxmlformats.org/presentationml/2006/main">
  <p:tag name="AS_UNIQUEID" val="583"/>
</p:tagLst>
</file>

<file path=ppt/tags/tag30.xml><?xml version="1.0" encoding="utf-8"?>
<p:tagLst xmlns:p="http://schemas.openxmlformats.org/presentationml/2006/main">
  <p:tag name="AS_UNIQUEID" val="610"/>
</p:tagLst>
</file>

<file path=ppt/tags/tag300.xml><?xml version="1.0" encoding="utf-8"?>
<p:tagLst xmlns:p="http://schemas.openxmlformats.org/presentationml/2006/main">
  <p:tag name="AS_UNIQUEID" val="48"/>
</p:tagLst>
</file>

<file path=ppt/tags/tag301.xml><?xml version="1.0" encoding="utf-8"?>
<p:tagLst xmlns:p="http://schemas.openxmlformats.org/presentationml/2006/main">
  <p:tag name="AS_UNIQUEID" val="49"/>
</p:tagLst>
</file>

<file path=ppt/tags/tag302.xml><?xml version="1.0" encoding="utf-8"?>
<p:tagLst xmlns:p="http://schemas.openxmlformats.org/presentationml/2006/main">
  <p:tag name="AS_UNIQUEID" val="541"/>
</p:tagLst>
</file>

<file path=ppt/tags/tag303.xml><?xml version="1.0" encoding="utf-8"?>
<p:tagLst xmlns:p="http://schemas.openxmlformats.org/presentationml/2006/main">
  <p:tag name="AS_UNIQUEID" val="542"/>
</p:tagLst>
</file>

<file path=ppt/tags/tag304.xml><?xml version="1.0" encoding="utf-8"?>
<p:tagLst xmlns:p="http://schemas.openxmlformats.org/presentationml/2006/main">
  <p:tag name="AS_UNIQUEID" val="543"/>
</p:tagLst>
</file>

<file path=ppt/tags/tag305.xml><?xml version="1.0" encoding="utf-8"?>
<p:tagLst xmlns:p="http://schemas.openxmlformats.org/presentationml/2006/main">
  <p:tag name="AS_UNIQUEID" val="729"/>
</p:tagLst>
</file>

<file path=ppt/tags/tag306.xml><?xml version="1.0" encoding="utf-8"?>
<p:tagLst xmlns:p="http://schemas.openxmlformats.org/presentationml/2006/main">
  <p:tag name="AS_UNIQUEID" val="545"/>
</p:tagLst>
</file>

<file path=ppt/tags/tag307.xml><?xml version="1.0" encoding="utf-8"?>
<p:tagLst xmlns:p="http://schemas.openxmlformats.org/presentationml/2006/main">
  <p:tag name="AS_UNIQUEID" val="546"/>
</p:tagLst>
</file>

<file path=ppt/tags/tag308.xml><?xml version="1.0" encoding="utf-8"?>
<p:tagLst xmlns:p="http://schemas.openxmlformats.org/presentationml/2006/main">
  <p:tag name="AS_UNIQUEID" val="547"/>
</p:tagLst>
</file>

<file path=ppt/tags/tag309.xml><?xml version="1.0" encoding="utf-8"?>
<p:tagLst xmlns:p="http://schemas.openxmlformats.org/presentationml/2006/main">
  <p:tag name="AS_UNIQUEID" val="730"/>
</p:tagLst>
</file>

<file path=ppt/tags/tag31.xml><?xml version="1.0" encoding="utf-8"?>
<p:tagLst xmlns:p="http://schemas.openxmlformats.org/presentationml/2006/main">
  <p:tag name="AS_UNIQUEID" val="611"/>
</p:tagLst>
</file>

<file path=ppt/tags/tag310.xml><?xml version="1.0" encoding="utf-8"?>
<p:tagLst xmlns:p="http://schemas.openxmlformats.org/presentationml/2006/main">
  <p:tag name="AS_UNIQUEID" val="549"/>
</p:tagLst>
</file>

<file path=ppt/tags/tag311.xml><?xml version="1.0" encoding="utf-8"?>
<p:tagLst xmlns:p="http://schemas.openxmlformats.org/presentationml/2006/main">
  <p:tag name="AS_UNIQUEID" val="48"/>
</p:tagLst>
</file>

<file path=ppt/tags/tag312.xml><?xml version="1.0" encoding="utf-8"?>
<p:tagLst xmlns:p="http://schemas.openxmlformats.org/presentationml/2006/main">
  <p:tag name="AS_UNIQUEID" val="49"/>
</p:tagLst>
</file>

<file path=ppt/tags/tag313.xml><?xml version="1.0" encoding="utf-8"?>
<p:tagLst xmlns:p="http://schemas.openxmlformats.org/presentationml/2006/main">
  <p:tag name="AS_UNIQUEID" val="550"/>
</p:tagLst>
</file>

<file path=ppt/tags/tag314.xml><?xml version="1.0" encoding="utf-8"?>
<p:tagLst xmlns:p="http://schemas.openxmlformats.org/presentationml/2006/main">
  <p:tag name="AS_UNIQUEID" val="551"/>
</p:tagLst>
</file>

<file path=ppt/tags/tag315.xml><?xml version="1.0" encoding="utf-8"?>
<p:tagLst xmlns:p="http://schemas.openxmlformats.org/presentationml/2006/main">
  <p:tag name="AS_UNIQUEID" val="552"/>
</p:tagLst>
</file>

<file path=ppt/tags/tag316.xml><?xml version="1.0" encoding="utf-8"?>
<p:tagLst xmlns:p="http://schemas.openxmlformats.org/presentationml/2006/main">
  <p:tag name="AS_UNIQUEID" val="553"/>
</p:tagLst>
</file>

<file path=ppt/tags/tag317.xml><?xml version="1.0" encoding="utf-8"?>
<p:tagLst xmlns:p="http://schemas.openxmlformats.org/presentationml/2006/main">
  <p:tag name="AS_UNIQUEID" val="554"/>
</p:tagLst>
</file>

<file path=ppt/tags/tag318.xml><?xml version="1.0" encoding="utf-8"?>
<p:tagLst xmlns:p="http://schemas.openxmlformats.org/presentationml/2006/main">
  <p:tag name="AS_UNIQUEID" val="555"/>
</p:tagLst>
</file>

<file path=ppt/tags/tag319.xml><?xml version="1.0" encoding="utf-8"?>
<p:tagLst xmlns:p="http://schemas.openxmlformats.org/presentationml/2006/main">
  <p:tag name="AS_UNIQUEID" val="556"/>
</p:tagLst>
</file>

<file path=ppt/tags/tag32.xml><?xml version="1.0" encoding="utf-8"?>
<p:tagLst xmlns:p="http://schemas.openxmlformats.org/presentationml/2006/main">
  <p:tag name="AS_UNIQUEID" val="612"/>
</p:tagLst>
</file>

<file path=ppt/tags/tag320.xml><?xml version="1.0" encoding="utf-8"?>
<p:tagLst xmlns:p="http://schemas.openxmlformats.org/presentationml/2006/main">
  <p:tag name="AS_UNIQUEID" val="731"/>
</p:tagLst>
</file>

<file path=ppt/tags/tag321.xml><?xml version="1.0" encoding="utf-8"?>
<p:tagLst xmlns:p="http://schemas.openxmlformats.org/presentationml/2006/main">
  <p:tag name="AS_UNIQUEID" val="558"/>
</p:tagLst>
</file>

<file path=ppt/tags/tag322.xml><?xml version="1.0" encoding="utf-8"?>
<p:tagLst xmlns:p="http://schemas.openxmlformats.org/presentationml/2006/main">
  <p:tag name="AS_UNIQUEID" val="559"/>
</p:tagLst>
</file>

<file path=ppt/tags/tag323.xml><?xml version="1.0" encoding="utf-8"?>
<p:tagLst xmlns:p="http://schemas.openxmlformats.org/presentationml/2006/main">
  <p:tag name="AS_UNIQUEID" val="560"/>
</p:tagLst>
</file>

<file path=ppt/tags/tag324.xml><?xml version="1.0" encoding="utf-8"?>
<p:tagLst xmlns:p="http://schemas.openxmlformats.org/presentationml/2006/main">
  <p:tag name="AS_UNIQUEID" val="732"/>
</p:tagLst>
</file>

<file path=ppt/tags/tag325.xml><?xml version="1.0" encoding="utf-8"?>
<p:tagLst xmlns:p="http://schemas.openxmlformats.org/presentationml/2006/main">
  <p:tag name="AS_UNIQUEID" val="562"/>
</p:tagLst>
</file>

<file path=ppt/tags/tag326.xml><?xml version="1.0" encoding="utf-8"?>
<p:tagLst xmlns:p="http://schemas.openxmlformats.org/presentationml/2006/main">
  <p:tag name="AS_UNIQUEID" val="48"/>
</p:tagLst>
</file>

<file path=ppt/tags/tag327.xml><?xml version="1.0" encoding="utf-8"?>
<p:tagLst xmlns:p="http://schemas.openxmlformats.org/presentationml/2006/main">
  <p:tag name="AS_UNIQUEID" val="49"/>
</p:tagLst>
</file>

<file path=ppt/tags/tag328.xml><?xml version="1.0" encoding="utf-8"?>
<p:tagLst xmlns:p="http://schemas.openxmlformats.org/presentationml/2006/main">
  <p:tag name="AS_UNIQUEID" val="563"/>
</p:tagLst>
</file>

<file path=ppt/tags/tag329.xml><?xml version="1.0" encoding="utf-8"?>
<p:tagLst xmlns:p="http://schemas.openxmlformats.org/presentationml/2006/main">
  <p:tag name="AS_UNIQUEID" val="564"/>
</p:tagLst>
</file>

<file path=ppt/tags/tag33.xml><?xml version="1.0" encoding="utf-8"?>
<p:tagLst xmlns:p="http://schemas.openxmlformats.org/presentationml/2006/main">
  <p:tag name="AS_UNIQUEID" val="613"/>
</p:tagLst>
</file>

<file path=ppt/tags/tag330.xml><?xml version="1.0" encoding="utf-8"?>
<p:tagLst xmlns:p="http://schemas.openxmlformats.org/presentationml/2006/main">
  <p:tag name="AS_UNIQUEID" val="565"/>
</p:tagLst>
</file>

<file path=ppt/tags/tag331.xml><?xml version="1.0" encoding="utf-8"?>
<p:tagLst xmlns:p="http://schemas.openxmlformats.org/presentationml/2006/main">
  <p:tag name="AS_UNIQUEID" val="566"/>
</p:tagLst>
</file>

<file path=ppt/tags/tag332.xml><?xml version="1.0" encoding="utf-8"?>
<p:tagLst xmlns:p="http://schemas.openxmlformats.org/presentationml/2006/main">
  <p:tag name="AS_UNIQUEID" val="567"/>
</p:tagLst>
</file>

<file path=ppt/tags/tag333.xml><?xml version="1.0" encoding="utf-8"?>
<p:tagLst xmlns:p="http://schemas.openxmlformats.org/presentationml/2006/main">
  <p:tag name="AS_UNIQUEID" val="733"/>
</p:tagLst>
</file>

<file path=ppt/tags/tag334.xml><?xml version="1.0" encoding="utf-8"?>
<p:tagLst xmlns:p="http://schemas.openxmlformats.org/presentationml/2006/main">
  <p:tag name="AS_UNIQUEID" val="569"/>
</p:tagLst>
</file>

<file path=ppt/tags/tag335.xml><?xml version="1.0" encoding="utf-8"?>
<p:tagLst xmlns:p="http://schemas.openxmlformats.org/presentationml/2006/main">
  <p:tag name="AS_UNIQUEID" val="570"/>
</p:tagLst>
</file>

<file path=ppt/tags/tag336.xml><?xml version="1.0" encoding="utf-8"?>
<p:tagLst xmlns:p="http://schemas.openxmlformats.org/presentationml/2006/main">
  <p:tag name="AS_UNIQUEID" val="571"/>
</p:tagLst>
</file>

<file path=ppt/tags/tag337.xml><?xml version="1.0" encoding="utf-8"?>
<p:tagLst xmlns:p="http://schemas.openxmlformats.org/presentationml/2006/main">
  <p:tag name="AS_UNIQUEID" val="734"/>
</p:tagLst>
</file>

<file path=ppt/tags/tag338.xml><?xml version="1.0" encoding="utf-8"?>
<p:tagLst xmlns:p="http://schemas.openxmlformats.org/presentationml/2006/main">
  <p:tag name="AS_UNIQUEID" val="573"/>
</p:tagLst>
</file>

<file path=ppt/tags/tag339.xml><?xml version="1.0" encoding="utf-8"?>
<p:tagLst xmlns:p="http://schemas.openxmlformats.org/presentationml/2006/main">
  <p:tag name="AS_UNIQUEID" val="48"/>
</p:tagLst>
</file>

<file path=ppt/tags/tag34.xml><?xml version="1.0" encoding="utf-8"?>
<p:tagLst xmlns:p="http://schemas.openxmlformats.org/presentationml/2006/main">
  <p:tag name="AS_UNIQUEID" val="614"/>
</p:tagLst>
</file>

<file path=ppt/tags/tag340.xml><?xml version="1.0" encoding="utf-8"?>
<p:tagLst xmlns:p="http://schemas.openxmlformats.org/presentationml/2006/main">
  <p:tag name="AS_UNIQUEID" val="49"/>
</p:tagLst>
</file>

<file path=ppt/tags/tag341.xml><?xml version="1.0" encoding="utf-8"?>
<p:tagLst xmlns:p="http://schemas.openxmlformats.org/presentationml/2006/main">
  <p:tag name="AS_UNIQUEID" val="574"/>
</p:tagLst>
</file>

<file path=ppt/tags/tag342.xml><?xml version="1.0" encoding="utf-8"?>
<p:tagLst xmlns:p="http://schemas.openxmlformats.org/presentationml/2006/main">
  <p:tag name="AS_UNIQUEID" val="575"/>
</p:tagLst>
</file>

<file path=ppt/tags/tag343.xml><?xml version="1.0" encoding="utf-8"?>
<p:tagLst xmlns:p="http://schemas.openxmlformats.org/presentationml/2006/main">
  <p:tag name="AS_UNIQUEID" val="576"/>
</p:tagLst>
</file>

<file path=ppt/tags/tag344.xml><?xml version="1.0" encoding="utf-8"?>
<p:tagLst xmlns:p="http://schemas.openxmlformats.org/presentationml/2006/main">
  <p:tag name="AS_UNIQUEID" val="577"/>
</p:tagLst>
</file>

<file path=ppt/tags/tag345.xml><?xml version="1.0" encoding="utf-8"?>
<p:tagLst xmlns:p="http://schemas.openxmlformats.org/presentationml/2006/main">
  <p:tag name="AS_UNIQUEID" val="578"/>
</p:tagLst>
</file>

<file path=ppt/tags/tag346.xml><?xml version="1.0" encoding="utf-8"?>
<p:tagLst xmlns:p="http://schemas.openxmlformats.org/presentationml/2006/main">
  <p:tag name="AS_UNIQUEID" val="580"/>
</p:tagLst>
</file>

<file path=ppt/tags/tag347.xml><?xml version="1.0" encoding="utf-8"?>
<p:tagLst xmlns:p="http://schemas.openxmlformats.org/presentationml/2006/main">
  <p:tag name="AS_UNIQUEID" val="735"/>
</p:tagLst>
</file>

<file path=ppt/tags/tag348.xml><?xml version="1.0" encoding="utf-8"?>
<p:tagLst xmlns:p="http://schemas.openxmlformats.org/presentationml/2006/main">
  <p:tag name="AS_UNIQUEID" val="736"/>
</p:tagLst>
</file>

<file path=ppt/tags/tag349.xml><?xml version="1.0" encoding="utf-8"?>
<p:tagLst xmlns:p="http://schemas.openxmlformats.org/presentationml/2006/main">
  <p:tag name="AS_UNIQUEID" val="737"/>
</p:tagLst>
</file>

<file path=ppt/tags/tag35.xml><?xml version="1.0" encoding="utf-8"?>
<p:tagLst xmlns:p="http://schemas.openxmlformats.org/presentationml/2006/main">
  <p:tag name="AS_UNIQUEID" val="615"/>
</p:tagLst>
</file>

<file path=ppt/tags/tag350.xml><?xml version="1.0" encoding="utf-8"?>
<p:tagLst xmlns:p="http://schemas.openxmlformats.org/presentationml/2006/main">
  <p:tag name="AS_UNIQUEID" val="738"/>
</p:tagLst>
</file>

<file path=ppt/tags/tag351.xml><?xml version="1.0" encoding="utf-8"?>
<p:tagLst xmlns:p="http://schemas.openxmlformats.org/presentationml/2006/main">
  <p:tag name="AS_UNIQUEID" val="739"/>
</p:tagLst>
</file>

<file path=ppt/tags/tag352.xml><?xml version="1.0" encoding="utf-8"?>
<p:tagLst xmlns:p="http://schemas.openxmlformats.org/presentationml/2006/main">
  <p:tag name="AS_UNIQUEID" val="740"/>
</p:tagLst>
</file>

<file path=ppt/tags/tag353.xml><?xml version="1.0" encoding="utf-8"?>
<p:tagLst xmlns:p="http://schemas.openxmlformats.org/presentationml/2006/main">
  <p:tag name="AS_UNIQUEID" val="741"/>
</p:tagLst>
</file>

<file path=ppt/tags/tag354.xml><?xml version="1.0" encoding="utf-8"?>
<p:tagLst xmlns:p="http://schemas.openxmlformats.org/presentationml/2006/main">
  <p:tag name="AS_UNIQUEID" val="742"/>
</p:tagLst>
</file>

<file path=ppt/tags/tag355.xml><?xml version="1.0" encoding="utf-8"?>
<p:tagLst xmlns:p="http://schemas.openxmlformats.org/presentationml/2006/main">
  <p:tag name="AS_UNIQUEID" val="743"/>
</p:tagLst>
</file>

<file path=ppt/tags/tag356.xml><?xml version="1.0" encoding="utf-8"?>
<p:tagLst xmlns:p="http://schemas.openxmlformats.org/presentationml/2006/main">
  <p:tag name="AS_UNIQUEID" val="744"/>
</p:tagLst>
</file>

<file path=ppt/tags/tag357.xml><?xml version="1.0" encoding="utf-8"?>
<p:tagLst xmlns:p="http://schemas.openxmlformats.org/presentationml/2006/main">
  <p:tag name="AS_UNIQUEID" val="746"/>
</p:tagLst>
</file>

<file path=ppt/tags/tag358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ags/tag36.xml><?xml version="1.0" encoding="utf-8"?>
<p:tagLst xmlns:p="http://schemas.openxmlformats.org/presentationml/2006/main">
  <p:tag name="AS_UNIQUEID" val="616"/>
</p:tagLst>
</file>

<file path=ppt/tags/tag37.xml><?xml version="1.0" encoding="utf-8"?>
<p:tagLst xmlns:p="http://schemas.openxmlformats.org/presentationml/2006/main">
  <p:tag name="AS_UNIQUEID" val="617"/>
</p:tagLst>
</file>

<file path=ppt/tags/tag38.xml><?xml version="1.0" encoding="utf-8"?>
<p:tagLst xmlns:p="http://schemas.openxmlformats.org/presentationml/2006/main">
  <p:tag name="AS_UNIQUEID" val="618"/>
</p:tagLst>
</file>

<file path=ppt/tags/tag39.xml><?xml version="1.0" encoding="utf-8"?>
<p:tagLst xmlns:p="http://schemas.openxmlformats.org/presentationml/2006/main">
  <p:tag name="AS_UNIQUEID" val="619"/>
</p:tagLst>
</file>

<file path=ppt/tags/tag4.xml><?xml version="1.0" encoding="utf-8"?>
<p:tagLst xmlns:p="http://schemas.openxmlformats.org/presentationml/2006/main">
  <p:tag name="AS_UNIQUEID" val="584"/>
</p:tagLst>
</file>

<file path=ppt/tags/tag40.xml><?xml version="1.0" encoding="utf-8"?>
<p:tagLst xmlns:p="http://schemas.openxmlformats.org/presentationml/2006/main">
  <p:tag name="AS_UNIQUEID" val="620"/>
</p:tagLst>
</file>

<file path=ppt/tags/tag41.xml><?xml version="1.0" encoding="utf-8"?>
<p:tagLst xmlns:p="http://schemas.openxmlformats.org/presentationml/2006/main">
  <p:tag name="AS_UNIQUEID" val="621"/>
</p:tagLst>
</file>

<file path=ppt/tags/tag42.xml><?xml version="1.0" encoding="utf-8"?>
<p:tagLst xmlns:p="http://schemas.openxmlformats.org/presentationml/2006/main">
  <p:tag name="AS_UNIQUEID" val="622"/>
</p:tagLst>
</file>

<file path=ppt/tags/tag43.xml><?xml version="1.0" encoding="utf-8"?>
<p:tagLst xmlns:p="http://schemas.openxmlformats.org/presentationml/2006/main">
  <p:tag name="AS_UNIQUEID" val="623"/>
</p:tagLst>
</file>

<file path=ppt/tags/tag44.xml><?xml version="1.0" encoding="utf-8"?>
<p:tagLst xmlns:p="http://schemas.openxmlformats.org/presentationml/2006/main">
  <p:tag name="AS_UNIQUEID" val="624"/>
</p:tagLst>
</file>

<file path=ppt/tags/tag45.xml><?xml version="1.0" encoding="utf-8"?>
<p:tagLst xmlns:p="http://schemas.openxmlformats.org/presentationml/2006/main">
  <p:tag name="AS_UNIQUEID" val="625"/>
</p:tagLst>
</file>

<file path=ppt/tags/tag46.xml><?xml version="1.0" encoding="utf-8"?>
<p:tagLst xmlns:p="http://schemas.openxmlformats.org/presentationml/2006/main">
  <p:tag name="AS_UNIQUEID" val="626"/>
</p:tagLst>
</file>

<file path=ppt/tags/tag47.xml><?xml version="1.0" encoding="utf-8"?>
<p:tagLst xmlns:p="http://schemas.openxmlformats.org/presentationml/2006/main">
  <p:tag name="AS_UNIQUEID" val="627"/>
</p:tagLst>
</file>

<file path=ppt/tags/tag48.xml><?xml version="1.0" encoding="utf-8"?>
<p:tagLst xmlns:p="http://schemas.openxmlformats.org/presentationml/2006/main">
  <p:tag name="AS_UNIQUEID" val="628"/>
</p:tagLst>
</file>

<file path=ppt/tags/tag49.xml><?xml version="1.0" encoding="utf-8"?>
<p:tagLst xmlns:p="http://schemas.openxmlformats.org/presentationml/2006/main">
  <p:tag name="AS_UNIQUEID" val="629"/>
</p:tagLst>
</file>

<file path=ppt/tags/tag5.xml><?xml version="1.0" encoding="utf-8"?>
<p:tagLst xmlns:p="http://schemas.openxmlformats.org/presentationml/2006/main">
  <p:tag name="AS_UNIQUEID" val="585"/>
</p:tagLst>
</file>

<file path=ppt/tags/tag50.xml><?xml version="1.0" encoding="utf-8"?>
<p:tagLst xmlns:p="http://schemas.openxmlformats.org/presentationml/2006/main">
  <p:tag name="AS_UNIQUEID" val="630"/>
</p:tagLst>
</file>

<file path=ppt/tags/tag51.xml><?xml version="1.0" encoding="utf-8"?>
<p:tagLst xmlns:p="http://schemas.openxmlformats.org/presentationml/2006/main">
  <p:tag name="AS_UNIQUEID" val="631"/>
</p:tagLst>
</file>

<file path=ppt/tags/tag52.xml><?xml version="1.0" encoding="utf-8"?>
<p:tagLst xmlns:p="http://schemas.openxmlformats.org/presentationml/2006/main">
  <p:tag name="AS_UNIQUEID" val="632"/>
</p:tagLst>
</file>

<file path=ppt/tags/tag53.xml><?xml version="1.0" encoding="utf-8"?>
<p:tagLst xmlns:p="http://schemas.openxmlformats.org/presentationml/2006/main">
  <p:tag name="AS_UNIQUEID" val="633"/>
</p:tagLst>
</file>

<file path=ppt/tags/tag54.xml><?xml version="1.0" encoding="utf-8"?>
<p:tagLst xmlns:p="http://schemas.openxmlformats.org/presentationml/2006/main">
  <p:tag name="AS_UNIQUEID" val="634"/>
</p:tagLst>
</file>

<file path=ppt/tags/tag55.xml><?xml version="1.0" encoding="utf-8"?>
<p:tagLst xmlns:p="http://schemas.openxmlformats.org/presentationml/2006/main">
  <p:tag name="AS_UNIQUEID" val="635"/>
</p:tagLst>
</file>

<file path=ppt/tags/tag56.xml><?xml version="1.0" encoding="utf-8"?>
<p:tagLst xmlns:p="http://schemas.openxmlformats.org/presentationml/2006/main">
  <p:tag name="AS_UNIQUEID" val="636"/>
</p:tagLst>
</file>

<file path=ppt/tags/tag57.xml><?xml version="1.0" encoding="utf-8"?>
<p:tagLst xmlns:p="http://schemas.openxmlformats.org/presentationml/2006/main">
  <p:tag name="AS_UNIQUEID" val="637"/>
</p:tagLst>
</file>

<file path=ppt/tags/tag58.xml><?xml version="1.0" encoding="utf-8"?>
<p:tagLst xmlns:p="http://schemas.openxmlformats.org/presentationml/2006/main">
  <p:tag name="AS_UNIQUEID" val="638"/>
</p:tagLst>
</file>

<file path=ppt/tags/tag59.xml><?xml version="1.0" encoding="utf-8"?>
<p:tagLst xmlns:p="http://schemas.openxmlformats.org/presentationml/2006/main">
  <p:tag name="AS_UNIQUEID" val="639"/>
</p:tagLst>
</file>

<file path=ppt/tags/tag6.xml><?xml version="1.0" encoding="utf-8"?>
<p:tagLst xmlns:p="http://schemas.openxmlformats.org/presentationml/2006/main">
  <p:tag name="AS_UNIQUEID" val="586"/>
</p:tagLst>
</file>

<file path=ppt/tags/tag60.xml><?xml version="1.0" encoding="utf-8"?>
<p:tagLst xmlns:p="http://schemas.openxmlformats.org/presentationml/2006/main">
  <p:tag name="AS_UNIQUEID" val="640"/>
</p:tagLst>
</file>

<file path=ppt/tags/tag61.xml><?xml version="1.0" encoding="utf-8"?>
<p:tagLst xmlns:p="http://schemas.openxmlformats.org/presentationml/2006/main">
  <p:tag name="AS_UNIQUEID" val="641"/>
</p:tagLst>
</file>

<file path=ppt/tags/tag62.xml><?xml version="1.0" encoding="utf-8"?>
<p:tagLst xmlns:p="http://schemas.openxmlformats.org/presentationml/2006/main">
  <p:tag name="AS_UNIQUEID" val="642"/>
</p:tagLst>
</file>

<file path=ppt/tags/tag63.xml><?xml version="1.0" encoding="utf-8"?>
<p:tagLst xmlns:p="http://schemas.openxmlformats.org/presentationml/2006/main">
  <p:tag name="AS_UNIQUEID" val="643"/>
</p:tagLst>
</file>

<file path=ppt/tags/tag64.xml><?xml version="1.0" encoding="utf-8"?>
<p:tagLst xmlns:p="http://schemas.openxmlformats.org/presentationml/2006/main">
  <p:tag name="AS_UNIQUEID" val="644"/>
</p:tagLst>
</file>

<file path=ppt/tags/tag65.xml><?xml version="1.0" encoding="utf-8"?>
<p:tagLst xmlns:p="http://schemas.openxmlformats.org/presentationml/2006/main">
  <p:tag name="AS_UNIQUEID" val="645"/>
</p:tagLst>
</file>

<file path=ppt/tags/tag66.xml><?xml version="1.0" encoding="utf-8"?>
<p:tagLst xmlns:p="http://schemas.openxmlformats.org/presentationml/2006/main">
  <p:tag name="AS_UNIQUEID" val="646"/>
</p:tagLst>
</file>

<file path=ppt/tags/tag67.xml><?xml version="1.0" encoding="utf-8"?>
<p:tagLst xmlns:p="http://schemas.openxmlformats.org/presentationml/2006/main">
  <p:tag name="AS_UNIQUEID" val="647"/>
</p:tagLst>
</file>

<file path=ppt/tags/tag68.xml><?xml version="1.0" encoding="utf-8"?>
<p:tagLst xmlns:p="http://schemas.openxmlformats.org/presentationml/2006/main">
  <p:tag name="AS_UNIQUEID" val="648"/>
</p:tagLst>
</file>

<file path=ppt/tags/tag69.xml><?xml version="1.0" encoding="utf-8"?>
<p:tagLst xmlns:p="http://schemas.openxmlformats.org/presentationml/2006/main">
  <p:tag name="AS_UNIQUEID" val="649"/>
</p:tagLst>
</file>

<file path=ppt/tags/tag7.xml><?xml version="1.0" encoding="utf-8"?>
<p:tagLst xmlns:p="http://schemas.openxmlformats.org/presentationml/2006/main">
  <p:tag name="AS_UNIQUEID" val="587"/>
</p:tagLst>
</file>

<file path=ppt/tags/tag70.xml><?xml version="1.0" encoding="utf-8"?>
<p:tagLst xmlns:p="http://schemas.openxmlformats.org/presentationml/2006/main">
  <p:tag name="AS_UNIQUEID" val="650"/>
</p:tagLst>
</file>

<file path=ppt/tags/tag71.xml><?xml version="1.0" encoding="utf-8"?>
<p:tagLst xmlns:p="http://schemas.openxmlformats.org/presentationml/2006/main">
  <p:tag name="AS_UNIQUEID" val="651"/>
</p:tagLst>
</file>

<file path=ppt/tags/tag72.xml><?xml version="1.0" encoding="utf-8"?>
<p:tagLst xmlns:p="http://schemas.openxmlformats.org/presentationml/2006/main">
  <p:tag name="AS_UNIQUEID" val="652"/>
</p:tagLst>
</file>

<file path=ppt/tags/tag73.xml><?xml version="1.0" encoding="utf-8"?>
<p:tagLst xmlns:p="http://schemas.openxmlformats.org/presentationml/2006/main">
  <p:tag name="AS_UNIQUEID" val="653"/>
</p:tagLst>
</file>

<file path=ppt/tags/tag74.xml><?xml version="1.0" encoding="utf-8"?>
<p:tagLst xmlns:p="http://schemas.openxmlformats.org/presentationml/2006/main">
  <p:tag name="AS_UNIQUEID" val="654"/>
</p:tagLst>
</file>

<file path=ppt/tags/tag75.xml><?xml version="1.0" encoding="utf-8"?>
<p:tagLst xmlns:p="http://schemas.openxmlformats.org/presentationml/2006/main">
  <p:tag name="AS_UNIQUEID" val="655"/>
</p:tagLst>
</file>

<file path=ppt/tags/tag76.xml><?xml version="1.0" encoding="utf-8"?>
<p:tagLst xmlns:p="http://schemas.openxmlformats.org/presentationml/2006/main">
  <p:tag name="AS_UNIQUEID" val="656"/>
</p:tagLst>
</file>

<file path=ppt/tags/tag77.xml><?xml version="1.0" encoding="utf-8"?>
<p:tagLst xmlns:p="http://schemas.openxmlformats.org/presentationml/2006/main">
  <p:tag name="AS_UNIQUEID" val="657"/>
</p:tagLst>
</file>

<file path=ppt/tags/tag78.xml><?xml version="1.0" encoding="utf-8"?>
<p:tagLst xmlns:p="http://schemas.openxmlformats.org/presentationml/2006/main">
  <p:tag name="AS_UNIQUEID" val="658"/>
</p:tagLst>
</file>

<file path=ppt/tags/tag79.xml><?xml version="1.0" encoding="utf-8"?>
<p:tagLst xmlns:p="http://schemas.openxmlformats.org/presentationml/2006/main">
  <p:tag name="AS_UNIQUEID" val="659"/>
</p:tagLst>
</file>

<file path=ppt/tags/tag8.xml><?xml version="1.0" encoding="utf-8"?>
<p:tagLst xmlns:p="http://schemas.openxmlformats.org/presentationml/2006/main">
  <p:tag name="AS_UNIQUEID" val="588"/>
</p:tagLst>
</file>

<file path=ppt/tags/tag80.xml><?xml version="1.0" encoding="utf-8"?>
<p:tagLst xmlns:p="http://schemas.openxmlformats.org/presentationml/2006/main">
  <p:tag name="AS_UNIQUEID" val="660"/>
</p:tagLst>
</file>

<file path=ppt/tags/tag81.xml><?xml version="1.0" encoding="utf-8"?>
<p:tagLst xmlns:p="http://schemas.openxmlformats.org/presentationml/2006/main">
  <p:tag name="AS_UNIQUEID" val="661"/>
</p:tagLst>
</file>

<file path=ppt/tags/tag82.xml><?xml version="1.0" encoding="utf-8"?>
<p:tagLst xmlns:p="http://schemas.openxmlformats.org/presentationml/2006/main">
  <p:tag name="AS_UNIQUEID" val="662"/>
</p:tagLst>
</file>

<file path=ppt/tags/tag83.xml><?xml version="1.0" encoding="utf-8"?>
<p:tagLst xmlns:p="http://schemas.openxmlformats.org/presentationml/2006/main">
  <p:tag name="AS_UNIQUEID" val="663"/>
</p:tagLst>
</file>

<file path=ppt/tags/tag84.xml><?xml version="1.0" encoding="utf-8"?>
<p:tagLst xmlns:p="http://schemas.openxmlformats.org/presentationml/2006/main">
  <p:tag name="AS_UNIQUEID" val="664"/>
</p:tagLst>
</file>

<file path=ppt/tags/tag85.xml><?xml version="1.0" encoding="utf-8"?>
<p:tagLst xmlns:p="http://schemas.openxmlformats.org/presentationml/2006/main">
  <p:tag name="AS_UNIQUEID" val="665"/>
</p:tagLst>
</file>

<file path=ppt/tags/tag86.xml><?xml version="1.0" encoding="utf-8"?>
<p:tagLst xmlns:p="http://schemas.openxmlformats.org/presentationml/2006/main">
  <p:tag name="AS_UNIQUEID" val="666"/>
</p:tagLst>
</file>

<file path=ppt/tags/tag87.xml><?xml version="1.0" encoding="utf-8"?>
<p:tagLst xmlns:p="http://schemas.openxmlformats.org/presentationml/2006/main">
  <p:tag name="AS_UNIQUEID" val="667"/>
</p:tagLst>
</file>

<file path=ppt/tags/tag88.xml><?xml version="1.0" encoding="utf-8"?>
<p:tagLst xmlns:p="http://schemas.openxmlformats.org/presentationml/2006/main">
  <p:tag name="AS_UNIQUEID" val="668"/>
</p:tagLst>
</file>

<file path=ppt/tags/tag89.xml><?xml version="1.0" encoding="utf-8"?>
<p:tagLst xmlns:p="http://schemas.openxmlformats.org/presentationml/2006/main">
  <p:tag name="AS_UNIQUEID" val="669"/>
</p:tagLst>
</file>

<file path=ppt/tags/tag9.xml><?xml version="1.0" encoding="utf-8"?>
<p:tagLst xmlns:p="http://schemas.openxmlformats.org/presentationml/2006/main">
  <p:tag name="AS_UNIQUEID" val="589"/>
</p:tagLst>
</file>

<file path=ppt/tags/tag90.xml><?xml version="1.0" encoding="utf-8"?>
<p:tagLst xmlns:p="http://schemas.openxmlformats.org/presentationml/2006/main">
  <p:tag name="AS_UNIQUEID" val="670"/>
</p:tagLst>
</file>

<file path=ppt/tags/tag91.xml><?xml version="1.0" encoding="utf-8"?>
<p:tagLst xmlns:p="http://schemas.openxmlformats.org/presentationml/2006/main">
  <p:tag name="AS_UNIQUEID" val="671"/>
</p:tagLst>
</file>

<file path=ppt/tags/tag92.xml><?xml version="1.0" encoding="utf-8"?>
<p:tagLst xmlns:p="http://schemas.openxmlformats.org/presentationml/2006/main">
  <p:tag name="AS_UNIQUEID" val="672"/>
</p:tagLst>
</file>

<file path=ppt/tags/tag93.xml><?xml version="1.0" encoding="utf-8"?>
<p:tagLst xmlns:p="http://schemas.openxmlformats.org/presentationml/2006/main">
  <p:tag name="AS_UNIQUEID" val="673"/>
</p:tagLst>
</file>

<file path=ppt/tags/tag94.xml><?xml version="1.0" encoding="utf-8"?>
<p:tagLst xmlns:p="http://schemas.openxmlformats.org/presentationml/2006/main">
  <p:tag name="AS_UNIQUEID" val="674"/>
</p:tagLst>
</file>

<file path=ppt/tags/tag95.xml><?xml version="1.0" encoding="utf-8"?>
<p:tagLst xmlns:p="http://schemas.openxmlformats.org/presentationml/2006/main">
  <p:tag name="AS_UNIQUEID" val="675"/>
</p:tagLst>
</file>

<file path=ppt/tags/tag96.xml><?xml version="1.0" encoding="utf-8"?>
<p:tagLst xmlns:p="http://schemas.openxmlformats.org/presentationml/2006/main">
  <p:tag name="AS_UNIQUEID" val="676"/>
</p:tagLst>
</file>

<file path=ppt/tags/tag97.xml><?xml version="1.0" encoding="utf-8"?>
<p:tagLst xmlns:p="http://schemas.openxmlformats.org/presentationml/2006/main">
  <p:tag name="AS_UNIQUEID" val="677"/>
</p:tagLst>
</file>

<file path=ppt/tags/tag98.xml><?xml version="1.0" encoding="utf-8"?>
<p:tagLst xmlns:p="http://schemas.openxmlformats.org/presentationml/2006/main">
  <p:tag name="AS_UNIQUEID" val="678"/>
</p:tagLst>
</file>

<file path=ppt/tags/tag99.xml><?xml version="1.0" encoding="utf-8"?>
<p:tagLst xmlns:p="http://schemas.openxmlformats.org/presentationml/2006/main">
  <p:tag name="AS_UNIQUEID" val="679"/>
</p:tagLst>
</file>

<file path=ppt/theme/theme1.xml><?xml version="1.0" encoding="utf-8"?>
<a:theme xmlns:r="http://schemas.openxmlformats.org/officeDocument/2006/relationships" xmlns:a="http://schemas.openxmlformats.org/drawingml/2006/main" name="城市剪影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4"/>
      </a:accent5>
      <a:accent6>
        <a:srgbClr val="E5895B"/>
      </a:accent6>
      <a:hlink>
        <a:srgbClr val="CC3300"/>
      </a:hlink>
      <a:folHlink>
        <a:srgbClr val="9966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246</Paragraphs>
  <Slides>36</Slides>
  <Notes>4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baseType="lpstr" size="53">
      <vt:lpstr>Arial</vt:lpstr>
      <vt:lpstr>宋体</vt:lpstr>
      <vt:lpstr>Calibri Light</vt:lpstr>
      <vt:lpstr>Calibri</vt:lpstr>
      <vt:lpstr>黑体</vt:lpstr>
      <vt:lpstr>楷体</vt:lpstr>
      <vt:lpstr>隶书</vt:lpstr>
      <vt:lpstr>微软雅黑</vt:lpstr>
      <vt:lpstr>Times New Roman</vt:lpstr>
      <vt:lpstr>Wingdings</vt:lpstr>
      <vt:lpstr>MS PGothic</vt:lpstr>
      <vt:lpstr>hakuyoxingshu7000</vt:lpstr>
      <vt:lpstr>华文行楷</vt:lpstr>
      <vt:lpstr>Meiryo UI</vt:lpstr>
      <vt:lpstr>DFKai-SB</vt:lpstr>
      <vt:lpstr>Malgun Gothic</vt:lpstr>
      <vt:lpstr>城市剪影</vt:lpstr>
      <vt:lpstr>《阿Q正传》鲁迅</vt:lpstr>
      <vt:lpstr>PowerPoint Presentation</vt:lpstr>
      <vt:lpstr>创作背景</vt:lpstr>
      <vt:lpstr>PowerPoint Presentation</vt:lpstr>
      <vt:lpstr>PowerPoint Presentation</vt:lpstr>
      <vt:lpstr>【阅读思考】阿Q的优胜在对待别人、自身方面是如何体现的？（讨论）</vt:lpstr>
      <vt:lpstr>【思考】阿Q有什么性格特点，具体说明？</vt:lpstr>
      <vt:lpstr>【思考】思考鲁迅塑造阿Q这一形象的创作动机？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【材料补充】</vt:lpstr>
      <vt:lpstr>【探究拓展】有人认为“精神胜利法”是我们民族落后的国民性的集中体现，也有人说它是人类百多绝望处境的合理精神反应，对此，你怎么看？</vt:lpstr>
      <vt:lpstr>【讨论探究】鲁迅以犀利的笔锋，塑造了国民的劣根性，试说明这种劣根性？他们的根源是什么？（3分钟）</vt:lpstr>
      <vt:lpstr>【讨论探究】鲁迅以犀利的笔锋，塑造了国民的劣根性，试说明这种劣根性？他们的根源是什么？（3分钟）</vt:lpstr>
      <vt:lpstr>【艺术探究】《阿Q正传》的艺术特色</vt:lpstr>
      <vt:lpstr>PowerPoint Presentation</vt:lpstr>
      <vt:lpstr>PowerPoint Presentation</vt:lpstr>
      <vt:lpstr>PowerPoint Presentation</vt:lpstr>
      <vt:lpstr>PowerPoint Presentation</vt:lpstr>
      <vt:lpstr>鲁迅名言摘抄</vt:lpstr>
      <vt:lpstr>课外作业</vt:lpstr>
      <vt:lpstr>PowerPoint Presentation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2021-03-19T14:48:52.558</cp:lastPrinted>
  <dcterms:created xsi:type="dcterms:W3CDTF">2021-03-19T14:48:52Z</dcterms:created>
  <dcterms:modified xsi:type="dcterms:W3CDTF">2021-03-31T06:08:19Z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