
<file path=[Content_Types].xml><?xml version="1.0" encoding="utf-8"?>
<Types xmlns="http://schemas.openxmlformats.org/package/2006/content-types">
  <Default Extension="wav" ContentType="audio/x-wav"/>
  <Default Extension="png" ContentType="image/png"/>
  <Default Extension="wdp" ContentType="image/vnd.ms-photo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  <p:sldMasterId id="2147483678" r:id="rId4"/>
  </p:sldMasterIdLst>
  <p:notesMasterIdLst>
    <p:notesMasterId r:id="rId7"/>
  </p:notesMasterIdLst>
  <p:handoutMasterIdLst>
    <p:handoutMasterId r:id="rId42"/>
  </p:handoutMasterIdLst>
  <p:sldIdLst>
    <p:sldId id="375" r:id="rId5"/>
    <p:sldId id="379" r:id="rId6"/>
    <p:sldId id="377" r:id="rId8"/>
    <p:sldId id="411" r:id="rId9"/>
    <p:sldId id="275" r:id="rId10"/>
    <p:sldId id="412" r:id="rId11"/>
    <p:sldId id="292" r:id="rId12"/>
    <p:sldId id="293" r:id="rId13"/>
    <p:sldId id="294" r:id="rId14"/>
    <p:sldId id="309" r:id="rId15"/>
    <p:sldId id="310" r:id="rId16"/>
    <p:sldId id="311" r:id="rId17"/>
    <p:sldId id="315" r:id="rId18"/>
    <p:sldId id="314" r:id="rId19"/>
    <p:sldId id="454" r:id="rId20"/>
    <p:sldId id="337" r:id="rId21"/>
    <p:sldId id="333" r:id="rId22"/>
    <p:sldId id="353" r:id="rId23"/>
    <p:sldId id="354" r:id="rId24"/>
    <p:sldId id="334" r:id="rId25"/>
    <p:sldId id="503" r:id="rId26"/>
    <p:sldId id="504" r:id="rId27"/>
    <p:sldId id="505" r:id="rId28"/>
    <p:sldId id="506" r:id="rId29"/>
    <p:sldId id="507" r:id="rId30"/>
    <p:sldId id="335" r:id="rId31"/>
    <p:sldId id="512" r:id="rId32"/>
    <p:sldId id="508" r:id="rId33"/>
    <p:sldId id="459" r:id="rId34"/>
    <p:sldId id="358" r:id="rId35"/>
    <p:sldId id="479" r:id="rId36"/>
    <p:sldId id="480" r:id="rId37"/>
    <p:sldId id="481" r:id="rId38"/>
    <p:sldId id="372" r:id="rId39"/>
    <p:sldId id="478" r:id="rId40"/>
    <p:sldId id="485" r:id="rId41"/>
  </p:sldIdLst>
  <p:sldSz cx="12192000" cy="6858000"/>
  <p:notesSz cx="6858000" cy="9144000"/>
  <p:custShowLst>
    <p:custShow name="自定义放映 1" id="0">
      <p:sldLst>
        <p:sld r:id="rId10"/>
        <p:sld r:id="rId12"/>
        <p:sld r:id="rId14"/>
        <p:sld r:id="rId13"/>
      </p:sldLst>
    </p:custShow>
  </p:custShowLst>
  <p:custDataLst>
    <p:tags r:id="rId4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1" userDrawn="1">
          <p15:clr>
            <a:srgbClr val="A4A3A4"/>
          </p15:clr>
        </p15:guide>
        <p15:guide id="2" pos="3839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ky123.Org" initials="S" lastIdx="0" clrIdx="0"/>
  <p:cmAuthor id="3" name="Author" initials="A" lastIdx="0" clrIdx="2"/>
  <p:cmAuthor id="2" name="作者" initials="A" lastIdx="0" clrIdx="1"/>
  <p:cmAuthor id="0" name="wangli" initials="wli" lastIdx="0" clrIdx="0"/>
  <p:cmAuthor id="4" name="www.xkb1.com" initials="w" lastIdx="0" clrIdx="1"/>
  <p:cmAuthor id="5" name="lenovo" initials="l" lastIdx="0" clrIdx="0"/>
  <p:cmAuthor id="8" name="宋洁然" initials="宋" lastIdx="0" clrIdx="1"/>
  <p:cmAuthor id="9" name="ming qiu" initials="m" lastIdx="0" clrIdx="1"/>
  <p:cmAuthor id="7" name="Yi Su" initials="Y" lastIdx="0" clrIdx="4"/>
  <p:cmAuthor id="6" name="Microsoft Office 用户" initials="M" lastIdx="0" clrIdx="2"/>
  <p:cmAuthor id="10" name="houyanan21" initials="h" lastIdx="0" clrIdx="9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</p:showPr>
  <p:clrMru>
    <a:srgbClr val="BD9C89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51"/>
        <p:guide pos="3839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7" Type="http://schemas.openxmlformats.org/officeDocument/2006/relationships/tags" Target="tags/tag325.xml"/><Relationship Id="rId46" Type="http://schemas.openxmlformats.org/officeDocument/2006/relationships/commentAuthors" Target="commentAuthors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handoutMaster" Target="handoutMasters/handoutMaster1.xml"/><Relationship Id="rId41" Type="http://schemas.openxmlformats.org/officeDocument/2006/relationships/slide" Target="slides/slide36.xml"/><Relationship Id="rId40" Type="http://schemas.openxmlformats.org/officeDocument/2006/relationships/slide" Target="slides/slide35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5" Type="http://schemas.openxmlformats.org/officeDocument/2006/relationships/tags" Target="../tags/tag218.xml"/><Relationship Id="rId4" Type="http://schemas.openxmlformats.org/officeDocument/2006/relationships/tags" Target="../tags/tag217.xml"/><Relationship Id="rId3" Type="http://schemas.openxmlformats.org/officeDocument/2006/relationships/tags" Target="../tags/tag216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8.xml.rels><?xml version="1.0" encoding="UTF-8" standalone="yes"?>
<Relationships xmlns="http://schemas.openxmlformats.org/package/2006/relationships"><Relationship Id="rId5" Type="http://schemas.openxmlformats.org/officeDocument/2006/relationships/tags" Target="../tags/tag271.xml"/><Relationship Id="rId4" Type="http://schemas.openxmlformats.org/officeDocument/2006/relationships/tags" Target="../tags/tag270.xml"/><Relationship Id="rId3" Type="http://schemas.openxmlformats.org/officeDocument/2006/relationships/tags" Target="../tags/tag269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F9C54602-0674-4103-972E-3DD22E78472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43012" name="页脚占位符 1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013" name="页眉占位符 2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C54602-0674-4103-972E-3DD22E78472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47108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109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47108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109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47108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109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244F6F-D9E9-47F6-B04B-8773806F3F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244F6F-D9E9-47F6-B04B-8773806F3F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22532" name="页眉占位符 3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533" name="页脚占位符 4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8D244F6F-D9E9-47F6-B04B-8773806F3F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244F6F-D9E9-47F6-B04B-8773806F3F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tags" Target="../tags/tag60.xml"/><Relationship Id="rId4" Type="http://schemas.openxmlformats.org/officeDocument/2006/relationships/tags" Target="../tags/tag59.xml"/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6" Type="http://schemas.openxmlformats.org/officeDocument/2006/relationships/tags" Target="../tags/tag71.xml"/><Relationship Id="rId5" Type="http://schemas.openxmlformats.org/officeDocument/2006/relationships/tags" Target="../tags/tag70.xml"/><Relationship Id="rId4" Type="http://schemas.openxmlformats.org/officeDocument/2006/relationships/tags" Target="../tags/tag69.xml"/><Relationship Id="rId3" Type="http://schemas.openxmlformats.org/officeDocument/2006/relationships/tags" Target="../tags/tag68.xml"/><Relationship Id="rId2" Type="http://schemas.openxmlformats.org/officeDocument/2006/relationships/tags" Target="../tags/tag67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6" Type="http://schemas.openxmlformats.org/officeDocument/2006/relationships/tags" Target="../tags/tag76.xml"/><Relationship Id="rId5" Type="http://schemas.openxmlformats.org/officeDocument/2006/relationships/tags" Target="../tags/tag75.xml"/><Relationship Id="rId4" Type="http://schemas.openxmlformats.org/officeDocument/2006/relationships/tags" Target="../tags/tag74.xml"/><Relationship Id="rId3" Type="http://schemas.openxmlformats.org/officeDocument/2006/relationships/tags" Target="../tags/tag73.xml"/><Relationship Id="rId2" Type="http://schemas.openxmlformats.org/officeDocument/2006/relationships/tags" Target="../tags/tag72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6" Type="http://schemas.openxmlformats.org/officeDocument/2006/relationships/tags" Target="../tags/tag81.xml"/><Relationship Id="rId5" Type="http://schemas.openxmlformats.org/officeDocument/2006/relationships/tags" Target="../tags/tag80.xml"/><Relationship Id="rId4" Type="http://schemas.openxmlformats.org/officeDocument/2006/relationships/tags" Target="../tags/tag79.xml"/><Relationship Id="rId3" Type="http://schemas.openxmlformats.org/officeDocument/2006/relationships/tags" Target="../tags/tag78.xml"/><Relationship Id="rId2" Type="http://schemas.openxmlformats.org/officeDocument/2006/relationships/tags" Target="../tags/tag77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7" Type="http://schemas.openxmlformats.org/officeDocument/2006/relationships/tags" Target="../tags/tag87.xml"/><Relationship Id="rId6" Type="http://schemas.openxmlformats.org/officeDocument/2006/relationships/tags" Target="../tags/tag86.xml"/><Relationship Id="rId5" Type="http://schemas.openxmlformats.org/officeDocument/2006/relationships/tags" Target="../tags/tag85.xml"/><Relationship Id="rId4" Type="http://schemas.openxmlformats.org/officeDocument/2006/relationships/tags" Target="../tags/tag84.xml"/><Relationship Id="rId3" Type="http://schemas.openxmlformats.org/officeDocument/2006/relationships/tags" Target="../tags/tag83.xml"/><Relationship Id="rId2" Type="http://schemas.openxmlformats.org/officeDocument/2006/relationships/tags" Target="../tags/tag82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95.xml"/><Relationship Id="rId8" Type="http://schemas.openxmlformats.org/officeDocument/2006/relationships/tags" Target="../tags/tag94.xml"/><Relationship Id="rId7" Type="http://schemas.openxmlformats.org/officeDocument/2006/relationships/tags" Target="../tags/tag93.xml"/><Relationship Id="rId6" Type="http://schemas.openxmlformats.org/officeDocument/2006/relationships/tags" Target="../tags/tag92.xml"/><Relationship Id="rId5" Type="http://schemas.openxmlformats.org/officeDocument/2006/relationships/tags" Target="../tags/tag91.xml"/><Relationship Id="rId4" Type="http://schemas.openxmlformats.org/officeDocument/2006/relationships/tags" Target="../tags/tag90.xml"/><Relationship Id="rId3" Type="http://schemas.openxmlformats.org/officeDocument/2006/relationships/tags" Target="../tags/tag89.xml"/><Relationship Id="rId2" Type="http://schemas.openxmlformats.org/officeDocument/2006/relationships/tags" Target="../tags/tag88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5" Type="http://schemas.openxmlformats.org/officeDocument/2006/relationships/tags" Target="../tags/tag99.xml"/><Relationship Id="rId4" Type="http://schemas.openxmlformats.org/officeDocument/2006/relationships/tags" Target="../tags/tag98.xml"/><Relationship Id="rId3" Type="http://schemas.openxmlformats.org/officeDocument/2006/relationships/tags" Target="../tags/tag97.xml"/><Relationship Id="rId2" Type="http://schemas.openxmlformats.org/officeDocument/2006/relationships/tags" Target="../tags/tag96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4" Type="http://schemas.openxmlformats.org/officeDocument/2006/relationships/tags" Target="../tags/tag102.xml"/><Relationship Id="rId3" Type="http://schemas.openxmlformats.org/officeDocument/2006/relationships/tags" Target="../tags/tag101.xml"/><Relationship Id="rId2" Type="http://schemas.openxmlformats.org/officeDocument/2006/relationships/tags" Target="../tags/tag100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7" Type="http://schemas.openxmlformats.org/officeDocument/2006/relationships/tags" Target="../tags/tag108.xml"/><Relationship Id="rId6" Type="http://schemas.openxmlformats.org/officeDocument/2006/relationships/tags" Target="../tags/tag107.xml"/><Relationship Id="rId5" Type="http://schemas.openxmlformats.org/officeDocument/2006/relationships/tags" Target="../tags/tag106.xml"/><Relationship Id="rId4" Type="http://schemas.openxmlformats.org/officeDocument/2006/relationships/tags" Target="../tags/tag105.xml"/><Relationship Id="rId3" Type="http://schemas.openxmlformats.org/officeDocument/2006/relationships/tags" Target="../tags/tag104.xml"/><Relationship Id="rId2" Type="http://schemas.openxmlformats.org/officeDocument/2006/relationships/tags" Target="../tags/tag103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6" Type="http://schemas.openxmlformats.org/officeDocument/2006/relationships/tags" Target="../tags/tag113.xml"/><Relationship Id="rId5" Type="http://schemas.openxmlformats.org/officeDocument/2006/relationships/tags" Target="../tags/tag112.xml"/><Relationship Id="rId4" Type="http://schemas.openxmlformats.org/officeDocument/2006/relationships/tags" Target="../tags/tag111.xml"/><Relationship Id="rId3" Type="http://schemas.openxmlformats.org/officeDocument/2006/relationships/tags" Target="../tags/tag110.xml"/><Relationship Id="rId2" Type="http://schemas.openxmlformats.org/officeDocument/2006/relationships/tags" Target="../tags/tag109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5" Type="http://schemas.openxmlformats.org/officeDocument/2006/relationships/tags" Target="../tags/tag117.xml"/><Relationship Id="rId4" Type="http://schemas.openxmlformats.org/officeDocument/2006/relationships/tags" Target="../tags/tag116.xml"/><Relationship Id="rId3" Type="http://schemas.openxmlformats.org/officeDocument/2006/relationships/tags" Target="../tags/tag115.xml"/><Relationship Id="rId2" Type="http://schemas.openxmlformats.org/officeDocument/2006/relationships/tags" Target="../tags/tag114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6" Type="http://schemas.openxmlformats.org/officeDocument/2006/relationships/tags" Target="../tags/tag122.xml"/><Relationship Id="rId5" Type="http://schemas.openxmlformats.org/officeDocument/2006/relationships/tags" Target="../tags/tag121.xml"/><Relationship Id="rId4" Type="http://schemas.openxmlformats.org/officeDocument/2006/relationships/tags" Target="../tags/tag120.xml"/><Relationship Id="rId3" Type="http://schemas.openxmlformats.org/officeDocument/2006/relationships/tags" Target="../tags/tag119.xml"/><Relationship Id="rId2" Type="http://schemas.openxmlformats.org/officeDocument/2006/relationships/tags" Target="../tags/tag118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6" Type="http://schemas.openxmlformats.org/officeDocument/2006/relationships/tags" Target="../tags/tag133.xml"/><Relationship Id="rId5" Type="http://schemas.openxmlformats.org/officeDocument/2006/relationships/tags" Target="../tags/tag132.xml"/><Relationship Id="rId4" Type="http://schemas.openxmlformats.org/officeDocument/2006/relationships/tags" Target="../tags/tag131.xml"/><Relationship Id="rId3" Type="http://schemas.openxmlformats.org/officeDocument/2006/relationships/tags" Target="../tags/tag130.xml"/><Relationship Id="rId2" Type="http://schemas.openxmlformats.org/officeDocument/2006/relationships/tags" Target="../tags/tag129.xml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6" Type="http://schemas.openxmlformats.org/officeDocument/2006/relationships/tags" Target="../tags/tag138.xml"/><Relationship Id="rId5" Type="http://schemas.openxmlformats.org/officeDocument/2006/relationships/tags" Target="../tags/tag137.xml"/><Relationship Id="rId4" Type="http://schemas.openxmlformats.org/officeDocument/2006/relationships/tags" Target="../tags/tag136.xml"/><Relationship Id="rId3" Type="http://schemas.openxmlformats.org/officeDocument/2006/relationships/tags" Target="../tags/tag135.xml"/><Relationship Id="rId2" Type="http://schemas.openxmlformats.org/officeDocument/2006/relationships/tags" Target="../tags/tag134.xml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6" Type="http://schemas.openxmlformats.org/officeDocument/2006/relationships/tags" Target="../tags/tag143.xml"/><Relationship Id="rId5" Type="http://schemas.openxmlformats.org/officeDocument/2006/relationships/tags" Target="../tags/tag142.xml"/><Relationship Id="rId4" Type="http://schemas.openxmlformats.org/officeDocument/2006/relationships/tags" Target="../tags/tag141.xml"/><Relationship Id="rId3" Type="http://schemas.openxmlformats.org/officeDocument/2006/relationships/tags" Target="../tags/tag140.xml"/><Relationship Id="rId2" Type="http://schemas.openxmlformats.org/officeDocument/2006/relationships/tags" Target="../tags/tag139.xml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7" Type="http://schemas.openxmlformats.org/officeDocument/2006/relationships/tags" Target="../tags/tag149.xml"/><Relationship Id="rId6" Type="http://schemas.openxmlformats.org/officeDocument/2006/relationships/tags" Target="../tags/tag148.xml"/><Relationship Id="rId5" Type="http://schemas.openxmlformats.org/officeDocument/2006/relationships/tags" Target="../tags/tag147.xml"/><Relationship Id="rId4" Type="http://schemas.openxmlformats.org/officeDocument/2006/relationships/tags" Target="../tags/tag146.xml"/><Relationship Id="rId3" Type="http://schemas.openxmlformats.org/officeDocument/2006/relationships/tags" Target="../tags/tag145.xml"/><Relationship Id="rId2" Type="http://schemas.openxmlformats.org/officeDocument/2006/relationships/tags" Target="../tags/tag144.xml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9" Type="http://schemas.openxmlformats.org/officeDocument/2006/relationships/tags" Target="../tags/tag157.xml"/><Relationship Id="rId8" Type="http://schemas.openxmlformats.org/officeDocument/2006/relationships/tags" Target="../tags/tag156.xml"/><Relationship Id="rId7" Type="http://schemas.openxmlformats.org/officeDocument/2006/relationships/tags" Target="../tags/tag155.xml"/><Relationship Id="rId6" Type="http://schemas.openxmlformats.org/officeDocument/2006/relationships/tags" Target="../tags/tag154.xml"/><Relationship Id="rId5" Type="http://schemas.openxmlformats.org/officeDocument/2006/relationships/tags" Target="../tags/tag153.xml"/><Relationship Id="rId4" Type="http://schemas.openxmlformats.org/officeDocument/2006/relationships/tags" Target="../tags/tag152.xml"/><Relationship Id="rId3" Type="http://schemas.openxmlformats.org/officeDocument/2006/relationships/tags" Target="../tags/tag151.xml"/><Relationship Id="rId2" Type="http://schemas.openxmlformats.org/officeDocument/2006/relationships/tags" Target="../tags/tag150.xml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5" Type="http://schemas.openxmlformats.org/officeDocument/2006/relationships/tags" Target="../tags/tag161.xml"/><Relationship Id="rId4" Type="http://schemas.openxmlformats.org/officeDocument/2006/relationships/tags" Target="../tags/tag160.xml"/><Relationship Id="rId3" Type="http://schemas.openxmlformats.org/officeDocument/2006/relationships/tags" Target="../tags/tag159.xml"/><Relationship Id="rId2" Type="http://schemas.openxmlformats.org/officeDocument/2006/relationships/tags" Target="../tags/tag158.xml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4" Type="http://schemas.openxmlformats.org/officeDocument/2006/relationships/tags" Target="../tags/tag164.xml"/><Relationship Id="rId3" Type="http://schemas.openxmlformats.org/officeDocument/2006/relationships/tags" Target="../tags/tag163.xml"/><Relationship Id="rId2" Type="http://schemas.openxmlformats.org/officeDocument/2006/relationships/tags" Target="../tags/tag162.xml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7" Type="http://schemas.openxmlformats.org/officeDocument/2006/relationships/tags" Target="../tags/tag170.xml"/><Relationship Id="rId6" Type="http://schemas.openxmlformats.org/officeDocument/2006/relationships/tags" Target="../tags/tag169.xml"/><Relationship Id="rId5" Type="http://schemas.openxmlformats.org/officeDocument/2006/relationships/tags" Target="../tags/tag168.xml"/><Relationship Id="rId4" Type="http://schemas.openxmlformats.org/officeDocument/2006/relationships/tags" Target="../tags/tag167.xml"/><Relationship Id="rId3" Type="http://schemas.openxmlformats.org/officeDocument/2006/relationships/tags" Target="../tags/tag166.xml"/><Relationship Id="rId2" Type="http://schemas.openxmlformats.org/officeDocument/2006/relationships/tags" Target="../tags/tag165.xml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6" Type="http://schemas.openxmlformats.org/officeDocument/2006/relationships/tags" Target="../tags/tag175.xml"/><Relationship Id="rId5" Type="http://schemas.openxmlformats.org/officeDocument/2006/relationships/tags" Target="../tags/tag174.xml"/><Relationship Id="rId4" Type="http://schemas.openxmlformats.org/officeDocument/2006/relationships/tags" Target="../tags/tag173.xml"/><Relationship Id="rId3" Type="http://schemas.openxmlformats.org/officeDocument/2006/relationships/tags" Target="../tags/tag172.xml"/><Relationship Id="rId2" Type="http://schemas.openxmlformats.org/officeDocument/2006/relationships/tags" Target="../tags/tag171.xml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5" Type="http://schemas.openxmlformats.org/officeDocument/2006/relationships/tags" Target="../tags/tag179.xml"/><Relationship Id="rId4" Type="http://schemas.openxmlformats.org/officeDocument/2006/relationships/tags" Target="../tags/tag178.xml"/><Relationship Id="rId3" Type="http://schemas.openxmlformats.org/officeDocument/2006/relationships/tags" Target="../tags/tag177.xml"/><Relationship Id="rId2" Type="http://schemas.openxmlformats.org/officeDocument/2006/relationships/tags" Target="../tags/tag176.xml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6" Type="http://schemas.openxmlformats.org/officeDocument/2006/relationships/tags" Target="../tags/tag184.xml"/><Relationship Id="rId5" Type="http://schemas.openxmlformats.org/officeDocument/2006/relationships/tags" Target="../tags/tag183.xml"/><Relationship Id="rId4" Type="http://schemas.openxmlformats.org/officeDocument/2006/relationships/tags" Target="../tags/tag182.xml"/><Relationship Id="rId3" Type="http://schemas.openxmlformats.org/officeDocument/2006/relationships/tags" Target="../tags/tag181.xml"/><Relationship Id="rId2" Type="http://schemas.openxmlformats.org/officeDocument/2006/relationships/tags" Target="../tags/tag180.xml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0" y="0"/>
            <a:ext cx="12192000" cy="838200"/>
            <a:chOff x="0" y="0"/>
            <a:chExt cx="12192000" cy="736600"/>
          </a:xfrm>
        </p:grpSpPr>
        <p:sp>
          <p:nvSpPr>
            <p:cNvPr id="3" name="矩形 2"/>
            <p:cNvSpPr/>
            <p:nvPr/>
          </p:nvSpPr>
          <p:spPr>
            <a:xfrm>
              <a:off x="0" y="0"/>
              <a:ext cx="12192000" cy="635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等腰三角形 3"/>
            <p:cNvSpPr/>
            <p:nvPr/>
          </p:nvSpPr>
          <p:spPr>
            <a:xfrm flipV="1">
              <a:off x="698500" y="635000"/>
              <a:ext cx="508000" cy="101600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5"/>
          <p:cNvSpPr txBox="1"/>
          <p:nvPr userDrawn="1"/>
        </p:nvSpPr>
        <p:spPr>
          <a:xfrm>
            <a:off x="224519" y="117390"/>
            <a:ext cx="5501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ctr">
              <a:buClr>
                <a:schemeClr val="accent1">
                  <a:lumMod val="10000"/>
                  <a:lumOff val="90000"/>
                </a:schemeClr>
              </a:buClr>
              <a:buFont typeface="Wingdings" panose="05000000000000000000" pitchFamily="2" charset="2"/>
              <a:buChar char="u"/>
            </a:pPr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7021081" y="1161143"/>
            <a:ext cx="5170919" cy="5696857"/>
          </a:xfrm>
          <a:prstGeom prst="rect">
            <a:avLst/>
          </a:prstGeom>
          <a:blipFill dpi="0" rotWithShape="1">
            <a:blip r:embed="rId2">
              <a:alphaModFix amt="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 userDrawn="1"/>
        </p:nvSpPr>
        <p:spPr>
          <a:xfrm>
            <a:off x="224519" y="117390"/>
            <a:ext cx="5501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ctr">
              <a:buClr>
                <a:schemeClr val="accent1">
                  <a:lumMod val="10000"/>
                  <a:lumOff val="90000"/>
                </a:schemeClr>
              </a:buClr>
              <a:buFont typeface="Wingdings" panose="05000000000000000000" pitchFamily="2" charset="2"/>
              <a:buChar char="u"/>
            </a:pPr>
            <a:r>
              <a:rPr lang="zh-CN" altLang="en-US" sz="2400" b="1" dirty="0" smtClean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20" Type="http://schemas.openxmlformats.org/officeDocument/2006/relationships/tags" Target="../tags/tag66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5.xml"/><Relationship Id="rId18" Type="http://schemas.openxmlformats.org/officeDocument/2006/relationships/tags" Target="../tags/tag64.xml"/><Relationship Id="rId17" Type="http://schemas.openxmlformats.org/officeDocument/2006/relationships/tags" Target="../tags/tag63.xml"/><Relationship Id="rId16" Type="http://schemas.openxmlformats.org/officeDocument/2006/relationships/tags" Target="../tags/tag62.xml"/><Relationship Id="rId15" Type="http://schemas.openxmlformats.org/officeDocument/2006/relationships/tags" Target="../tags/tag61.xml"/><Relationship Id="rId14" Type="http://schemas.openxmlformats.org/officeDocument/2006/relationships/image" Target="../media/image2.pn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0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3" Type="http://schemas.openxmlformats.org/officeDocument/2006/relationships/theme" Target="../theme/theme2.xml"/><Relationship Id="rId22" Type="http://schemas.openxmlformats.org/officeDocument/2006/relationships/tags" Target="../tags/tag128.xml"/><Relationship Id="rId21" Type="http://schemas.openxmlformats.org/officeDocument/2006/relationships/tags" Target="../tags/tag127.xml"/><Relationship Id="rId20" Type="http://schemas.openxmlformats.org/officeDocument/2006/relationships/tags" Target="../tags/tag126.xml"/><Relationship Id="rId2" Type="http://schemas.openxmlformats.org/officeDocument/2006/relationships/slideLayout" Target="../slideLayouts/slideLayout15.xml"/><Relationship Id="rId19" Type="http://schemas.openxmlformats.org/officeDocument/2006/relationships/tags" Target="../tags/tag125.xml"/><Relationship Id="rId18" Type="http://schemas.openxmlformats.org/officeDocument/2006/relationships/tags" Target="../tags/tag124.xml"/><Relationship Id="rId17" Type="http://schemas.openxmlformats.org/officeDocument/2006/relationships/tags" Target="../tags/tag123.xml"/><Relationship Id="rId16" Type="http://schemas.openxmlformats.org/officeDocument/2006/relationships/image" Target="../media/image2.png"/><Relationship Id="rId15" Type="http://schemas.openxmlformats.org/officeDocument/2006/relationships/slideLayout" Target="../slideLayouts/slideLayout28.xml"/><Relationship Id="rId14" Type="http://schemas.openxmlformats.org/officeDocument/2006/relationships/slideLayout" Target="../slideLayouts/slideLayout27.xml"/><Relationship Id="rId13" Type="http://schemas.openxmlformats.org/officeDocument/2006/relationships/slideLayout" Target="../slideLayouts/slideLayout26.xml"/><Relationship Id="rId12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4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7.xml"/><Relationship Id="rId8" Type="http://schemas.openxmlformats.org/officeDocument/2006/relationships/slideLayout" Target="../slideLayouts/slideLayout36.xml"/><Relationship Id="rId7" Type="http://schemas.openxmlformats.org/officeDocument/2006/relationships/slideLayout" Target="../slideLayouts/slideLayout35.xml"/><Relationship Id="rId6" Type="http://schemas.openxmlformats.org/officeDocument/2006/relationships/slideLayout" Target="../slideLayouts/slideLayout34.xml"/><Relationship Id="rId5" Type="http://schemas.openxmlformats.org/officeDocument/2006/relationships/slideLayout" Target="../slideLayouts/slideLayout33.xml"/><Relationship Id="rId4" Type="http://schemas.openxmlformats.org/officeDocument/2006/relationships/slideLayout" Target="../slideLayouts/slideLayout32.xml"/><Relationship Id="rId3" Type="http://schemas.openxmlformats.org/officeDocument/2006/relationships/slideLayout" Target="../slideLayouts/slideLayout31.xml"/><Relationship Id="rId20" Type="http://schemas.openxmlformats.org/officeDocument/2006/relationships/theme" Target="../theme/theme3.xml"/><Relationship Id="rId2" Type="http://schemas.openxmlformats.org/officeDocument/2006/relationships/slideLayout" Target="../slideLayouts/slideLayout30.xml"/><Relationship Id="rId19" Type="http://schemas.openxmlformats.org/officeDocument/2006/relationships/tags" Target="../tags/tag190.xml"/><Relationship Id="rId18" Type="http://schemas.openxmlformats.org/officeDocument/2006/relationships/tags" Target="../tags/tag189.xml"/><Relationship Id="rId17" Type="http://schemas.openxmlformats.org/officeDocument/2006/relationships/tags" Target="../tags/tag188.xml"/><Relationship Id="rId16" Type="http://schemas.openxmlformats.org/officeDocument/2006/relationships/tags" Target="../tags/tag187.xml"/><Relationship Id="rId15" Type="http://schemas.openxmlformats.org/officeDocument/2006/relationships/tags" Target="../tags/tag186.xml"/><Relationship Id="rId14" Type="http://schemas.openxmlformats.org/officeDocument/2006/relationships/tags" Target="../tags/tag185.xml"/><Relationship Id="rId13" Type="http://schemas.openxmlformats.org/officeDocument/2006/relationships/slideLayout" Target="../slideLayouts/slideLayout41.xml"/><Relationship Id="rId12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38.xml"/><Relationship Id="rId1" Type="http://schemas.openxmlformats.org/officeDocument/2006/relationships/slideLayout" Target="../slideLayouts/slideLayout2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7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8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9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0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7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8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9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0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1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2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  <p:sldLayoutId id="2147483676" r:id="rId14"/>
    <p:sldLayoutId id="2147483677" r:id="rId15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9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openxmlformats.org/officeDocument/2006/relationships/tags" Target="../tags/tag194.xml"/><Relationship Id="rId7" Type="http://schemas.microsoft.com/office/2007/relationships/hdphoto" Target="../media/image6.wdp"/><Relationship Id="rId6" Type="http://schemas.openxmlformats.org/officeDocument/2006/relationships/image" Target="../media/image5.png"/><Relationship Id="rId5" Type="http://schemas.openxmlformats.org/officeDocument/2006/relationships/tags" Target="../tags/tag193.xml"/><Relationship Id="rId4" Type="http://schemas.openxmlformats.org/officeDocument/2006/relationships/image" Target="../media/image4.png"/><Relationship Id="rId34" Type="http://schemas.openxmlformats.org/officeDocument/2006/relationships/slideLayout" Target="../slideLayouts/slideLayout41.xml"/><Relationship Id="rId33" Type="http://schemas.openxmlformats.org/officeDocument/2006/relationships/image" Target="../media/image16.png"/><Relationship Id="rId32" Type="http://schemas.openxmlformats.org/officeDocument/2006/relationships/image" Target="../media/image15.png"/><Relationship Id="rId31" Type="http://schemas.microsoft.com/office/2007/relationships/media" Target="../media/audio1.wav"/><Relationship Id="rId30" Type="http://schemas.openxmlformats.org/officeDocument/2006/relationships/audio" Target="../media/audio1.wav"/><Relationship Id="rId3" Type="http://schemas.openxmlformats.org/officeDocument/2006/relationships/tags" Target="../tags/tag192.xml"/><Relationship Id="rId29" Type="http://schemas.openxmlformats.org/officeDocument/2006/relationships/image" Target="../media/image14.png"/><Relationship Id="rId28" Type="http://schemas.openxmlformats.org/officeDocument/2006/relationships/tags" Target="../tags/tag207.xml"/><Relationship Id="rId27" Type="http://schemas.openxmlformats.org/officeDocument/2006/relationships/tags" Target="../tags/tag206.xml"/><Relationship Id="rId26" Type="http://schemas.openxmlformats.org/officeDocument/2006/relationships/tags" Target="../tags/tag205.xml"/><Relationship Id="rId25" Type="http://schemas.openxmlformats.org/officeDocument/2006/relationships/tags" Target="../tags/tag204.xml"/><Relationship Id="rId24" Type="http://schemas.openxmlformats.org/officeDocument/2006/relationships/tags" Target="../tags/tag203.xml"/><Relationship Id="rId23" Type="http://schemas.microsoft.com/office/2007/relationships/hdphoto" Target="../media/image13.wdp"/><Relationship Id="rId22" Type="http://schemas.openxmlformats.org/officeDocument/2006/relationships/image" Target="../media/image12.png"/><Relationship Id="rId21" Type="http://schemas.openxmlformats.org/officeDocument/2006/relationships/tags" Target="../tags/tag202.xml"/><Relationship Id="rId20" Type="http://schemas.openxmlformats.org/officeDocument/2006/relationships/tags" Target="../tags/tag201.xml"/><Relationship Id="rId2" Type="http://schemas.openxmlformats.org/officeDocument/2006/relationships/image" Target="../media/image3.png"/><Relationship Id="rId19" Type="http://schemas.openxmlformats.org/officeDocument/2006/relationships/tags" Target="../tags/tag200.xml"/><Relationship Id="rId18" Type="http://schemas.openxmlformats.org/officeDocument/2006/relationships/tags" Target="../tags/tag199.xml"/><Relationship Id="rId17" Type="http://schemas.openxmlformats.org/officeDocument/2006/relationships/tags" Target="../tags/tag198.xml"/><Relationship Id="rId16" Type="http://schemas.openxmlformats.org/officeDocument/2006/relationships/tags" Target="../tags/tag197.xml"/><Relationship Id="rId15" Type="http://schemas.openxmlformats.org/officeDocument/2006/relationships/image" Target="../media/image11.png"/><Relationship Id="rId14" Type="http://schemas.openxmlformats.org/officeDocument/2006/relationships/tags" Target="../tags/tag196.xml"/><Relationship Id="rId13" Type="http://schemas.microsoft.com/office/2007/relationships/hdphoto" Target="../media/image10.wdp"/><Relationship Id="rId12" Type="http://schemas.openxmlformats.org/officeDocument/2006/relationships/image" Target="../media/image9.png"/><Relationship Id="rId11" Type="http://schemas.openxmlformats.org/officeDocument/2006/relationships/tags" Target="../tags/tag195.xml"/><Relationship Id="rId10" Type="http://schemas.microsoft.com/office/2007/relationships/hdphoto" Target="../media/image8.wdp"/><Relationship Id="rId1" Type="http://schemas.openxmlformats.org/officeDocument/2006/relationships/tags" Target="../tags/tag19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5.xml"/><Relationship Id="rId4" Type="http://schemas.openxmlformats.org/officeDocument/2006/relationships/image" Target="../media/image28.jpeg"/><Relationship Id="rId3" Type="http://schemas.openxmlformats.org/officeDocument/2006/relationships/image" Target="../media/image27.png"/><Relationship Id="rId2" Type="http://schemas.openxmlformats.org/officeDocument/2006/relationships/tags" Target="../tags/tag256.xml"/><Relationship Id="rId1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5.xml"/><Relationship Id="rId3" Type="http://schemas.openxmlformats.org/officeDocument/2006/relationships/image" Target="../media/image24.png"/><Relationship Id="rId2" Type="http://schemas.openxmlformats.org/officeDocument/2006/relationships/tags" Target="../tags/tag258.xml"/><Relationship Id="rId1" Type="http://schemas.openxmlformats.org/officeDocument/2006/relationships/tags" Target="../tags/tag25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7" Type="http://schemas.openxmlformats.org/officeDocument/2006/relationships/slideLayout" Target="../slideLayouts/slideLayout25.xml"/><Relationship Id="rId6" Type="http://schemas.openxmlformats.org/officeDocument/2006/relationships/tags" Target="../tags/tag262.xml"/><Relationship Id="rId5" Type="http://schemas.openxmlformats.org/officeDocument/2006/relationships/image" Target="../media/image30.png"/><Relationship Id="rId4" Type="http://schemas.openxmlformats.org/officeDocument/2006/relationships/tags" Target="../tags/tag261.xml"/><Relationship Id="rId3" Type="http://schemas.openxmlformats.org/officeDocument/2006/relationships/tags" Target="../tags/tag260.xml"/><Relationship Id="rId2" Type="http://schemas.openxmlformats.org/officeDocument/2006/relationships/image" Target="../media/image29.png"/><Relationship Id="rId1" Type="http://schemas.openxmlformats.org/officeDocument/2006/relationships/tags" Target="../tags/tag259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37.png"/><Relationship Id="rId8" Type="http://schemas.openxmlformats.org/officeDocument/2006/relationships/image" Target="../media/image36.png"/><Relationship Id="rId7" Type="http://schemas.openxmlformats.org/officeDocument/2006/relationships/image" Target="../media/image35.png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jpeg"/><Relationship Id="rId3" Type="http://schemas.openxmlformats.org/officeDocument/2006/relationships/image" Target="../media/image31.png"/><Relationship Id="rId2" Type="http://schemas.openxmlformats.org/officeDocument/2006/relationships/tags" Target="../tags/tag264.xml"/><Relationship Id="rId12" Type="http://schemas.openxmlformats.org/officeDocument/2006/relationships/notesSlide" Target="../notesSlides/notesSlide6.xml"/><Relationship Id="rId11" Type="http://schemas.openxmlformats.org/officeDocument/2006/relationships/slideLayout" Target="../slideLayouts/slideLayout27.xml"/><Relationship Id="rId10" Type="http://schemas.openxmlformats.org/officeDocument/2006/relationships/image" Target="../media/image38.png"/><Relationship Id="rId1" Type="http://schemas.openxmlformats.org/officeDocument/2006/relationships/tags" Target="../tags/tag263.xml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16.xml"/><Relationship Id="rId4" Type="http://schemas.openxmlformats.org/officeDocument/2006/relationships/tags" Target="../tags/tag265.xml"/><Relationship Id="rId3" Type="http://schemas.openxmlformats.org/officeDocument/2006/relationships/image" Target="../media/image39.png"/><Relationship Id="rId2" Type="http://schemas.openxmlformats.org/officeDocument/2006/relationships/image" Target="../media/image29.png"/><Relationship Id="rId1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27.xml"/><Relationship Id="rId4" Type="http://schemas.openxmlformats.org/officeDocument/2006/relationships/tags" Target="../tags/tag268.xml"/><Relationship Id="rId3" Type="http://schemas.openxmlformats.org/officeDocument/2006/relationships/tags" Target="../tags/tag267.xml"/><Relationship Id="rId2" Type="http://schemas.openxmlformats.org/officeDocument/2006/relationships/image" Target="../media/image40.png"/><Relationship Id="rId1" Type="http://schemas.openxmlformats.org/officeDocument/2006/relationships/tags" Target="../tags/tag266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25.xml"/><Relationship Id="rId3" Type="http://schemas.openxmlformats.org/officeDocument/2006/relationships/tags" Target="../tags/tag272.xml"/><Relationship Id="rId2" Type="http://schemas.openxmlformats.org/officeDocument/2006/relationships/image" Target="../media/image41.png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5.xml"/><Relationship Id="rId5" Type="http://schemas.openxmlformats.org/officeDocument/2006/relationships/tags" Target="../tags/tag276.xml"/><Relationship Id="rId4" Type="http://schemas.openxmlformats.org/officeDocument/2006/relationships/tags" Target="../tags/tag275.xml"/><Relationship Id="rId3" Type="http://schemas.openxmlformats.org/officeDocument/2006/relationships/tags" Target="../tags/tag274.xml"/><Relationship Id="rId2" Type="http://schemas.openxmlformats.org/officeDocument/2006/relationships/tags" Target="../tags/tag273.xml"/><Relationship Id="rId1" Type="http://schemas.openxmlformats.org/officeDocument/2006/relationships/image" Target="../media/image42.jpe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283.xml"/><Relationship Id="rId7" Type="http://schemas.openxmlformats.org/officeDocument/2006/relationships/tags" Target="../tags/tag282.xml"/><Relationship Id="rId6" Type="http://schemas.openxmlformats.org/officeDocument/2006/relationships/tags" Target="../tags/tag281.xml"/><Relationship Id="rId5" Type="http://schemas.openxmlformats.org/officeDocument/2006/relationships/tags" Target="../tags/tag280.xml"/><Relationship Id="rId4" Type="http://schemas.openxmlformats.org/officeDocument/2006/relationships/tags" Target="../tags/tag279.xml"/><Relationship Id="rId3" Type="http://schemas.openxmlformats.org/officeDocument/2006/relationships/tags" Target="../tags/tag278.xml"/><Relationship Id="rId2" Type="http://schemas.openxmlformats.org/officeDocument/2006/relationships/tags" Target="../tags/tag277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2.png"/><Relationship Id="rId3" Type="http://schemas.openxmlformats.org/officeDocument/2006/relationships/tags" Target="../tags/tag284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8.png"/><Relationship Id="rId8" Type="http://schemas.openxmlformats.org/officeDocument/2006/relationships/tags" Target="../tags/tag214.xml"/><Relationship Id="rId7" Type="http://schemas.openxmlformats.org/officeDocument/2006/relationships/tags" Target="../tags/tag213.xml"/><Relationship Id="rId6" Type="http://schemas.openxmlformats.org/officeDocument/2006/relationships/tags" Target="../tags/tag212.xml"/><Relationship Id="rId5" Type="http://schemas.openxmlformats.org/officeDocument/2006/relationships/tags" Target="../tags/tag211.xml"/><Relationship Id="rId4" Type="http://schemas.openxmlformats.org/officeDocument/2006/relationships/tags" Target="../tags/tag210.xml"/><Relationship Id="rId3" Type="http://schemas.openxmlformats.org/officeDocument/2006/relationships/tags" Target="../tags/tag209.xml"/><Relationship Id="rId2" Type="http://schemas.openxmlformats.org/officeDocument/2006/relationships/image" Target="../media/image17.png"/><Relationship Id="rId12" Type="http://schemas.openxmlformats.org/officeDocument/2006/relationships/notesSlide" Target="../notesSlides/notesSlide1.xml"/><Relationship Id="rId11" Type="http://schemas.openxmlformats.org/officeDocument/2006/relationships/slideLayout" Target="../slideLayouts/slideLayout25.xml"/><Relationship Id="rId10" Type="http://schemas.openxmlformats.org/officeDocument/2006/relationships/tags" Target="../tags/tag215.xml"/><Relationship Id="rId1" Type="http://schemas.openxmlformats.org/officeDocument/2006/relationships/tags" Target="../tags/tag208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286.xml"/><Relationship Id="rId2" Type="http://schemas.openxmlformats.org/officeDocument/2006/relationships/tags" Target="../tags/tag285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5.png"/><Relationship Id="rId3" Type="http://schemas.openxmlformats.org/officeDocument/2006/relationships/tags" Target="../tags/tag288.xml"/><Relationship Id="rId2" Type="http://schemas.openxmlformats.org/officeDocument/2006/relationships/tags" Target="../tags/tag287.xml"/><Relationship Id="rId1" Type="http://schemas.openxmlformats.org/officeDocument/2006/relationships/image" Target="../media/image41.pn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1.png"/><Relationship Id="rId3" Type="http://schemas.openxmlformats.org/officeDocument/2006/relationships/image" Target="../media/image46.jpeg"/><Relationship Id="rId2" Type="http://schemas.openxmlformats.org/officeDocument/2006/relationships/tags" Target="../tags/tag290.xml"/><Relationship Id="rId1" Type="http://schemas.openxmlformats.org/officeDocument/2006/relationships/tags" Target="../tags/tag289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2.xml"/><Relationship Id="rId7" Type="http://schemas.openxmlformats.org/officeDocument/2006/relationships/slideLayout" Target="../slideLayouts/slideLayout2.xml"/><Relationship Id="rId6" Type="http://schemas.microsoft.com/office/2007/relationships/hdphoto" Target="../media/image48.wdp"/><Relationship Id="rId5" Type="http://schemas.openxmlformats.org/officeDocument/2006/relationships/image" Target="../media/image47.png"/><Relationship Id="rId4" Type="http://schemas.openxmlformats.org/officeDocument/2006/relationships/image" Target="../media/image40.png"/><Relationship Id="rId3" Type="http://schemas.openxmlformats.org/officeDocument/2006/relationships/tags" Target="../tags/tag292.xml"/><Relationship Id="rId2" Type="http://schemas.openxmlformats.org/officeDocument/2006/relationships/tags" Target="../tags/tag291.xml"/><Relationship Id="rId1" Type="http://schemas.openxmlformats.org/officeDocument/2006/relationships/image" Target="../media/image41.png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3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41.png"/><Relationship Id="rId4" Type="http://schemas.openxmlformats.org/officeDocument/2006/relationships/image" Target="../media/image50.png"/><Relationship Id="rId3" Type="http://schemas.openxmlformats.org/officeDocument/2006/relationships/tags" Target="../tags/tag294.xml"/><Relationship Id="rId2" Type="http://schemas.openxmlformats.org/officeDocument/2006/relationships/tags" Target="../tags/tag293.xml"/><Relationship Id="rId1" Type="http://schemas.openxmlformats.org/officeDocument/2006/relationships/image" Target="../media/image49.jpeg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tags" Target="../tags/tag301.xml"/><Relationship Id="rId8" Type="http://schemas.openxmlformats.org/officeDocument/2006/relationships/image" Target="../media/image51.png"/><Relationship Id="rId7" Type="http://schemas.openxmlformats.org/officeDocument/2006/relationships/tags" Target="../tags/tag300.xml"/><Relationship Id="rId6" Type="http://schemas.openxmlformats.org/officeDocument/2006/relationships/tags" Target="../tags/tag299.xml"/><Relationship Id="rId5" Type="http://schemas.openxmlformats.org/officeDocument/2006/relationships/tags" Target="../tags/tag298.xml"/><Relationship Id="rId4" Type="http://schemas.openxmlformats.org/officeDocument/2006/relationships/tags" Target="../tags/tag297.xml"/><Relationship Id="rId3" Type="http://schemas.openxmlformats.org/officeDocument/2006/relationships/tags" Target="../tags/tag296.xml"/><Relationship Id="rId2" Type="http://schemas.openxmlformats.org/officeDocument/2006/relationships/tags" Target="../tags/tag295.xml"/><Relationship Id="rId13" Type="http://schemas.openxmlformats.org/officeDocument/2006/relationships/notesSlide" Target="../notesSlides/notesSlide14.xml"/><Relationship Id="rId12" Type="http://schemas.openxmlformats.org/officeDocument/2006/relationships/slideLayout" Target="../slideLayouts/slideLayout2.xml"/><Relationship Id="rId11" Type="http://schemas.openxmlformats.org/officeDocument/2006/relationships/tags" Target="../tags/tag303.xml"/><Relationship Id="rId10" Type="http://schemas.openxmlformats.org/officeDocument/2006/relationships/tags" Target="../tags/tag302.xml"/><Relationship Id="rId1" Type="http://schemas.openxmlformats.org/officeDocument/2006/relationships/image" Target="../media/image19.jpeg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309.xml"/><Relationship Id="rId7" Type="http://schemas.openxmlformats.org/officeDocument/2006/relationships/tags" Target="../tags/tag308.xml"/><Relationship Id="rId6" Type="http://schemas.openxmlformats.org/officeDocument/2006/relationships/tags" Target="../tags/tag307.xml"/><Relationship Id="rId5" Type="http://schemas.openxmlformats.org/officeDocument/2006/relationships/tags" Target="../tags/tag306.xml"/><Relationship Id="rId4" Type="http://schemas.openxmlformats.org/officeDocument/2006/relationships/tags" Target="../tags/tag305.xml"/><Relationship Id="rId3" Type="http://schemas.openxmlformats.org/officeDocument/2006/relationships/tags" Target="../tags/tag304.xml"/><Relationship Id="rId2" Type="http://schemas.openxmlformats.org/officeDocument/2006/relationships/image" Target="../media/image26.png"/><Relationship Id="rId1" Type="http://schemas.openxmlformats.org/officeDocument/2006/relationships/image" Target="../media/image52.png"/></Relationships>
</file>

<file path=ppt/slides/_rels/slide2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311.xml"/><Relationship Id="rId4" Type="http://schemas.openxmlformats.org/officeDocument/2006/relationships/image" Target="../media/image41.png"/><Relationship Id="rId3" Type="http://schemas.openxmlformats.org/officeDocument/2006/relationships/image" Target="../media/image26.png"/><Relationship Id="rId2" Type="http://schemas.openxmlformats.org/officeDocument/2006/relationships/tags" Target="../tags/tag310.xml"/><Relationship Id="rId1" Type="http://schemas.openxmlformats.org/officeDocument/2006/relationships/image" Target="../media/image52.png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313.xml"/><Relationship Id="rId4" Type="http://schemas.openxmlformats.org/officeDocument/2006/relationships/image" Target="../media/image41.png"/><Relationship Id="rId3" Type="http://schemas.openxmlformats.org/officeDocument/2006/relationships/image" Target="../media/image26.png"/><Relationship Id="rId2" Type="http://schemas.openxmlformats.org/officeDocument/2006/relationships/tags" Target="../tags/tag312.xml"/><Relationship Id="rId1" Type="http://schemas.openxmlformats.org/officeDocument/2006/relationships/image" Target="../media/image5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14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227.xml"/><Relationship Id="rId8" Type="http://schemas.openxmlformats.org/officeDocument/2006/relationships/tags" Target="../tags/tag226.xml"/><Relationship Id="rId7" Type="http://schemas.openxmlformats.org/officeDocument/2006/relationships/tags" Target="../tags/tag225.xml"/><Relationship Id="rId6" Type="http://schemas.openxmlformats.org/officeDocument/2006/relationships/tags" Target="../tags/tag224.xml"/><Relationship Id="rId5" Type="http://schemas.openxmlformats.org/officeDocument/2006/relationships/tags" Target="../tags/tag223.xml"/><Relationship Id="rId4" Type="http://schemas.openxmlformats.org/officeDocument/2006/relationships/tags" Target="../tags/tag222.xml"/><Relationship Id="rId3" Type="http://schemas.openxmlformats.org/officeDocument/2006/relationships/tags" Target="../tags/tag221.xml"/><Relationship Id="rId2" Type="http://schemas.openxmlformats.org/officeDocument/2006/relationships/tags" Target="../tags/tag220.xml"/><Relationship Id="rId13" Type="http://schemas.openxmlformats.org/officeDocument/2006/relationships/slideLayout" Target="../slideLayouts/slideLayout25.xml"/><Relationship Id="rId12" Type="http://schemas.openxmlformats.org/officeDocument/2006/relationships/tags" Target="../tags/tag230.xml"/><Relationship Id="rId11" Type="http://schemas.openxmlformats.org/officeDocument/2006/relationships/tags" Target="../tags/tag229.xml"/><Relationship Id="rId10" Type="http://schemas.openxmlformats.org/officeDocument/2006/relationships/tags" Target="../tags/tag228.xml"/><Relationship Id="rId1" Type="http://schemas.openxmlformats.org/officeDocument/2006/relationships/tags" Target="../tags/tag219.xml"/></Relationships>
</file>

<file path=ppt/slides/_rels/slide3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6.xml"/><Relationship Id="rId5" Type="http://schemas.openxmlformats.org/officeDocument/2006/relationships/slideLayout" Target="../slideLayouts/slideLayout20.xml"/><Relationship Id="rId4" Type="http://schemas.openxmlformats.org/officeDocument/2006/relationships/image" Target="../media/image55.png"/><Relationship Id="rId3" Type="http://schemas.openxmlformats.org/officeDocument/2006/relationships/tags" Target="../tags/tag315.xml"/><Relationship Id="rId2" Type="http://schemas.openxmlformats.org/officeDocument/2006/relationships/image" Target="../media/image54.jpeg"/><Relationship Id="rId1" Type="http://schemas.openxmlformats.org/officeDocument/2006/relationships/image" Target="../media/image53.png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6.png"/><Relationship Id="rId2" Type="http://schemas.openxmlformats.org/officeDocument/2006/relationships/tags" Target="../tags/tag317.xml"/><Relationship Id="rId1" Type="http://schemas.openxmlformats.org/officeDocument/2006/relationships/tags" Target="../tags/tag316.xml"/></Relationships>
</file>

<file path=ppt/slides/_rels/slide3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6.png"/><Relationship Id="rId2" Type="http://schemas.openxmlformats.org/officeDocument/2006/relationships/tags" Target="../tags/tag319.xml"/><Relationship Id="rId1" Type="http://schemas.openxmlformats.org/officeDocument/2006/relationships/tags" Target="../tags/tag318.xml"/></Relationships>
</file>

<file path=ppt/slides/_rels/slide3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6.png"/><Relationship Id="rId2" Type="http://schemas.openxmlformats.org/officeDocument/2006/relationships/tags" Target="../tags/tag321.xml"/><Relationship Id="rId1" Type="http://schemas.openxmlformats.org/officeDocument/2006/relationships/tags" Target="../tags/tag320.xml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5.xml"/><Relationship Id="rId3" Type="http://schemas.openxmlformats.org/officeDocument/2006/relationships/image" Target="../media/image21.png"/><Relationship Id="rId2" Type="http://schemas.openxmlformats.org/officeDocument/2006/relationships/image" Target="../media/image56.png"/><Relationship Id="rId1" Type="http://schemas.openxmlformats.org/officeDocument/2006/relationships/tags" Target="../tags/tag32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32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0.xml"/><Relationship Id="rId1" Type="http://schemas.openxmlformats.org/officeDocument/2006/relationships/tags" Target="../tags/tag324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237.xml"/><Relationship Id="rId8" Type="http://schemas.openxmlformats.org/officeDocument/2006/relationships/tags" Target="../tags/tag236.xml"/><Relationship Id="rId7" Type="http://schemas.openxmlformats.org/officeDocument/2006/relationships/tags" Target="../tags/tag235.xml"/><Relationship Id="rId6" Type="http://schemas.openxmlformats.org/officeDocument/2006/relationships/tags" Target="../tags/tag234.xml"/><Relationship Id="rId5" Type="http://schemas.openxmlformats.org/officeDocument/2006/relationships/tags" Target="../tags/tag233.xml"/><Relationship Id="rId4" Type="http://schemas.openxmlformats.org/officeDocument/2006/relationships/tags" Target="../tags/tag232.xml"/><Relationship Id="rId3" Type="http://schemas.openxmlformats.org/officeDocument/2006/relationships/tags" Target="../tags/tag231.xml"/><Relationship Id="rId21" Type="http://schemas.openxmlformats.org/officeDocument/2006/relationships/notesSlide" Target="../notesSlides/notesSlide2.xml"/><Relationship Id="rId20" Type="http://schemas.openxmlformats.org/officeDocument/2006/relationships/slideLayout" Target="../slideLayouts/slideLayout2.xml"/><Relationship Id="rId2" Type="http://schemas.openxmlformats.org/officeDocument/2006/relationships/image" Target="../media/image20.png"/><Relationship Id="rId19" Type="http://schemas.openxmlformats.org/officeDocument/2006/relationships/tags" Target="../tags/tag247.xml"/><Relationship Id="rId18" Type="http://schemas.openxmlformats.org/officeDocument/2006/relationships/tags" Target="../tags/tag246.xml"/><Relationship Id="rId17" Type="http://schemas.openxmlformats.org/officeDocument/2006/relationships/tags" Target="../tags/tag245.xml"/><Relationship Id="rId16" Type="http://schemas.openxmlformats.org/officeDocument/2006/relationships/tags" Target="../tags/tag244.xml"/><Relationship Id="rId15" Type="http://schemas.openxmlformats.org/officeDocument/2006/relationships/tags" Target="../tags/tag243.xml"/><Relationship Id="rId14" Type="http://schemas.openxmlformats.org/officeDocument/2006/relationships/tags" Target="../tags/tag242.xml"/><Relationship Id="rId13" Type="http://schemas.openxmlformats.org/officeDocument/2006/relationships/tags" Target="../tags/tag241.xml"/><Relationship Id="rId12" Type="http://schemas.openxmlformats.org/officeDocument/2006/relationships/tags" Target="../tags/tag240.xml"/><Relationship Id="rId11" Type="http://schemas.openxmlformats.org/officeDocument/2006/relationships/tags" Target="../tags/tag239.xml"/><Relationship Id="rId10" Type="http://schemas.openxmlformats.org/officeDocument/2006/relationships/tags" Target="../tags/tag238.xml"/><Relationship Id="rId1" Type="http://schemas.openxmlformats.org/officeDocument/2006/relationships/image" Target="../media/image19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5.xml"/><Relationship Id="rId2" Type="http://schemas.openxmlformats.org/officeDocument/2006/relationships/image" Target="../media/image21.png"/><Relationship Id="rId1" Type="http://schemas.openxmlformats.org/officeDocument/2006/relationships/tags" Target="../tags/tag248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6.xml"/><Relationship Id="rId5" Type="http://schemas.openxmlformats.org/officeDocument/2006/relationships/tags" Target="../tags/tag252.xml"/><Relationship Id="rId4" Type="http://schemas.openxmlformats.org/officeDocument/2006/relationships/image" Target="../media/image18.png"/><Relationship Id="rId3" Type="http://schemas.openxmlformats.org/officeDocument/2006/relationships/tags" Target="../tags/tag251.xml"/><Relationship Id="rId2" Type="http://schemas.openxmlformats.org/officeDocument/2006/relationships/tags" Target="../tags/tag250.xml"/><Relationship Id="rId1" Type="http://schemas.openxmlformats.org/officeDocument/2006/relationships/tags" Target="../tags/tag249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6.xml"/><Relationship Id="rId3" Type="http://schemas.openxmlformats.org/officeDocument/2006/relationships/image" Target="../media/image22.png"/><Relationship Id="rId2" Type="http://schemas.openxmlformats.org/officeDocument/2006/relationships/tags" Target="../tags/tag253.xml"/><Relationship Id="rId1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6.xml"/><Relationship Id="rId5" Type="http://schemas.openxmlformats.org/officeDocument/2006/relationships/image" Target="../media/image24.png"/><Relationship Id="rId4" Type="http://schemas.openxmlformats.org/officeDocument/2006/relationships/image" Target="../media/image23.jpeg"/><Relationship Id="rId3" Type="http://schemas.openxmlformats.org/officeDocument/2006/relationships/slide" Target="slide9.xml"/><Relationship Id="rId2" Type="http://schemas.openxmlformats.org/officeDocument/2006/relationships/tags" Target="../tags/tag254.xml"/><Relationship Id="rId1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25.xml"/><Relationship Id="rId4" Type="http://schemas.openxmlformats.org/officeDocument/2006/relationships/tags" Target="../tags/tag255.xml"/><Relationship Id="rId3" Type="http://schemas.openxmlformats.org/officeDocument/2006/relationships/slide" Target="slide8.xml"/><Relationship Id="rId2" Type="http://schemas.openxmlformats.org/officeDocument/2006/relationships/image" Target="../media/image25.png"/><Relationship Id="rId1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r="48383"/>
          <a:stretch>
            <a:fillRect/>
          </a:stretch>
        </p:blipFill>
        <p:spPr>
          <a:xfrm>
            <a:off x="4499867" y="882800"/>
            <a:ext cx="7706647" cy="3121423"/>
          </a:xfrm>
          <a:prstGeom prst="rect">
            <a:avLst/>
          </a:prstGeom>
        </p:spPr>
      </p:pic>
      <p:sp>
        <p:nvSpPr>
          <p:cNvPr id="12" name="矩形 11"/>
          <p:cNvSpPr/>
          <p:nvPr>
            <p:custDataLst>
              <p:tags r:id="rId3"/>
            </p:custDataLst>
          </p:nvPr>
        </p:nvSpPr>
        <p:spPr>
          <a:xfrm flipH="1">
            <a:off x="0" y="568822"/>
            <a:ext cx="12192000" cy="6289178"/>
          </a:xfrm>
          <a:prstGeom prst="rect">
            <a:avLst/>
          </a:prstGeom>
          <a:blipFill dpi="0" rotWithShape="1">
            <a:blip r:embed="rId4">
              <a:alphaModFix amt="32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2" name="图片 3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33000"/>
                    </a14:imgEffect>
                  </a14:imgLayer>
                </a14:imgProps>
              </a:ext>
            </a:extLst>
          </a:blip>
          <a:srcRect l="60731" t="33065"/>
          <a:stretch>
            <a:fillRect/>
          </a:stretch>
        </p:blipFill>
        <p:spPr>
          <a:xfrm>
            <a:off x="-28197" y="-145142"/>
            <a:ext cx="7749166" cy="3648168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artisticPaintBrush trans="62000" brushSize="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785" t="21715" r="18155"/>
          <a:stretch>
            <a:fillRect/>
          </a:stretch>
        </p:blipFill>
        <p:spPr>
          <a:xfrm>
            <a:off x="139699" y="977900"/>
            <a:ext cx="5092701" cy="5880100"/>
          </a:xfrm>
          <a:prstGeom prst="rect">
            <a:avLst/>
          </a:prstGeom>
          <a:effectLst>
            <a:outerShdw blurRad="50800" dist="50800" dir="18900000" algn="bl" rotWithShape="0">
              <a:prstClr val="black">
                <a:alpha val="10000"/>
              </a:prstClr>
            </a:outerShdw>
          </a:effectLst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6850" r="1718" b="42717"/>
          <a:stretch>
            <a:fillRect/>
          </a:stretch>
        </p:blipFill>
        <p:spPr>
          <a:xfrm>
            <a:off x="-1" y="-145142"/>
            <a:ext cx="12191999" cy="914400"/>
          </a:xfrm>
          <a:prstGeom prst="rect">
            <a:avLst/>
          </a:prstGeom>
        </p:spPr>
      </p:pic>
      <p:sp>
        <p:nvSpPr>
          <p:cNvPr id="29" name="矩形 28"/>
          <p:cNvSpPr/>
          <p:nvPr>
            <p:custDataLst>
              <p:tags r:id="rId14"/>
            </p:custDataLst>
          </p:nvPr>
        </p:nvSpPr>
        <p:spPr>
          <a:xfrm>
            <a:off x="5537982" y="5062609"/>
            <a:ext cx="6654019" cy="2143172"/>
          </a:xfrm>
          <a:prstGeom prst="rect">
            <a:avLst/>
          </a:prstGeom>
          <a:blipFill dpi="0" rotWithShape="1">
            <a:blip r:embed="rId15">
              <a:alphaModFix amt="35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>
            <p:custDataLst>
              <p:tags r:id="rId16"/>
            </p:custDataLst>
          </p:nvPr>
        </p:nvSpPr>
        <p:spPr>
          <a:xfrm>
            <a:off x="7438925" y="1584627"/>
            <a:ext cx="140294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/>
            <a:r>
              <a:rPr lang="zh-CN" altLang="en-US" sz="8000" strike="noStrike" spc="1500" noProof="1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10000"/>
                    </a:srgbClr>
                  </a:outerShdw>
                </a:effectLst>
                <a:latin typeface="字魂49号-逍遥行书" panose="00000500000000000000" pitchFamily="2" charset="-122"/>
                <a:ea typeface="字魂49号-逍遥行书" panose="00000500000000000000" pitchFamily="2" charset="-122"/>
              </a:rPr>
              <a:t>我</a:t>
            </a:r>
            <a:endParaRPr lang="zh-CN" altLang="en-US" sz="8000" strike="noStrike" spc="1500" noProof="1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10000"/>
                  </a:srgbClr>
                </a:outerShdw>
              </a:effectLst>
              <a:latin typeface="字魂49号-逍遥行书" panose="00000500000000000000" pitchFamily="2" charset="-122"/>
              <a:ea typeface="字魂49号-逍遥行书" panose="00000500000000000000" pitchFamily="2" charset="-122"/>
            </a:endParaRPr>
          </a:p>
        </p:txBody>
      </p:sp>
      <p:sp>
        <p:nvSpPr>
          <p:cNvPr id="37" name="矩形 36"/>
          <p:cNvSpPr/>
          <p:nvPr>
            <p:custDataLst>
              <p:tags r:id="rId17"/>
            </p:custDataLst>
          </p:nvPr>
        </p:nvSpPr>
        <p:spPr>
          <a:xfrm>
            <a:off x="8603746" y="1436197"/>
            <a:ext cx="1608133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/>
            <a:r>
              <a:rPr lang="zh-CN" altLang="en-US" sz="9600" strike="noStrike" spc="1500" noProof="1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10000"/>
                    </a:srgbClr>
                  </a:outerShdw>
                </a:effectLst>
                <a:latin typeface="字魂49号-逍遥行书" panose="00000500000000000000" pitchFamily="2" charset="-122"/>
                <a:ea typeface="字魂49号-逍遥行书" panose="00000500000000000000" pitchFamily="2" charset="-122"/>
              </a:rPr>
              <a:t>的</a:t>
            </a:r>
            <a:endParaRPr lang="zh-CN" altLang="en-US" sz="9600" strike="noStrike" spc="1500" noProof="1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10000"/>
                  </a:srgbClr>
                </a:outerShdw>
              </a:effectLst>
              <a:latin typeface="字魂49号-逍遥行书" panose="00000500000000000000" pitchFamily="2" charset="-122"/>
              <a:ea typeface="字魂49号-逍遥行书" panose="00000500000000000000" pitchFamily="2" charset="-122"/>
            </a:endParaRPr>
          </a:p>
        </p:txBody>
      </p:sp>
      <p:sp>
        <p:nvSpPr>
          <p:cNvPr id="38" name="矩形 37"/>
          <p:cNvSpPr/>
          <p:nvPr>
            <p:custDataLst>
              <p:tags r:id="rId18"/>
            </p:custDataLst>
          </p:nvPr>
        </p:nvSpPr>
        <p:spPr>
          <a:xfrm>
            <a:off x="7043378" y="2751032"/>
            <a:ext cx="1851789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/>
            <a:r>
              <a:rPr lang="zh-CN" altLang="en-US" sz="11500" strike="noStrike" spc="1500" noProof="1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10000"/>
                    </a:srgbClr>
                  </a:outerShdw>
                </a:effectLst>
                <a:latin typeface="字魂49号-逍遥行书" panose="00000500000000000000" pitchFamily="2" charset="-122"/>
                <a:ea typeface="字魂49号-逍遥行书" panose="00000500000000000000" pitchFamily="2" charset="-122"/>
              </a:rPr>
              <a:t>母</a:t>
            </a:r>
            <a:endParaRPr lang="zh-CN" altLang="en-US" sz="11500" strike="noStrike" spc="1500" noProof="1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10000"/>
                  </a:srgbClr>
                </a:outerShdw>
              </a:effectLst>
              <a:latin typeface="字魂49号-逍遥行书" panose="00000500000000000000" pitchFamily="2" charset="-122"/>
              <a:ea typeface="字魂49号-逍遥行书" panose="00000500000000000000" pitchFamily="2" charset="-122"/>
            </a:endParaRPr>
          </a:p>
        </p:txBody>
      </p:sp>
      <p:sp>
        <p:nvSpPr>
          <p:cNvPr id="39" name="矩形 38"/>
          <p:cNvSpPr/>
          <p:nvPr>
            <p:custDataLst>
              <p:tags r:id="rId19"/>
            </p:custDataLst>
          </p:nvPr>
        </p:nvSpPr>
        <p:spPr>
          <a:xfrm>
            <a:off x="8531677" y="2751032"/>
            <a:ext cx="1851789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/>
            <a:r>
              <a:rPr lang="zh-CN" altLang="en-US" sz="11500" strike="noStrike" spc="1500" noProof="1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10000"/>
                    </a:srgbClr>
                  </a:outerShdw>
                </a:effectLst>
                <a:latin typeface="字魂49号-逍遥行书" panose="00000500000000000000" pitchFamily="2" charset="-122"/>
                <a:ea typeface="字魂49号-逍遥行书" panose="00000500000000000000" pitchFamily="2" charset="-122"/>
              </a:rPr>
              <a:t>亲</a:t>
            </a:r>
            <a:endParaRPr lang="zh-CN" altLang="en-US" sz="11500" strike="noStrike" spc="1500" noProof="1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10000"/>
                  </a:srgbClr>
                </a:outerShdw>
              </a:effectLst>
              <a:latin typeface="字魂49号-逍遥行书" panose="00000500000000000000" pitchFamily="2" charset="-122"/>
              <a:ea typeface="字魂49号-逍遥行书" panose="00000500000000000000" pitchFamily="2" charset="-122"/>
            </a:endParaRPr>
          </a:p>
        </p:txBody>
      </p:sp>
      <p:grpSp>
        <p:nvGrpSpPr>
          <p:cNvPr id="51" name="组合 50"/>
          <p:cNvGrpSpPr/>
          <p:nvPr>
            <p:custDataLst>
              <p:tags r:id="rId20"/>
            </p:custDataLst>
          </p:nvPr>
        </p:nvGrpSpPr>
        <p:grpSpPr>
          <a:xfrm>
            <a:off x="6095998" y="3134981"/>
            <a:ext cx="1415649" cy="1153809"/>
            <a:chOff x="6001578" y="3062944"/>
            <a:chExt cx="1219306" cy="1213209"/>
          </a:xfrm>
        </p:grpSpPr>
        <p:pic>
          <p:nvPicPr>
            <p:cNvPr id="49" name="图片 48"/>
            <p:cNvPicPr>
              <a:picLocks noChangeAspect="1"/>
            </p:cNvPicPr>
            <p:nvPr>
              <p:custDataLst>
                <p:tags r:id="rId21"/>
              </p:custDataLst>
            </p:nvPr>
          </p:nvPicPr>
          <p:blipFill>
            <a:blip r:embed="rId22">
              <a:extLst>
                <a:ext uri="{BEBA8EAE-BF5A-486C-A8C5-ECC9F3942E4B}">
                  <a14:imgProps xmlns:a14="http://schemas.microsoft.com/office/drawing/2010/main">
                    <a14:imgLayer r:embed="rId23">
                      <a14:imgEffect>
                        <a14:brightnessContrast contrast="-2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6001578" y="3062944"/>
              <a:ext cx="1219306" cy="1213209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>
              <p:custDataLst>
                <p:tags r:id="rId24"/>
              </p:custDataLst>
            </p:nvPr>
          </p:nvSpPr>
          <p:spPr>
            <a:xfrm>
              <a:off x="6467997" y="3320938"/>
              <a:ext cx="424144" cy="72734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</a:rPr>
                <a:t>朱德</a:t>
              </a:r>
              <a:endParaRPr lang="zh-CN" altLang="en-US" sz="20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55" name="图形 3"/>
          <p:cNvSpPr/>
          <p:nvPr>
            <p:custDataLst>
              <p:tags r:id="rId25"/>
            </p:custDataLst>
          </p:nvPr>
        </p:nvSpPr>
        <p:spPr>
          <a:xfrm>
            <a:off x="4340558" y="1436680"/>
            <a:ext cx="1918064" cy="1683672"/>
          </a:xfrm>
          <a:custGeom>
            <a:avLst/>
            <a:gdLst>
              <a:gd name="connsiteX0" fmla="*/ 524028 w 2777861"/>
              <a:gd name="connsiteY0" fmla="*/ 1892576 h 2438401"/>
              <a:gd name="connsiteX1" fmla="*/ 512768 w 2777861"/>
              <a:gd name="connsiteY1" fmla="*/ 1883333 h 2438401"/>
              <a:gd name="connsiteX2" fmla="*/ 493779 w 2777861"/>
              <a:gd name="connsiteY2" fmla="*/ 1866864 h 2438401"/>
              <a:gd name="connsiteX3" fmla="*/ 461345 w 2777861"/>
              <a:gd name="connsiteY3" fmla="*/ 1842833 h 2438401"/>
              <a:gd name="connsiteX4" fmla="*/ 430928 w 2777861"/>
              <a:gd name="connsiteY4" fmla="*/ 1805526 h 2438401"/>
              <a:gd name="connsiteX5" fmla="*/ 416308 w 2777861"/>
              <a:gd name="connsiteY5" fmla="*/ 1796787 h 2438401"/>
              <a:gd name="connsiteX6" fmla="*/ 413787 w 2777861"/>
              <a:gd name="connsiteY6" fmla="*/ 1791410 h 2438401"/>
              <a:gd name="connsiteX7" fmla="*/ 413115 w 2777861"/>
              <a:gd name="connsiteY7" fmla="*/ 1756623 h 2438401"/>
              <a:gd name="connsiteX8" fmla="*/ 397822 w 2777861"/>
              <a:gd name="connsiteY8" fmla="*/ 1751078 h 2438401"/>
              <a:gd name="connsiteX9" fmla="*/ 381522 w 2777861"/>
              <a:gd name="connsiteY9" fmla="*/ 1736625 h 2438401"/>
              <a:gd name="connsiteX10" fmla="*/ 372615 w 2777861"/>
              <a:gd name="connsiteY10" fmla="*/ 1732256 h 2438401"/>
              <a:gd name="connsiteX11" fmla="*/ 379841 w 2777861"/>
              <a:gd name="connsiteY11" fmla="*/ 1725030 h 2438401"/>
              <a:gd name="connsiteX12" fmla="*/ 393285 w 2777861"/>
              <a:gd name="connsiteY12" fmla="*/ 1715283 h 2438401"/>
              <a:gd name="connsiteX13" fmla="*/ 390932 w 2777861"/>
              <a:gd name="connsiteY13" fmla="*/ 1711586 h 2438401"/>
              <a:gd name="connsiteX14" fmla="*/ 382866 w 2777861"/>
              <a:gd name="connsiteY14" fmla="*/ 1715283 h 2438401"/>
              <a:gd name="connsiteX15" fmla="*/ 376648 w 2777861"/>
              <a:gd name="connsiteY15" fmla="*/ 1695117 h 2438401"/>
              <a:gd name="connsiteX16" fmla="*/ 360011 w 2777861"/>
              <a:gd name="connsiteY16" fmla="*/ 1686883 h 2438401"/>
              <a:gd name="connsiteX17" fmla="*/ 359171 w 2777861"/>
              <a:gd name="connsiteY17" fmla="*/ 1682514 h 2438401"/>
              <a:gd name="connsiteX18" fmla="*/ 371607 w 2777861"/>
              <a:gd name="connsiteY18" fmla="*/ 1676464 h 2438401"/>
              <a:gd name="connsiteX19" fmla="*/ 383370 w 2777861"/>
              <a:gd name="connsiteY19" fmla="*/ 1670078 h 2438401"/>
              <a:gd name="connsiteX20" fmla="*/ 375136 w 2777861"/>
              <a:gd name="connsiteY20" fmla="*/ 1651760 h 2438401"/>
              <a:gd name="connsiteX21" fmla="*/ 367910 w 2777861"/>
              <a:gd name="connsiteY21" fmla="*/ 1641005 h 2438401"/>
              <a:gd name="connsiteX22" fmla="*/ 356146 w 2777861"/>
              <a:gd name="connsiteY22" fmla="*/ 1629914 h 2438401"/>
              <a:gd name="connsiteX23" fmla="*/ 335812 w 2777861"/>
              <a:gd name="connsiteY23" fmla="*/ 1633947 h 2438401"/>
              <a:gd name="connsiteX24" fmla="*/ 323712 w 2777861"/>
              <a:gd name="connsiteY24" fmla="*/ 1636132 h 2438401"/>
              <a:gd name="connsiteX25" fmla="*/ 291783 w 2777861"/>
              <a:gd name="connsiteY25" fmla="*/ 1639997 h 2438401"/>
              <a:gd name="connsiteX26" fmla="*/ 284389 w 2777861"/>
              <a:gd name="connsiteY26" fmla="*/ 1631763 h 2438401"/>
              <a:gd name="connsiteX27" fmla="*/ 278339 w 2777861"/>
              <a:gd name="connsiteY27" fmla="*/ 1621680 h 2438401"/>
              <a:gd name="connsiteX28" fmla="*/ 294640 w 2777861"/>
              <a:gd name="connsiteY28" fmla="*/ 1610588 h 2438401"/>
              <a:gd name="connsiteX29" fmla="*/ 278171 w 2777861"/>
              <a:gd name="connsiteY29" fmla="*/ 1596136 h 2438401"/>
              <a:gd name="connsiteX30" fmla="*/ 271617 w 2777861"/>
              <a:gd name="connsiteY30" fmla="*/ 1596136 h 2438401"/>
              <a:gd name="connsiteX31" fmla="*/ 187592 w 2777861"/>
              <a:gd name="connsiteY31" fmla="*/ 1616974 h 2438401"/>
              <a:gd name="connsiteX32" fmla="*/ 164065 w 2777861"/>
              <a:gd name="connsiteY32" fmla="*/ 1614790 h 2438401"/>
              <a:gd name="connsiteX33" fmla="*/ 152638 w 2777861"/>
              <a:gd name="connsiteY33" fmla="*/ 1617310 h 2438401"/>
              <a:gd name="connsiteX34" fmla="*/ 136841 w 2777861"/>
              <a:gd name="connsiteY34" fmla="*/ 1604202 h 2438401"/>
              <a:gd name="connsiteX35" fmla="*/ 130791 w 2777861"/>
              <a:gd name="connsiteY35" fmla="*/ 1619663 h 2438401"/>
              <a:gd name="connsiteX36" fmla="*/ 126926 w 2777861"/>
              <a:gd name="connsiteY36" fmla="*/ 1628065 h 2438401"/>
              <a:gd name="connsiteX37" fmla="*/ 82057 w 2777861"/>
              <a:gd name="connsiteY37" fmla="*/ 1629746 h 2438401"/>
              <a:gd name="connsiteX38" fmla="*/ 71638 w 2777861"/>
              <a:gd name="connsiteY38" fmla="*/ 1619495 h 2438401"/>
              <a:gd name="connsiteX39" fmla="*/ 86930 w 2777861"/>
              <a:gd name="connsiteY39" fmla="*/ 1612941 h 2438401"/>
              <a:gd name="connsiteX40" fmla="*/ 102223 w 2777861"/>
              <a:gd name="connsiteY40" fmla="*/ 1608404 h 2438401"/>
              <a:gd name="connsiteX41" fmla="*/ 91300 w 2777861"/>
              <a:gd name="connsiteY41" fmla="*/ 1596304 h 2438401"/>
              <a:gd name="connsiteX42" fmla="*/ 92980 w 2777861"/>
              <a:gd name="connsiteY42" fmla="*/ 1578659 h 2438401"/>
              <a:gd name="connsiteX43" fmla="*/ 90796 w 2777861"/>
              <a:gd name="connsiteY43" fmla="*/ 1567736 h 2438401"/>
              <a:gd name="connsiteX44" fmla="*/ 76175 w 2777861"/>
              <a:gd name="connsiteY44" fmla="*/ 1554292 h 2438401"/>
              <a:gd name="connsiteX45" fmla="*/ 66764 w 2777861"/>
              <a:gd name="connsiteY45" fmla="*/ 1559837 h 2438401"/>
              <a:gd name="connsiteX46" fmla="*/ 71974 w 2777861"/>
              <a:gd name="connsiteY46" fmla="*/ 1530429 h 2438401"/>
              <a:gd name="connsiteX47" fmla="*/ 63908 w 2777861"/>
              <a:gd name="connsiteY47" fmla="*/ 1493122 h 2438401"/>
              <a:gd name="connsiteX48" fmla="*/ 74663 w 2777861"/>
              <a:gd name="connsiteY48" fmla="*/ 1486568 h 2438401"/>
              <a:gd name="connsiteX49" fmla="*/ 102055 w 2777861"/>
              <a:gd name="connsiteY49" fmla="*/ 1481526 h 2438401"/>
              <a:gd name="connsiteX50" fmla="*/ 109113 w 2777861"/>
              <a:gd name="connsiteY50" fmla="*/ 1476821 h 2438401"/>
              <a:gd name="connsiteX51" fmla="*/ 137849 w 2777861"/>
              <a:gd name="connsiteY51" fmla="*/ 1459680 h 2438401"/>
              <a:gd name="connsiteX52" fmla="*/ 136505 w 2777861"/>
              <a:gd name="connsiteY52" fmla="*/ 1466234 h 2438401"/>
              <a:gd name="connsiteX53" fmla="*/ 147596 w 2777861"/>
              <a:gd name="connsiteY53" fmla="*/ 1496146 h 2438401"/>
              <a:gd name="connsiteX54" fmla="*/ 156335 w 2777861"/>
              <a:gd name="connsiteY54" fmla="*/ 1502868 h 2438401"/>
              <a:gd name="connsiteX55" fmla="*/ 151125 w 2777861"/>
              <a:gd name="connsiteY55" fmla="*/ 1522194 h 2438401"/>
              <a:gd name="connsiteX56" fmla="*/ 132976 w 2777861"/>
              <a:gd name="connsiteY56" fmla="*/ 1529756 h 2438401"/>
              <a:gd name="connsiteX57" fmla="*/ 164065 w 2777861"/>
              <a:gd name="connsiteY57" fmla="*/ 1540175 h 2438401"/>
              <a:gd name="connsiteX58" fmla="*/ 178181 w 2777861"/>
              <a:gd name="connsiteY58" fmla="*/ 1545217 h 2438401"/>
              <a:gd name="connsiteX59" fmla="*/ 195154 w 2777861"/>
              <a:gd name="connsiteY59" fmla="*/ 1557485 h 2438401"/>
              <a:gd name="connsiteX60" fmla="*/ 198852 w 2777861"/>
              <a:gd name="connsiteY60" fmla="*/ 1552443 h 2438401"/>
              <a:gd name="connsiteX61" fmla="*/ 215657 w 2777861"/>
              <a:gd name="connsiteY61" fmla="*/ 1550090 h 2438401"/>
              <a:gd name="connsiteX62" fmla="*/ 210783 w 2777861"/>
              <a:gd name="connsiteY62" fmla="*/ 1565215 h 2438401"/>
              <a:gd name="connsiteX63" fmla="*/ 173644 w 2777861"/>
              <a:gd name="connsiteY63" fmla="*/ 1570088 h 2438401"/>
              <a:gd name="connsiteX64" fmla="*/ 127430 w 2777861"/>
              <a:gd name="connsiteY64" fmla="*/ 1555300 h 2438401"/>
              <a:gd name="connsiteX65" fmla="*/ 154991 w 2777861"/>
              <a:gd name="connsiteY65" fmla="*/ 1589750 h 2438401"/>
              <a:gd name="connsiteX66" fmla="*/ 202717 w 2777861"/>
              <a:gd name="connsiteY66" fmla="*/ 1589414 h 2438401"/>
              <a:gd name="connsiteX67" fmla="*/ 207086 w 2777861"/>
              <a:gd name="connsiteY67" fmla="*/ 1587565 h 2438401"/>
              <a:gd name="connsiteX68" fmla="*/ 249434 w 2777861"/>
              <a:gd name="connsiteY68" fmla="*/ 1587733 h 2438401"/>
              <a:gd name="connsiteX69" fmla="*/ 262206 w 2777861"/>
              <a:gd name="connsiteY69" fmla="*/ 1586221 h 2438401"/>
              <a:gd name="connsiteX70" fmla="*/ 251451 w 2777861"/>
              <a:gd name="connsiteY70" fmla="*/ 1563198 h 2438401"/>
              <a:gd name="connsiteX71" fmla="*/ 225571 w 2777861"/>
              <a:gd name="connsiteY71" fmla="*/ 1551099 h 2438401"/>
              <a:gd name="connsiteX72" fmla="*/ 234478 w 2777861"/>
              <a:gd name="connsiteY72" fmla="*/ 1551939 h 2438401"/>
              <a:gd name="connsiteX73" fmla="*/ 235654 w 2777861"/>
              <a:gd name="connsiteY73" fmla="*/ 1548746 h 2438401"/>
              <a:gd name="connsiteX74" fmla="*/ 220866 w 2777861"/>
              <a:gd name="connsiteY74" fmla="*/ 1545385 h 2438401"/>
              <a:gd name="connsiteX75" fmla="*/ 214312 w 2777861"/>
              <a:gd name="connsiteY75" fmla="*/ 1541520 h 2438401"/>
              <a:gd name="connsiteX76" fmla="*/ 221202 w 2777861"/>
              <a:gd name="connsiteY76" fmla="*/ 1533790 h 2438401"/>
              <a:gd name="connsiteX77" fmla="*/ 201876 w 2777861"/>
              <a:gd name="connsiteY77" fmla="*/ 1518329 h 2438401"/>
              <a:gd name="connsiteX78" fmla="*/ 195827 w 2777861"/>
              <a:gd name="connsiteY78" fmla="*/ 1506229 h 2438401"/>
              <a:gd name="connsiteX79" fmla="*/ 184063 w 2777861"/>
              <a:gd name="connsiteY79" fmla="*/ 1470939 h 2438401"/>
              <a:gd name="connsiteX80" fmla="*/ 176165 w 2777861"/>
              <a:gd name="connsiteY80" fmla="*/ 1453798 h 2438401"/>
              <a:gd name="connsiteX81" fmla="*/ 206582 w 2777861"/>
              <a:gd name="connsiteY81" fmla="*/ 1430775 h 2438401"/>
              <a:gd name="connsiteX82" fmla="*/ 194818 w 2777861"/>
              <a:gd name="connsiteY82" fmla="*/ 1408425 h 2438401"/>
              <a:gd name="connsiteX83" fmla="*/ 157511 w 2777861"/>
              <a:gd name="connsiteY83" fmla="*/ 1411954 h 2438401"/>
              <a:gd name="connsiteX84" fmla="*/ 154150 w 2777861"/>
              <a:gd name="connsiteY84" fmla="*/ 1412962 h 2438401"/>
              <a:gd name="connsiteX85" fmla="*/ 104240 w 2777861"/>
              <a:gd name="connsiteY85" fmla="*/ 1426070 h 2438401"/>
              <a:gd name="connsiteX86" fmla="*/ 81889 w 2777861"/>
              <a:gd name="connsiteY86" fmla="*/ 1447244 h 2438401"/>
              <a:gd name="connsiteX87" fmla="*/ 101887 w 2777861"/>
              <a:gd name="connsiteY87" fmla="*/ 1455646 h 2438401"/>
              <a:gd name="connsiteX88" fmla="*/ 116003 w 2777861"/>
              <a:gd name="connsiteY88" fmla="*/ 1446404 h 2438401"/>
              <a:gd name="connsiteX89" fmla="*/ 125582 w 2777861"/>
              <a:gd name="connsiteY89" fmla="*/ 1447580 h 2438401"/>
              <a:gd name="connsiteX90" fmla="*/ 120876 w 2777861"/>
              <a:gd name="connsiteY90" fmla="*/ 1455983 h 2438401"/>
              <a:gd name="connsiteX91" fmla="*/ 94997 w 2777861"/>
              <a:gd name="connsiteY91" fmla="*/ 1470435 h 2438401"/>
              <a:gd name="connsiteX92" fmla="*/ 73150 w 2777861"/>
              <a:gd name="connsiteY92" fmla="*/ 1469258 h 2438401"/>
              <a:gd name="connsiteX93" fmla="*/ 61387 w 2777861"/>
              <a:gd name="connsiteY93" fmla="*/ 1464385 h 2438401"/>
              <a:gd name="connsiteX94" fmla="*/ 56177 w 2777861"/>
              <a:gd name="connsiteY94" fmla="*/ 1431279 h 2438401"/>
              <a:gd name="connsiteX95" fmla="*/ 61051 w 2777861"/>
              <a:gd name="connsiteY95" fmla="*/ 1409433 h 2438401"/>
              <a:gd name="connsiteX96" fmla="*/ 60211 w 2777861"/>
              <a:gd name="connsiteY96" fmla="*/ 1406408 h 2438401"/>
              <a:gd name="connsiteX97" fmla="*/ 69285 w 2777861"/>
              <a:gd name="connsiteY97" fmla="*/ 1375991 h 2438401"/>
              <a:gd name="connsiteX98" fmla="*/ 95669 w 2777861"/>
              <a:gd name="connsiteY98" fmla="*/ 1366412 h 2438401"/>
              <a:gd name="connsiteX99" fmla="*/ 87098 w 2777861"/>
              <a:gd name="connsiteY99" fmla="*/ 1359858 h 2438401"/>
              <a:gd name="connsiteX100" fmla="*/ 79704 w 2777861"/>
              <a:gd name="connsiteY100" fmla="*/ 1356161 h 2438401"/>
              <a:gd name="connsiteX101" fmla="*/ 59706 w 2777861"/>
              <a:gd name="connsiteY101" fmla="*/ 1335995 h 2438401"/>
              <a:gd name="connsiteX102" fmla="*/ 45422 w 2777861"/>
              <a:gd name="connsiteY102" fmla="*/ 1337676 h 2438401"/>
              <a:gd name="connsiteX103" fmla="*/ 32818 w 2777861"/>
              <a:gd name="connsiteY103" fmla="*/ 1344230 h 2438401"/>
              <a:gd name="connsiteX104" fmla="*/ 18534 w 2777861"/>
              <a:gd name="connsiteY104" fmla="*/ 1357169 h 2438401"/>
              <a:gd name="connsiteX105" fmla="*/ 49 w 2777861"/>
              <a:gd name="connsiteY105" fmla="*/ 1362547 h 2438401"/>
              <a:gd name="connsiteX106" fmla="*/ 25760 w 2777861"/>
              <a:gd name="connsiteY106" fmla="*/ 1330113 h 2438401"/>
              <a:gd name="connsiteX107" fmla="*/ 39540 w 2777861"/>
              <a:gd name="connsiteY107" fmla="*/ 1314821 h 2438401"/>
              <a:gd name="connsiteX108" fmla="*/ 46599 w 2777861"/>
              <a:gd name="connsiteY108" fmla="*/ 1306418 h 2438401"/>
              <a:gd name="connsiteX109" fmla="*/ 47103 w 2777861"/>
              <a:gd name="connsiteY109" fmla="*/ 1317510 h 2438401"/>
              <a:gd name="connsiteX110" fmla="*/ 52648 w 2777861"/>
              <a:gd name="connsiteY110" fmla="*/ 1327929 h 2438401"/>
              <a:gd name="connsiteX111" fmla="*/ 60379 w 2777861"/>
              <a:gd name="connsiteY111" fmla="*/ 1314485 h 2438401"/>
              <a:gd name="connsiteX112" fmla="*/ 71302 w 2777861"/>
              <a:gd name="connsiteY112" fmla="*/ 1310115 h 2438401"/>
              <a:gd name="connsiteX113" fmla="*/ 61723 w 2777861"/>
              <a:gd name="connsiteY113" fmla="*/ 1298520 h 2438401"/>
              <a:gd name="connsiteX114" fmla="*/ 69789 w 2777861"/>
              <a:gd name="connsiteY114" fmla="*/ 1295663 h 2438401"/>
              <a:gd name="connsiteX115" fmla="*/ 68781 w 2777861"/>
              <a:gd name="connsiteY115" fmla="*/ 1292302 h 2438401"/>
              <a:gd name="connsiteX116" fmla="*/ 54497 w 2777861"/>
              <a:gd name="connsiteY116" fmla="*/ 1297680 h 2438401"/>
              <a:gd name="connsiteX117" fmla="*/ 30634 w 2777861"/>
              <a:gd name="connsiteY117" fmla="*/ 1294991 h 2438401"/>
              <a:gd name="connsiteX118" fmla="*/ 48279 w 2777861"/>
              <a:gd name="connsiteY118" fmla="*/ 1285076 h 2438401"/>
              <a:gd name="connsiteX119" fmla="*/ 70798 w 2777861"/>
              <a:gd name="connsiteY119" fmla="*/ 1289613 h 2438401"/>
              <a:gd name="connsiteX120" fmla="*/ 52480 w 2777861"/>
              <a:gd name="connsiteY120" fmla="*/ 1277850 h 2438401"/>
              <a:gd name="connsiteX121" fmla="*/ 45758 w 2777861"/>
              <a:gd name="connsiteY121" fmla="*/ 1261045 h 2438401"/>
              <a:gd name="connsiteX122" fmla="*/ 69789 w 2777861"/>
              <a:gd name="connsiteY122" fmla="*/ 1278186 h 2438401"/>
              <a:gd name="connsiteX123" fmla="*/ 87603 w 2777861"/>
              <a:gd name="connsiteY123" fmla="*/ 1254491 h 2438401"/>
              <a:gd name="connsiteX124" fmla="*/ 90123 w 2777861"/>
              <a:gd name="connsiteY124" fmla="*/ 1254491 h 2438401"/>
              <a:gd name="connsiteX125" fmla="*/ 88275 w 2777861"/>
              <a:gd name="connsiteY125" fmla="*/ 1280539 h 2438401"/>
              <a:gd name="connsiteX126" fmla="*/ 94829 w 2777861"/>
              <a:gd name="connsiteY126" fmla="*/ 1326752 h 2438401"/>
              <a:gd name="connsiteX127" fmla="*/ 99534 w 2777861"/>
              <a:gd name="connsiteY127" fmla="*/ 1331458 h 2438401"/>
              <a:gd name="connsiteX128" fmla="*/ 144067 w 2777861"/>
              <a:gd name="connsiteY128" fmla="*/ 1321039 h 2438401"/>
              <a:gd name="connsiteX129" fmla="*/ 146252 w 2777861"/>
              <a:gd name="connsiteY129" fmla="*/ 1318182 h 2438401"/>
              <a:gd name="connsiteX130" fmla="*/ 156335 w 2777861"/>
              <a:gd name="connsiteY130" fmla="*/ 1282723 h 2438401"/>
              <a:gd name="connsiteX131" fmla="*/ 124237 w 2777861"/>
              <a:gd name="connsiteY131" fmla="*/ 1274993 h 2438401"/>
              <a:gd name="connsiteX132" fmla="*/ 116843 w 2777861"/>
              <a:gd name="connsiteY132" fmla="*/ 1260709 h 2438401"/>
              <a:gd name="connsiteX133" fmla="*/ 118692 w 2777861"/>
              <a:gd name="connsiteY133" fmla="*/ 1257684 h 2438401"/>
              <a:gd name="connsiteX134" fmla="*/ 134993 w 2777861"/>
              <a:gd name="connsiteY134" fmla="*/ 1231636 h 2438401"/>
              <a:gd name="connsiteX135" fmla="*/ 130623 w 2777861"/>
              <a:gd name="connsiteY135" fmla="*/ 1222562 h 2438401"/>
              <a:gd name="connsiteX136" fmla="*/ 132808 w 2777861"/>
              <a:gd name="connsiteY136" fmla="*/ 1220377 h 2438401"/>
              <a:gd name="connsiteX137" fmla="*/ 145244 w 2777861"/>
              <a:gd name="connsiteY137" fmla="*/ 1233317 h 2438401"/>
              <a:gd name="connsiteX138" fmla="*/ 138354 w 2777861"/>
              <a:gd name="connsiteY138" fmla="*/ 1245248 h 2438401"/>
              <a:gd name="connsiteX139" fmla="*/ 168266 w 2777861"/>
              <a:gd name="connsiteY139" fmla="*/ 1251130 h 2438401"/>
              <a:gd name="connsiteX140" fmla="*/ 208094 w 2777861"/>
              <a:gd name="connsiteY140" fmla="*/ 1226595 h 2438401"/>
              <a:gd name="connsiteX141" fmla="*/ 207422 w 2777861"/>
              <a:gd name="connsiteY141" fmla="*/ 1229788 h 2438401"/>
              <a:gd name="connsiteX142" fmla="*/ 199188 w 2777861"/>
              <a:gd name="connsiteY142" fmla="*/ 1262389 h 2438401"/>
              <a:gd name="connsiteX143" fmla="*/ 224563 w 2777861"/>
              <a:gd name="connsiteY143" fmla="*/ 1261045 h 2438401"/>
              <a:gd name="connsiteX144" fmla="*/ 243553 w 2777861"/>
              <a:gd name="connsiteY144" fmla="*/ 1258524 h 2438401"/>
              <a:gd name="connsiteX145" fmla="*/ 232966 w 2777861"/>
              <a:gd name="connsiteY145" fmla="*/ 1261885 h 2438401"/>
              <a:gd name="connsiteX146" fmla="*/ 227252 w 2777861"/>
              <a:gd name="connsiteY146" fmla="*/ 1272472 h 2438401"/>
              <a:gd name="connsiteX147" fmla="*/ 245233 w 2777861"/>
              <a:gd name="connsiteY147" fmla="*/ 1283396 h 2438401"/>
              <a:gd name="connsiteX148" fmla="*/ 192802 w 2777861"/>
              <a:gd name="connsiteY148" fmla="*/ 1295831 h 2438401"/>
              <a:gd name="connsiteX149" fmla="*/ 199692 w 2777861"/>
              <a:gd name="connsiteY149" fmla="*/ 1328937 h 2438401"/>
              <a:gd name="connsiteX150" fmla="*/ 218009 w 2777861"/>
              <a:gd name="connsiteY150" fmla="*/ 1308099 h 2438401"/>
              <a:gd name="connsiteX151" fmla="*/ 220362 w 2777861"/>
              <a:gd name="connsiteY151" fmla="*/ 1316669 h 2438401"/>
              <a:gd name="connsiteX152" fmla="*/ 222715 w 2777861"/>
              <a:gd name="connsiteY152" fmla="*/ 1330113 h 2438401"/>
              <a:gd name="connsiteX153" fmla="*/ 202717 w 2777861"/>
              <a:gd name="connsiteY153" fmla="*/ 1333642 h 2438401"/>
              <a:gd name="connsiteX154" fmla="*/ 180702 w 2777861"/>
              <a:gd name="connsiteY154" fmla="*/ 1332970 h 2438401"/>
              <a:gd name="connsiteX155" fmla="*/ 174652 w 2777861"/>
              <a:gd name="connsiteY155" fmla="*/ 1354313 h 2438401"/>
              <a:gd name="connsiteX156" fmla="*/ 157511 w 2777861"/>
              <a:gd name="connsiteY156" fmla="*/ 1349943 h 2438401"/>
              <a:gd name="connsiteX157" fmla="*/ 113986 w 2777861"/>
              <a:gd name="connsiteY157" fmla="*/ 1369269 h 2438401"/>
              <a:gd name="connsiteX158" fmla="*/ 130455 w 2777861"/>
              <a:gd name="connsiteY158" fmla="*/ 1382377 h 2438401"/>
              <a:gd name="connsiteX159" fmla="*/ 164905 w 2777861"/>
              <a:gd name="connsiteY159" fmla="*/ 1368597 h 2438401"/>
              <a:gd name="connsiteX160" fmla="*/ 171964 w 2777861"/>
              <a:gd name="connsiteY160" fmla="*/ 1363891 h 2438401"/>
              <a:gd name="connsiteX161" fmla="*/ 180534 w 2777861"/>
              <a:gd name="connsiteY161" fmla="*/ 1363891 h 2438401"/>
              <a:gd name="connsiteX162" fmla="*/ 176333 w 2777861"/>
              <a:gd name="connsiteY162" fmla="*/ 1370949 h 2438401"/>
              <a:gd name="connsiteX163" fmla="*/ 171627 w 2777861"/>
              <a:gd name="connsiteY163" fmla="*/ 1386074 h 2438401"/>
              <a:gd name="connsiteX164" fmla="*/ 207422 w 2777861"/>
              <a:gd name="connsiteY164" fmla="*/ 1371958 h 2438401"/>
              <a:gd name="connsiteX165" fmla="*/ 196163 w 2777861"/>
              <a:gd name="connsiteY165" fmla="*/ 1352128 h 2438401"/>
              <a:gd name="connsiteX166" fmla="*/ 225235 w 2777861"/>
              <a:gd name="connsiteY166" fmla="*/ 1350615 h 2438401"/>
              <a:gd name="connsiteX167" fmla="*/ 237167 w 2777861"/>
              <a:gd name="connsiteY167" fmla="*/ 1363219 h 2438401"/>
              <a:gd name="connsiteX168" fmla="*/ 261366 w 2777861"/>
              <a:gd name="connsiteY168" fmla="*/ 1364564 h 2438401"/>
              <a:gd name="connsiteX169" fmla="*/ 271113 w 2777861"/>
              <a:gd name="connsiteY169" fmla="*/ 1356161 h 2438401"/>
              <a:gd name="connsiteX170" fmla="*/ 280692 w 2777861"/>
              <a:gd name="connsiteY170" fmla="*/ 1350783 h 2438401"/>
              <a:gd name="connsiteX171" fmla="*/ 274642 w 2777861"/>
              <a:gd name="connsiteY171" fmla="*/ 1341037 h 2438401"/>
              <a:gd name="connsiteX172" fmla="*/ 270777 w 2777861"/>
              <a:gd name="connsiteY172" fmla="*/ 1327593 h 2438401"/>
              <a:gd name="connsiteX173" fmla="*/ 288590 w 2777861"/>
              <a:gd name="connsiteY173" fmla="*/ 1323223 h 2438401"/>
              <a:gd name="connsiteX174" fmla="*/ 292959 w 2777861"/>
              <a:gd name="connsiteY174" fmla="*/ 1329441 h 2438401"/>
              <a:gd name="connsiteX175" fmla="*/ 303883 w 2777861"/>
              <a:gd name="connsiteY175" fmla="*/ 1339524 h 2438401"/>
              <a:gd name="connsiteX176" fmla="*/ 324721 w 2777861"/>
              <a:gd name="connsiteY176" fmla="*/ 1337676 h 2438401"/>
              <a:gd name="connsiteX177" fmla="*/ 336988 w 2777861"/>
              <a:gd name="connsiteY177" fmla="*/ 1323727 h 2438401"/>
              <a:gd name="connsiteX178" fmla="*/ 345727 w 2777861"/>
              <a:gd name="connsiteY178" fmla="*/ 1312804 h 2438401"/>
              <a:gd name="connsiteX179" fmla="*/ 348248 w 2777861"/>
              <a:gd name="connsiteY179" fmla="*/ 1315325 h 2438401"/>
              <a:gd name="connsiteX180" fmla="*/ 336148 w 2777861"/>
              <a:gd name="connsiteY180" fmla="*/ 1358850 h 2438401"/>
              <a:gd name="connsiteX181" fmla="*/ 367405 w 2777861"/>
              <a:gd name="connsiteY181" fmla="*/ 1335323 h 2438401"/>
              <a:gd name="connsiteX182" fmla="*/ 367910 w 2777861"/>
              <a:gd name="connsiteY182" fmla="*/ 1331122 h 2438401"/>
              <a:gd name="connsiteX183" fmla="*/ 359003 w 2777861"/>
              <a:gd name="connsiteY183" fmla="*/ 1326752 h 2438401"/>
              <a:gd name="connsiteX184" fmla="*/ 362364 w 2777861"/>
              <a:gd name="connsiteY184" fmla="*/ 1305746 h 2438401"/>
              <a:gd name="connsiteX185" fmla="*/ 365725 w 2777861"/>
              <a:gd name="connsiteY185" fmla="*/ 1297176 h 2438401"/>
              <a:gd name="connsiteX186" fmla="*/ 385891 w 2777861"/>
              <a:gd name="connsiteY186" fmla="*/ 1271464 h 2438401"/>
              <a:gd name="connsiteX187" fmla="*/ 410258 w 2777861"/>
              <a:gd name="connsiteY187" fmla="*/ 1240207 h 2438401"/>
              <a:gd name="connsiteX188" fmla="*/ 414627 w 2777861"/>
              <a:gd name="connsiteY188" fmla="*/ 1236006 h 2438401"/>
              <a:gd name="connsiteX189" fmla="*/ 445212 w 2777861"/>
              <a:gd name="connsiteY189" fmla="*/ 1214999 h 2438401"/>
              <a:gd name="connsiteX190" fmla="*/ 460169 w 2777861"/>
              <a:gd name="connsiteY190" fmla="*/ 1213823 h 2438401"/>
              <a:gd name="connsiteX191" fmla="*/ 469412 w 2777861"/>
              <a:gd name="connsiteY191" fmla="*/ 1182902 h 2438401"/>
              <a:gd name="connsiteX192" fmla="*/ 477814 w 2777861"/>
              <a:gd name="connsiteY192" fmla="*/ 1162064 h 2438401"/>
              <a:gd name="connsiteX193" fmla="*/ 480671 w 2777861"/>
              <a:gd name="connsiteY193" fmla="*/ 1150636 h 2438401"/>
              <a:gd name="connsiteX194" fmla="*/ 476974 w 2777861"/>
              <a:gd name="connsiteY194" fmla="*/ 1148116 h 2438401"/>
              <a:gd name="connsiteX195" fmla="*/ 445380 w 2777861"/>
              <a:gd name="connsiteY195" fmla="*/ 1170802 h 2438401"/>
              <a:gd name="connsiteX196" fmla="*/ 442860 w 2777861"/>
              <a:gd name="connsiteY196" fmla="*/ 1168786 h 2438401"/>
              <a:gd name="connsiteX197" fmla="*/ 468403 w 2777861"/>
              <a:gd name="connsiteY197" fmla="*/ 1141394 h 2438401"/>
              <a:gd name="connsiteX198" fmla="*/ 450926 w 2777861"/>
              <a:gd name="connsiteY198" fmla="*/ 1135680 h 2438401"/>
              <a:gd name="connsiteX199" fmla="*/ 455463 w 2777861"/>
              <a:gd name="connsiteY199" fmla="*/ 1126101 h 2438401"/>
              <a:gd name="connsiteX200" fmla="*/ 450254 w 2777861"/>
              <a:gd name="connsiteY200" fmla="*/ 1102574 h 2438401"/>
              <a:gd name="connsiteX201" fmla="*/ 439499 w 2777861"/>
              <a:gd name="connsiteY201" fmla="*/ 1083584 h 2438401"/>
              <a:gd name="connsiteX202" fmla="*/ 467731 w 2777861"/>
              <a:gd name="connsiteY202" fmla="*/ 1073333 h 2438401"/>
              <a:gd name="connsiteX203" fmla="*/ 455800 w 2777861"/>
              <a:gd name="connsiteY203" fmla="*/ 1099549 h 2438401"/>
              <a:gd name="connsiteX204" fmla="*/ 468067 w 2777861"/>
              <a:gd name="connsiteY204" fmla="*/ 1092995 h 2438401"/>
              <a:gd name="connsiteX205" fmla="*/ 486721 w 2777861"/>
              <a:gd name="connsiteY205" fmla="*/ 1088962 h 2438401"/>
              <a:gd name="connsiteX206" fmla="*/ 499324 w 2777861"/>
              <a:gd name="connsiteY206" fmla="*/ 1087954 h 2438401"/>
              <a:gd name="connsiteX207" fmla="*/ 492770 w 2777861"/>
              <a:gd name="connsiteY207" fmla="*/ 1079047 h 2438401"/>
              <a:gd name="connsiteX208" fmla="*/ 493779 w 2777861"/>
              <a:gd name="connsiteY208" fmla="*/ 1061570 h 2438401"/>
              <a:gd name="connsiteX209" fmla="*/ 507559 w 2777861"/>
              <a:gd name="connsiteY209" fmla="*/ 1055184 h 2438401"/>
              <a:gd name="connsiteX210" fmla="*/ 477982 w 2777861"/>
              <a:gd name="connsiteY210" fmla="*/ 1034850 h 2438401"/>
              <a:gd name="connsiteX211" fmla="*/ 519322 w 2777861"/>
              <a:gd name="connsiteY211" fmla="*/ 1002921 h 2438401"/>
              <a:gd name="connsiteX212" fmla="*/ 478654 w 2777861"/>
              <a:gd name="connsiteY212" fmla="*/ 1025943 h 2438401"/>
              <a:gd name="connsiteX213" fmla="*/ 455295 w 2777861"/>
              <a:gd name="connsiteY213" fmla="*/ 1021238 h 2438401"/>
              <a:gd name="connsiteX214" fmla="*/ 455127 w 2777861"/>
              <a:gd name="connsiteY214" fmla="*/ 1023087 h 2438401"/>
              <a:gd name="connsiteX215" fmla="*/ 433617 w 2777861"/>
              <a:gd name="connsiteY215" fmla="*/ 1021238 h 2438401"/>
              <a:gd name="connsiteX216" fmla="*/ 435802 w 2777861"/>
              <a:gd name="connsiteY216" fmla="*/ 1009307 h 2438401"/>
              <a:gd name="connsiteX217" fmla="*/ 439163 w 2777861"/>
              <a:gd name="connsiteY217" fmla="*/ 1007962 h 2438401"/>
              <a:gd name="connsiteX218" fmla="*/ 410762 w 2777861"/>
              <a:gd name="connsiteY218" fmla="*/ 997711 h 2438401"/>
              <a:gd name="connsiteX219" fmla="*/ 429080 w 2777861"/>
              <a:gd name="connsiteY219" fmla="*/ 972504 h 2438401"/>
              <a:gd name="connsiteX220" fmla="*/ 405553 w 2777861"/>
              <a:gd name="connsiteY220" fmla="*/ 975360 h 2438401"/>
              <a:gd name="connsiteX221" fmla="*/ 402528 w 2777861"/>
              <a:gd name="connsiteY221" fmla="*/ 973344 h 2438401"/>
              <a:gd name="connsiteX222" fmla="*/ 405385 w 2777861"/>
              <a:gd name="connsiteY222" fmla="*/ 948304 h 2438401"/>
              <a:gd name="connsiteX223" fmla="*/ 419501 w 2777861"/>
              <a:gd name="connsiteY223" fmla="*/ 946120 h 2438401"/>
              <a:gd name="connsiteX224" fmla="*/ 389924 w 2777861"/>
              <a:gd name="connsiteY224" fmla="*/ 947632 h 2438401"/>
              <a:gd name="connsiteX225" fmla="*/ 380345 w 2777861"/>
              <a:gd name="connsiteY225" fmla="*/ 952338 h 2438401"/>
              <a:gd name="connsiteX226" fmla="*/ 345223 w 2777861"/>
              <a:gd name="connsiteY226" fmla="*/ 965445 h 2438401"/>
              <a:gd name="connsiteX227" fmla="*/ 363540 w 2777861"/>
              <a:gd name="connsiteY227" fmla="*/ 930155 h 2438401"/>
              <a:gd name="connsiteX228" fmla="*/ 386395 w 2777861"/>
              <a:gd name="connsiteY228" fmla="*/ 919736 h 2438401"/>
              <a:gd name="connsiteX229" fmla="*/ 397150 w 2777861"/>
              <a:gd name="connsiteY229" fmla="*/ 912006 h 2438401"/>
              <a:gd name="connsiteX230" fmla="*/ 423030 w 2777861"/>
              <a:gd name="connsiteY230" fmla="*/ 898058 h 2438401"/>
              <a:gd name="connsiteX231" fmla="*/ 449918 w 2777861"/>
              <a:gd name="connsiteY231" fmla="*/ 902931 h 2438401"/>
              <a:gd name="connsiteX232" fmla="*/ 453615 w 2777861"/>
              <a:gd name="connsiteY232" fmla="*/ 908645 h 2438401"/>
              <a:gd name="connsiteX233" fmla="*/ 469580 w 2777861"/>
              <a:gd name="connsiteY233" fmla="*/ 896881 h 2438401"/>
              <a:gd name="connsiteX234" fmla="*/ 472436 w 2777861"/>
              <a:gd name="connsiteY234" fmla="*/ 875539 h 2438401"/>
              <a:gd name="connsiteX235" fmla="*/ 489241 w 2777861"/>
              <a:gd name="connsiteY235" fmla="*/ 880580 h 2438401"/>
              <a:gd name="connsiteX236" fmla="*/ 499829 w 2777861"/>
              <a:gd name="connsiteY236" fmla="*/ 869825 h 2438401"/>
              <a:gd name="connsiteX237" fmla="*/ 517306 w 2777861"/>
              <a:gd name="connsiteY237" fmla="*/ 874195 h 2438401"/>
              <a:gd name="connsiteX238" fmla="*/ 530078 w 2777861"/>
              <a:gd name="connsiteY238" fmla="*/ 872850 h 2438401"/>
              <a:gd name="connsiteX239" fmla="*/ 550748 w 2777861"/>
              <a:gd name="connsiteY239" fmla="*/ 877388 h 2438401"/>
              <a:gd name="connsiteX240" fmla="*/ 559654 w 2777861"/>
              <a:gd name="connsiteY240" fmla="*/ 880076 h 2438401"/>
              <a:gd name="connsiteX241" fmla="*/ 550748 w 2777861"/>
              <a:gd name="connsiteY241" fmla="*/ 853524 h 2438401"/>
              <a:gd name="connsiteX242" fmla="*/ 521507 w 2777861"/>
              <a:gd name="connsiteY242" fmla="*/ 842937 h 2438401"/>
              <a:gd name="connsiteX243" fmla="*/ 510080 w 2777861"/>
              <a:gd name="connsiteY243" fmla="*/ 847979 h 2438401"/>
              <a:gd name="connsiteX244" fmla="*/ 538144 w 2777861"/>
              <a:gd name="connsiteY244" fmla="*/ 845122 h 2438401"/>
              <a:gd name="connsiteX245" fmla="*/ 539320 w 2777861"/>
              <a:gd name="connsiteY245" fmla="*/ 837728 h 2438401"/>
              <a:gd name="connsiteX246" fmla="*/ 528565 w 2777861"/>
              <a:gd name="connsiteY246" fmla="*/ 834535 h 2438401"/>
              <a:gd name="connsiteX247" fmla="*/ 530750 w 2777861"/>
              <a:gd name="connsiteY247" fmla="*/ 830838 h 2438401"/>
              <a:gd name="connsiteX248" fmla="*/ 585534 w 2777861"/>
              <a:gd name="connsiteY248" fmla="*/ 803950 h 2438401"/>
              <a:gd name="connsiteX249" fmla="*/ 577804 w 2777861"/>
              <a:gd name="connsiteY249" fmla="*/ 782775 h 2438401"/>
              <a:gd name="connsiteX250" fmla="*/ 599314 w 2777861"/>
              <a:gd name="connsiteY250" fmla="*/ 796556 h 2438401"/>
              <a:gd name="connsiteX251" fmla="*/ 630067 w 2777861"/>
              <a:gd name="connsiteY251" fmla="*/ 806134 h 2438401"/>
              <a:gd name="connsiteX252" fmla="*/ 630067 w 2777861"/>
              <a:gd name="connsiteY252" fmla="*/ 793027 h 2438401"/>
              <a:gd name="connsiteX253" fmla="*/ 644015 w 2777861"/>
              <a:gd name="connsiteY253" fmla="*/ 808823 h 2438401"/>
              <a:gd name="connsiteX254" fmla="*/ 647376 w 2777861"/>
              <a:gd name="connsiteY254" fmla="*/ 805630 h 2438401"/>
              <a:gd name="connsiteX255" fmla="*/ 639814 w 2777861"/>
              <a:gd name="connsiteY255" fmla="*/ 800253 h 2438401"/>
              <a:gd name="connsiteX256" fmla="*/ 675272 w 2777861"/>
              <a:gd name="connsiteY256" fmla="*/ 789666 h 2438401"/>
              <a:gd name="connsiteX257" fmla="*/ 660148 w 2777861"/>
              <a:gd name="connsiteY257" fmla="*/ 778742 h 2438401"/>
              <a:gd name="connsiteX258" fmla="*/ 666702 w 2777861"/>
              <a:gd name="connsiteY258" fmla="*/ 760089 h 2438401"/>
              <a:gd name="connsiteX259" fmla="*/ 660484 w 2777861"/>
              <a:gd name="connsiteY259" fmla="*/ 754711 h 2438401"/>
              <a:gd name="connsiteX260" fmla="*/ 636117 w 2777861"/>
              <a:gd name="connsiteY260" fmla="*/ 750678 h 2438401"/>
              <a:gd name="connsiteX261" fmla="*/ 630403 w 2777861"/>
              <a:gd name="connsiteY261" fmla="*/ 760257 h 2438401"/>
              <a:gd name="connsiteX262" fmla="*/ 597129 w 2777861"/>
              <a:gd name="connsiteY262" fmla="*/ 770172 h 2438401"/>
              <a:gd name="connsiteX263" fmla="*/ 621497 w 2777861"/>
              <a:gd name="connsiteY263" fmla="*/ 748997 h 2438401"/>
              <a:gd name="connsiteX264" fmla="*/ 629731 w 2777861"/>
              <a:gd name="connsiteY264" fmla="*/ 738746 h 2438401"/>
              <a:gd name="connsiteX265" fmla="*/ 619480 w 2777861"/>
              <a:gd name="connsiteY265" fmla="*/ 735049 h 2438401"/>
              <a:gd name="connsiteX266" fmla="*/ 583853 w 2777861"/>
              <a:gd name="connsiteY266" fmla="*/ 713203 h 2438401"/>
              <a:gd name="connsiteX267" fmla="*/ 591584 w 2777861"/>
              <a:gd name="connsiteY267" fmla="*/ 693373 h 2438401"/>
              <a:gd name="connsiteX268" fmla="*/ 586206 w 2777861"/>
              <a:gd name="connsiteY268" fmla="*/ 687491 h 2438401"/>
              <a:gd name="connsiteX269" fmla="*/ 572930 w 2777861"/>
              <a:gd name="connsiteY269" fmla="*/ 681442 h 2438401"/>
              <a:gd name="connsiteX270" fmla="*/ 567721 w 2777861"/>
              <a:gd name="connsiteY270" fmla="*/ 682114 h 2438401"/>
              <a:gd name="connsiteX271" fmla="*/ 545370 w 2777861"/>
              <a:gd name="connsiteY271" fmla="*/ 695726 h 2438401"/>
              <a:gd name="connsiteX272" fmla="*/ 538648 w 2777861"/>
              <a:gd name="connsiteY272" fmla="*/ 707153 h 2438401"/>
              <a:gd name="connsiteX273" fmla="*/ 527557 w 2777861"/>
              <a:gd name="connsiteY273" fmla="*/ 714883 h 2438401"/>
              <a:gd name="connsiteX274" fmla="*/ 516634 w 2777861"/>
              <a:gd name="connsiteY274" fmla="*/ 725975 h 2438401"/>
              <a:gd name="connsiteX275" fmla="*/ 496468 w 2777861"/>
              <a:gd name="connsiteY275" fmla="*/ 730512 h 2438401"/>
              <a:gd name="connsiteX276" fmla="*/ 481679 w 2777861"/>
              <a:gd name="connsiteY276" fmla="*/ 732529 h 2438401"/>
              <a:gd name="connsiteX277" fmla="*/ 473277 w 2777861"/>
              <a:gd name="connsiteY277" fmla="*/ 729840 h 2438401"/>
              <a:gd name="connsiteX278" fmla="*/ 473445 w 2777861"/>
              <a:gd name="connsiteY278" fmla="*/ 730176 h 2438401"/>
              <a:gd name="connsiteX279" fmla="*/ 460001 w 2777861"/>
              <a:gd name="connsiteY279" fmla="*/ 718244 h 2438401"/>
              <a:gd name="connsiteX280" fmla="*/ 481343 w 2777861"/>
              <a:gd name="connsiteY280" fmla="*/ 713875 h 2438401"/>
              <a:gd name="connsiteX281" fmla="*/ 504030 w 2777861"/>
              <a:gd name="connsiteY281" fmla="*/ 708329 h 2438401"/>
              <a:gd name="connsiteX282" fmla="*/ 508231 w 2777861"/>
              <a:gd name="connsiteY282" fmla="*/ 703456 h 2438401"/>
              <a:gd name="connsiteX283" fmla="*/ 532262 w 2777861"/>
              <a:gd name="connsiteY283" fmla="*/ 687491 h 2438401"/>
              <a:gd name="connsiteX284" fmla="*/ 542009 w 2777861"/>
              <a:gd name="connsiteY284" fmla="*/ 673039 h 2438401"/>
              <a:gd name="connsiteX285" fmla="*/ 539320 w 2777861"/>
              <a:gd name="connsiteY285" fmla="*/ 669342 h 2438401"/>
              <a:gd name="connsiteX286" fmla="*/ 498988 w 2777861"/>
              <a:gd name="connsiteY286" fmla="*/ 692533 h 2438401"/>
              <a:gd name="connsiteX287" fmla="*/ 492939 w 2777861"/>
              <a:gd name="connsiteY287" fmla="*/ 695894 h 2438401"/>
              <a:gd name="connsiteX288" fmla="*/ 456640 w 2777861"/>
              <a:gd name="connsiteY288" fmla="*/ 700095 h 2438401"/>
              <a:gd name="connsiteX289" fmla="*/ 446725 w 2777861"/>
              <a:gd name="connsiteY289" fmla="*/ 703624 h 2438401"/>
              <a:gd name="connsiteX290" fmla="*/ 423366 w 2777861"/>
              <a:gd name="connsiteY290" fmla="*/ 690516 h 2438401"/>
              <a:gd name="connsiteX291" fmla="*/ 414459 w 2777861"/>
              <a:gd name="connsiteY291" fmla="*/ 680769 h 2438401"/>
              <a:gd name="connsiteX292" fmla="*/ 423534 w 2777861"/>
              <a:gd name="connsiteY292" fmla="*/ 670854 h 2438401"/>
              <a:gd name="connsiteX293" fmla="*/ 442524 w 2777861"/>
              <a:gd name="connsiteY293" fmla="*/ 657578 h 2438401"/>
              <a:gd name="connsiteX294" fmla="*/ 448910 w 2777861"/>
              <a:gd name="connsiteY294" fmla="*/ 654722 h 2438401"/>
              <a:gd name="connsiteX295" fmla="*/ 483864 w 2777861"/>
              <a:gd name="connsiteY295" fmla="*/ 652537 h 2438401"/>
              <a:gd name="connsiteX296" fmla="*/ 486721 w 2777861"/>
              <a:gd name="connsiteY296" fmla="*/ 679593 h 2438401"/>
              <a:gd name="connsiteX297" fmla="*/ 500669 w 2777861"/>
              <a:gd name="connsiteY297" fmla="*/ 676736 h 2438401"/>
              <a:gd name="connsiteX298" fmla="*/ 493107 w 2777861"/>
              <a:gd name="connsiteY298" fmla="*/ 666317 h 2438401"/>
              <a:gd name="connsiteX299" fmla="*/ 523019 w 2777861"/>
              <a:gd name="connsiteY299" fmla="*/ 654722 h 2438401"/>
              <a:gd name="connsiteX300" fmla="*/ 515121 w 2777861"/>
              <a:gd name="connsiteY300" fmla="*/ 644471 h 2438401"/>
              <a:gd name="connsiteX301" fmla="*/ 525372 w 2777861"/>
              <a:gd name="connsiteY301" fmla="*/ 645647 h 2438401"/>
              <a:gd name="connsiteX302" fmla="*/ 550075 w 2777861"/>
              <a:gd name="connsiteY302" fmla="*/ 643462 h 2438401"/>
              <a:gd name="connsiteX303" fmla="*/ 596289 w 2777861"/>
              <a:gd name="connsiteY303" fmla="*/ 630186 h 2438401"/>
              <a:gd name="connsiteX304" fmla="*/ 615615 w 2777861"/>
              <a:gd name="connsiteY304" fmla="*/ 623128 h 2438401"/>
              <a:gd name="connsiteX305" fmla="*/ 647712 w 2777861"/>
              <a:gd name="connsiteY305" fmla="*/ 614558 h 2438401"/>
              <a:gd name="connsiteX306" fmla="*/ 639814 w 2777861"/>
              <a:gd name="connsiteY306" fmla="*/ 609348 h 2438401"/>
              <a:gd name="connsiteX307" fmla="*/ 639646 w 2777861"/>
              <a:gd name="connsiteY307" fmla="*/ 605819 h 2438401"/>
              <a:gd name="connsiteX308" fmla="*/ 665021 w 2777861"/>
              <a:gd name="connsiteY308" fmla="*/ 604139 h 2438401"/>
              <a:gd name="connsiteX309" fmla="*/ 666534 w 2777861"/>
              <a:gd name="connsiteY309" fmla="*/ 608340 h 2438401"/>
              <a:gd name="connsiteX310" fmla="*/ 617799 w 2777861"/>
              <a:gd name="connsiteY310" fmla="*/ 643294 h 2438401"/>
              <a:gd name="connsiteX311" fmla="*/ 637461 w 2777861"/>
              <a:gd name="connsiteY311" fmla="*/ 647832 h 2438401"/>
              <a:gd name="connsiteX312" fmla="*/ 613598 w 2777861"/>
              <a:gd name="connsiteY312" fmla="*/ 664300 h 2438401"/>
              <a:gd name="connsiteX313" fmla="*/ 606708 w 2777861"/>
              <a:gd name="connsiteY313" fmla="*/ 658251 h 2438401"/>
              <a:gd name="connsiteX314" fmla="*/ 586878 w 2777861"/>
              <a:gd name="connsiteY314" fmla="*/ 661948 h 2438401"/>
              <a:gd name="connsiteX315" fmla="*/ 585702 w 2777861"/>
              <a:gd name="connsiteY315" fmla="*/ 659259 h 2438401"/>
              <a:gd name="connsiteX316" fmla="*/ 594441 w 2777861"/>
              <a:gd name="connsiteY316" fmla="*/ 648504 h 2438401"/>
              <a:gd name="connsiteX317" fmla="*/ 573938 w 2777861"/>
              <a:gd name="connsiteY317" fmla="*/ 653545 h 2438401"/>
              <a:gd name="connsiteX318" fmla="*/ 579148 w 2777861"/>
              <a:gd name="connsiteY318" fmla="*/ 662788 h 2438401"/>
              <a:gd name="connsiteX319" fmla="*/ 547723 w 2777861"/>
              <a:gd name="connsiteY319" fmla="*/ 673375 h 2438401"/>
              <a:gd name="connsiteX320" fmla="*/ 548059 w 2777861"/>
              <a:gd name="connsiteY320" fmla="*/ 677576 h 2438401"/>
              <a:gd name="connsiteX321" fmla="*/ 595785 w 2777861"/>
              <a:gd name="connsiteY321" fmla="*/ 685643 h 2438401"/>
              <a:gd name="connsiteX322" fmla="*/ 637965 w 2777861"/>
              <a:gd name="connsiteY322" fmla="*/ 673543 h 2438401"/>
              <a:gd name="connsiteX323" fmla="*/ 643847 w 2777861"/>
              <a:gd name="connsiteY323" fmla="*/ 670518 h 2438401"/>
              <a:gd name="connsiteX324" fmla="*/ 673256 w 2777861"/>
              <a:gd name="connsiteY324" fmla="*/ 663628 h 2438401"/>
              <a:gd name="connsiteX325" fmla="*/ 663005 w 2777861"/>
              <a:gd name="connsiteY325" fmla="*/ 651361 h 2438401"/>
              <a:gd name="connsiteX326" fmla="*/ 692750 w 2777861"/>
              <a:gd name="connsiteY326" fmla="*/ 655898 h 2438401"/>
              <a:gd name="connsiteX327" fmla="*/ 752071 w 2777861"/>
              <a:gd name="connsiteY327" fmla="*/ 642454 h 2438401"/>
              <a:gd name="connsiteX328" fmla="*/ 736611 w 2777861"/>
              <a:gd name="connsiteY328" fmla="*/ 636740 h 2438401"/>
              <a:gd name="connsiteX329" fmla="*/ 737283 w 2777861"/>
              <a:gd name="connsiteY329" fmla="*/ 634052 h 2438401"/>
              <a:gd name="connsiteX330" fmla="*/ 765011 w 2777861"/>
              <a:gd name="connsiteY330" fmla="*/ 634052 h 2438401"/>
              <a:gd name="connsiteX331" fmla="*/ 761314 w 2777861"/>
              <a:gd name="connsiteY331" fmla="*/ 621616 h 2438401"/>
              <a:gd name="connsiteX332" fmla="*/ 771397 w 2777861"/>
              <a:gd name="connsiteY332" fmla="*/ 616406 h 2438401"/>
              <a:gd name="connsiteX333" fmla="*/ 770893 w 2777861"/>
              <a:gd name="connsiteY333" fmla="*/ 613549 h 2438401"/>
              <a:gd name="connsiteX334" fmla="*/ 760810 w 2777861"/>
              <a:gd name="connsiteY334" fmla="*/ 614222 h 2438401"/>
              <a:gd name="connsiteX335" fmla="*/ 747870 w 2777861"/>
              <a:gd name="connsiteY335" fmla="*/ 615398 h 2438401"/>
              <a:gd name="connsiteX336" fmla="*/ 750559 w 2777861"/>
              <a:gd name="connsiteY336" fmla="*/ 605651 h 2438401"/>
              <a:gd name="connsiteX337" fmla="*/ 756945 w 2777861"/>
              <a:gd name="connsiteY337" fmla="*/ 604139 h 2438401"/>
              <a:gd name="connsiteX338" fmla="*/ 744509 w 2777861"/>
              <a:gd name="connsiteY338" fmla="*/ 600274 h 2438401"/>
              <a:gd name="connsiteX339" fmla="*/ 745517 w 2777861"/>
              <a:gd name="connsiteY339" fmla="*/ 596240 h 2438401"/>
              <a:gd name="connsiteX340" fmla="*/ 766019 w 2777861"/>
              <a:gd name="connsiteY340" fmla="*/ 599265 h 2438401"/>
              <a:gd name="connsiteX341" fmla="*/ 775430 w 2777861"/>
              <a:gd name="connsiteY341" fmla="*/ 589182 h 2438401"/>
              <a:gd name="connsiteX342" fmla="*/ 759969 w 2777861"/>
              <a:gd name="connsiteY342" fmla="*/ 576242 h 2438401"/>
              <a:gd name="connsiteX343" fmla="*/ 757953 w 2777861"/>
              <a:gd name="connsiteY343" fmla="*/ 548850 h 2438401"/>
              <a:gd name="connsiteX344" fmla="*/ 765515 w 2777861"/>
              <a:gd name="connsiteY344" fmla="*/ 542464 h 2438401"/>
              <a:gd name="connsiteX345" fmla="*/ 769212 w 2777861"/>
              <a:gd name="connsiteY345" fmla="*/ 553892 h 2438401"/>
              <a:gd name="connsiteX346" fmla="*/ 782320 w 2777861"/>
              <a:gd name="connsiteY346" fmla="*/ 541792 h 2438401"/>
              <a:gd name="connsiteX347" fmla="*/ 765515 w 2777861"/>
              <a:gd name="connsiteY347" fmla="*/ 530701 h 2438401"/>
              <a:gd name="connsiteX348" fmla="*/ 780808 w 2777861"/>
              <a:gd name="connsiteY348" fmla="*/ 527004 h 2438401"/>
              <a:gd name="connsiteX349" fmla="*/ 817274 w 2777861"/>
              <a:gd name="connsiteY349" fmla="*/ 531205 h 2438401"/>
              <a:gd name="connsiteX350" fmla="*/ 826349 w 2777861"/>
              <a:gd name="connsiteY350" fmla="*/ 526332 h 2438401"/>
              <a:gd name="connsiteX351" fmla="*/ 788706 w 2777861"/>
              <a:gd name="connsiteY351" fmla="*/ 505157 h 2438401"/>
              <a:gd name="connsiteX352" fmla="*/ 777951 w 2777861"/>
              <a:gd name="connsiteY352" fmla="*/ 501124 h 2438401"/>
              <a:gd name="connsiteX353" fmla="*/ 762154 w 2777861"/>
              <a:gd name="connsiteY353" fmla="*/ 495915 h 2438401"/>
              <a:gd name="connsiteX354" fmla="*/ 743669 w 2777861"/>
              <a:gd name="connsiteY354" fmla="*/ 480286 h 2438401"/>
              <a:gd name="connsiteX355" fmla="*/ 755600 w 2777861"/>
              <a:gd name="connsiteY355" fmla="*/ 481462 h 2438401"/>
              <a:gd name="connsiteX356" fmla="*/ 778791 w 2777861"/>
              <a:gd name="connsiteY356" fmla="*/ 486840 h 2438401"/>
              <a:gd name="connsiteX357" fmla="*/ 804335 w 2777861"/>
              <a:gd name="connsiteY357" fmla="*/ 479278 h 2438401"/>
              <a:gd name="connsiteX358" fmla="*/ 796940 w 2777861"/>
              <a:gd name="connsiteY358" fmla="*/ 487344 h 2438401"/>
              <a:gd name="connsiteX359" fmla="*/ 806015 w 2777861"/>
              <a:gd name="connsiteY359" fmla="*/ 493730 h 2438401"/>
              <a:gd name="connsiteX360" fmla="*/ 828534 w 2777861"/>
              <a:gd name="connsiteY360" fmla="*/ 492890 h 2438401"/>
              <a:gd name="connsiteX361" fmla="*/ 823996 w 2777861"/>
              <a:gd name="connsiteY361" fmla="*/ 490705 h 2438401"/>
              <a:gd name="connsiteX362" fmla="*/ 811225 w 2777861"/>
              <a:gd name="connsiteY362" fmla="*/ 486336 h 2438401"/>
              <a:gd name="connsiteX363" fmla="*/ 819963 w 2777861"/>
              <a:gd name="connsiteY363" fmla="*/ 473732 h 2438401"/>
              <a:gd name="connsiteX364" fmla="*/ 828702 w 2777861"/>
              <a:gd name="connsiteY364" fmla="*/ 462137 h 2438401"/>
              <a:gd name="connsiteX365" fmla="*/ 815426 w 2777861"/>
              <a:gd name="connsiteY365" fmla="*/ 453230 h 2438401"/>
              <a:gd name="connsiteX366" fmla="*/ 812569 w 2777861"/>
              <a:gd name="connsiteY366" fmla="*/ 449029 h 2438401"/>
              <a:gd name="connsiteX367" fmla="*/ 811057 w 2777861"/>
              <a:gd name="connsiteY367" fmla="*/ 431552 h 2438401"/>
              <a:gd name="connsiteX368" fmla="*/ 816938 w 2777861"/>
              <a:gd name="connsiteY368" fmla="*/ 415419 h 2438401"/>
              <a:gd name="connsiteX369" fmla="*/ 792739 w 2777861"/>
              <a:gd name="connsiteY369" fmla="*/ 409201 h 2438401"/>
              <a:gd name="connsiteX370" fmla="*/ 809712 w 2777861"/>
              <a:gd name="connsiteY370" fmla="*/ 396429 h 2438401"/>
              <a:gd name="connsiteX371" fmla="*/ 809208 w 2777861"/>
              <a:gd name="connsiteY371" fmla="*/ 393572 h 2438401"/>
              <a:gd name="connsiteX372" fmla="*/ 795764 w 2777861"/>
              <a:gd name="connsiteY372" fmla="*/ 392564 h 2438401"/>
              <a:gd name="connsiteX373" fmla="*/ 782992 w 2777861"/>
              <a:gd name="connsiteY373" fmla="*/ 334755 h 2438401"/>
              <a:gd name="connsiteX374" fmla="*/ 791731 w 2777861"/>
              <a:gd name="connsiteY374" fmla="*/ 324840 h 2438401"/>
              <a:gd name="connsiteX375" fmla="*/ 775262 w 2777861"/>
              <a:gd name="connsiteY375" fmla="*/ 299297 h 2438401"/>
              <a:gd name="connsiteX376" fmla="*/ 809376 w 2777861"/>
              <a:gd name="connsiteY376" fmla="*/ 288541 h 2438401"/>
              <a:gd name="connsiteX377" fmla="*/ 800638 w 2777861"/>
              <a:gd name="connsiteY377" fmla="*/ 272072 h 2438401"/>
              <a:gd name="connsiteX378" fmla="*/ 819795 w 2777861"/>
              <a:gd name="connsiteY378" fmla="*/ 256108 h 2438401"/>
              <a:gd name="connsiteX379" fmla="*/ 803494 w 2777861"/>
              <a:gd name="connsiteY379" fmla="*/ 247033 h 2438401"/>
              <a:gd name="connsiteX380" fmla="*/ 839961 w 2777861"/>
              <a:gd name="connsiteY380" fmla="*/ 232413 h 2438401"/>
              <a:gd name="connsiteX381" fmla="*/ 837608 w 2777861"/>
              <a:gd name="connsiteY381" fmla="*/ 203676 h 2438401"/>
              <a:gd name="connsiteX382" fmla="*/ 827525 w 2777861"/>
              <a:gd name="connsiteY382" fmla="*/ 193761 h 2438401"/>
              <a:gd name="connsiteX383" fmla="*/ 803158 w 2777861"/>
              <a:gd name="connsiteY383" fmla="*/ 196282 h 2438401"/>
              <a:gd name="connsiteX384" fmla="*/ 800638 w 2777861"/>
              <a:gd name="connsiteY384" fmla="*/ 190736 h 2438401"/>
              <a:gd name="connsiteX385" fmla="*/ 810384 w 2777861"/>
              <a:gd name="connsiteY385" fmla="*/ 174099 h 2438401"/>
              <a:gd name="connsiteX386" fmla="*/ 818619 w 2777861"/>
              <a:gd name="connsiteY386" fmla="*/ 172755 h 2438401"/>
              <a:gd name="connsiteX387" fmla="*/ 859455 w 2777861"/>
              <a:gd name="connsiteY387" fmla="*/ 173763 h 2438401"/>
              <a:gd name="connsiteX388" fmla="*/ 889536 w 2777861"/>
              <a:gd name="connsiteY388" fmla="*/ 171747 h 2438401"/>
              <a:gd name="connsiteX389" fmla="*/ 896426 w 2777861"/>
              <a:gd name="connsiteY389" fmla="*/ 172419 h 2438401"/>
              <a:gd name="connsiteX390" fmla="*/ 910206 w 2777861"/>
              <a:gd name="connsiteY390" fmla="*/ 162000 h 2438401"/>
              <a:gd name="connsiteX391" fmla="*/ 917264 w 2777861"/>
              <a:gd name="connsiteY391" fmla="*/ 155950 h 2438401"/>
              <a:gd name="connsiteX392" fmla="*/ 919449 w 2777861"/>
              <a:gd name="connsiteY392" fmla="*/ 158135 h 2438401"/>
              <a:gd name="connsiteX393" fmla="*/ 915920 w 2777861"/>
              <a:gd name="connsiteY393" fmla="*/ 169394 h 2438401"/>
              <a:gd name="connsiteX394" fmla="*/ 934741 w 2777861"/>
              <a:gd name="connsiteY394" fmla="*/ 168218 h 2438401"/>
              <a:gd name="connsiteX395" fmla="*/ 932725 w 2777861"/>
              <a:gd name="connsiteY395" fmla="*/ 152421 h 2438401"/>
              <a:gd name="connsiteX396" fmla="*/ 930708 w 2777861"/>
              <a:gd name="connsiteY396" fmla="*/ 139481 h 2438401"/>
              <a:gd name="connsiteX397" fmla="*/ 944488 w 2777861"/>
              <a:gd name="connsiteY397" fmla="*/ 132927 h 2438401"/>
              <a:gd name="connsiteX398" fmla="*/ 960957 w 2777861"/>
              <a:gd name="connsiteY398" fmla="*/ 134776 h 2438401"/>
              <a:gd name="connsiteX399" fmla="*/ 948521 w 2777861"/>
              <a:gd name="connsiteY399" fmla="*/ 154438 h 2438401"/>
              <a:gd name="connsiteX400" fmla="*/ 993727 w 2777861"/>
              <a:gd name="connsiteY400" fmla="*/ 160656 h 2438401"/>
              <a:gd name="connsiteX401" fmla="*/ 994903 w 2777861"/>
              <a:gd name="connsiteY401" fmla="*/ 160319 h 2438401"/>
              <a:gd name="connsiteX402" fmla="*/ 1035571 w 2777861"/>
              <a:gd name="connsiteY402" fmla="*/ 144019 h 2438401"/>
              <a:gd name="connsiteX403" fmla="*/ 1042125 w 2777861"/>
              <a:gd name="connsiteY403" fmla="*/ 130911 h 2438401"/>
              <a:gd name="connsiteX404" fmla="*/ 1049687 w 2777861"/>
              <a:gd name="connsiteY404" fmla="*/ 118643 h 2438401"/>
              <a:gd name="connsiteX405" fmla="*/ 1059602 w 2777861"/>
              <a:gd name="connsiteY405" fmla="*/ 110409 h 2438401"/>
              <a:gd name="connsiteX406" fmla="*/ 1015237 w 2777861"/>
              <a:gd name="connsiteY406" fmla="*/ 113097 h 2438401"/>
              <a:gd name="connsiteX407" fmla="*/ 1010196 w 2777861"/>
              <a:gd name="connsiteY407" fmla="*/ 126878 h 2438401"/>
              <a:gd name="connsiteX408" fmla="*/ 974737 w 2777861"/>
              <a:gd name="connsiteY408" fmla="*/ 123685 h 2438401"/>
              <a:gd name="connsiteX409" fmla="*/ 1000953 w 2777861"/>
              <a:gd name="connsiteY409" fmla="*/ 106207 h 2438401"/>
              <a:gd name="connsiteX410" fmla="*/ 1008011 w 2777861"/>
              <a:gd name="connsiteY410" fmla="*/ 96797 h 2438401"/>
              <a:gd name="connsiteX411" fmla="*/ 1002969 w 2777861"/>
              <a:gd name="connsiteY411" fmla="*/ 86714 h 2438401"/>
              <a:gd name="connsiteX412" fmla="*/ 1013725 w 2777861"/>
              <a:gd name="connsiteY412" fmla="*/ 80496 h 2438401"/>
              <a:gd name="connsiteX413" fmla="*/ 1007171 w 2777861"/>
              <a:gd name="connsiteY413" fmla="*/ 72429 h 2438401"/>
              <a:gd name="connsiteX414" fmla="*/ 1015237 w 2777861"/>
              <a:gd name="connsiteY414" fmla="*/ 67388 h 2438401"/>
              <a:gd name="connsiteX415" fmla="*/ 1033050 w 2777861"/>
              <a:gd name="connsiteY415" fmla="*/ 70413 h 2438401"/>
              <a:gd name="connsiteX416" fmla="*/ 1059770 w 2777861"/>
              <a:gd name="connsiteY416" fmla="*/ 81000 h 2438401"/>
              <a:gd name="connsiteX417" fmla="*/ 1058090 w 2777861"/>
              <a:gd name="connsiteY417" fmla="*/ 67052 h 2438401"/>
              <a:gd name="connsiteX418" fmla="*/ 1071534 w 2777861"/>
              <a:gd name="connsiteY418" fmla="*/ 67724 h 2438401"/>
              <a:gd name="connsiteX419" fmla="*/ 1089347 w 2777861"/>
              <a:gd name="connsiteY419" fmla="*/ 64867 h 2438401"/>
              <a:gd name="connsiteX420" fmla="*/ 1102791 w 2777861"/>
              <a:gd name="connsiteY420" fmla="*/ 59490 h 2438401"/>
              <a:gd name="connsiteX421" fmla="*/ 1110521 w 2777861"/>
              <a:gd name="connsiteY421" fmla="*/ 54616 h 2438401"/>
              <a:gd name="connsiteX422" fmla="*/ 1117747 w 2777861"/>
              <a:gd name="connsiteY422" fmla="*/ 35627 h 2438401"/>
              <a:gd name="connsiteX423" fmla="*/ 1117411 w 2777861"/>
              <a:gd name="connsiteY423" fmla="*/ 35795 h 2438401"/>
              <a:gd name="connsiteX424" fmla="*/ 1147324 w 2777861"/>
              <a:gd name="connsiteY424" fmla="*/ 28568 h 2438401"/>
              <a:gd name="connsiteX425" fmla="*/ 1151861 w 2777861"/>
              <a:gd name="connsiteY425" fmla="*/ 27224 h 2438401"/>
              <a:gd name="connsiteX426" fmla="*/ 1201436 w 2777861"/>
              <a:gd name="connsiteY426" fmla="*/ 34450 h 2438401"/>
              <a:gd name="connsiteX427" fmla="*/ 1213200 w 2777861"/>
              <a:gd name="connsiteY427" fmla="*/ 30585 h 2438401"/>
              <a:gd name="connsiteX428" fmla="*/ 1236054 w 2777861"/>
              <a:gd name="connsiteY428" fmla="*/ 28064 h 2438401"/>
              <a:gd name="connsiteX429" fmla="*/ 1247818 w 2777861"/>
              <a:gd name="connsiteY429" fmla="*/ 30081 h 2438401"/>
              <a:gd name="connsiteX430" fmla="*/ 1262438 w 2777861"/>
              <a:gd name="connsiteY430" fmla="*/ 31257 h 2438401"/>
              <a:gd name="connsiteX431" fmla="*/ 1268656 w 2777861"/>
              <a:gd name="connsiteY431" fmla="*/ 0 h 2438401"/>
              <a:gd name="connsiteX432" fmla="*/ 1321928 w 2777861"/>
              <a:gd name="connsiteY432" fmla="*/ 0 h 2438401"/>
              <a:gd name="connsiteX433" fmla="*/ 1302098 w 2777861"/>
              <a:gd name="connsiteY433" fmla="*/ 51423 h 2438401"/>
              <a:gd name="connsiteX434" fmla="*/ 1288318 w 2777861"/>
              <a:gd name="connsiteY434" fmla="*/ 84865 h 2438401"/>
              <a:gd name="connsiteX435" fmla="*/ 1295880 w 2777861"/>
              <a:gd name="connsiteY435" fmla="*/ 103014 h 2438401"/>
              <a:gd name="connsiteX436" fmla="*/ 1298569 w 2777861"/>
              <a:gd name="connsiteY436" fmla="*/ 101838 h 2438401"/>
              <a:gd name="connsiteX437" fmla="*/ 1302098 w 2777861"/>
              <a:gd name="connsiteY437" fmla="*/ 89739 h 2438401"/>
              <a:gd name="connsiteX438" fmla="*/ 1311173 w 2777861"/>
              <a:gd name="connsiteY438" fmla="*/ 95788 h 2438401"/>
              <a:gd name="connsiteX439" fmla="*/ 1318903 w 2777861"/>
              <a:gd name="connsiteY439" fmla="*/ 69573 h 2438401"/>
              <a:gd name="connsiteX440" fmla="*/ 1316718 w 2777861"/>
              <a:gd name="connsiteY440" fmla="*/ 56969 h 2438401"/>
              <a:gd name="connsiteX441" fmla="*/ 1317895 w 2777861"/>
              <a:gd name="connsiteY441" fmla="*/ 49239 h 2438401"/>
              <a:gd name="connsiteX442" fmla="*/ 1325457 w 2777861"/>
              <a:gd name="connsiteY442" fmla="*/ 49575 h 2438401"/>
              <a:gd name="connsiteX443" fmla="*/ 1340245 w 2777861"/>
              <a:gd name="connsiteY443" fmla="*/ 76127 h 2438401"/>
              <a:gd name="connsiteX444" fmla="*/ 1344446 w 2777861"/>
              <a:gd name="connsiteY444" fmla="*/ 88394 h 2438401"/>
              <a:gd name="connsiteX445" fmla="*/ 1363940 w 2777861"/>
              <a:gd name="connsiteY445" fmla="*/ 69741 h 2438401"/>
              <a:gd name="connsiteX446" fmla="*/ 1372847 w 2777861"/>
              <a:gd name="connsiteY446" fmla="*/ 58985 h 2438401"/>
              <a:gd name="connsiteX447" fmla="*/ 1401583 w 2777861"/>
              <a:gd name="connsiteY447" fmla="*/ 39324 h 2438401"/>
              <a:gd name="connsiteX448" fmla="*/ 1414019 w 2777861"/>
              <a:gd name="connsiteY448" fmla="*/ 38988 h 2438401"/>
              <a:gd name="connsiteX449" fmla="*/ 1419060 w 2777861"/>
              <a:gd name="connsiteY449" fmla="*/ 15124 h 2438401"/>
              <a:gd name="connsiteX450" fmla="*/ 1439226 w 2777861"/>
              <a:gd name="connsiteY450" fmla="*/ 30417 h 2438401"/>
              <a:gd name="connsiteX451" fmla="*/ 1452838 w 2777861"/>
              <a:gd name="connsiteY451" fmla="*/ 64027 h 2438401"/>
              <a:gd name="connsiteX452" fmla="*/ 1457208 w 2777861"/>
              <a:gd name="connsiteY452" fmla="*/ 69573 h 2438401"/>
              <a:gd name="connsiteX453" fmla="*/ 1463762 w 2777861"/>
              <a:gd name="connsiteY453" fmla="*/ 86209 h 2438401"/>
              <a:gd name="connsiteX454" fmla="*/ 1451998 w 2777861"/>
              <a:gd name="connsiteY454" fmla="*/ 126205 h 2438401"/>
              <a:gd name="connsiteX455" fmla="*/ 1442755 w 2777861"/>
              <a:gd name="connsiteY455" fmla="*/ 132423 h 2438401"/>
              <a:gd name="connsiteX456" fmla="*/ 1446116 w 2777861"/>
              <a:gd name="connsiteY456" fmla="*/ 169394 h 2438401"/>
              <a:gd name="connsiteX457" fmla="*/ 1444100 w 2777861"/>
              <a:gd name="connsiteY457" fmla="*/ 191745 h 2438401"/>
              <a:gd name="connsiteX458" fmla="*/ 1454519 w 2777861"/>
              <a:gd name="connsiteY458" fmla="*/ 195106 h 2438401"/>
              <a:gd name="connsiteX459" fmla="*/ 1454519 w 2777861"/>
              <a:gd name="connsiteY459" fmla="*/ 214095 h 2438401"/>
              <a:gd name="connsiteX460" fmla="*/ 1480567 w 2777861"/>
              <a:gd name="connsiteY460" fmla="*/ 201492 h 2438401"/>
              <a:gd name="connsiteX461" fmla="*/ 1465610 w 2777861"/>
              <a:gd name="connsiteY461" fmla="*/ 188216 h 2438401"/>
              <a:gd name="connsiteX462" fmla="*/ 1468299 w 2777861"/>
              <a:gd name="connsiteY462" fmla="*/ 177292 h 2438401"/>
              <a:gd name="connsiteX463" fmla="*/ 1539048 w 2777861"/>
              <a:gd name="connsiteY463" fmla="*/ 170738 h 2438401"/>
              <a:gd name="connsiteX464" fmla="*/ 1559382 w 2777861"/>
              <a:gd name="connsiteY464" fmla="*/ 182838 h 2438401"/>
              <a:gd name="connsiteX465" fmla="*/ 1559382 w 2777861"/>
              <a:gd name="connsiteY465" fmla="*/ 174940 h 2438401"/>
              <a:gd name="connsiteX466" fmla="*/ 1569129 w 2777861"/>
              <a:gd name="connsiteY466" fmla="*/ 157295 h 2438401"/>
              <a:gd name="connsiteX467" fmla="*/ 1588791 w 2777861"/>
              <a:gd name="connsiteY467" fmla="*/ 176788 h 2438401"/>
              <a:gd name="connsiteX468" fmla="*/ 1588791 w 2777861"/>
              <a:gd name="connsiteY468" fmla="*/ 189896 h 2438401"/>
              <a:gd name="connsiteX469" fmla="*/ 1591984 w 2777861"/>
              <a:gd name="connsiteY469" fmla="*/ 189728 h 2438401"/>
              <a:gd name="connsiteX470" fmla="*/ 1590807 w 2777861"/>
              <a:gd name="connsiteY470" fmla="*/ 175780 h 2438401"/>
              <a:gd name="connsiteX471" fmla="*/ 1596857 w 2777861"/>
              <a:gd name="connsiteY471" fmla="*/ 187207 h 2438401"/>
              <a:gd name="connsiteX472" fmla="*/ 1600554 w 2777861"/>
              <a:gd name="connsiteY472" fmla="*/ 187207 h 2438401"/>
              <a:gd name="connsiteX473" fmla="*/ 1623073 w 2777861"/>
              <a:gd name="connsiteY473" fmla="*/ 179645 h 2438401"/>
              <a:gd name="connsiteX474" fmla="*/ 1631139 w 2777861"/>
              <a:gd name="connsiteY474" fmla="*/ 184855 h 2438401"/>
              <a:gd name="connsiteX475" fmla="*/ 1643071 w 2777861"/>
              <a:gd name="connsiteY475" fmla="*/ 186535 h 2438401"/>
              <a:gd name="connsiteX476" fmla="*/ 1678529 w 2777861"/>
              <a:gd name="connsiteY476" fmla="*/ 180485 h 2438401"/>
              <a:gd name="connsiteX477" fmla="*/ 1685419 w 2777861"/>
              <a:gd name="connsiteY477" fmla="*/ 174604 h 2438401"/>
              <a:gd name="connsiteX478" fmla="*/ 1698359 w 2777861"/>
              <a:gd name="connsiteY478" fmla="*/ 160824 h 2438401"/>
              <a:gd name="connsiteX479" fmla="*/ 1729112 w 2777861"/>
              <a:gd name="connsiteY479" fmla="*/ 160151 h 2438401"/>
              <a:gd name="connsiteX480" fmla="*/ 1755328 w 2777861"/>
              <a:gd name="connsiteY480" fmla="*/ 164521 h 2438401"/>
              <a:gd name="connsiteX481" fmla="*/ 1758521 w 2777861"/>
              <a:gd name="connsiteY481" fmla="*/ 185527 h 2438401"/>
              <a:gd name="connsiteX482" fmla="*/ 1769780 w 2777861"/>
              <a:gd name="connsiteY482" fmla="*/ 192249 h 2438401"/>
              <a:gd name="connsiteX483" fmla="*/ 1777342 w 2777861"/>
              <a:gd name="connsiteY483" fmla="*/ 178133 h 2438401"/>
              <a:gd name="connsiteX484" fmla="*/ 1782048 w 2777861"/>
              <a:gd name="connsiteY484" fmla="*/ 168890 h 2438401"/>
              <a:gd name="connsiteX485" fmla="*/ 1799693 w 2777861"/>
              <a:gd name="connsiteY485" fmla="*/ 147716 h 2438401"/>
              <a:gd name="connsiteX486" fmla="*/ 1802550 w 2777861"/>
              <a:gd name="connsiteY486" fmla="*/ 135952 h 2438401"/>
              <a:gd name="connsiteX487" fmla="*/ 1811120 w 2777861"/>
              <a:gd name="connsiteY487" fmla="*/ 127550 h 2438401"/>
              <a:gd name="connsiteX488" fmla="*/ 1818346 w 2777861"/>
              <a:gd name="connsiteY488" fmla="*/ 133936 h 2438401"/>
              <a:gd name="connsiteX489" fmla="*/ 1835656 w 2777861"/>
              <a:gd name="connsiteY489" fmla="*/ 142506 h 2438401"/>
              <a:gd name="connsiteX490" fmla="*/ 1871114 w 2777861"/>
              <a:gd name="connsiteY490" fmla="*/ 159815 h 2438401"/>
              <a:gd name="connsiteX491" fmla="*/ 1883718 w 2777861"/>
              <a:gd name="connsiteY491" fmla="*/ 156622 h 2438401"/>
              <a:gd name="connsiteX492" fmla="*/ 1887751 w 2777861"/>
              <a:gd name="connsiteY492" fmla="*/ 180653 h 2438401"/>
              <a:gd name="connsiteX493" fmla="*/ 1893465 w 2777861"/>
              <a:gd name="connsiteY493" fmla="*/ 179813 h 2438401"/>
              <a:gd name="connsiteX494" fmla="*/ 1892288 w 2777861"/>
              <a:gd name="connsiteY494" fmla="*/ 165697 h 2438401"/>
              <a:gd name="connsiteX495" fmla="*/ 1906573 w 2777861"/>
              <a:gd name="connsiteY495" fmla="*/ 170066 h 2438401"/>
              <a:gd name="connsiteX496" fmla="*/ 1908253 w 2777861"/>
              <a:gd name="connsiteY496" fmla="*/ 178301 h 2438401"/>
              <a:gd name="connsiteX497" fmla="*/ 1897666 w 2777861"/>
              <a:gd name="connsiteY497" fmla="*/ 184519 h 2438401"/>
              <a:gd name="connsiteX498" fmla="*/ 1883382 w 2777861"/>
              <a:gd name="connsiteY498" fmla="*/ 183006 h 2438401"/>
              <a:gd name="connsiteX499" fmla="*/ 1875147 w 2777861"/>
              <a:gd name="connsiteY499" fmla="*/ 181494 h 2438401"/>
              <a:gd name="connsiteX500" fmla="*/ 1873971 w 2777861"/>
              <a:gd name="connsiteY500" fmla="*/ 186367 h 2438401"/>
              <a:gd name="connsiteX501" fmla="*/ 1887919 w 2777861"/>
              <a:gd name="connsiteY501" fmla="*/ 189224 h 2438401"/>
              <a:gd name="connsiteX502" fmla="*/ 1905060 w 2777861"/>
              <a:gd name="connsiteY502" fmla="*/ 199979 h 2438401"/>
              <a:gd name="connsiteX503" fmla="*/ 1918000 w 2777861"/>
              <a:gd name="connsiteY503" fmla="*/ 216784 h 2438401"/>
              <a:gd name="connsiteX504" fmla="*/ 1910774 w 2777861"/>
              <a:gd name="connsiteY504" fmla="*/ 225691 h 2438401"/>
              <a:gd name="connsiteX505" fmla="*/ 1915143 w 2777861"/>
              <a:gd name="connsiteY505" fmla="*/ 239975 h 2438401"/>
              <a:gd name="connsiteX506" fmla="*/ 1929764 w 2777861"/>
              <a:gd name="connsiteY506" fmla="*/ 248545 h 2438401"/>
              <a:gd name="connsiteX507" fmla="*/ 1942199 w 2777861"/>
              <a:gd name="connsiteY507" fmla="*/ 249722 h 2438401"/>
              <a:gd name="connsiteX508" fmla="*/ 1947073 w 2777861"/>
              <a:gd name="connsiteY508" fmla="*/ 230396 h 2438401"/>
              <a:gd name="connsiteX509" fmla="*/ 1951274 w 2777861"/>
              <a:gd name="connsiteY509" fmla="*/ 252075 h 2438401"/>
              <a:gd name="connsiteX510" fmla="*/ 1956315 w 2777861"/>
              <a:gd name="connsiteY510" fmla="*/ 250562 h 2438401"/>
              <a:gd name="connsiteX511" fmla="*/ 1958836 w 2777861"/>
              <a:gd name="connsiteY511" fmla="*/ 252579 h 2438401"/>
              <a:gd name="connsiteX512" fmla="*/ 1948921 w 2777861"/>
              <a:gd name="connsiteY512" fmla="*/ 265182 h 2438401"/>
              <a:gd name="connsiteX513" fmla="*/ 1963037 w 2777861"/>
              <a:gd name="connsiteY513" fmla="*/ 263838 h 2438401"/>
              <a:gd name="connsiteX514" fmla="*/ 1963709 w 2777861"/>
              <a:gd name="connsiteY514" fmla="*/ 266191 h 2438401"/>
              <a:gd name="connsiteX515" fmla="*/ 1950938 w 2777861"/>
              <a:gd name="connsiteY515" fmla="*/ 271400 h 2438401"/>
              <a:gd name="connsiteX516" fmla="*/ 1981859 w 2777861"/>
              <a:gd name="connsiteY516" fmla="*/ 314085 h 2438401"/>
              <a:gd name="connsiteX517" fmla="*/ 1999840 w 2777861"/>
              <a:gd name="connsiteY517" fmla="*/ 326689 h 2438401"/>
              <a:gd name="connsiteX518" fmla="*/ 1985388 w 2777861"/>
              <a:gd name="connsiteY518" fmla="*/ 337276 h 2438401"/>
              <a:gd name="connsiteX519" fmla="*/ 1994463 w 2777861"/>
              <a:gd name="connsiteY519" fmla="*/ 342317 h 2438401"/>
              <a:gd name="connsiteX520" fmla="*/ 2005554 w 2777861"/>
              <a:gd name="connsiteY520" fmla="*/ 350216 h 2438401"/>
              <a:gd name="connsiteX521" fmla="*/ 2013452 w 2777861"/>
              <a:gd name="connsiteY521" fmla="*/ 352568 h 2438401"/>
              <a:gd name="connsiteX522" fmla="*/ 2031770 w 2777861"/>
              <a:gd name="connsiteY522" fmla="*/ 343326 h 2438401"/>
              <a:gd name="connsiteX523" fmla="*/ 2042189 w 2777861"/>
              <a:gd name="connsiteY523" fmla="*/ 337780 h 2438401"/>
              <a:gd name="connsiteX524" fmla="*/ 2061346 w 2777861"/>
              <a:gd name="connsiteY524" fmla="*/ 326184 h 2438401"/>
              <a:gd name="connsiteX525" fmla="*/ 2086218 w 2777861"/>
              <a:gd name="connsiteY525" fmla="*/ 328369 h 2438401"/>
              <a:gd name="connsiteX526" fmla="*/ 2139994 w 2777861"/>
              <a:gd name="connsiteY526" fmla="*/ 315093 h 2438401"/>
              <a:gd name="connsiteX527" fmla="*/ 2148060 w 2777861"/>
              <a:gd name="connsiteY527" fmla="*/ 317614 h 2438401"/>
              <a:gd name="connsiteX528" fmla="*/ 2159319 w 2777861"/>
              <a:gd name="connsiteY528" fmla="*/ 315597 h 2438401"/>
              <a:gd name="connsiteX529" fmla="*/ 2158647 w 2777861"/>
              <a:gd name="connsiteY529" fmla="*/ 303330 h 2438401"/>
              <a:gd name="connsiteX530" fmla="*/ 2159992 w 2777861"/>
              <a:gd name="connsiteY530" fmla="*/ 302321 h 2438401"/>
              <a:gd name="connsiteX531" fmla="*/ 2204693 w 2777861"/>
              <a:gd name="connsiteY531" fmla="*/ 293751 h 2438401"/>
              <a:gd name="connsiteX532" fmla="*/ 2216456 w 2777861"/>
              <a:gd name="connsiteY532" fmla="*/ 297784 h 2438401"/>
              <a:gd name="connsiteX533" fmla="*/ 2256116 w 2777861"/>
              <a:gd name="connsiteY533" fmla="*/ 308707 h 2438401"/>
              <a:gd name="connsiteX534" fmla="*/ 2277626 w 2777861"/>
              <a:gd name="connsiteY534" fmla="*/ 310724 h 2438401"/>
              <a:gd name="connsiteX535" fmla="*/ 2277626 w 2777861"/>
              <a:gd name="connsiteY535" fmla="*/ 314085 h 2438401"/>
              <a:gd name="connsiteX536" fmla="*/ 2269560 w 2777861"/>
              <a:gd name="connsiteY536" fmla="*/ 319462 h 2438401"/>
              <a:gd name="connsiteX537" fmla="*/ 2278635 w 2777861"/>
              <a:gd name="connsiteY537" fmla="*/ 322319 h 2438401"/>
              <a:gd name="connsiteX538" fmla="*/ 2331402 w 2777861"/>
              <a:gd name="connsiteY538" fmla="*/ 316101 h 2438401"/>
              <a:gd name="connsiteX539" fmla="*/ 2337452 w 2777861"/>
              <a:gd name="connsiteY539" fmla="*/ 323832 h 2438401"/>
              <a:gd name="connsiteX540" fmla="*/ 2335099 w 2777861"/>
              <a:gd name="connsiteY540" fmla="*/ 333915 h 2438401"/>
              <a:gd name="connsiteX541" fmla="*/ 2380137 w 2777861"/>
              <a:gd name="connsiteY541" fmla="*/ 327025 h 2438401"/>
              <a:gd name="connsiteX542" fmla="*/ 2355433 w 2777861"/>
              <a:gd name="connsiteY542" fmla="*/ 311060 h 2438401"/>
              <a:gd name="connsiteX543" fmla="*/ 2345182 w 2777861"/>
              <a:gd name="connsiteY543" fmla="*/ 311060 h 2438401"/>
              <a:gd name="connsiteX544" fmla="*/ 2345687 w 2777861"/>
              <a:gd name="connsiteY544" fmla="*/ 308203 h 2438401"/>
              <a:gd name="connsiteX545" fmla="*/ 2381817 w 2777861"/>
              <a:gd name="connsiteY545" fmla="*/ 316270 h 2438401"/>
              <a:gd name="connsiteX546" fmla="*/ 2381817 w 2777861"/>
              <a:gd name="connsiteY546" fmla="*/ 339965 h 2438401"/>
              <a:gd name="connsiteX547" fmla="*/ 2367029 w 2777861"/>
              <a:gd name="connsiteY547" fmla="*/ 336940 h 2438401"/>
              <a:gd name="connsiteX548" fmla="*/ 2409545 w 2777861"/>
              <a:gd name="connsiteY548" fmla="*/ 359794 h 2438401"/>
              <a:gd name="connsiteX549" fmla="*/ 2441643 w 2777861"/>
              <a:gd name="connsiteY549" fmla="*/ 380633 h 2438401"/>
              <a:gd name="connsiteX550" fmla="*/ 2477101 w 2777861"/>
              <a:gd name="connsiteY550" fmla="*/ 404160 h 2438401"/>
              <a:gd name="connsiteX551" fmla="*/ 2494243 w 2777861"/>
              <a:gd name="connsiteY551" fmla="*/ 424325 h 2438401"/>
              <a:gd name="connsiteX552" fmla="*/ 2494579 w 2777861"/>
              <a:gd name="connsiteY552" fmla="*/ 436257 h 2438401"/>
              <a:gd name="connsiteX553" fmla="*/ 2511552 w 2777861"/>
              <a:gd name="connsiteY553" fmla="*/ 431720 h 2438401"/>
              <a:gd name="connsiteX554" fmla="*/ 2506510 w 2777861"/>
              <a:gd name="connsiteY554" fmla="*/ 436929 h 2438401"/>
              <a:gd name="connsiteX555" fmla="*/ 2512728 w 2777861"/>
              <a:gd name="connsiteY555" fmla="*/ 449869 h 2438401"/>
              <a:gd name="connsiteX556" fmla="*/ 2522643 w 2777861"/>
              <a:gd name="connsiteY556" fmla="*/ 440626 h 2438401"/>
              <a:gd name="connsiteX557" fmla="*/ 2532222 w 2777861"/>
              <a:gd name="connsiteY557" fmla="*/ 462809 h 2438401"/>
              <a:gd name="connsiteX558" fmla="*/ 2538608 w 2777861"/>
              <a:gd name="connsiteY558" fmla="*/ 481462 h 2438401"/>
              <a:gd name="connsiteX559" fmla="*/ 2555076 w 2777861"/>
              <a:gd name="connsiteY559" fmla="*/ 488352 h 2438401"/>
              <a:gd name="connsiteX560" fmla="*/ 2547178 w 2777861"/>
              <a:gd name="connsiteY560" fmla="*/ 501460 h 2438401"/>
              <a:gd name="connsiteX561" fmla="*/ 2573226 w 2777861"/>
              <a:gd name="connsiteY561" fmla="*/ 522130 h 2438401"/>
              <a:gd name="connsiteX562" fmla="*/ 2581628 w 2777861"/>
              <a:gd name="connsiteY562" fmla="*/ 537927 h 2438401"/>
              <a:gd name="connsiteX563" fmla="*/ 2598433 w 2777861"/>
              <a:gd name="connsiteY563" fmla="*/ 542296 h 2438401"/>
              <a:gd name="connsiteX564" fmla="*/ 2625489 w 2777861"/>
              <a:gd name="connsiteY564" fmla="*/ 540448 h 2438401"/>
              <a:gd name="connsiteX565" fmla="*/ 2632043 w 2777861"/>
              <a:gd name="connsiteY565" fmla="*/ 567840 h 2438401"/>
              <a:gd name="connsiteX566" fmla="*/ 2627170 w 2777861"/>
              <a:gd name="connsiteY566" fmla="*/ 577587 h 2438401"/>
              <a:gd name="connsiteX567" fmla="*/ 2652713 w 2777861"/>
              <a:gd name="connsiteY567" fmla="*/ 588174 h 2438401"/>
              <a:gd name="connsiteX568" fmla="*/ 2677585 w 2777861"/>
              <a:gd name="connsiteY568" fmla="*/ 597417 h 2438401"/>
              <a:gd name="connsiteX569" fmla="*/ 2671199 w 2777861"/>
              <a:gd name="connsiteY569" fmla="*/ 603298 h 2438401"/>
              <a:gd name="connsiteX570" fmla="*/ 2718085 w 2777861"/>
              <a:gd name="connsiteY570" fmla="*/ 641614 h 2438401"/>
              <a:gd name="connsiteX571" fmla="*/ 2732369 w 2777861"/>
              <a:gd name="connsiteY571" fmla="*/ 650184 h 2438401"/>
              <a:gd name="connsiteX572" fmla="*/ 2756232 w 2777861"/>
              <a:gd name="connsiteY572" fmla="*/ 688668 h 2438401"/>
              <a:gd name="connsiteX573" fmla="*/ 2774381 w 2777861"/>
              <a:gd name="connsiteY573" fmla="*/ 717236 h 2438401"/>
              <a:gd name="connsiteX574" fmla="*/ 2774549 w 2777861"/>
              <a:gd name="connsiteY574" fmla="*/ 735217 h 2438401"/>
              <a:gd name="connsiteX575" fmla="*/ 2755224 w 2777861"/>
              <a:gd name="connsiteY575" fmla="*/ 731688 h 2438401"/>
              <a:gd name="connsiteX576" fmla="*/ 2736402 w 2777861"/>
              <a:gd name="connsiteY576" fmla="*/ 710514 h 2438401"/>
              <a:gd name="connsiteX577" fmla="*/ 2719261 w 2777861"/>
              <a:gd name="connsiteY577" fmla="*/ 723622 h 2438401"/>
              <a:gd name="connsiteX578" fmla="*/ 2697919 w 2777861"/>
              <a:gd name="connsiteY578" fmla="*/ 778406 h 2438401"/>
              <a:gd name="connsiteX579" fmla="*/ 2672879 w 2777861"/>
              <a:gd name="connsiteY579" fmla="*/ 768323 h 2438401"/>
              <a:gd name="connsiteX580" fmla="*/ 2671703 w 2777861"/>
              <a:gd name="connsiteY580" fmla="*/ 794707 h 2438401"/>
              <a:gd name="connsiteX581" fmla="*/ 2681954 w 2777861"/>
              <a:gd name="connsiteY581" fmla="*/ 805966 h 2438401"/>
              <a:gd name="connsiteX582" fmla="*/ 2681786 w 2777861"/>
              <a:gd name="connsiteY582" fmla="*/ 819410 h 2438401"/>
              <a:gd name="connsiteX583" fmla="*/ 2661284 w 2777861"/>
              <a:gd name="connsiteY583" fmla="*/ 821931 h 2438401"/>
              <a:gd name="connsiteX584" fmla="*/ 2664981 w 2777861"/>
              <a:gd name="connsiteY584" fmla="*/ 808991 h 2438401"/>
              <a:gd name="connsiteX585" fmla="*/ 2648344 w 2777861"/>
              <a:gd name="connsiteY585" fmla="*/ 781263 h 2438401"/>
              <a:gd name="connsiteX586" fmla="*/ 2647168 w 2777861"/>
              <a:gd name="connsiteY586" fmla="*/ 788657 h 2438401"/>
              <a:gd name="connsiteX587" fmla="*/ 2609525 w 2777861"/>
              <a:gd name="connsiteY587" fmla="*/ 748829 h 2438401"/>
              <a:gd name="connsiteX588" fmla="*/ 2593056 w 2777861"/>
              <a:gd name="connsiteY588" fmla="*/ 742948 h 2438401"/>
              <a:gd name="connsiteX589" fmla="*/ 2590367 w 2777861"/>
              <a:gd name="connsiteY589" fmla="*/ 747485 h 2438401"/>
              <a:gd name="connsiteX590" fmla="*/ 2607508 w 2777861"/>
              <a:gd name="connsiteY590" fmla="*/ 767483 h 2438401"/>
              <a:gd name="connsiteX591" fmla="*/ 2601794 w 2777861"/>
              <a:gd name="connsiteY591" fmla="*/ 775213 h 2438401"/>
              <a:gd name="connsiteX592" fmla="*/ 2620112 w 2777861"/>
              <a:gd name="connsiteY592" fmla="*/ 795547 h 2438401"/>
              <a:gd name="connsiteX593" fmla="*/ 2611373 w 2777861"/>
              <a:gd name="connsiteY593" fmla="*/ 796556 h 2438401"/>
              <a:gd name="connsiteX594" fmla="*/ 2610869 w 2777861"/>
              <a:gd name="connsiteY594" fmla="*/ 798572 h 2438401"/>
              <a:gd name="connsiteX595" fmla="*/ 2626666 w 2777861"/>
              <a:gd name="connsiteY595" fmla="*/ 802941 h 2438401"/>
              <a:gd name="connsiteX596" fmla="*/ 2623137 w 2777861"/>
              <a:gd name="connsiteY596" fmla="*/ 811680 h 2438401"/>
              <a:gd name="connsiteX597" fmla="*/ 2651369 w 2777861"/>
              <a:gd name="connsiteY597" fmla="*/ 822939 h 2438401"/>
              <a:gd name="connsiteX598" fmla="*/ 2626834 w 2777861"/>
              <a:gd name="connsiteY598" fmla="*/ 836383 h 2438401"/>
              <a:gd name="connsiteX599" fmla="*/ 2627338 w 2777861"/>
              <a:gd name="connsiteY599" fmla="*/ 845290 h 2438401"/>
              <a:gd name="connsiteX600" fmla="*/ 2611373 w 2777861"/>
              <a:gd name="connsiteY600" fmla="*/ 849323 h 2438401"/>
              <a:gd name="connsiteX601" fmla="*/ 2622296 w 2777861"/>
              <a:gd name="connsiteY601" fmla="*/ 872178 h 2438401"/>
              <a:gd name="connsiteX602" fmla="*/ 2600282 w 2777861"/>
              <a:gd name="connsiteY602" fmla="*/ 892680 h 2438401"/>
              <a:gd name="connsiteX603" fmla="*/ 2603811 w 2777861"/>
              <a:gd name="connsiteY603" fmla="*/ 897721 h 2438401"/>
              <a:gd name="connsiteX604" fmla="*/ 2593560 w 2777861"/>
              <a:gd name="connsiteY604" fmla="*/ 900746 h 2438401"/>
              <a:gd name="connsiteX605" fmla="*/ 2598265 w 2777861"/>
              <a:gd name="connsiteY605" fmla="*/ 909485 h 2438401"/>
              <a:gd name="connsiteX606" fmla="*/ 2583645 w 2777861"/>
              <a:gd name="connsiteY606" fmla="*/ 914022 h 2438401"/>
              <a:gd name="connsiteX607" fmla="*/ 2600114 w 2777861"/>
              <a:gd name="connsiteY607" fmla="*/ 922761 h 2438401"/>
              <a:gd name="connsiteX608" fmla="*/ 2594904 w 2777861"/>
              <a:gd name="connsiteY608" fmla="*/ 927970 h 2438401"/>
              <a:gd name="connsiteX609" fmla="*/ 2585998 w 2777861"/>
              <a:gd name="connsiteY609" fmla="*/ 935701 h 2438401"/>
              <a:gd name="connsiteX610" fmla="*/ 2605827 w 2777861"/>
              <a:gd name="connsiteY610" fmla="*/ 950321 h 2438401"/>
              <a:gd name="connsiteX611" fmla="*/ 2595576 w 2777861"/>
              <a:gd name="connsiteY611" fmla="*/ 973344 h 2438401"/>
              <a:gd name="connsiteX612" fmla="*/ 2610533 w 2777861"/>
              <a:gd name="connsiteY612" fmla="*/ 976201 h 2438401"/>
              <a:gd name="connsiteX613" fmla="*/ 2597257 w 2777861"/>
              <a:gd name="connsiteY613" fmla="*/ 986620 h 2438401"/>
              <a:gd name="connsiteX614" fmla="*/ 2591879 w 2777861"/>
              <a:gd name="connsiteY614" fmla="*/ 1000736 h 2438401"/>
              <a:gd name="connsiteX615" fmla="*/ 2601458 w 2777861"/>
              <a:gd name="connsiteY615" fmla="*/ 1002921 h 2438401"/>
              <a:gd name="connsiteX616" fmla="*/ 2599105 w 2777861"/>
              <a:gd name="connsiteY616" fmla="*/ 1005273 h 2438401"/>
              <a:gd name="connsiteX617" fmla="*/ 2610869 w 2777861"/>
              <a:gd name="connsiteY617" fmla="*/ 1019221 h 2438401"/>
              <a:gd name="connsiteX618" fmla="*/ 2635236 w 2777861"/>
              <a:gd name="connsiteY618" fmla="*/ 1046445 h 2438401"/>
              <a:gd name="connsiteX619" fmla="*/ 2639269 w 2777861"/>
              <a:gd name="connsiteY619" fmla="*/ 1051151 h 2438401"/>
              <a:gd name="connsiteX620" fmla="*/ 2655570 w 2777861"/>
              <a:gd name="connsiteY620" fmla="*/ 1065099 h 2438401"/>
              <a:gd name="connsiteX621" fmla="*/ 2659603 w 2777861"/>
              <a:gd name="connsiteY621" fmla="*/ 1078207 h 2438401"/>
              <a:gd name="connsiteX622" fmla="*/ 2655570 w 2777861"/>
              <a:gd name="connsiteY622" fmla="*/ 1095348 h 2438401"/>
              <a:gd name="connsiteX623" fmla="*/ 2640614 w 2777861"/>
              <a:gd name="connsiteY623" fmla="*/ 1109128 h 2438401"/>
              <a:gd name="connsiteX624" fmla="*/ 2657923 w 2777861"/>
              <a:gd name="connsiteY624" fmla="*/ 1112489 h 2438401"/>
              <a:gd name="connsiteX625" fmla="*/ 2690020 w 2777861"/>
              <a:gd name="connsiteY625" fmla="*/ 1135176 h 2438401"/>
              <a:gd name="connsiteX626" fmla="*/ 2690188 w 2777861"/>
              <a:gd name="connsiteY626" fmla="*/ 1151477 h 2438401"/>
              <a:gd name="connsiteX627" fmla="*/ 2695734 w 2777861"/>
              <a:gd name="connsiteY627" fmla="*/ 1165929 h 2438401"/>
              <a:gd name="connsiteX628" fmla="*/ 2695902 w 2777861"/>
              <a:gd name="connsiteY628" fmla="*/ 1186431 h 2438401"/>
              <a:gd name="connsiteX629" fmla="*/ 2714556 w 2777861"/>
              <a:gd name="connsiteY629" fmla="*/ 1196850 h 2438401"/>
              <a:gd name="connsiteX630" fmla="*/ 2721278 w 2777861"/>
              <a:gd name="connsiteY630" fmla="*/ 1218360 h 2438401"/>
              <a:gd name="connsiteX631" fmla="*/ 2720101 w 2777861"/>
              <a:gd name="connsiteY631" fmla="*/ 1234829 h 2438401"/>
              <a:gd name="connsiteX632" fmla="*/ 2727159 w 2777861"/>
              <a:gd name="connsiteY632" fmla="*/ 1270960 h 2438401"/>
              <a:gd name="connsiteX633" fmla="*/ 2730856 w 2777861"/>
              <a:gd name="connsiteY633" fmla="*/ 1276674 h 2438401"/>
              <a:gd name="connsiteX634" fmla="*/ 2740267 w 2777861"/>
              <a:gd name="connsiteY634" fmla="*/ 1291294 h 2438401"/>
              <a:gd name="connsiteX635" fmla="*/ 2753711 w 2777861"/>
              <a:gd name="connsiteY635" fmla="*/ 1317510 h 2438401"/>
              <a:gd name="connsiteX636" fmla="*/ 2740771 w 2777861"/>
              <a:gd name="connsiteY636" fmla="*/ 1319526 h 2438401"/>
              <a:gd name="connsiteX637" fmla="*/ 2751527 w 2777861"/>
              <a:gd name="connsiteY637" fmla="*/ 1340869 h 2438401"/>
              <a:gd name="connsiteX638" fmla="*/ 2743292 w 2777861"/>
              <a:gd name="connsiteY638" fmla="*/ 1349943 h 2438401"/>
              <a:gd name="connsiteX639" fmla="*/ 2749006 w 2777861"/>
              <a:gd name="connsiteY639" fmla="*/ 1371958 h 2438401"/>
              <a:gd name="connsiteX640" fmla="*/ 2751863 w 2777861"/>
              <a:gd name="connsiteY640" fmla="*/ 1381368 h 2438401"/>
              <a:gd name="connsiteX641" fmla="*/ 2758249 w 2777861"/>
              <a:gd name="connsiteY641" fmla="*/ 1407752 h 2438401"/>
              <a:gd name="connsiteX642" fmla="*/ 2760937 w 2777861"/>
              <a:gd name="connsiteY642" fmla="*/ 1424557 h 2438401"/>
              <a:gd name="connsiteX643" fmla="*/ 2739427 w 2777861"/>
              <a:gd name="connsiteY643" fmla="*/ 1446740 h 2438401"/>
              <a:gd name="connsiteX644" fmla="*/ 2740939 w 2777861"/>
              <a:gd name="connsiteY644" fmla="*/ 1449261 h 2438401"/>
              <a:gd name="connsiteX645" fmla="*/ 2730184 w 2777861"/>
              <a:gd name="connsiteY645" fmla="*/ 1448588 h 2438401"/>
              <a:gd name="connsiteX646" fmla="*/ 2709346 w 2777861"/>
              <a:gd name="connsiteY646" fmla="*/ 1462536 h 2438401"/>
              <a:gd name="connsiteX647" fmla="*/ 2706657 w 2777861"/>
              <a:gd name="connsiteY647" fmla="*/ 1478333 h 2438401"/>
              <a:gd name="connsiteX648" fmla="*/ 2750854 w 2777861"/>
              <a:gd name="connsiteY648" fmla="*/ 1516985 h 2438401"/>
              <a:gd name="connsiteX649" fmla="*/ 2743292 w 2777861"/>
              <a:gd name="connsiteY649" fmla="*/ 1539839 h 2438401"/>
              <a:gd name="connsiteX650" fmla="*/ 2740939 w 2777861"/>
              <a:gd name="connsiteY650" fmla="*/ 1558493 h 2438401"/>
              <a:gd name="connsiteX651" fmla="*/ 2741612 w 2777861"/>
              <a:gd name="connsiteY651" fmla="*/ 1561854 h 2438401"/>
              <a:gd name="connsiteX652" fmla="*/ 2724302 w 2777861"/>
              <a:gd name="connsiteY652" fmla="*/ 1597816 h 2438401"/>
              <a:gd name="connsiteX653" fmla="*/ 2736066 w 2777861"/>
              <a:gd name="connsiteY653" fmla="*/ 1632099 h 2438401"/>
              <a:gd name="connsiteX654" fmla="*/ 2753879 w 2777861"/>
              <a:gd name="connsiteY654" fmla="*/ 1647223 h 2438401"/>
              <a:gd name="connsiteX655" fmla="*/ 2739931 w 2777861"/>
              <a:gd name="connsiteY655" fmla="*/ 1648904 h 2438401"/>
              <a:gd name="connsiteX656" fmla="*/ 2748670 w 2777861"/>
              <a:gd name="connsiteY656" fmla="*/ 1676632 h 2438401"/>
              <a:gd name="connsiteX657" fmla="*/ 2736234 w 2777861"/>
              <a:gd name="connsiteY657" fmla="*/ 1678480 h 2438401"/>
              <a:gd name="connsiteX658" fmla="*/ 2740267 w 2777861"/>
              <a:gd name="connsiteY658" fmla="*/ 1703016 h 2438401"/>
              <a:gd name="connsiteX659" fmla="*/ 2734890 w 2777861"/>
              <a:gd name="connsiteY659" fmla="*/ 1719821 h 2438401"/>
              <a:gd name="connsiteX660" fmla="*/ 2725983 w 2777861"/>
              <a:gd name="connsiteY660" fmla="*/ 1721165 h 2438401"/>
              <a:gd name="connsiteX661" fmla="*/ 2711027 w 2777861"/>
              <a:gd name="connsiteY661" fmla="*/ 1745196 h 2438401"/>
              <a:gd name="connsiteX662" fmla="*/ 2713043 w 2777861"/>
              <a:gd name="connsiteY662" fmla="*/ 1746372 h 2438401"/>
              <a:gd name="connsiteX663" fmla="*/ 2698087 w 2777861"/>
              <a:gd name="connsiteY663" fmla="*/ 1753430 h 2438401"/>
              <a:gd name="connsiteX664" fmla="*/ 2706825 w 2777861"/>
              <a:gd name="connsiteY664" fmla="*/ 1758640 h 2438401"/>
              <a:gd name="connsiteX665" fmla="*/ 2664309 w 2777861"/>
              <a:gd name="connsiteY665" fmla="*/ 1796619 h 2438401"/>
              <a:gd name="connsiteX666" fmla="*/ 2667838 w 2777861"/>
              <a:gd name="connsiteY666" fmla="*/ 1804518 h 2438401"/>
              <a:gd name="connsiteX667" fmla="*/ 2646832 w 2777861"/>
              <a:gd name="connsiteY667" fmla="*/ 1811744 h 2438401"/>
              <a:gd name="connsiteX668" fmla="*/ 2644815 w 2777861"/>
              <a:gd name="connsiteY668" fmla="*/ 1824852 h 2438401"/>
              <a:gd name="connsiteX669" fmla="*/ 2618095 w 2777861"/>
              <a:gd name="connsiteY669" fmla="*/ 1828885 h 2438401"/>
              <a:gd name="connsiteX670" fmla="*/ 2627842 w 2777861"/>
              <a:gd name="connsiteY670" fmla="*/ 1834767 h 2438401"/>
              <a:gd name="connsiteX671" fmla="*/ 2602298 w 2777861"/>
              <a:gd name="connsiteY671" fmla="*/ 1856277 h 2438401"/>
              <a:gd name="connsiteX672" fmla="*/ 2613222 w 2777861"/>
              <a:gd name="connsiteY672" fmla="*/ 1865015 h 2438401"/>
              <a:gd name="connsiteX673" fmla="*/ 2590199 w 2777861"/>
              <a:gd name="connsiteY673" fmla="*/ 1876611 h 2438401"/>
              <a:gd name="connsiteX674" fmla="*/ 2597425 w 2777861"/>
              <a:gd name="connsiteY674" fmla="*/ 1884677 h 2438401"/>
              <a:gd name="connsiteX675" fmla="*/ 2580620 w 2777861"/>
              <a:gd name="connsiteY675" fmla="*/ 1883501 h 2438401"/>
              <a:gd name="connsiteX676" fmla="*/ 2529029 w 2777861"/>
              <a:gd name="connsiteY676" fmla="*/ 1889383 h 2438401"/>
              <a:gd name="connsiteX677" fmla="*/ 2489537 w 2777861"/>
              <a:gd name="connsiteY677" fmla="*/ 1891399 h 2438401"/>
              <a:gd name="connsiteX678" fmla="*/ 2481807 w 2777861"/>
              <a:gd name="connsiteY678" fmla="*/ 1890391 h 2438401"/>
              <a:gd name="connsiteX679" fmla="*/ 2468027 w 2777861"/>
              <a:gd name="connsiteY679" fmla="*/ 1885013 h 2438401"/>
              <a:gd name="connsiteX680" fmla="*/ 2464330 w 2777861"/>
              <a:gd name="connsiteY680" fmla="*/ 1882829 h 2438401"/>
              <a:gd name="connsiteX681" fmla="*/ 2446012 w 2777861"/>
              <a:gd name="connsiteY681" fmla="*/ 1878459 h 2438401"/>
              <a:gd name="connsiteX682" fmla="*/ 2433745 w 2777861"/>
              <a:gd name="connsiteY682" fmla="*/ 1881148 h 2438401"/>
              <a:gd name="connsiteX683" fmla="*/ 2415091 w 2777861"/>
              <a:gd name="connsiteY683" fmla="*/ 1894088 h 2438401"/>
              <a:gd name="connsiteX684" fmla="*/ 2398790 w 2777861"/>
              <a:gd name="connsiteY684" fmla="*/ 1911061 h 2438401"/>
              <a:gd name="connsiteX685" fmla="*/ 2352913 w 2777861"/>
              <a:gd name="connsiteY685" fmla="*/ 1942991 h 2438401"/>
              <a:gd name="connsiteX686" fmla="*/ 2357114 w 2777861"/>
              <a:gd name="connsiteY686" fmla="*/ 1953746 h 2438401"/>
              <a:gd name="connsiteX687" fmla="*/ 2338628 w 2777861"/>
              <a:gd name="connsiteY687" fmla="*/ 1970383 h 2438401"/>
              <a:gd name="connsiteX688" fmla="*/ 2335267 w 2777861"/>
              <a:gd name="connsiteY688" fmla="*/ 1986683 h 2438401"/>
              <a:gd name="connsiteX689" fmla="*/ 2329386 w 2777861"/>
              <a:gd name="connsiteY689" fmla="*/ 2008026 h 2438401"/>
              <a:gd name="connsiteX690" fmla="*/ 2326361 w 2777861"/>
              <a:gd name="connsiteY690" fmla="*/ 2007858 h 2438401"/>
              <a:gd name="connsiteX691" fmla="*/ 2332579 w 2777861"/>
              <a:gd name="connsiteY691" fmla="*/ 2016596 h 2438401"/>
              <a:gd name="connsiteX692" fmla="*/ 2300817 w 2777861"/>
              <a:gd name="connsiteY692" fmla="*/ 2045333 h 2438401"/>
              <a:gd name="connsiteX693" fmla="*/ 2288382 w 2777861"/>
              <a:gd name="connsiteY693" fmla="*/ 2052559 h 2438401"/>
              <a:gd name="connsiteX694" fmla="*/ 2287877 w 2777861"/>
              <a:gd name="connsiteY694" fmla="*/ 2051887 h 2438401"/>
              <a:gd name="connsiteX695" fmla="*/ 2269224 w 2777861"/>
              <a:gd name="connsiteY695" fmla="*/ 2062474 h 2438401"/>
              <a:gd name="connsiteX696" fmla="*/ 2252923 w 2777861"/>
              <a:gd name="connsiteY696" fmla="*/ 2066003 h 2438401"/>
              <a:gd name="connsiteX697" fmla="*/ 2231749 w 2777861"/>
              <a:gd name="connsiteY697" fmla="*/ 2062810 h 2438401"/>
              <a:gd name="connsiteX698" fmla="*/ 2222674 w 2777861"/>
              <a:gd name="connsiteY698" fmla="*/ 2069028 h 2438401"/>
              <a:gd name="connsiteX699" fmla="*/ 2202844 w 2777861"/>
              <a:gd name="connsiteY699" fmla="*/ 2052727 h 2438401"/>
              <a:gd name="connsiteX700" fmla="*/ 2205365 w 2777861"/>
              <a:gd name="connsiteY700" fmla="*/ 2063314 h 2438401"/>
              <a:gd name="connsiteX701" fmla="*/ 2168730 w 2777861"/>
              <a:gd name="connsiteY701" fmla="*/ 2039955 h 2438401"/>
              <a:gd name="connsiteX702" fmla="*/ 2137977 w 2777861"/>
              <a:gd name="connsiteY702" fmla="*/ 2011051 h 2438401"/>
              <a:gd name="connsiteX703" fmla="*/ 2115122 w 2777861"/>
              <a:gd name="connsiteY703" fmla="*/ 2012395 h 2438401"/>
              <a:gd name="connsiteX704" fmla="*/ 2103695 w 2777861"/>
              <a:gd name="connsiteY704" fmla="*/ 2018445 h 2438401"/>
              <a:gd name="connsiteX705" fmla="*/ 2087898 w 2777861"/>
              <a:gd name="connsiteY705" fmla="*/ 2028696 h 2438401"/>
              <a:gd name="connsiteX706" fmla="*/ 2079496 w 2777861"/>
              <a:gd name="connsiteY706" fmla="*/ 2040123 h 2438401"/>
              <a:gd name="connsiteX707" fmla="*/ 2067060 w 2777861"/>
              <a:gd name="connsiteY707" fmla="*/ 2029032 h 2438401"/>
              <a:gd name="connsiteX708" fmla="*/ 2066220 w 2777861"/>
              <a:gd name="connsiteY708" fmla="*/ 2036090 h 2438401"/>
              <a:gd name="connsiteX709" fmla="*/ 2054624 w 2777861"/>
              <a:gd name="connsiteY709" fmla="*/ 2056088 h 2438401"/>
              <a:gd name="connsiteX710" fmla="*/ 2044037 w 2777861"/>
              <a:gd name="connsiteY710" fmla="*/ 2060457 h 2438401"/>
              <a:gd name="connsiteX711" fmla="*/ 2049079 w 2777861"/>
              <a:gd name="connsiteY711" fmla="*/ 2061466 h 2438401"/>
              <a:gd name="connsiteX712" fmla="*/ 2054961 w 2777861"/>
              <a:gd name="connsiteY712" fmla="*/ 2064154 h 2438401"/>
              <a:gd name="connsiteX713" fmla="*/ 2051432 w 2777861"/>
              <a:gd name="connsiteY713" fmla="*/ 2069532 h 2438401"/>
              <a:gd name="connsiteX714" fmla="*/ 2037147 w 2777861"/>
              <a:gd name="connsiteY714" fmla="*/ 2072389 h 2438401"/>
              <a:gd name="connsiteX715" fmla="*/ 1998664 w 2777861"/>
              <a:gd name="connsiteY715" fmla="*/ 2068188 h 2438401"/>
              <a:gd name="connsiteX716" fmla="*/ 1993790 w 2777861"/>
              <a:gd name="connsiteY716" fmla="*/ 2071044 h 2438401"/>
              <a:gd name="connsiteX717" fmla="*/ 1986396 w 2777861"/>
              <a:gd name="connsiteY717" fmla="*/ 2074742 h 2438401"/>
              <a:gd name="connsiteX718" fmla="*/ 1966230 w 2777861"/>
              <a:gd name="connsiteY718" fmla="*/ 2085665 h 2438401"/>
              <a:gd name="connsiteX719" fmla="*/ 1960853 w 2777861"/>
              <a:gd name="connsiteY719" fmla="*/ 2090034 h 2438401"/>
              <a:gd name="connsiteX720" fmla="*/ 1961861 w 2777861"/>
              <a:gd name="connsiteY720" fmla="*/ 2110200 h 2438401"/>
              <a:gd name="connsiteX721" fmla="*/ 1950097 w 2777861"/>
              <a:gd name="connsiteY721" fmla="*/ 2105159 h 2438401"/>
              <a:gd name="connsiteX722" fmla="*/ 1963877 w 2777861"/>
              <a:gd name="connsiteY722" fmla="*/ 2132215 h 2438401"/>
              <a:gd name="connsiteX723" fmla="*/ 1962701 w 2777861"/>
              <a:gd name="connsiteY723" fmla="*/ 2156750 h 2438401"/>
              <a:gd name="connsiteX724" fmla="*/ 1958332 w 2777861"/>
              <a:gd name="connsiteY724" fmla="*/ 2166833 h 2438401"/>
              <a:gd name="connsiteX725" fmla="*/ 1954131 w 2777861"/>
              <a:gd name="connsiteY725" fmla="*/ 2182629 h 2438401"/>
              <a:gd name="connsiteX726" fmla="*/ 1969087 w 2777861"/>
              <a:gd name="connsiteY726" fmla="*/ 2192376 h 2438401"/>
              <a:gd name="connsiteX727" fmla="*/ 1952282 w 2777861"/>
              <a:gd name="connsiteY727" fmla="*/ 2205652 h 2438401"/>
              <a:gd name="connsiteX728" fmla="*/ 1960012 w 2777861"/>
              <a:gd name="connsiteY728" fmla="*/ 2210526 h 2438401"/>
              <a:gd name="connsiteX729" fmla="*/ 1946232 w 2777861"/>
              <a:gd name="connsiteY729" fmla="*/ 2251362 h 2438401"/>
              <a:gd name="connsiteX730" fmla="*/ 1945224 w 2777861"/>
              <a:gd name="connsiteY730" fmla="*/ 2253378 h 2438401"/>
              <a:gd name="connsiteX731" fmla="*/ 1920353 w 2777861"/>
              <a:gd name="connsiteY731" fmla="*/ 2279930 h 2438401"/>
              <a:gd name="connsiteX732" fmla="*/ 1893969 w 2777861"/>
              <a:gd name="connsiteY732" fmla="*/ 2281947 h 2438401"/>
              <a:gd name="connsiteX733" fmla="*/ 1862207 w 2777861"/>
              <a:gd name="connsiteY733" fmla="*/ 2286148 h 2438401"/>
              <a:gd name="connsiteX734" fmla="*/ 1840025 w 2777861"/>
              <a:gd name="connsiteY734" fmla="*/ 2282283 h 2438401"/>
              <a:gd name="connsiteX735" fmla="*/ 1834143 w 2777861"/>
              <a:gd name="connsiteY735" fmla="*/ 2274049 h 2438401"/>
              <a:gd name="connsiteX736" fmla="*/ 1822884 w 2777861"/>
              <a:gd name="connsiteY736" fmla="*/ 2277914 h 2438401"/>
              <a:gd name="connsiteX737" fmla="*/ 1812465 w 2777861"/>
              <a:gd name="connsiteY737" fmla="*/ 2291358 h 2438401"/>
              <a:gd name="connsiteX738" fmla="*/ 1810784 w 2777861"/>
              <a:gd name="connsiteY738" fmla="*/ 2305306 h 2438401"/>
              <a:gd name="connsiteX739" fmla="*/ 1797004 w 2777861"/>
              <a:gd name="connsiteY739" fmla="*/ 2341773 h 2438401"/>
              <a:gd name="connsiteX740" fmla="*/ 1738691 w 2777861"/>
              <a:gd name="connsiteY740" fmla="*/ 2379416 h 2438401"/>
              <a:gd name="connsiteX741" fmla="*/ 1717013 w 2777861"/>
              <a:gd name="connsiteY741" fmla="*/ 2379416 h 2438401"/>
              <a:gd name="connsiteX742" fmla="*/ 1719701 w 2777861"/>
              <a:gd name="connsiteY742" fmla="*/ 2391011 h 2438401"/>
              <a:gd name="connsiteX743" fmla="*/ 1707098 w 2777861"/>
              <a:gd name="connsiteY743" fmla="*/ 2392692 h 2438401"/>
              <a:gd name="connsiteX744" fmla="*/ 1706593 w 2777861"/>
              <a:gd name="connsiteY744" fmla="*/ 2408488 h 2438401"/>
              <a:gd name="connsiteX745" fmla="*/ 1700376 w 2777861"/>
              <a:gd name="connsiteY745" fmla="*/ 2403615 h 2438401"/>
              <a:gd name="connsiteX746" fmla="*/ 1674664 w 2777861"/>
              <a:gd name="connsiteY746" fmla="*/ 2419748 h 2438401"/>
              <a:gd name="connsiteX747" fmla="*/ 1667774 w 2777861"/>
              <a:gd name="connsiteY747" fmla="*/ 2436216 h 2438401"/>
              <a:gd name="connsiteX748" fmla="*/ 1663909 w 2777861"/>
              <a:gd name="connsiteY748" fmla="*/ 2433192 h 2438401"/>
              <a:gd name="connsiteX749" fmla="*/ 1652313 w 2777861"/>
              <a:gd name="connsiteY749" fmla="*/ 2439577 h 2438401"/>
              <a:gd name="connsiteX750" fmla="*/ 1633996 w 2777861"/>
              <a:gd name="connsiteY750" fmla="*/ 2427310 h 2438401"/>
              <a:gd name="connsiteX751" fmla="*/ 1622401 w 2777861"/>
              <a:gd name="connsiteY751" fmla="*/ 2414706 h 2438401"/>
              <a:gd name="connsiteX752" fmla="*/ 1611813 w 2777861"/>
              <a:gd name="connsiteY752" fmla="*/ 2422941 h 2438401"/>
              <a:gd name="connsiteX753" fmla="*/ 1609629 w 2777861"/>
              <a:gd name="connsiteY753" fmla="*/ 2420924 h 2438401"/>
              <a:gd name="connsiteX754" fmla="*/ 1613158 w 2777861"/>
              <a:gd name="connsiteY754" fmla="*/ 2412690 h 2438401"/>
              <a:gd name="connsiteX755" fmla="*/ 1602907 w 2777861"/>
              <a:gd name="connsiteY755" fmla="*/ 2394036 h 2438401"/>
              <a:gd name="connsiteX756" fmla="*/ 1570137 w 2777861"/>
              <a:gd name="connsiteY756" fmla="*/ 2414706 h 2438401"/>
              <a:gd name="connsiteX757" fmla="*/ 1560222 w 2777861"/>
              <a:gd name="connsiteY757" fmla="*/ 2404119 h 2438401"/>
              <a:gd name="connsiteX758" fmla="*/ 1554172 w 2777861"/>
              <a:gd name="connsiteY758" fmla="*/ 2412185 h 2438401"/>
              <a:gd name="connsiteX759" fmla="*/ 1549971 w 2777861"/>
              <a:gd name="connsiteY759" fmla="*/ 2396053 h 2438401"/>
              <a:gd name="connsiteX760" fmla="*/ 1523587 w 2777861"/>
              <a:gd name="connsiteY760" fmla="*/ 2401934 h 2438401"/>
              <a:gd name="connsiteX761" fmla="*/ 1531822 w 2777861"/>
              <a:gd name="connsiteY761" fmla="*/ 2386978 h 2438401"/>
              <a:gd name="connsiteX762" fmla="*/ 1514681 w 2777861"/>
              <a:gd name="connsiteY762" fmla="*/ 2379920 h 2438401"/>
              <a:gd name="connsiteX763" fmla="*/ 1488465 w 2777861"/>
              <a:gd name="connsiteY763" fmla="*/ 2385634 h 2438401"/>
              <a:gd name="connsiteX764" fmla="*/ 1492834 w 2777861"/>
              <a:gd name="connsiteY764" fmla="*/ 2380928 h 2438401"/>
              <a:gd name="connsiteX765" fmla="*/ 1485104 w 2777861"/>
              <a:gd name="connsiteY765" fmla="*/ 2378575 h 2438401"/>
              <a:gd name="connsiteX766" fmla="*/ 1445444 w 2777861"/>
              <a:gd name="connsiteY766" fmla="*/ 2396725 h 2438401"/>
              <a:gd name="connsiteX767" fmla="*/ 1406961 w 2777861"/>
              <a:gd name="connsiteY767" fmla="*/ 2354208 h 2438401"/>
              <a:gd name="connsiteX768" fmla="*/ 1386123 w 2777861"/>
              <a:gd name="connsiteY768" fmla="*/ 2319254 h 2438401"/>
              <a:gd name="connsiteX769" fmla="*/ 1384274 w 2777861"/>
              <a:gd name="connsiteY769" fmla="*/ 2285812 h 2438401"/>
              <a:gd name="connsiteX770" fmla="*/ 1357386 w 2777861"/>
              <a:gd name="connsiteY770" fmla="*/ 2256908 h 2438401"/>
              <a:gd name="connsiteX771" fmla="*/ 1344446 w 2777861"/>
              <a:gd name="connsiteY771" fmla="*/ 2242791 h 2438401"/>
              <a:gd name="connsiteX772" fmla="*/ 1340245 w 2777861"/>
              <a:gd name="connsiteY772" fmla="*/ 2238758 h 2438401"/>
              <a:gd name="connsiteX773" fmla="*/ 1331507 w 2777861"/>
              <a:gd name="connsiteY773" fmla="*/ 2226659 h 2438401"/>
              <a:gd name="connsiteX774" fmla="*/ 1322600 w 2777861"/>
              <a:gd name="connsiteY774" fmla="*/ 2209854 h 2438401"/>
              <a:gd name="connsiteX775" fmla="*/ 1298737 w 2777861"/>
              <a:gd name="connsiteY775" fmla="*/ 2195065 h 2438401"/>
              <a:gd name="connsiteX776" fmla="*/ 1294704 w 2777861"/>
              <a:gd name="connsiteY776" fmla="*/ 2187167 h 2438401"/>
              <a:gd name="connsiteX777" fmla="*/ 1288990 w 2777861"/>
              <a:gd name="connsiteY777" fmla="*/ 2160783 h 2438401"/>
              <a:gd name="connsiteX778" fmla="*/ 1288486 w 2777861"/>
              <a:gd name="connsiteY778" fmla="*/ 2154901 h 2438401"/>
              <a:gd name="connsiteX779" fmla="*/ 1278739 w 2777861"/>
              <a:gd name="connsiteY779" fmla="*/ 2128013 h 2438401"/>
              <a:gd name="connsiteX780" fmla="*/ 1262438 w 2777861"/>
              <a:gd name="connsiteY780" fmla="*/ 2108520 h 2438401"/>
              <a:gd name="connsiteX781" fmla="*/ 1245801 w 2777861"/>
              <a:gd name="connsiteY781" fmla="*/ 2070876 h 2438401"/>
              <a:gd name="connsiteX782" fmla="*/ 1234878 w 2777861"/>
              <a:gd name="connsiteY782" fmla="*/ 2074405 h 2438401"/>
              <a:gd name="connsiteX783" fmla="*/ 1233702 w 2777861"/>
              <a:gd name="connsiteY783" fmla="*/ 2072893 h 2438401"/>
              <a:gd name="connsiteX784" fmla="*/ 1240256 w 2777861"/>
              <a:gd name="connsiteY784" fmla="*/ 2066675 h 2438401"/>
              <a:gd name="connsiteX785" fmla="*/ 1218913 w 2777861"/>
              <a:gd name="connsiteY785" fmla="*/ 2050374 h 2438401"/>
              <a:gd name="connsiteX786" fmla="*/ 1222946 w 2777861"/>
              <a:gd name="connsiteY786" fmla="*/ 2036426 h 2438401"/>
              <a:gd name="connsiteX787" fmla="*/ 1214712 w 2777861"/>
              <a:gd name="connsiteY787" fmla="*/ 2022982 h 2438401"/>
              <a:gd name="connsiteX788" fmla="*/ 1217737 w 2777861"/>
              <a:gd name="connsiteY788" fmla="*/ 2007690 h 2438401"/>
              <a:gd name="connsiteX789" fmla="*/ 1206646 w 2777861"/>
              <a:gd name="connsiteY789" fmla="*/ 1966350 h 2438401"/>
              <a:gd name="connsiteX790" fmla="*/ 1201604 w 2777861"/>
              <a:gd name="connsiteY790" fmla="*/ 1959628 h 2438401"/>
              <a:gd name="connsiteX791" fmla="*/ 1206478 w 2777861"/>
              <a:gd name="connsiteY791" fmla="*/ 1952233 h 2438401"/>
              <a:gd name="connsiteX792" fmla="*/ 1198411 w 2777861"/>
              <a:gd name="connsiteY792" fmla="*/ 1931227 h 2438401"/>
              <a:gd name="connsiteX793" fmla="*/ 1183455 w 2777861"/>
              <a:gd name="connsiteY793" fmla="*/ 1930723 h 2438401"/>
              <a:gd name="connsiteX794" fmla="*/ 1195218 w 2777861"/>
              <a:gd name="connsiteY794" fmla="*/ 1932740 h 2438401"/>
              <a:gd name="connsiteX795" fmla="*/ 1169507 w 2777861"/>
              <a:gd name="connsiteY795" fmla="*/ 1951729 h 2438401"/>
              <a:gd name="connsiteX796" fmla="*/ 1175052 w 2777861"/>
              <a:gd name="connsiteY796" fmla="*/ 1940974 h 2438401"/>
              <a:gd name="connsiteX797" fmla="*/ 1153542 w 2777861"/>
              <a:gd name="connsiteY797" fmla="*/ 1940974 h 2438401"/>
              <a:gd name="connsiteX798" fmla="*/ 1171019 w 2777861"/>
              <a:gd name="connsiteY798" fmla="*/ 1929211 h 2438401"/>
              <a:gd name="connsiteX799" fmla="*/ 1146316 w 2777861"/>
              <a:gd name="connsiteY799" fmla="*/ 1919464 h 2438401"/>
              <a:gd name="connsiteX800" fmla="*/ 1150517 w 2777861"/>
              <a:gd name="connsiteY800" fmla="*/ 1909045 h 2438401"/>
              <a:gd name="connsiteX801" fmla="*/ 1141946 w 2777861"/>
              <a:gd name="connsiteY801" fmla="*/ 1903163 h 2438401"/>
              <a:gd name="connsiteX802" fmla="*/ 1104471 w 2777861"/>
              <a:gd name="connsiteY802" fmla="*/ 1900978 h 2438401"/>
              <a:gd name="connsiteX803" fmla="*/ 1102119 w 2777861"/>
              <a:gd name="connsiteY803" fmla="*/ 1884173 h 2438401"/>
              <a:gd name="connsiteX804" fmla="*/ 1097077 w 2777861"/>
              <a:gd name="connsiteY804" fmla="*/ 1872578 h 2438401"/>
              <a:gd name="connsiteX805" fmla="*/ 1099598 w 2777861"/>
              <a:gd name="connsiteY805" fmla="*/ 1870057 h 2438401"/>
              <a:gd name="connsiteX806" fmla="*/ 1082121 w 2777861"/>
              <a:gd name="connsiteY806" fmla="*/ 1867200 h 2438401"/>
              <a:gd name="connsiteX807" fmla="*/ 1074054 w 2777861"/>
              <a:gd name="connsiteY807" fmla="*/ 1879636 h 2438401"/>
              <a:gd name="connsiteX808" fmla="*/ 1062963 w 2777861"/>
              <a:gd name="connsiteY808" fmla="*/ 1863167 h 2438401"/>
              <a:gd name="connsiteX809" fmla="*/ 1051368 w 2777861"/>
              <a:gd name="connsiteY809" fmla="*/ 1864511 h 2438401"/>
              <a:gd name="connsiteX810" fmla="*/ 980283 w 2777861"/>
              <a:gd name="connsiteY810" fmla="*/ 1871905 h 2438401"/>
              <a:gd name="connsiteX811" fmla="*/ 984316 w 2777861"/>
              <a:gd name="connsiteY811" fmla="*/ 1880308 h 2438401"/>
              <a:gd name="connsiteX812" fmla="*/ 963310 w 2777861"/>
              <a:gd name="connsiteY812" fmla="*/ 1880980 h 2438401"/>
              <a:gd name="connsiteX813" fmla="*/ 940119 w 2777861"/>
              <a:gd name="connsiteY813" fmla="*/ 1869553 h 2438401"/>
              <a:gd name="connsiteX814" fmla="*/ 924490 w 2777861"/>
              <a:gd name="connsiteY814" fmla="*/ 1861991 h 2438401"/>
              <a:gd name="connsiteX815" fmla="*/ 911718 w 2777861"/>
              <a:gd name="connsiteY815" fmla="*/ 1855941 h 2438401"/>
              <a:gd name="connsiteX816" fmla="*/ 896090 w 2777861"/>
              <a:gd name="connsiteY816" fmla="*/ 1850731 h 2438401"/>
              <a:gd name="connsiteX817" fmla="*/ 935581 w 2777861"/>
              <a:gd name="connsiteY817" fmla="*/ 1793594 h 2438401"/>
              <a:gd name="connsiteX818" fmla="*/ 932557 w 2777861"/>
              <a:gd name="connsiteY818" fmla="*/ 1790906 h 2438401"/>
              <a:gd name="connsiteX819" fmla="*/ 924826 w 2777861"/>
              <a:gd name="connsiteY819" fmla="*/ 1795275 h 2438401"/>
              <a:gd name="connsiteX820" fmla="*/ 925498 w 2777861"/>
              <a:gd name="connsiteY820" fmla="*/ 1767379 h 2438401"/>
              <a:gd name="connsiteX821" fmla="*/ 943816 w 2777861"/>
              <a:gd name="connsiteY821" fmla="*/ 1751918 h 2438401"/>
              <a:gd name="connsiteX822" fmla="*/ 955915 w 2777861"/>
              <a:gd name="connsiteY822" fmla="*/ 1748893 h 2438401"/>
              <a:gd name="connsiteX823" fmla="*/ 952723 w 2777861"/>
              <a:gd name="connsiteY823" fmla="*/ 1738474 h 2438401"/>
              <a:gd name="connsiteX824" fmla="*/ 950706 w 2777861"/>
              <a:gd name="connsiteY824" fmla="*/ 1742507 h 2438401"/>
              <a:gd name="connsiteX825" fmla="*/ 936086 w 2777861"/>
              <a:gd name="connsiteY825" fmla="*/ 1742843 h 2438401"/>
              <a:gd name="connsiteX826" fmla="*/ 908862 w 2777861"/>
              <a:gd name="connsiteY826" fmla="*/ 1759984 h 2438401"/>
              <a:gd name="connsiteX827" fmla="*/ 899451 w 2777861"/>
              <a:gd name="connsiteY827" fmla="*/ 1774437 h 2438401"/>
              <a:gd name="connsiteX828" fmla="*/ 883822 w 2777861"/>
              <a:gd name="connsiteY828" fmla="*/ 1783343 h 2438401"/>
              <a:gd name="connsiteX829" fmla="*/ 821476 w 2777861"/>
              <a:gd name="connsiteY829" fmla="*/ 1828045 h 2438401"/>
              <a:gd name="connsiteX830" fmla="*/ 787698 w 2777861"/>
              <a:gd name="connsiteY830" fmla="*/ 1843673 h 2438401"/>
              <a:gd name="connsiteX831" fmla="*/ 727368 w 2777861"/>
              <a:gd name="connsiteY831" fmla="*/ 1870225 h 2438401"/>
              <a:gd name="connsiteX832" fmla="*/ 659308 w 2777861"/>
              <a:gd name="connsiteY832" fmla="*/ 1892240 h 2438401"/>
              <a:gd name="connsiteX833" fmla="*/ 644351 w 2777861"/>
              <a:gd name="connsiteY833" fmla="*/ 1890391 h 2438401"/>
              <a:gd name="connsiteX834" fmla="*/ 600154 w 2777861"/>
              <a:gd name="connsiteY834" fmla="*/ 1893584 h 2438401"/>
              <a:gd name="connsiteX835" fmla="*/ 576795 w 2777861"/>
              <a:gd name="connsiteY835" fmla="*/ 1902659 h 2438401"/>
              <a:gd name="connsiteX836" fmla="*/ 556629 w 2777861"/>
              <a:gd name="connsiteY836" fmla="*/ 1894928 h 2438401"/>
              <a:gd name="connsiteX837" fmla="*/ 543858 w 2777861"/>
              <a:gd name="connsiteY837" fmla="*/ 1891231 h 2438401"/>
              <a:gd name="connsiteX838" fmla="*/ 540160 w 2777861"/>
              <a:gd name="connsiteY838" fmla="*/ 1890223 h 2438401"/>
              <a:gd name="connsiteX839" fmla="*/ 523356 w 2777861"/>
              <a:gd name="connsiteY839" fmla="*/ 1893248 h 2438401"/>
              <a:gd name="connsiteX840" fmla="*/ 524028 w 2777861"/>
              <a:gd name="connsiteY840" fmla="*/ 1892576 h 2438401"/>
              <a:gd name="connsiteX841" fmla="*/ 822820 w 2777861"/>
              <a:gd name="connsiteY841" fmla="*/ 1810736 h 2438401"/>
              <a:gd name="connsiteX842" fmla="*/ 836768 w 2777861"/>
              <a:gd name="connsiteY842" fmla="*/ 1806702 h 2438401"/>
              <a:gd name="connsiteX843" fmla="*/ 821476 w 2777861"/>
              <a:gd name="connsiteY843" fmla="*/ 1794435 h 2438401"/>
              <a:gd name="connsiteX844" fmla="*/ 822820 w 2777861"/>
              <a:gd name="connsiteY844" fmla="*/ 1810736 h 2438401"/>
              <a:gd name="connsiteX845" fmla="*/ 811729 w 2777861"/>
              <a:gd name="connsiteY845" fmla="*/ 1801997 h 2438401"/>
              <a:gd name="connsiteX846" fmla="*/ 804671 w 2777861"/>
              <a:gd name="connsiteY846" fmla="*/ 1821659 h 2438401"/>
              <a:gd name="connsiteX847" fmla="*/ 822820 w 2777861"/>
              <a:gd name="connsiteY847" fmla="*/ 1810736 h 2438401"/>
              <a:gd name="connsiteX848" fmla="*/ 626706 w 2777861"/>
              <a:gd name="connsiteY848" fmla="*/ 1740323 h 2438401"/>
              <a:gd name="connsiteX849" fmla="*/ 614270 w 2777861"/>
              <a:gd name="connsiteY849" fmla="*/ 1736457 h 2438401"/>
              <a:gd name="connsiteX850" fmla="*/ 592592 w 2777861"/>
              <a:gd name="connsiteY850" fmla="*/ 1729399 h 2438401"/>
              <a:gd name="connsiteX851" fmla="*/ 552092 w 2777861"/>
              <a:gd name="connsiteY851" fmla="*/ 1733937 h 2438401"/>
              <a:gd name="connsiteX852" fmla="*/ 498652 w 2777861"/>
              <a:gd name="connsiteY852" fmla="*/ 1738642 h 2438401"/>
              <a:gd name="connsiteX853" fmla="*/ 490250 w 2777861"/>
              <a:gd name="connsiteY853" fmla="*/ 1729399 h 2438401"/>
              <a:gd name="connsiteX854" fmla="*/ 463866 w 2777861"/>
              <a:gd name="connsiteY854" fmla="*/ 1737298 h 2438401"/>
              <a:gd name="connsiteX855" fmla="*/ 462690 w 2777861"/>
              <a:gd name="connsiteY855" fmla="*/ 1742507 h 2438401"/>
              <a:gd name="connsiteX856" fmla="*/ 478990 w 2777861"/>
              <a:gd name="connsiteY856" fmla="*/ 1755951 h 2438401"/>
              <a:gd name="connsiteX857" fmla="*/ 480167 w 2777861"/>
              <a:gd name="connsiteY857" fmla="*/ 1778134 h 2438401"/>
              <a:gd name="connsiteX858" fmla="*/ 483360 w 2777861"/>
              <a:gd name="connsiteY858" fmla="*/ 1784184 h 2438401"/>
              <a:gd name="connsiteX859" fmla="*/ 516129 w 2777861"/>
              <a:gd name="connsiteY859" fmla="*/ 1800148 h 2438401"/>
              <a:gd name="connsiteX860" fmla="*/ 578476 w 2777861"/>
              <a:gd name="connsiteY860" fmla="*/ 1810736 h 2438401"/>
              <a:gd name="connsiteX861" fmla="*/ 606036 w 2777861"/>
              <a:gd name="connsiteY861" fmla="*/ 1801493 h 2438401"/>
              <a:gd name="connsiteX862" fmla="*/ 626706 w 2777861"/>
              <a:gd name="connsiteY862" fmla="*/ 1740323 h 2438401"/>
              <a:gd name="connsiteX863" fmla="*/ 598642 w 2777861"/>
              <a:gd name="connsiteY863" fmla="*/ 1677472 h 2438401"/>
              <a:gd name="connsiteX864" fmla="*/ 595449 w 2777861"/>
              <a:gd name="connsiteY864" fmla="*/ 1660499 h 2438401"/>
              <a:gd name="connsiteX865" fmla="*/ 600490 w 2777861"/>
              <a:gd name="connsiteY865" fmla="*/ 1652601 h 2438401"/>
              <a:gd name="connsiteX866" fmla="*/ 563856 w 2777861"/>
              <a:gd name="connsiteY866" fmla="*/ 1662852 h 2438401"/>
              <a:gd name="connsiteX867" fmla="*/ 532094 w 2777861"/>
              <a:gd name="connsiteY867" fmla="*/ 1671422 h 2438401"/>
              <a:gd name="connsiteX868" fmla="*/ 531086 w 2777861"/>
              <a:gd name="connsiteY868" fmla="*/ 1692597 h 2438401"/>
              <a:gd name="connsiteX869" fmla="*/ 539992 w 2777861"/>
              <a:gd name="connsiteY869" fmla="*/ 1700495 h 2438401"/>
              <a:gd name="connsiteX870" fmla="*/ 556125 w 2777861"/>
              <a:gd name="connsiteY870" fmla="*/ 1693605 h 2438401"/>
              <a:gd name="connsiteX871" fmla="*/ 555621 w 2777861"/>
              <a:gd name="connsiteY871" fmla="*/ 1696798 h 2438401"/>
              <a:gd name="connsiteX872" fmla="*/ 571586 w 2777861"/>
              <a:gd name="connsiteY872" fmla="*/ 1704024 h 2438401"/>
              <a:gd name="connsiteX873" fmla="*/ 595617 w 2777861"/>
              <a:gd name="connsiteY873" fmla="*/ 1701839 h 2438401"/>
              <a:gd name="connsiteX874" fmla="*/ 603347 w 2777861"/>
              <a:gd name="connsiteY874" fmla="*/ 1698646 h 2438401"/>
              <a:gd name="connsiteX875" fmla="*/ 619312 w 2777861"/>
              <a:gd name="connsiteY875" fmla="*/ 1682177 h 2438401"/>
              <a:gd name="connsiteX876" fmla="*/ 598642 w 2777861"/>
              <a:gd name="connsiteY876" fmla="*/ 1677472 h 2438401"/>
              <a:gd name="connsiteX877" fmla="*/ 506887 w 2777861"/>
              <a:gd name="connsiteY877" fmla="*/ 1836951 h 2438401"/>
              <a:gd name="connsiteX878" fmla="*/ 513945 w 2777861"/>
              <a:gd name="connsiteY878" fmla="*/ 1845858 h 2438401"/>
              <a:gd name="connsiteX879" fmla="*/ 542681 w 2777861"/>
              <a:gd name="connsiteY879" fmla="*/ 1865015 h 2438401"/>
              <a:gd name="connsiteX880" fmla="*/ 585870 w 2777861"/>
              <a:gd name="connsiteY880" fmla="*/ 1872746 h 2438401"/>
              <a:gd name="connsiteX881" fmla="*/ 590743 w 2777861"/>
              <a:gd name="connsiteY881" fmla="*/ 1869553 h 2438401"/>
              <a:gd name="connsiteX882" fmla="*/ 606204 w 2777861"/>
              <a:gd name="connsiteY882" fmla="*/ 1862831 h 2438401"/>
              <a:gd name="connsiteX883" fmla="*/ 603347 w 2777861"/>
              <a:gd name="connsiteY883" fmla="*/ 1857117 h 2438401"/>
              <a:gd name="connsiteX884" fmla="*/ 612758 w 2777861"/>
              <a:gd name="connsiteY884" fmla="*/ 1858630 h 2438401"/>
              <a:gd name="connsiteX885" fmla="*/ 606204 w 2777861"/>
              <a:gd name="connsiteY885" fmla="*/ 1852748 h 2438401"/>
              <a:gd name="connsiteX886" fmla="*/ 583349 w 2777861"/>
              <a:gd name="connsiteY886" fmla="*/ 1837119 h 2438401"/>
              <a:gd name="connsiteX887" fmla="*/ 506887 w 2777861"/>
              <a:gd name="connsiteY887" fmla="*/ 1836951 h 2438401"/>
              <a:gd name="connsiteX888" fmla="*/ 264055 w 2777861"/>
              <a:gd name="connsiteY888" fmla="*/ 1489593 h 2438401"/>
              <a:gd name="connsiteX889" fmla="*/ 295648 w 2777861"/>
              <a:gd name="connsiteY889" fmla="*/ 1467074 h 2438401"/>
              <a:gd name="connsiteX890" fmla="*/ 310605 w 2777861"/>
              <a:gd name="connsiteY890" fmla="*/ 1463545 h 2438401"/>
              <a:gd name="connsiteX891" fmla="*/ 318503 w 2777861"/>
              <a:gd name="connsiteY891" fmla="*/ 1456655 h 2438401"/>
              <a:gd name="connsiteX892" fmla="*/ 303883 w 2777861"/>
              <a:gd name="connsiteY892" fmla="*/ 1445059 h 2438401"/>
              <a:gd name="connsiteX893" fmla="*/ 288926 w 2777861"/>
              <a:gd name="connsiteY893" fmla="*/ 1444219 h 2438401"/>
              <a:gd name="connsiteX894" fmla="*/ 278171 w 2777861"/>
              <a:gd name="connsiteY894" fmla="*/ 1451949 h 2438401"/>
              <a:gd name="connsiteX895" fmla="*/ 245569 w 2777861"/>
              <a:gd name="connsiteY895" fmla="*/ 1480686 h 2438401"/>
              <a:gd name="connsiteX896" fmla="*/ 264055 w 2777861"/>
              <a:gd name="connsiteY896" fmla="*/ 1489593 h 2438401"/>
              <a:gd name="connsiteX897" fmla="*/ 1474349 w 2777861"/>
              <a:gd name="connsiteY897" fmla="*/ 215944 h 2438401"/>
              <a:gd name="connsiteX898" fmla="*/ 1484264 w 2777861"/>
              <a:gd name="connsiteY898" fmla="*/ 214768 h 2438401"/>
              <a:gd name="connsiteX899" fmla="*/ 1499556 w 2777861"/>
              <a:gd name="connsiteY899" fmla="*/ 216448 h 2438401"/>
              <a:gd name="connsiteX900" fmla="*/ 1498380 w 2777861"/>
              <a:gd name="connsiteY900" fmla="*/ 235606 h 2438401"/>
              <a:gd name="connsiteX901" fmla="*/ 1496363 w 2777861"/>
              <a:gd name="connsiteY901" fmla="*/ 240815 h 2438401"/>
              <a:gd name="connsiteX902" fmla="*/ 1498884 w 2777861"/>
              <a:gd name="connsiteY902" fmla="*/ 242664 h 2438401"/>
              <a:gd name="connsiteX903" fmla="*/ 1509471 w 2777861"/>
              <a:gd name="connsiteY903" fmla="*/ 230564 h 2438401"/>
              <a:gd name="connsiteX904" fmla="*/ 1527621 w 2777861"/>
              <a:gd name="connsiteY904" fmla="*/ 209894 h 2438401"/>
              <a:gd name="connsiteX905" fmla="*/ 1528125 w 2777861"/>
              <a:gd name="connsiteY905" fmla="*/ 192081 h 2438401"/>
              <a:gd name="connsiteX906" fmla="*/ 1525100 w 2777861"/>
              <a:gd name="connsiteY906" fmla="*/ 183510 h 2438401"/>
              <a:gd name="connsiteX907" fmla="*/ 1518882 w 2777861"/>
              <a:gd name="connsiteY907" fmla="*/ 184519 h 2438401"/>
              <a:gd name="connsiteX908" fmla="*/ 1474349 w 2777861"/>
              <a:gd name="connsiteY908" fmla="*/ 215944 h 2438401"/>
              <a:gd name="connsiteX909" fmla="*/ 320015 w 2777861"/>
              <a:gd name="connsiteY909" fmla="*/ 1603866 h 2438401"/>
              <a:gd name="connsiteX910" fmla="*/ 351609 w 2777861"/>
              <a:gd name="connsiteY910" fmla="*/ 1575130 h 2438401"/>
              <a:gd name="connsiteX911" fmla="*/ 318839 w 2777861"/>
              <a:gd name="connsiteY911" fmla="*/ 1580507 h 2438401"/>
              <a:gd name="connsiteX912" fmla="*/ 303547 w 2777861"/>
              <a:gd name="connsiteY912" fmla="*/ 1594287 h 2438401"/>
              <a:gd name="connsiteX913" fmla="*/ 320015 w 2777861"/>
              <a:gd name="connsiteY913" fmla="*/ 1603866 h 2438401"/>
              <a:gd name="connsiteX914" fmla="*/ 632084 w 2777861"/>
              <a:gd name="connsiteY914" fmla="*/ 844114 h 2438401"/>
              <a:gd name="connsiteX915" fmla="*/ 592592 w 2777861"/>
              <a:gd name="connsiteY915" fmla="*/ 828485 h 2438401"/>
              <a:gd name="connsiteX916" fmla="*/ 588895 w 2777861"/>
              <a:gd name="connsiteY916" fmla="*/ 838568 h 2438401"/>
              <a:gd name="connsiteX917" fmla="*/ 632084 w 2777861"/>
              <a:gd name="connsiteY917" fmla="*/ 844114 h 2438401"/>
              <a:gd name="connsiteX918" fmla="*/ 495459 w 2777861"/>
              <a:gd name="connsiteY918" fmla="*/ 894697 h 2438401"/>
              <a:gd name="connsiteX919" fmla="*/ 491258 w 2777861"/>
              <a:gd name="connsiteY919" fmla="*/ 891336 h 2438401"/>
              <a:gd name="connsiteX920" fmla="*/ 489409 w 2777861"/>
              <a:gd name="connsiteY920" fmla="*/ 903435 h 2438401"/>
              <a:gd name="connsiteX921" fmla="*/ 521003 w 2777861"/>
              <a:gd name="connsiteY921" fmla="*/ 894865 h 2438401"/>
              <a:gd name="connsiteX922" fmla="*/ 495459 w 2777861"/>
              <a:gd name="connsiteY922" fmla="*/ 894697 h 2438401"/>
              <a:gd name="connsiteX923" fmla="*/ 323040 w 2777861"/>
              <a:gd name="connsiteY923" fmla="*/ 1504381 h 2438401"/>
              <a:gd name="connsiteX924" fmla="*/ 301194 w 2777861"/>
              <a:gd name="connsiteY924" fmla="*/ 1486400 h 2438401"/>
              <a:gd name="connsiteX925" fmla="*/ 323040 w 2777861"/>
              <a:gd name="connsiteY925" fmla="*/ 1504381 h 2438401"/>
              <a:gd name="connsiteX926" fmla="*/ 606876 w 2777861"/>
              <a:gd name="connsiteY926" fmla="*/ 695894 h 2438401"/>
              <a:gd name="connsiteX927" fmla="*/ 612926 w 2777861"/>
              <a:gd name="connsiteY927" fmla="*/ 703624 h 2438401"/>
              <a:gd name="connsiteX928" fmla="*/ 624185 w 2777861"/>
              <a:gd name="connsiteY928" fmla="*/ 704296 h 2438401"/>
              <a:gd name="connsiteX929" fmla="*/ 629059 w 2777861"/>
              <a:gd name="connsiteY929" fmla="*/ 712867 h 2438401"/>
              <a:gd name="connsiteX930" fmla="*/ 632252 w 2777861"/>
              <a:gd name="connsiteY930" fmla="*/ 695894 h 2438401"/>
              <a:gd name="connsiteX931" fmla="*/ 606876 w 2777861"/>
              <a:gd name="connsiteY931" fmla="*/ 695894 h 2438401"/>
              <a:gd name="connsiteX932" fmla="*/ 335644 w 2777861"/>
              <a:gd name="connsiteY932" fmla="*/ 1373638 h 2438401"/>
              <a:gd name="connsiteX933" fmla="*/ 317831 w 2777861"/>
              <a:gd name="connsiteY933" fmla="*/ 1361875 h 2438401"/>
              <a:gd name="connsiteX934" fmla="*/ 311277 w 2777861"/>
              <a:gd name="connsiteY934" fmla="*/ 1365908 h 2438401"/>
              <a:gd name="connsiteX935" fmla="*/ 315478 w 2777861"/>
              <a:gd name="connsiteY935" fmla="*/ 1373302 h 2438401"/>
              <a:gd name="connsiteX936" fmla="*/ 335644 w 2777861"/>
              <a:gd name="connsiteY936" fmla="*/ 1373638 h 2438401"/>
              <a:gd name="connsiteX937" fmla="*/ 908525 w 2777861"/>
              <a:gd name="connsiteY937" fmla="*/ 1739986 h 2438401"/>
              <a:gd name="connsiteX938" fmla="*/ 908525 w 2777861"/>
              <a:gd name="connsiteY938" fmla="*/ 1736289 h 2438401"/>
              <a:gd name="connsiteX939" fmla="*/ 892897 w 2777861"/>
              <a:gd name="connsiteY939" fmla="*/ 1733264 h 2438401"/>
              <a:gd name="connsiteX940" fmla="*/ 894745 w 2777861"/>
              <a:gd name="connsiteY940" fmla="*/ 1745028 h 2438401"/>
              <a:gd name="connsiteX941" fmla="*/ 885335 w 2777861"/>
              <a:gd name="connsiteY941" fmla="*/ 1752086 h 2438401"/>
              <a:gd name="connsiteX942" fmla="*/ 908525 w 2777861"/>
              <a:gd name="connsiteY942" fmla="*/ 1739986 h 2438401"/>
              <a:gd name="connsiteX943" fmla="*/ 494955 w 2777861"/>
              <a:gd name="connsiteY943" fmla="*/ 1185086 h 2438401"/>
              <a:gd name="connsiteX944" fmla="*/ 520331 w 2777861"/>
              <a:gd name="connsiteY944" fmla="*/ 1179373 h 2438401"/>
              <a:gd name="connsiteX945" fmla="*/ 521171 w 2777861"/>
              <a:gd name="connsiteY945" fmla="*/ 1175844 h 2438401"/>
              <a:gd name="connsiteX946" fmla="*/ 507223 w 2777861"/>
              <a:gd name="connsiteY946" fmla="*/ 1166769 h 2438401"/>
              <a:gd name="connsiteX947" fmla="*/ 494955 w 2777861"/>
              <a:gd name="connsiteY947" fmla="*/ 1185086 h 2438401"/>
              <a:gd name="connsiteX948" fmla="*/ 288422 w 2777861"/>
              <a:gd name="connsiteY948" fmla="*/ 1386746 h 2438401"/>
              <a:gd name="connsiteX949" fmla="*/ 263215 w 2777861"/>
              <a:gd name="connsiteY949" fmla="*/ 1397501 h 2438401"/>
              <a:gd name="connsiteX950" fmla="*/ 288422 w 2777861"/>
              <a:gd name="connsiteY950" fmla="*/ 1386746 h 2438401"/>
              <a:gd name="connsiteX951" fmla="*/ 117684 w 2777861"/>
              <a:gd name="connsiteY951" fmla="*/ 1578659 h 2438401"/>
              <a:gd name="connsiteX952" fmla="*/ 112810 w 2777861"/>
              <a:gd name="connsiteY952" fmla="*/ 1593615 h 2438401"/>
              <a:gd name="connsiteX953" fmla="*/ 115835 w 2777861"/>
              <a:gd name="connsiteY953" fmla="*/ 1596976 h 2438401"/>
              <a:gd name="connsiteX954" fmla="*/ 131464 w 2777861"/>
              <a:gd name="connsiteY954" fmla="*/ 1590254 h 2438401"/>
              <a:gd name="connsiteX955" fmla="*/ 126086 w 2777861"/>
              <a:gd name="connsiteY955" fmla="*/ 1592271 h 2438401"/>
              <a:gd name="connsiteX956" fmla="*/ 117684 w 2777861"/>
              <a:gd name="connsiteY956" fmla="*/ 1578659 h 2438401"/>
              <a:gd name="connsiteX957" fmla="*/ 775766 w 2777861"/>
              <a:gd name="connsiteY957" fmla="*/ 1843169 h 2438401"/>
              <a:gd name="connsiteX958" fmla="*/ 797949 w 2777861"/>
              <a:gd name="connsiteY958" fmla="*/ 1824852 h 2438401"/>
              <a:gd name="connsiteX959" fmla="*/ 775766 w 2777861"/>
              <a:gd name="connsiteY959" fmla="*/ 1843169 h 2438401"/>
              <a:gd name="connsiteX960" fmla="*/ 974737 w 2777861"/>
              <a:gd name="connsiteY960" fmla="*/ 202500 h 2438401"/>
              <a:gd name="connsiteX961" fmla="*/ 955243 w 2777861"/>
              <a:gd name="connsiteY961" fmla="*/ 206869 h 2438401"/>
              <a:gd name="connsiteX962" fmla="*/ 974737 w 2777861"/>
              <a:gd name="connsiteY962" fmla="*/ 202500 h 2438401"/>
              <a:gd name="connsiteX963" fmla="*/ 848532 w 2777861"/>
              <a:gd name="connsiteY963" fmla="*/ 484151 h 2438401"/>
              <a:gd name="connsiteX964" fmla="*/ 835592 w 2777861"/>
              <a:gd name="connsiteY964" fmla="*/ 477093 h 2438401"/>
              <a:gd name="connsiteX965" fmla="*/ 832063 w 2777861"/>
              <a:gd name="connsiteY965" fmla="*/ 478774 h 2438401"/>
              <a:gd name="connsiteX966" fmla="*/ 836264 w 2777861"/>
              <a:gd name="connsiteY966" fmla="*/ 493394 h 2438401"/>
              <a:gd name="connsiteX967" fmla="*/ 848532 w 2777861"/>
              <a:gd name="connsiteY967" fmla="*/ 484151 h 2438401"/>
              <a:gd name="connsiteX968" fmla="*/ 212127 w 2777861"/>
              <a:gd name="connsiteY968" fmla="*/ 1388259 h 2438401"/>
              <a:gd name="connsiteX969" fmla="*/ 224731 w 2777861"/>
              <a:gd name="connsiteY969" fmla="*/ 1390779 h 2438401"/>
              <a:gd name="connsiteX970" fmla="*/ 229100 w 2777861"/>
              <a:gd name="connsiteY970" fmla="*/ 1383553 h 2438401"/>
              <a:gd name="connsiteX971" fmla="*/ 220026 w 2777861"/>
              <a:gd name="connsiteY971" fmla="*/ 1374647 h 2438401"/>
              <a:gd name="connsiteX972" fmla="*/ 212127 w 2777861"/>
              <a:gd name="connsiteY972" fmla="*/ 1388259 h 2438401"/>
              <a:gd name="connsiteX973" fmla="*/ 232125 w 2777861"/>
              <a:gd name="connsiteY973" fmla="*/ 1404391 h 2438401"/>
              <a:gd name="connsiteX974" fmla="*/ 226916 w 2777861"/>
              <a:gd name="connsiteY974" fmla="*/ 1408593 h 2438401"/>
              <a:gd name="connsiteX975" fmla="*/ 233134 w 2777861"/>
              <a:gd name="connsiteY975" fmla="*/ 1418676 h 2438401"/>
              <a:gd name="connsiteX976" fmla="*/ 240192 w 2777861"/>
              <a:gd name="connsiteY976" fmla="*/ 1412290 h 2438401"/>
              <a:gd name="connsiteX977" fmla="*/ 232125 w 2777861"/>
              <a:gd name="connsiteY977" fmla="*/ 1404391 h 2438401"/>
              <a:gd name="connsiteX978" fmla="*/ 260526 w 2777861"/>
              <a:gd name="connsiteY978" fmla="*/ 1519841 h 2438401"/>
              <a:gd name="connsiteX979" fmla="*/ 278843 w 2777861"/>
              <a:gd name="connsiteY979" fmla="*/ 1515808 h 2438401"/>
              <a:gd name="connsiteX980" fmla="*/ 279179 w 2777861"/>
              <a:gd name="connsiteY980" fmla="*/ 1511271 h 2438401"/>
              <a:gd name="connsiteX981" fmla="*/ 267416 w 2777861"/>
              <a:gd name="connsiteY981" fmla="*/ 1507910 h 2438401"/>
              <a:gd name="connsiteX982" fmla="*/ 260526 w 2777861"/>
              <a:gd name="connsiteY982" fmla="*/ 1519841 h 2438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</a:cxnLst>
            <a:rect l="l" t="t" r="r" b="b"/>
            <a:pathLst>
              <a:path w="2777861" h="2438401">
                <a:moveTo>
                  <a:pt x="524028" y="1892576"/>
                </a:moveTo>
                <a:cubicBezTo>
                  <a:pt x="520163" y="1889551"/>
                  <a:pt x="515457" y="1887030"/>
                  <a:pt x="512768" y="1883333"/>
                </a:cubicBezTo>
                <a:cubicBezTo>
                  <a:pt x="507727" y="1876107"/>
                  <a:pt x="502685" y="1870729"/>
                  <a:pt x="493779" y="1866864"/>
                </a:cubicBezTo>
                <a:cubicBezTo>
                  <a:pt x="481679" y="1861486"/>
                  <a:pt x="470756" y="1852244"/>
                  <a:pt x="461345" y="1842833"/>
                </a:cubicBezTo>
                <a:cubicBezTo>
                  <a:pt x="450254" y="1831574"/>
                  <a:pt x="441179" y="1818298"/>
                  <a:pt x="430928" y="1805526"/>
                </a:cubicBezTo>
                <a:cubicBezTo>
                  <a:pt x="421013" y="1811576"/>
                  <a:pt x="415468" y="1809895"/>
                  <a:pt x="416308" y="1796787"/>
                </a:cubicBezTo>
                <a:cubicBezTo>
                  <a:pt x="416476" y="1795107"/>
                  <a:pt x="415132" y="1792754"/>
                  <a:pt x="413787" y="1791410"/>
                </a:cubicBezTo>
                <a:cubicBezTo>
                  <a:pt x="405553" y="1782503"/>
                  <a:pt x="404712" y="1768387"/>
                  <a:pt x="413115" y="1756623"/>
                </a:cubicBezTo>
                <a:cubicBezTo>
                  <a:pt x="408073" y="1754775"/>
                  <a:pt x="403536" y="1753094"/>
                  <a:pt x="397822" y="1751078"/>
                </a:cubicBezTo>
                <a:cubicBezTo>
                  <a:pt x="398327" y="1740827"/>
                  <a:pt x="390260" y="1738474"/>
                  <a:pt x="381522" y="1736625"/>
                </a:cubicBezTo>
                <a:cubicBezTo>
                  <a:pt x="378329" y="1735953"/>
                  <a:pt x="375640" y="1733769"/>
                  <a:pt x="372615" y="1732256"/>
                </a:cubicBezTo>
                <a:cubicBezTo>
                  <a:pt x="374968" y="1729735"/>
                  <a:pt x="377152" y="1727047"/>
                  <a:pt x="379841" y="1725030"/>
                </a:cubicBezTo>
                <a:cubicBezTo>
                  <a:pt x="384210" y="1721669"/>
                  <a:pt x="388748" y="1718644"/>
                  <a:pt x="393285" y="1715283"/>
                </a:cubicBezTo>
                <a:cubicBezTo>
                  <a:pt x="392445" y="1714107"/>
                  <a:pt x="391605" y="1712763"/>
                  <a:pt x="390932" y="1711586"/>
                </a:cubicBezTo>
                <a:cubicBezTo>
                  <a:pt x="388412" y="1712763"/>
                  <a:pt x="385891" y="1713939"/>
                  <a:pt x="382866" y="1715283"/>
                </a:cubicBezTo>
                <a:cubicBezTo>
                  <a:pt x="380681" y="1708393"/>
                  <a:pt x="377993" y="1701839"/>
                  <a:pt x="376648" y="1695117"/>
                </a:cubicBezTo>
                <a:cubicBezTo>
                  <a:pt x="374632" y="1686043"/>
                  <a:pt x="370766" y="1681001"/>
                  <a:pt x="360011" y="1686883"/>
                </a:cubicBezTo>
                <a:cubicBezTo>
                  <a:pt x="359675" y="1685370"/>
                  <a:pt x="359507" y="1684026"/>
                  <a:pt x="359171" y="1682514"/>
                </a:cubicBezTo>
                <a:cubicBezTo>
                  <a:pt x="363372" y="1680497"/>
                  <a:pt x="367573" y="1678648"/>
                  <a:pt x="371607" y="1676464"/>
                </a:cubicBezTo>
                <a:cubicBezTo>
                  <a:pt x="375808" y="1674447"/>
                  <a:pt x="383538" y="1671086"/>
                  <a:pt x="383370" y="1670078"/>
                </a:cubicBezTo>
                <a:cubicBezTo>
                  <a:pt x="381690" y="1663692"/>
                  <a:pt x="378329" y="1657642"/>
                  <a:pt x="375136" y="1651760"/>
                </a:cubicBezTo>
                <a:cubicBezTo>
                  <a:pt x="372951" y="1647895"/>
                  <a:pt x="367741" y="1644366"/>
                  <a:pt x="367910" y="1641005"/>
                </a:cubicBezTo>
                <a:cubicBezTo>
                  <a:pt x="368414" y="1632099"/>
                  <a:pt x="363876" y="1630586"/>
                  <a:pt x="356146" y="1629914"/>
                </a:cubicBezTo>
                <a:cubicBezTo>
                  <a:pt x="353289" y="1648231"/>
                  <a:pt x="342534" y="1628738"/>
                  <a:pt x="335812" y="1633947"/>
                </a:cubicBezTo>
                <a:cubicBezTo>
                  <a:pt x="332955" y="1636132"/>
                  <a:pt x="327410" y="1634619"/>
                  <a:pt x="323712" y="1636132"/>
                </a:cubicBezTo>
                <a:cubicBezTo>
                  <a:pt x="313293" y="1640333"/>
                  <a:pt x="303378" y="1647559"/>
                  <a:pt x="291783" y="1639997"/>
                </a:cubicBezTo>
                <a:cubicBezTo>
                  <a:pt x="288758" y="1637980"/>
                  <a:pt x="286573" y="1634787"/>
                  <a:pt x="284389" y="1631763"/>
                </a:cubicBezTo>
                <a:cubicBezTo>
                  <a:pt x="282372" y="1628906"/>
                  <a:pt x="280692" y="1625713"/>
                  <a:pt x="278339" y="1621680"/>
                </a:cubicBezTo>
                <a:cubicBezTo>
                  <a:pt x="283213" y="1618319"/>
                  <a:pt x="288422" y="1614790"/>
                  <a:pt x="294640" y="1610588"/>
                </a:cubicBezTo>
                <a:cubicBezTo>
                  <a:pt x="288758" y="1605211"/>
                  <a:pt x="283717" y="1600337"/>
                  <a:pt x="278171" y="1596136"/>
                </a:cubicBezTo>
                <a:cubicBezTo>
                  <a:pt x="276827" y="1595128"/>
                  <a:pt x="273298" y="1595128"/>
                  <a:pt x="271617" y="1596136"/>
                </a:cubicBezTo>
                <a:cubicBezTo>
                  <a:pt x="245737" y="1611933"/>
                  <a:pt x="217673" y="1618655"/>
                  <a:pt x="187592" y="1616974"/>
                </a:cubicBezTo>
                <a:cubicBezTo>
                  <a:pt x="179694" y="1616470"/>
                  <a:pt x="171964" y="1615126"/>
                  <a:pt x="164065" y="1614790"/>
                </a:cubicBezTo>
                <a:cubicBezTo>
                  <a:pt x="160200" y="1614621"/>
                  <a:pt x="156503" y="1616470"/>
                  <a:pt x="152638" y="1617310"/>
                </a:cubicBezTo>
                <a:cubicBezTo>
                  <a:pt x="148101" y="1613613"/>
                  <a:pt x="143563" y="1609748"/>
                  <a:pt x="136841" y="1604202"/>
                </a:cubicBezTo>
                <a:cubicBezTo>
                  <a:pt x="134489" y="1610252"/>
                  <a:pt x="132808" y="1614958"/>
                  <a:pt x="130791" y="1619663"/>
                </a:cubicBezTo>
                <a:cubicBezTo>
                  <a:pt x="129615" y="1622520"/>
                  <a:pt x="128775" y="1625713"/>
                  <a:pt x="126926" y="1628065"/>
                </a:cubicBezTo>
                <a:cubicBezTo>
                  <a:pt x="115667" y="1642350"/>
                  <a:pt x="94325" y="1643022"/>
                  <a:pt x="82057" y="1629746"/>
                </a:cubicBezTo>
                <a:cubicBezTo>
                  <a:pt x="78864" y="1626217"/>
                  <a:pt x="75167" y="1623024"/>
                  <a:pt x="71638" y="1619495"/>
                </a:cubicBezTo>
                <a:cubicBezTo>
                  <a:pt x="74831" y="1611429"/>
                  <a:pt x="78864" y="1610252"/>
                  <a:pt x="86930" y="1612941"/>
                </a:cubicBezTo>
                <a:cubicBezTo>
                  <a:pt x="91468" y="1614453"/>
                  <a:pt x="98022" y="1609748"/>
                  <a:pt x="102223" y="1608404"/>
                </a:cubicBezTo>
                <a:cubicBezTo>
                  <a:pt x="98022" y="1604034"/>
                  <a:pt x="92308" y="1600673"/>
                  <a:pt x="91300" y="1596304"/>
                </a:cubicBezTo>
                <a:cubicBezTo>
                  <a:pt x="89955" y="1590926"/>
                  <a:pt x="92812" y="1584709"/>
                  <a:pt x="92980" y="1578659"/>
                </a:cubicBezTo>
                <a:cubicBezTo>
                  <a:pt x="93148" y="1574962"/>
                  <a:pt x="92812" y="1570256"/>
                  <a:pt x="90796" y="1567736"/>
                </a:cubicBezTo>
                <a:cubicBezTo>
                  <a:pt x="86930" y="1562862"/>
                  <a:pt x="81553" y="1558997"/>
                  <a:pt x="76175" y="1554292"/>
                </a:cubicBezTo>
                <a:cubicBezTo>
                  <a:pt x="73655" y="1555804"/>
                  <a:pt x="70294" y="1557821"/>
                  <a:pt x="66764" y="1559837"/>
                </a:cubicBezTo>
                <a:cubicBezTo>
                  <a:pt x="60715" y="1544209"/>
                  <a:pt x="61891" y="1538159"/>
                  <a:pt x="71974" y="1530429"/>
                </a:cubicBezTo>
                <a:cubicBezTo>
                  <a:pt x="68445" y="1517993"/>
                  <a:pt x="55673" y="1507742"/>
                  <a:pt x="63908" y="1493122"/>
                </a:cubicBezTo>
                <a:cubicBezTo>
                  <a:pt x="65756" y="1489929"/>
                  <a:pt x="70630" y="1487408"/>
                  <a:pt x="74663" y="1486568"/>
                </a:cubicBezTo>
                <a:cubicBezTo>
                  <a:pt x="83737" y="1484383"/>
                  <a:pt x="92980" y="1483543"/>
                  <a:pt x="102055" y="1481526"/>
                </a:cubicBezTo>
                <a:cubicBezTo>
                  <a:pt x="104576" y="1481022"/>
                  <a:pt x="107432" y="1479005"/>
                  <a:pt x="109113" y="1476821"/>
                </a:cubicBezTo>
                <a:cubicBezTo>
                  <a:pt x="118020" y="1465561"/>
                  <a:pt x="121381" y="1463377"/>
                  <a:pt x="137849" y="1459680"/>
                </a:cubicBezTo>
                <a:cubicBezTo>
                  <a:pt x="137345" y="1462200"/>
                  <a:pt x="137513" y="1464553"/>
                  <a:pt x="136505" y="1466234"/>
                </a:cubicBezTo>
                <a:cubicBezTo>
                  <a:pt x="128943" y="1478501"/>
                  <a:pt x="134152" y="1492113"/>
                  <a:pt x="147596" y="1496146"/>
                </a:cubicBezTo>
                <a:cubicBezTo>
                  <a:pt x="151125" y="1497155"/>
                  <a:pt x="156335" y="1500516"/>
                  <a:pt x="156335" y="1502868"/>
                </a:cubicBezTo>
                <a:cubicBezTo>
                  <a:pt x="156503" y="1509422"/>
                  <a:pt x="163057" y="1518497"/>
                  <a:pt x="151125" y="1522194"/>
                </a:cubicBezTo>
                <a:cubicBezTo>
                  <a:pt x="145076" y="1524043"/>
                  <a:pt x="139362" y="1527068"/>
                  <a:pt x="132976" y="1529756"/>
                </a:cubicBezTo>
                <a:cubicBezTo>
                  <a:pt x="141379" y="1540680"/>
                  <a:pt x="151630" y="1545049"/>
                  <a:pt x="164065" y="1540175"/>
                </a:cubicBezTo>
                <a:cubicBezTo>
                  <a:pt x="171123" y="1537487"/>
                  <a:pt x="173980" y="1540007"/>
                  <a:pt x="178181" y="1545217"/>
                </a:cubicBezTo>
                <a:cubicBezTo>
                  <a:pt x="182215" y="1550090"/>
                  <a:pt x="188769" y="1552947"/>
                  <a:pt x="195154" y="1557485"/>
                </a:cubicBezTo>
                <a:cubicBezTo>
                  <a:pt x="196331" y="1555804"/>
                  <a:pt x="197339" y="1552779"/>
                  <a:pt x="198852" y="1552443"/>
                </a:cubicBezTo>
                <a:cubicBezTo>
                  <a:pt x="204397" y="1551099"/>
                  <a:pt x="210111" y="1550763"/>
                  <a:pt x="215657" y="1550090"/>
                </a:cubicBezTo>
                <a:cubicBezTo>
                  <a:pt x="214144" y="1555300"/>
                  <a:pt x="213808" y="1561350"/>
                  <a:pt x="210783" y="1565215"/>
                </a:cubicBezTo>
                <a:cubicBezTo>
                  <a:pt x="203557" y="1574290"/>
                  <a:pt x="184735" y="1574626"/>
                  <a:pt x="173644" y="1570088"/>
                </a:cubicBezTo>
                <a:cubicBezTo>
                  <a:pt x="159024" y="1564039"/>
                  <a:pt x="143395" y="1560341"/>
                  <a:pt x="127430" y="1555300"/>
                </a:cubicBezTo>
                <a:cubicBezTo>
                  <a:pt x="124742" y="1580675"/>
                  <a:pt x="133312" y="1590086"/>
                  <a:pt x="154991" y="1589750"/>
                </a:cubicBezTo>
                <a:cubicBezTo>
                  <a:pt x="170955" y="1589582"/>
                  <a:pt x="186752" y="1589582"/>
                  <a:pt x="202717" y="1589414"/>
                </a:cubicBezTo>
                <a:cubicBezTo>
                  <a:pt x="204229" y="1589414"/>
                  <a:pt x="205742" y="1588238"/>
                  <a:pt x="207086" y="1587565"/>
                </a:cubicBezTo>
                <a:cubicBezTo>
                  <a:pt x="221202" y="1580675"/>
                  <a:pt x="235150" y="1580675"/>
                  <a:pt x="249434" y="1587733"/>
                </a:cubicBezTo>
                <a:cubicBezTo>
                  <a:pt x="252291" y="1589078"/>
                  <a:pt x="256661" y="1587061"/>
                  <a:pt x="262206" y="1586221"/>
                </a:cubicBezTo>
                <a:cubicBezTo>
                  <a:pt x="258005" y="1577314"/>
                  <a:pt x="254644" y="1570088"/>
                  <a:pt x="251451" y="1563198"/>
                </a:cubicBezTo>
                <a:cubicBezTo>
                  <a:pt x="235318" y="1566727"/>
                  <a:pt x="235318" y="1566727"/>
                  <a:pt x="225571" y="1551099"/>
                </a:cubicBezTo>
                <a:cubicBezTo>
                  <a:pt x="229100" y="1551435"/>
                  <a:pt x="231789" y="1551771"/>
                  <a:pt x="234478" y="1551939"/>
                </a:cubicBezTo>
                <a:cubicBezTo>
                  <a:pt x="234814" y="1550931"/>
                  <a:pt x="235318" y="1549754"/>
                  <a:pt x="235654" y="1548746"/>
                </a:cubicBezTo>
                <a:cubicBezTo>
                  <a:pt x="230781" y="1547570"/>
                  <a:pt x="225739" y="1546897"/>
                  <a:pt x="220866" y="1545385"/>
                </a:cubicBezTo>
                <a:cubicBezTo>
                  <a:pt x="218513" y="1544713"/>
                  <a:pt x="216497" y="1542864"/>
                  <a:pt x="214312" y="1541520"/>
                </a:cubicBezTo>
                <a:cubicBezTo>
                  <a:pt x="215993" y="1539671"/>
                  <a:pt x="217673" y="1537823"/>
                  <a:pt x="221202" y="1533790"/>
                </a:cubicBezTo>
                <a:cubicBezTo>
                  <a:pt x="214984" y="1528916"/>
                  <a:pt x="207926" y="1524211"/>
                  <a:pt x="201876" y="1518329"/>
                </a:cubicBezTo>
                <a:cubicBezTo>
                  <a:pt x="198683" y="1515304"/>
                  <a:pt x="195322" y="1509927"/>
                  <a:pt x="195827" y="1506229"/>
                </a:cubicBezTo>
                <a:cubicBezTo>
                  <a:pt x="198179" y="1492113"/>
                  <a:pt x="196835" y="1480686"/>
                  <a:pt x="184063" y="1470939"/>
                </a:cubicBezTo>
                <a:cubicBezTo>
                  <a:pt x="179022" y="1467242"/>
                  <a:pt x="178013" y="1458167"/>
                  <a:pt x="176165" y="1453798"/>
                </a:cubicBezTo>
                <a:cubicBezTo>
                  <a:pt x="187088" y="1445563"/>
                  <a:pt x="197507" y="1437665"/>
                  <a:pt x="206582" y="1430775"/>
                </a:cubicBezTo>
                <a:cubicBezTo>
                  <a:pt x="209775" y="1416995"/>
                  <a:pt x="181038" y="1426910"/>
                  <a:pt x="194818" y="1408425"/>
                </a:cubicBezTo>
                <a:cubicBezTo>
                  <a:pt x="180870" y="1404895"/>
                  <a:pt x="168435" y="1399686"/>
                  <a:pt x="157511" y="1411954"/>
                </a:cubicBezTo>
                <a:cubicBezTo>
                  <a:pt x="156839" y="1412794"/>
                  <a:pt x="154991" y="1413130"/>
                  <a:pt x="154150" y="1412962"/>
                </a:cubicBezTo>
                <a:cubicBezTo>
                  <a:pt x="134825" y="1406912"/>
                  <a:pt x="120036" y="1419516"/>
                  <a:pt x="104240" y="1426070"/>
                </a:cubicBezTo>
                <a:cubicBezTo>
                  <a:pt x="95165" y="1429767"/>
                  <a:pt x="79872" y="1431279"/>
                  <a:pt x="81889" y="1447244"/>
                </a:cubicBezTo>
                <a:cubicBezTo>
                  <a:pt x="88611" y="1450101"/>
                  <a:pt x="94997" y="1452790"/>
                  <a:pt x="101887" y="1455646"/>
                </a:cubicBezTo>
                <a:cubicBezTo>
                  <a:pt x="105416" y="1453294"/>
                  <a:pt x="110457" y="1449092"/>
                  <a:pt x="116003" y="1446404"/>
                </a:cubicBezTo>
                <a:cubicBezTo>
                  <a:pt x="118524" y="1445227"/>
                  <a:pt x="122389" y="1447076"/>
                  <a:pt x="125582" y="1447580"/>
                </a:cubicBezTo>
                <a:cubicBezTo>
                  <a:pt x="124069" y="1450437"/>
                  <a:pt x="123229" y="1454470"/>
                  <a:pt x="120876" y="1455983"/>
                </a:cubicBezTo>
                <a:cubicBezTo>
                  <a:pt x="112474" y="1461192"/>
                  <a:pt x="103231" y="1465057"/>
                  <a:pt x="94997" y="1470435"/>
                </a:cubicBezTo>
                <a:cubicBezTo>
                  <a:pt x="87098" y="1475476"/>
                  <a:pt x="80376" y="1476485"/>
                  <a:pt x="73150" y="1469258"/>
                </a:cubicBezTo>
                <a:cubicBezTo>
                  <a:pt x="70462" y="1466570"/>
                  <a:pt x="65756" y="1466234"/>
                  <a:pt x="61387" y="1464385"/>
                </a:cubicBezTo>
                <a:cubicBezTo>
                  <a:pt x="63235" y="1452790"/>
                  <a:pt x="64916" y="1441866"/>
                  <a:pt x="56177" y="1431279"/>
                </a:cubicBezTo>
                <a:cubicBezTo>
                  <a:pt x="50128" y="1423885"/>
                  <a:pt x="50464" y="1414474"/>
                  <a:pt x="61051" y="1409433"/>
                </a:cubicBezTo>
                <a:cubicBezTo>
                  <a:pt x="60547" y="1407920"/>
                  <a:pt x="60715" y="1406912"/>
                  <a:pt x="60211" y="1406408"/>
                </a:cubicBezTo>
                <a:cubicBezTo>
                  <a:pt x="44750" y="1389099"/>
                  <a:pt x="46599" y="1382881"/>
                  <a:pt x="69285" y="1375991"/>
                </a:cubicBezTo>
                <a:cubicBezTo>
                  <a:pt x="77352" y="1373638"/>
                  <a:pt x="85250" y="1370277"/>
                  <a:pt x="95669" y="1366412"/>
                </a:cubicBezTo>
                <a:cubicBezTo>
                  <a:pt x="91636" y="1363219"/>
                  <a:pt x="89451" y="1361203"/>
                  <a:pt x="87098" y="1359858"/>
                </a:cubicBezTo>
                <a:cubicBezTo>
                  <a:pt x="84746" y="1358346"/>
                  <a:pt x="81553" y="1358010"/>
                  <a:pt x="79704" y="1356161"/>
                </a:cubicBezTo>
                <a:cubicBezTo>
                  <a:pt x="72982" y="1349607"/>
                  <a:pt x="67269" y="1341541"/>
                  <a:pt x="59706" y="1335995"/>
                </a:cubicBezTo>
                <a:cubicBezTo>
                  <a:pt x="56850" y="1333810"/>
                  <a:pt x="49959" y="1336163"/>
                  <a:pt x="45422" y="1337676"/>
                </a:cubicBezTo>
                <a:cubicBezTo>
                  <a:pt x="41053" y="1339188"/>
                  <a:pt x="37188" y="1342717"/>
                  <a:pt x="32818" y="1344230"/>
                </a:cubicBezTo>
                <a:cubicBezTo>
                  <a:pt x="26096" y="1346582"/>
                  <a:pt x="20719" y="1348431"/>
                  <a:pt x="18534" y="1357169"/>
                </a:cubicBezTo>
                <a:cubicBezTo>
                  <a:pt x="16182" y="1366412"/>
                  <a:pt x="7947" y="1365572"/>
                  <a:pt x="49" y="1362547"/>
                </a:cubicBezTo>
                <a:cubicBezTo>
                  <a:pt x="-792" y="1343893"/>
                  <a:pt x="9291" y="1335155"/>
                  <a:pt x="25760" y="1330113"/>
                </a:cubicBezTo>
                <a:cubicBezTo>
                  <a:pt x="32482" y="1328097"/>
                  <a:pt x="41725" y="1326248"/>
                  <a:pt x="39540" y="1314821"/>
                </a:cubicBezTo>
                <a:cubicBezTo>
                  <a:pt x="39204" y="1313140"/>
                  <a:pt x="42733" y="1310788"/>
                  <a:pt x="46599" y="1306418"/>
                </a:cubicBezTo>
                <a:cubicBezTo>
                  <a:pt x="46935" y="1311964"/>
                  <a:pt x="48279" y="1315493"/>
                  <a:pt x="47103" y="1317510"/>
                </a:cubicBezTo>
                <a:cubicBezTo>
                  <a:pt x="37860" y="1331962"/>
                  <a:pt x="49959" y="1327425"/>
                  <a:pt x="52648" y="1327929"/>
                </a:cubicBezTo>
                <a:cubicBezTo>
                  <a:pt x="55673" y="1322383"/>
                  <a:pt x="57186" y="1317510"/>
                  <a:pt x="60379" y="1314485"/>
                </a:cubicBezTo>
                <a:cubicBezTo>
                  <a:pt x="63067" y="1311964"/>
                  <a:pt x="67605" y="1311460"/>
                  <a:pt x="71302" y="1310115"/>
                </a:cubicBezTo>
                <a:cubicBezTo>
                  <a:pt x="68277" y="1306418"/>
                  <a:pt x="65252" y="1302721"/>
                  <a:pt x="61723" y="1298520"/>
                </a:cubicBezTo>
                <a:cubicBezTo>
                  <a:pt x="64076" y="1297680"/>
                  <a:pt x="66933" y="1296672"/>
                  <a:pt x="69789" y="1295663"/>
                </a:cubicBezTo>
                <a:cubicBezTo>
                  <a:pt x="69453" y="1294487"/>
                  <a:pt x="69117" y="1293311"/>
                  <a:pt x="68781" y="1292302"/>
                </a:cubicBezTo>
                <a:cubicBezTo>
                  <a:pt x="63908" y="1293983"/>
                  <a:pt x="58362" y="1294655"/>
                  <a:pt x="54497" y="1297680"/>
                </a:cubicBezTo>
                <a:cubicBezTo>
                  <a:pt x="43910" y="1306082"/>
                  <a:pt x="39204" y="1305914"/>
                  <a:pt x="30634" y="1294991"/>
                </a:cubicBezTo>
                <a:cubicBezTo>
                  <a:pt x="37356" y="1291294"/>
                  <a:pt x="44078" y="1287429"/>
                  <a:pt x="48279" y="1285076"/>
                </a:cubicBezTo>
                <a:cubicBezTo>
                  <a:pt x="56850" y="1286925"/>
                  <a:pt x="63908" y="1288269"/>
                  <a:pt x="70798" y="1289613"/>
                </a:cubicBezTo>
                <a:cubicBezTo>
                  <a:pt x="66764" y="1280707"/>
                  <a:pt x="62899" y="1274657"/>
                  <a:pt x="52480" y="1277850"/>
                </a:cubicBezTo>
                <a:cubicBezTo>
                  <a:pt x="45758" y="1280035"/>
                  <a:pt x="42397" y="1271128"/>
                  <a:pt x="45758" y="1261045"/>
                </a:cubicBezTo>
                <a:cubicBezTo>
                  <a:pt x="58698" y="1259364"/>
                  <a:pt x="64076" y="1269111"/>
                  <a:pt x="69789" y="1278186"/>
                </a:cubicBezTo>
                <a:cubicBezTo>
                  <a:pt x="76007" y="1269952"/>
                  <a:pt x="81721" y="1262221"/>
                  <a:pt x="87603" y="1254491"/>
                </a:cubicBezTo>
                <a:cubicBezTo>
                  <a:pt x="88443" y="1254491"/>
                  <a:pt x="89283" y="1254491"/>
                  <a:pt x="90123" y="1254491"/>
                </a:cubicBezTo>
                <a:cubicBezTo>
                  <a:pt x="89451" y="1263230"/>
                  <a:pt x="87603" y="1271968"/>
                  <a:pt x="88275" y="1280539"/>
                </a:cubicBezTo>
                <a:cubicBezTo>
                  <a:pt x="89619" y="1295999"/>
                  <a:pt x="92308" y="1311460"/>
                  <a:pt x="94829" y="1326752"/>
                </a:cubicBezTo>
                <a:cubicBezTo>
                  <a:pt x="95165" y="1328601"/>
                  <a:pt x="97854" y="1331458"/>
                  <a:pt x="99534" y="1331458"/>
                </a:cubicBezTo>
                <a:cubicBezTo>
                  <a:pt x="115163" y="1331962"/>
                  <a:pt x="130287" y="1329441"/>
                  <a:pt x="144067" y="1321039"/>
                </a:cubicBezTo>
                <a:cubicBezTo>
                  <a:pt x="145076" y="1320366"/>
                  <a:pt x="145916" y="1319358"/>
                  <a:pt x="146252" y="1318182"/>
                </a:cubicBezTo>
                <a:cubicBezTo>
                  <a:pt x="149613" y="1306586"/>
                  <a:pt x="152974" y="1294823"/>
                  <a:pt x="156335" y="1282723"/>
                </a:cubicBezTo>
                <a:cubicBezTo>
                  <a:pt x="145244" y="1280035"/>
                  <a:pt x="134657" y="1278186"/>
                  <a:pt x="124237" y="1274993"/>
                </a:cubicBezTo>
                <a:cubicBezTo>
                  <a:pt x="117852" y="1272976"/>
                  <a:pt x="111466" y="1269447"/>
                  <a:pt x="116843" y="1260709"/>
                </a:cubicBezTo>
                <a:cubicBezTo>
                  <a:pt x="117515" y="1259701"/>
                  <a:pt x="118860" y="1258356"/>
                  <a:pt x="118692" y="1257684"/>
                </a:cubicBezTo>
                <a:cubicBezTo>
                  <a:pt x="111802" y="1241887"/>
                  <a:pt x="122053" y="1236174"/>
                  <a:pt x="134993" y="1231636"/>
                </a:cubicBezTo>
                <a:cubicBezTo>
                  <a:pt x="133312" y="1228107"/>
                  <a:pt x="131968" y="1225250"/>
                  <a:pt x="130623" y="1222562"/>
                </a:cubicBezTo>
                <a:cubicBezTo>
                  <a:pt x="131296" y="1221889"/>
                  <a:pt x="132136" y="1221049"/>
                  <a:pt x="132808" y="1220377"/>
                </a:cubicBezTo>
                <a:cubicBezTo>
                  <a:pt x="136841" y="1224578"/>
                  <a:pt x="140874" y="1228779"/>
                  <a:pt x="145244" y="1233317"/>
                </a:cubicBezTo>
                <a:cubicBezTo>
                  <a:pt x="142891" y="1237350"/>
                  <a:pt x="140874" y="1240711"/>
                  <a:pt x="138354" y="1245248"/>
                </a:cubicBezTo>
                <a:cubicBezTo>
                  <a:pt x="148437" y="1247265"/>
                  <a:pt x="157679" y="1248945"/>
                  <a:pt x="168266" y="1251130"/>
                </a:cubicBezTo>
                <a:cubicBezTo>
                  <a:pt x="168939" y="1224410"/>
                  <a:pt x="189441" y="1227267"/>
                  <a:pt x="208094" y="1226595"/>
                </a:cubicBezTo>
                <a:cubicBezTo>
                  <a:pt x="207926" y="1227771"/>
                  <a:pt x="207926" y="1229620"/>
                  <a:pt x="207422" y="1229788"/>
                </a:cubicBezTo>
                <a:cubicBezTo>
                  <a:pt x="195322" y="1235333"/>
                  <a:pt x="191121" y="1251802"/>
                  <a:pt x="199188" y="1262389"/>
                </a:cubicBezTo>
                <a:cubicBezTo>
                  <a:pt x="202717" y="1267095"/>
                  <a:pt x="219522" y="1266086"/>
                  <a:pt x="224563" y="1261045"/>
                </a:cubicBezTo>
                <a:cubicBezTo>
                  <a:pt x="231621" y="1253987"/>
                  <a:pt x="231621" y="1253987"/>
                  <a:pt x="243553" y="1258524"/>
                </a:cubicBezTo>
                <a:cubicBezTo>
                  <a:pt x="239015" y="1259869"/>
                  <a:pt x="235150" y="1260037"/>
                  <a:pt x="232966" y="1261885"/>
                </a:cubicBezTo>
                <a:cubicBezTo>
                  <a:pt x="230445" y="1264238"/>
                  <a:pt x="229437" y="1268103"/>
                  <a:pt x="227252" y="1272472"/>
                </a:cubicBezTo>
                <a:cubicBezTo>
                  <a:pt x="232293" y="1275497"/>
                  <a:pt x="236999" y="1278354"/>
                  <a:pt x="245233" y="1283396"/>
                </a:cubicBezTo>
                <a:cubicBezTo>
                  <a:pt x="225908" y="1287933"/>
                  <a:pt x="209607" y="1291798"/>
                  <a:pt x="192802" y="1295831"/>
                </a:cubicBezTo>
                <a:cubicBezTo>
                  <a:pt x="194650" y="1304402"/>
                  <a:pt x="196835" y="1314653"/>
                  <a:pt x="199692" y="1328937"/>
                </a:cubicBezTo>
                <a:cubicBezTo>
                  <a:pt x="206414" y="1321375"/>
                  <a:pt x="211959" y="1314989"/>
                  <a:pt x="218009" y="1308099"/>
                </a:cubicBezTo>
                <a:cubicBezTo>
                  <a:pt x="218849" y="1310956"/>
                  <a:pt x="219858" y="1313812"/>
                  <a:pt x="220362" y="1316669"/>
                </a:cubicBezTo>
                <a:cubicBezTo>
                  <a:pt x="221370" y="1321375"/>
                  <a:pt x="223723" y="1329777"/>
                  <a:pt x="222715" y="1330113"/>
                </a:cubicBezTo>
                <a:cubicBezTo>
                  <a:pt x="216665" y="1332802"/>
                  <a:pt x="211455" y="1338516"/>
                  <a:pt x="202717" y="1333642"/>
                </a:cubicBezTo>
                <a:cubicBezTo>
                  <a:pt x="197003" y="1330449"/>
                  <a:pt x="188096" y="1332970"/>
                  <a:pt x="180702" y="1332970"/>
                </a:cubicBezTo>
                <a:cubicBezTo>
                  <a:pt x="179190" y="1342213"/>
                  <a:pt x="188937" y="1351456"/>
                  <a:pt x="174652" y="1354313"/>
                </a:cubicBezTo>
                <a:cubicBezTo>
                  <a:pt x="171459" y="1343725"/>
                  <a:pt x="166754" y="1344566"/>
                  <a:pt x="157511" y="1349943"/>
                </a:cubicBezTo>
                <a:cubicBezTo>
                  <a:pt x="143899" y="1358010"/>
                  <a:pt x="128607" y="1362883"/>
                  <a:pt x="113986" y="1369269"/>
                </a:cubicBezTo>
                <a:cubicBezTo>
                  <a:pt x="116003" y="1379184"/>
                  <a:pt x="120540" y="1382545"/>
                  <a:pt x="130455" y="1382377"/>
                </a:cubicBezTo>
                <a:cubicBezTo>
                  <a:pt x="144067" y="1382209"/>
                  <a:pt x="154318" y="1375319"/>
                  <a:pt x="164905" y="1368597"/>
                </a:cubicBezTo>
                <a:cubicBezTo>
                  <a:pt x="167258" y="1367084"/>
                  <a:pt x="169443" y="1364732"/>
                  <a:pt x="171964" y="1363891"/>
                </a:cubicBezTo>
                <a:cubicBezTo>
                  <a:pt x="174652" y="1363051"/>
                  <a:pt x="177677" y="1363891"/>
                  <a:pt x="180534" y="1363891"/>
                </a:cubicBezTo>
                <a:cubicBezTo>
                  <a:pt x="179190" y="1366244"/>
                  <a:pt x="178349" y="1369773"/>
                  <a:pt x="176333" y="1370949"/>
                </a:cubicBezTo>
                <a:cubicBezTo>
                  <a:pt x="168939" y="1374983"/>
                  <a:pt x="167930" y="1380192"/>
                  <a:pt x="171627" y="1386074"/>
                </a:cubicBezTo>
                <a:cubicBezTo>
                  <a:pt x="184567" y="1381032"/>
                  <a:pt x="196835" y="1376159"/>
                  <a:pt x="207422" y="1371958"/>
                </a:cubicBezTo>
                <a:cubicBezTo>
                  <a:pt x="204229" y="1366412"/>
                  <a:pt x="200196" y="1359186"/>
                  <a:pt x="196163" y="1352128"/>
                </a:cubicBezTo>
                <a:cubicBezTo>
                  <a:pt x="205910" y="1340532"/>
                  <a:pt x="214984" y="1351120"/>
                  <a:pt x="225235" y="1350615"/>
                </a:cubicBezTo>
                <a:cubicBezTo>
                  <a:pt x="223723" y="1360530"/>
                  <a:pt x="227084" y="1364227"/>
                  <a:pt x="237167" y="1363219"/>
                </a:cubicBezTo>
                <a:cubicBezTo>
                  <a:pt x="245569" y="1362379"/>
                  <a:pt x="254308" y="1364059"/>
                  <a:pt x="261366" y="1364564"/>
                </a:cubicBezTo>
                <a:cubicBezTo>
                  <a:pt x="265063" y="1361371"/>
                  <a:pt x="267920" y="1358514"/>
                  <a:pt x="271113" y="1356161"/>
                </a:cubicBezTo>
                <a:cubicBezTo>
                  <a:pt x="274138" y="1353976"/>
                  <a:pt x="277499" y="1352464"/>
                  <a:pt x="280692" y="1350783"/>
                </a:cubicBezTo>
                <a:cubicBezTo>
                  <a:pt x="278675" y="1347591"/>
                  <a:pt x="276154" y="1344566"/>
                  <a:pt x="274642" y="1341037"/>
                </a:cubicBezTo>
                <a:cubicBezTo>
                  <a:pt x="272793" y="1336499"/>
                  <a:pt x="269264" y="1328769"/>
                  <a:pt x="270777" y="1327593"/>
                </a:cubicBezTo>
                <a:cubicBezTo>
                  <a:pt x="275482" y="1323727"/>
                  <a:pt x="281028" y="1316837"/>
                  <a:pt x="288590" y="1323223"/>
                </a:cubicBezTo>
                <a:cubicBezTo>
                  <a:pt x="290607" y="1324904"/>
                  <a:pt x="293295" y="1327761"/>
                  <a:pt x="292959" y="1329441"/>
                </a:cubicBezTo>
                <a:cubicBezTo>
                  <a:pt x="290943" y="1339356"/>
                  <a:pt x="297833" y="1339524"/>
                  <a:pt x="303883" y="1339524"/>
                </a:cubicBezTo>
                <a:cubicBezTo>
                  <a:pt x="310773" y="1339692"/>
                  <a:pt x="317999" y="1339524"/>
                  <a:pt x="324721" y="1337676"/>
                </a:cubicBezTo>
                <a:cubicBezTo>
                  <a:pt x="331275" y="1335995"/>
                  <a:pt x="337325" y="1333138"/>
                  <a:pt x="336988" y="1323727"/>
                </a:cubicBezTo>
                <a:cubicBezTo>
                  <a:pt x="336820" y="1320198"/>
                  <a:pt x="342534" y="1316501"/>
                  <a:pt x="345727" y="1312804"/>
                </a:cubicBezTo>
                <a:cubicBezTo>
                  <a:pt x="346567" y="1313644"/>
                  <a:pt x="347407" y="1314485"/>
                  <a:pt x="348248" y="1315325"/>
                </a:cubicBezTo>
                <a:cubicBezTo>
                  <a:pt x="344215" y="1329609"/>
                  <a:pt x="340349" y="1343893"/>
                  <a:pt x="336148" y="1358850"/>
                </a:cubicBezTo>
                <a:cubicBezTo>
                  <a:pt x="355642" y="1360530"/>
                  <a:pt x="353457" y="1338516"/>
                  <a:pt x="367405" y="1335323"/>
                </a:cubicBezTo>
                <a:cubicBezTo>
                  <a:pt x="367573" y="1333978"/>
                  <a:pt x="367741" y="1332634"/>
                  <a:pt x="367910" y="1331122"/>
                </a:cubicBezTo>
                <a:cubicBezTo>
                  <a:pt x="364212" y="1329273"/>
                  <a:pt x="360683" y="1327593"/>
                  <a:pt x="359003" y="1326752"/>
                </a:cubicBezTo>
                <a:cubicBezTo>
                  <a:pt x="360347" y="1318182"/>
                  <a:pt x="361019" y="1311964"/>
                  <a:pt x="362364" y="1305746"/>
                </a:cubicBezTo>
                <a:cubicBezTo>
                  <a:pt x="363036" y="1302721"/>
                  <a:pt x="364044" y="1299528"/>
                  <a:pt x="365725" y="1297176"/>
                </a:cubicBezTo>
                <a:cubicBezTo>
                  <a:pt x="372111" y="1288269"/>
                  <a:pt x="377656" y="1278186"/>
                  <a:pt x="385891" y="1271464"/>
                </a:cubicBezTo>
                <a:cubicBezTo>
                  <a:pt x="396646" y="1262725"/>
                  <a:pt x="401183" y="1249954"/>
                  <a:pt x="410258" y="1240207"/>
                </a:cubicBezTo>
                <a:cubicBezTo>
                  <a:pt x="411602" y="1238694"/>
                  <a:pt x="412947" y="1236342"/>
                  <a:pt x="414627" y="1236006"/>
                </a:cubicBezTo>
                <a:cubicBezTo>
                  <a:pt x="428407" y="1233989"/>
                  <a:pt x="437146" y="1225418"/>
                  <a:pt x="445212" y="1214999"/>
                </a:cubicBezTo>
                <a:cubicBezTo>
                  <a:pt x="446893" y="1212815"/>
                  <a:pt x="453111" y="1214159"/>
                  <a:pt x="460169" y="1213823"/>
                </a:cubicBezTo>
                <a:cubicBezTo>
                  <a:pt x="466051" y="1206597"/>
                  <a:pt x="472773" y="1197522"/>
                  <a:pt x="469412" y="1182902"/>
                </a:cubicBezTo>
                <a:cubicBezTo>
                  <a:pt x="468067" y="1176852"/>
                  <a:pt x="475125" y="1169122"/>
                  <a:pt x="477814" y="1162064"/>
                </a:cubicBezTo>
                <a:cubicBezTo>
                  <a:pt x="479158" y="1158367"/>
                  <a:pt x="479663" y="1154501"/>
                  <a:pt x="480671" y="1150636"/>
                </a:cubicBezTo>
                <a:cubicBezTo>
                  <a:pt x="479495" y="1149796"/>
                  <a:pt x="478318" y="1148956"/>
                  <a:pt x="476974" y="1148116"/>
                </a:cubicBezTo>
                <a:cubicBezTo>
                  <a:pt x="466387" y="1155678"/>
                  <a:pt x="455800" y="1163240"/>
                  <a:pt x="445380" y="1170802"/>
                </a:cubicBezTo>
                <a:cubicBezTo>
                  <a:pt x="444540" y="1170130"/>
                  <a:pt x="443700" y="1169458"/>
                  <a:pt x="442860" y="1168786"/>
                </a:cubicBezTo>
                <a:cubicBezTo>
                  <a:pt x="450926" y="1160215"/>
                  <a:pt x="458824" y="1151645"/>
                  <a:pt x="468403" y="1141394"/>
                </a:cubicBezTo>
                <a:cubicBezTo>
                  <a:pt x="462017" y="1139377"/>
                  <a:pt x="457144" y="1137696"/>
                  <a:pt x="450926" y="1135680"/>
                </a:cubicBezTo>
                <a:cubicBezTo>
                  <a:pt x="452439" y="1132487"/>
                  <a:pt x="453447" y="1128958"/>
                  <a:pt x="455463" y="1126101"/>
                </a:cubicBezTo>
                <a:cubicBezTo>
                  <a:pt x="461345" y="1117362"/>
                  <a:pt x="459329" y="1108120"/>
                  <a:pt x="450254" y="1102574"/>
                </a:cubicBezTo>
                <a:cubicBezTo>
                  <a:pt x="440339" y="1096524"/>
                  <a:pt x="440339" y="1096524"/>
                  <a:pt x="439499" y="1083584"/>
                </a:cubicBezTo>
                <a:cubicBezTo>
                  <a:pt x="449582" y="1083248"/>
                  <a:pt x="454119" y="1066443"/>
                  <a:pt x="467731" y="1073333"/>
                </a:cubicBezTo>
                <a:cubicBezTo>
                  <a:pt x="463866" y="1081736"/>
                  <a:pt x="460673" y="1088962"/>
                  <a:pt x="455800" y="1099549"/>
                </a:cubicBezTo>
                <a:cubicBezTo>
                  <a:pt x="461849" y="1096524"/>
                  <a:pt x="466555" y="1095684"/>
                  <a:pt x="468067" y="1092995"/>
                </a:cubicBezTo>
                <a:cubicBezTo>
                  <a:pt x="473277" y="1084425"/>
                  <a:pt x="478822" y="1085265"/>
                  <a:pt x="486721" y="1088962"/>
                </a:cubicBezTo>
                <a:cubicBezTo>
                  <a:pt x="490082" y="1090475"/>
                  <a:pt x="495123" y="1088458"/>
                  <a:pt x="499324" y="1087954"/>
                </a:cubicBezTo>
                <a:cubicBezTo>
                  <a:pt x="497140" y="1084929"/>
                  <a:pt x="495459" y="1081232"/>
                  <a:pt x="492770" y="1079047"/>
                </a:cubicBezTo>
                <a:cubicBezTo>
                  <a:pt x="487057" y="1074342"/>
                  <a:pt x="487057" y="1066275"/>
                  <a:pt x="493779" y="1061570"/>
                </a:cubicBezTo>
                <a:cubicBezTo>
                  <a:pt x="496972" y="1059217"/>
                  <a:pt x="501173" y="1058041"/>
                  <a:pt x="507559" y="1055184"/>
                </a:cubicBezTo>
                <a:cubicBezTo>
                  <a:pt x="497644" y="1048294"/>
                  <a:pt x="488737" y="1042244"/>
                  <a:pt x="477982" y="1034850"/>
                </a:cubicBezTo>
                <a:cubicBezTo>
                  <a:pt x="493611" y="1022750"/>
                  <a:pt x="506214" y="1013004"/>
                  <a:pt x="519322" y="1002921"/>
                </a:cubicBezTo>
                <a:cubicBezTo>
                  <a:pt x="502517" y="992838"/>
                  <a:pt x="486889" y="1003929"/>
                  <a:pt x="478654" y="1025943"/>
                </a:cubicBezTo>
                <a:cubicBezTo>
                  <a:pt x="471092" y="1024431"/>
                  <a:pt x="463194" y="1022918"/>
                  <a:pt x="455295" y="1021238"/>
                </a:cubicBezTo>
                <a:cubicBezTo>
                  <a:pt x="455295" y="1021910"/>
                  <a:pt x="455127" y="1022582"/>
                  <a:pt x="455127" y="1023087"/>
                </a:cubicBezTo>
                <a:cubicBezTo>
                  <a:pt x="447901" y="1022414"/>
                  <a:pt x="440675" y="1021910"/>
                  <a:pt x="433617" y="1021238"/>
                </a:cubicBezTo>
                <a:cubicBezTo>
                  <a:pt x="434289" y="1017205"/>
                  <a:pt x="434961" y="1013340"/>
                  <a:pt x="435802" y="1009307"/>
                </a:cubicBezTo>
                <a:cubicBezTo>
                  <a:pt x="436978" y="1008802"/>
                  <a:pt x="438154" y="1008466"/>
                  <a:pt x="439163" y="1007962"/>
                </a:cubicBezTo>
                <a:cubicBezTo>
                  <a:pt x="433785" y="993510"/>
                  <a:pt x="416812" y="1011995"/>
                  <a:pt x="410762" y="997711"/>
                </a:cubicBezTo>
                <a:cubicBezTo>
                  <a:pt x="415636" y="990989"/>
                  <a:pt x="421349" y="983091"/>
                  <a:pt x="429080" y="972504"/>
                </a:cubicBezTo>
                <a:cubicBezTo>
                  <a:pt x="418997" y="974688"/>
                  <a:pt x="412779" y="960404"/>
                  <a:pt x="405553" y="975360"/>
                </a:cubicBezTo>
                <a:cubicBezTo>
                  <a:pt x="404544" y="974688"/>
                  <a:pt x="403536" y="974016"/>
                  <a:pt x="402528" y="973344"/>
                </a:cubicBezTo>
                <a:cubicBezTo>
                  <a:pt x="403368" y="965277"/>
                  <a:pt x="404376" y="957211"/>
                  <a:pt x="405385" y="948304"/>
                </a:cubicBezTo>
                <a:cubicBezTo>
                  <a:pt x="408914" y="947800"/>
                  <a:pt x="412443" y="947296"/>
                  <a:pt x="419501" y="946120"/>
                </a:cubicBezTo>
                <a:cubicBezTo>
                  <a:pt x="406729" y="939230"/>
                  <a:pt x="398158" y="939566"/>
                  <a:pt x="389924" y="947632"/>
                </a:cubicBezTo>
                <a:cubicBezTo>
                  <a:pt x="387571" y="949985"/>
                  <a:pt x="383706" y="950993"/>
                  <a:pt x="380345" y="952338"/>
                </a:cubicBezTo>
                <a:cubicBezTo>
                  <a:pt x="368918" y="956707"/>
                  <a:pt x="357490" y="960908"/>
                  <a:pt x="345223" y="965445"/>
                </a:cubicBezTo>
                <a:cubicBezTo>
                  <a:pt x="350937" y="953682"/>
                  <a:pt x="355306" y="940406"/>
                  <a:pt x="363540" y="930155"/>
                </a:cubicBezTo>
                <a:cubicBezTo>
                  <a:pt x="368078" y="924441"/>
                  <a:pt x="379169" y="923769"/>
                  <a:pt x="386395" y="919736"/>
                </a:cubicBezTo>
                <a:cubicBezTo>
                  <a:pt x="389924" y="917047"/>
                  <a:pt x="393117" y="913518"/>
                  <a:pt x="397150" y="912006"/>
                </a:cubicBezTo>
                <a:cubicBezTo>
                  <a:pt x="406225" y="908309"/>
                  <a:pt x="415804" y="907636"/>
                  <a:pt x="423030" y="898058"/>
                </a:cubicBezTo>
                <a:cubicBezTo>
                  <a:pt x="430592" y="888143"/>
                  <a:pt x="443196" y="891672"/>
                  <a:pt x="449918" y="902931"/>
                </a:cubicBezTo>
                <a:cubicBezTo>
                  <a:pt x="451094" y="904948"/>
                  <a:pt x="452439" y="906796"/>
                  <a:pt x="453615" y="908645"/>
                </a:cubicBezTo>
                <a:cubicBezTo>
                  <a:pt x="458656" y="904948"/>
                  <a:pt x="463026" y="901755"/>
                  <a:pt x="469580" y="896881"/>
                </a:cubicBezTo>
                <a:cubicBezTo>
                  <a:pt x="470084" y="892680"/>
                  <a:pt x="471092" y="885286"/>
                  <a:pt x="472436" y="875539"/>
                </a:cubicBezTo>
                <a:cubicBezTo>
                  <a:pt x="477982" y="877219"/>
                  <a:pt x="483528" y="878900"/>
                  <a:pt x="489241" y="880580"/>
                </a:cubicBezTo>
                <a:cubicBezTo>
                  <a:pt x="497980" y="883101"/>
                  <a:pt x="501173" y="878900"/>
                  <a:pt x="499829" y="869825"/>
                </a:cubicBezTo>
                <a:cubicBezTo>
                  <a:pt x="506551" y="871506"/>
                  <a:pt x="511760" y="873522"/>
                  <a:pt x="517306" y="874195"/>
                </a:cubicBezTo>
                <a:cubicBezTo>
                  <a:pt x="521507" y="874699"/>
                  <a:pt x="525876" y="872346"/>
                  <a:pt x="530078" y="872850"/>
                </a:cubicBezTo>
                <a:cubicBezTo>
                  <a:pt x="536968" y="873690"/>
                  <a:pt x="543858" y="875707"/>
                  <a:pt x="550748" y="877388"/>
                </a:cubicBezTo>
                <a:cubicBezTo>
                  <a:pt x="552932" y="877892"/>
                  <a:pt x="554949" y="878564"/>
                  <a:pt x="559654" y="880076"/>
                </a:cubicBezTo>
                <a:cubicBezTo>
                  <a:pt x="556125" y="869489"/>
                  <a:pt x="553268" y="861087"/>
                  <a:pt x="550748" y="853524"/>
                </a:cubicBezTo>
                <a:cubicBezTo>
                  <a:pt x="538816" y="853356"/>
                  <a:pt x="527557" y="856213"/>
                  <a:pt x="521507" y="842937"/>
                </a:cubicBezTo>
                <a:cubicBezTo>
                  <a:pt x="517642" y="844618"/>
                  <a:pt x="513945" y="846298"/>
                  <a:pt x="510080" y="847979"/>
                </a:cubicBezTo>
                <a:cubicBezTo>
                  <a:pt x="516465" y="835879"/>
                  <a:pt x="524700" y="830502"/>
                  <a:pt x="538144" y="845122"/>
                </a:cubicBezTo>
                <a:cubicBezTo>
                  <a:pt x="538480" y="842601"/>
                  <a:pt x="538816" y="840248"/>
                  <a:pt x="539320" y="837728"/>
                </a:cubicBezTo>
                <a:cubicBezTo>
                  <a:pt x="535791" y="836719"/>
                  <a:pt x="532262" y="835543"/>
                  <a:pt x="528565" y="834535"/>
                </a:cubicBezTo>
                <a:cubicBezTo>
                  <a:pt x="529237" y="833358"/>
                  <a:pt x="529909" y="832014"/>
                  <a:pt x="530750" y="830838"/>
                </a:cubicBezTo>
                <a:cubicBezTo>
                  <a:pt x="551420" y="820587"/>
                  <a:pt x="572258" y="810504"/>
                  <a:pt x="585534" y="803950"/>
                </a:cubicBezTo>
                <a:cubicBezTo>
                  <a:pt x="583685" y="798740"/>
                  <a:pt x="580660" y="790674"/>
                  <a:pt x="577804" y="782775"/>
                </a:cubicBezTo>
                <a:cubicBezTo>
                  <a:pt x="586542" y="776390"/>
                  <a:pt x="595953" y="781767"/>
                  <a:pt x="599314" y="796556"/>
                </a:cubicBezTo>
                <a:cubicBezTo>
                  <a:pt x="609733" y="799917"/>
                  <a:pt x="619480" y="802773"/>
                  <a:pt x="630067" y="806134"/>
                </a:cubicBezTo>
                <a:cubicBezTo>
                  <a:pt x="630067" y="800421"/>
                  <a:pt x="630067" y="797060"/>
                  <a:pt x="630067" y="793027"/>
                </a:cubicBezTo>
                <a:cubicBezTo>
                  <a:pt x="635109" y="798740"/>
                  <a:pt x="639478" y="803782"/>
                  <a:pt x="644015" y="808823"/>
                </a:cubicBezTo>
                <a:cubicBezTo>
                  <a:pt x="645192" y="807815"/>
                  <a:pt x="646200" y="806639"/>
                  <a:pt x="647376" y="805630"/>
                </a:cubicBezTo>
                <a:cubicBezTo>
                  <a:pt x="645192" y="804118"/>
                  <a:pt x="643007" y="802605"/>
                  <a:pt x="639814" y="800253"/>
                </a:cubicBezTo>
                <a:cubicBezTo>
                  <a:pt x="652082" y="796556"/>
                  <a:pt x="663173" y="793363"/>
                  <a:pt x="675272" y="789666"/>
                </a:cubicBezTo>
                <a:cubicBezTo>
                  <a:pt x="669391" y="785800"/>
                  <a:pt x="661492" y="783280"/>
                  <a:pt x="660148" y="778742"/>
                </a:cubicBezTo>
                <a:cubicBezTo>
                  <a:pt x="658804" y="774037"/>
                  <a:pt x="663845" y="767483"/>
                  <a:pt x="666702" y="760089"/>
                </a:cubicBezTo>
                <a:cubicBezTo>
                  <a:pt x="665694" y="759249"/>
                  <a:pt x="663509" y="755551"/>
                  <a:pt x="660484" y="754711"/>
                </a:cubicBezTo>
                <a:cubicBezTo>
                  <a:pt x="652586" y="752527"/>
                  <a:pt x="644183" y="751014"/>
                  <a:pt x="636117" y="750678"/>
                </a:cubicBezTo>
                <a:cubicBezTo>
                  <a:pt x="634268" y="750678"/>
                  <a:pt x="632084" y="756728"/>
                  <a:pt x="630403" y="760257"/>
                </a:cubicBezTo>
                <a:cubicBezTo>
                  <a:pt x="622169" y="776222"/>
                  <a:pt x="619144" y="777398"/>
                  <a:pt x="597129" y="770172"/>
                </a:cubicBezTo>
                <a:cubicBezTo>
                  <a:pt x="606204" y="762273"/>
                  <a:pt x="614102" y="755888"/>
                  <a:pt x="621497" y="748997"/>
                </a:cubicBezTo>
                <a:cubicBezTo>
                  <a:pt x="624689" y="746141"/>
                  <a:pt x="627042" y="742276"/>
                  <a:pt x="629731" y="738746"/>
                </a:cubicBezTo>
                <a:cubicBezTo>
                  <a:pt x="626370" y="737570"/>
                  <a:pt x="622505" y="736898"/>
                  <a:pt x="619480" y="735049"/>
                </a:cubicBezTo>
                <a:cubicBezTo>
                  <a:pt x="607212" y="727823"/>
                  <a:pt x="595113" y="720261"/>
                  <a:pt x="583853" y="713203"/>
                </a:cubicBezTo>
                <a:cubicBezTo>
                  <a:pt x="587214" y="704800"/>
                  <a:pt x="590071" y="699255"/>
                  <a:pt x="591584" y="693373"/>
                </a:cubicBezTo>
                <a:cubicBezTo>
                  <a:pt x="591920" y="691861"/>
                  <a:pt x="588559" y="688836"/>
                  <a:pt x="586206" y="687491"/>
                </a:cubicBezTo>
                <a:cubicBezTo>
                  <a:pt x="582005" y="684971"/>
                  <a:pt x="577468" y="683122"/>
                  <a:pt x="572930" y="681442"/>
                </a:cubicBezTo>
                <a:cubicBezTo>
                  <a:pt x="571418" y="680937"/>
                  <a:pt x="568729" y="681105"/>
                  <a:pt x="567721" y="682114"/>
                </a:cubicBezTo>
                <a:cubicBezTo>
                  <a:pt x="557974" y="693037"/>
                  <a:pt x="558142" y="693037"/>
                  <a:pt x="545370" y="695726"/>
                </a:cubicBezTo>
                <a:cubicBezTo>
                  <a:pt x="551588" y="704632"/>
                  <a:pt x="548563" y="706985"/>
                  <a:pt x="538648" y="707153"/>
                </a:cubicBezTo>
                <a:cubicBezTo>
                  <a:pt x="534951" y="707153"/>
                  <a:pt x="530918" y="711859"/>
                  <a:pt x="527557" y="714883"/>
                </a:cubicBezTo>
                <a:cubicBezTo>
                  <a:pt x="523692" y="718244"/>
                  <a:pt x="520331" y="722278"/>
                  <a:pt x="516634" y="725975"/>
                </a:cubicBezTo>
                <a:cubicBezTo>
                  <a:pt x="510920" y="731520"/>
                  <a:pt x="504702" y="733873"/>
                  <a:pt x="496468" y="730512"/>
                </a:cubicBezTo>
                <a:cubicBezTo>
                  <a:pt x="492098" y="728663"/>
                  <a:pt x="485544" y="723790"/>
                  <a:pt x="481679" y="732529"/>
                </a:cubicBezTo>
                <a:cubicBezTo>
                  <a:pt x="481511" y="732865"/>
                  <a:pt x="476134" y="730848"/>
                  <a:pt x="473277" y="729840"/>
                </a:cubicBezTo>
                <a:lnTo>
                  <a:pt x="473445" y="730176"/>
                </a:lnTo>
                <a:cubicBezTo>
                  <a:pt x="469748" y="726815"/>
                  <a:pt x="465882" y="723454"/>
                  <a:pt x="460001" y="718244"/>
                </a:cubicBezTo>
                <a:cubicBezTo>
                  <a:pt x="469243" y="716396"/>
                  <a:pt x="475293" y="715220"/>
                  <a:pt x="481343" y="713875"/>
                </a:cubicBezTo>
                <a:cubicBezTo>
                  <a:pt x="488905" y="712195"/>
                  <a:pt x="496636" y="710514"/>
                  <a:pt x="504030" y="708329"/>
                </a:cubicBezTo>
                <a:cubicBezTo>
                  <a:pt x="505878" y="707825"/>
                  <a:pt x="507559" y="705305"/>
                  <a:pt x="508231" y="703456"/>
                </a:cubicBezTo>
                <a:cubicBezTo>
                  <a:pt x="513441" y="688668"/>
                  <a:pt x="517138" y="686651"/>
                  <a:pt x="532262" y="687491"/>
                </a:cubicBezTo>
                <a:cubicBezTo>
                  <a:pt x="543521" y="688163"/>
                  <a:pt x="541337" y="679425"/>
                  <a:pt x="542009" y="673039"/>
                </a:cubicBezTo>
                <a:cubicBezTo>
                  <a:pt x="541169" y="671863"/>
                  <a:pt x="540160" y="670518"/>
                  <a:pt x="539320" y="669342"/>
                </a:cubicBezTo>
                <a:cubicBezTo>
                  <a:pt x="525876" y="677072"/>
                  <a:pt x="512432" y="684802"/>
                  <a:pt x="498988" y="692533"/>
                </a:cubicBezTo>
                <a:cubicBezTo>
                  <a:pt x="496972" y="693709"/>
                  <a:pt x="493947" y="696566"/>
                  <a:pt x="492939" y="695894"/>
                </a:cubicBezTo>
                <a:cubicBezTo>
                  <a:pt x="479831" y="688668"/>
                  <a:pt x="469075" y="701271"/>
                  <a:pt x="456640" y="700095"/>
                </a:cubicBezTo>
                <a:cubicBezTo>
                  <a:pt x="453111" y="699759"/>
                  <a:pt x="449246" y="702616"/>
                  <a:pt x="446725" y="703624"/>
                </a:cubicBezTo>
                <a:cubicBezTo>
                  <a:pt x="438490" y="699087"/>
                  <a:pt x="430592" y="695222"/>
                  <a:pt x="423366" y="690516"/>
                </a:cubicBezTo>
                <a:cubicBezTo>
                  <a:pt x="419669" y="688163"/>
                  <a:pt x="414459" y="683962"/>
                  <a:pt x="414459" y="680769"/>
                </a:cubicBezTo>
                <a:cubicBezTo>
                  <a:pt x="414627" y="677240"/>
                  <a:pt x="419837" y="673711"/>
                  <a:pt x="423534" y="670854"/>
                </a:cubicBezTo>
                <a:cubicBezTo>
                  <a:pt x="429584" y="666149"/>
                  <a:pt x="435970" y="661780"/>
                  <a:pt x="442524" y="657578"/>
                </a:cubicBezTo>
                <a:cubicBezTo>
                  <a:pt x="444372" y="656234"/>
                  <a:pt x="446725" y="654890"/>
                  <a:pt x="448910" y="654722"/>
                </a:cubicBezTo>
                <a:cubicBezTo>
                  <a:pt x="459665" y="653881"/>
                  <a:pt x="470588" y="653377"/>
                  <a:pt x="483864" y="652537"/>
                </a:cubicBezTo>
                <a:cubicBezTo>
                  <a:pt x="484704" y="660267"/>
                  <a:pt x="485712" y="669174"/>
                  <a:pt x="486721" y="679593"/>
                </a:cubicBezTo>
                <a:cubicBezTo>
                  <a:pt x="490082" y="678921"/>
                  <a:pt x="494451" y="678081"/>
                  <a:pt x="500669" y="676736"/>
                </a:cubicBezTo>
                <a:cubicBezTo>
                  <a:pt x="497812" y="672871"/>
                  <a:pt x="495795" y="670014"/>
                  <a:pt x="493107" y="666317"/>
                </a:cubicBezTo>
                <a:cubicBezTo>
                  <a:pt x="502685" y="662620"/>
                  <a:pt x="512264" y="658923"/>
                  <a:pt x="523019" y="654722"/>
                </a:cubicBezTo>
                <a:cubicBezTo>
                  <a:pt x="519826" y="650520"/>
                  <a:pt x="517810" y="648000"/>
                  <a:pt x="515121" y="644471"/>
                </a:cubicBezTo>
                <a:cubicBezTo>
                  <a:pt x="519490" y="644807"/>
                  <a:pt x="524028" y="643966"/>
                  <a:pt x="525372" y="645647"/>
                </a:cubicBezTo>
                <a:cubicBezTo>
                  <a:pt x="535119" y="657747"/>
                  <a:pt x="541673" y="646319"/>
                  <a:pt x="550075" y="643462"/>
                </a:cubicBezTo>
                <a:cubicBezTo>
                  <a:pt x="565200" y="638253"/>
                  <a:pt x="580997" y="634724"/>
                  <a:pt x="596289" y="630186"/>
                </a:cubicBezTo>
                <a:cubicBezTo>
                  <a:pt x="602843" y="628170"/>
                  <a:pt x="609061" y="624977"/>
                  <a:pt x="615615" y="623128"/>
                </a:cubicBezTo>
                <a:cubicBezTo>
                  <a:pt x="625698" y="620103"/>
                  <a:pt x="635781" y="617751"/>
                  <a:pt x="647712" y="614558"/>
                </a:cubicBezTo>
                <a:cubicBezTo>
                  <a:pt x="644351" y="612373"/>
                  <a:pt x="641999" y="610861"/>
                  <a:pt x="639814" y="609348"/>
                </a:cubicBezTo>
                <a:cubicBezTo>
                  <a:pt x="639814" y="608172"/>
                  <a:pt x="639646" y="606996"/>
                  <a:pt x="639646" y="605819"/>
                </a:cubicBezTo>
                <a:cubicBezTo>
                  <a:pt x="648048" y="605315"/>
                  <a:pt x="656619" y="604811"/>
                  <a:pt x="665021" y="604139"/>
                </a:cubicBezTo>
                <a:cubicBezTo>
                  <a:pt x="665526" y="605483"/>
                  <a:pt x="666030" y="606996"/>
                  <a:pt x="666534" y="608340"/>
                </a:cubicBezTo>
                <a:cubicBezTo>
                  <a:pt x="650737" y="619599"/>
                  <a:pt x="634941" y="631027"/>
                  <a:pt x="617799" y="643294"/>
                </a:cubicBezTo>
                <a:cubicBezTo>
                  <a:pt x="624185" y="644807"/>
                  <a:pt x="628891" y="645815"/>
                  <a:pt x="637461" y="647832"/>
                </a:cubicBezTo>
                <a:cubicBezTo>
                  <a:pt x="627714" y="654722"/>
                  <a:pt x="620992" y="659763"/>
                  <a:pt x="613598" y="664300"/>
                </a:cubicBezTo>
                <a:cubicBezTo>
                  <a:pt x="612926" y="664637"/>
                  <a:pt x="609733" y="660939"/>
                  <a:pt x="606708" y="658251"/>
                </a:cubicBezTo>
                <a:cubicBezTo>
                  <a:pt x="601331" y="659259"/>
                  <a:pt x="594104" y="660603"/>
                  <a:pt x="586878" y="661948"/>
                </a:cubicBezTo>
                <a:cubicBezTo>
                  <a:pt x="586542" y="661108"/>
                  <a:pt x="586038" y="660267"/>
                  <a:pt x="585702" y="659259"/>
                </a:cubicBezTo>
                <a:cubicBezTo>
                  <a:pt x="588055" y="656402"/>
                  <a:pt x="590407" y="653545"/>
                  <a:pt x="594441" y="648504"/>
                </a:cubicBezTo>
                <a:cubicBezTo>
                  <a:pt x="586542" y="650520"/>
                  <a:pt x="580829" y="651865"/>
                  <a:pt x="573938" y="653545"/>
                </a:cubicBezTo>
                <a:cubicBezTo>
                  <a:pt x="575787" y="656906"/>
                  <a:pt x="576963" y="658923"/>
                  <a:pt x="579148" y="662788"/>
                </a:cubicBezTo>
                <a:cubicBezTo>
                  <a:pt x="568057" y="666485"/>
                  <a:pt x="557806" y="669846"/>
                  <a:pt x="547723" y="673375"/>
                </a:cubicBezTo>
                <a:cubicBezTo>
                  <a:pt x="547891" y="674720"/>
                  <a:pt x="548059" y="676064"/>
                  <a:pt x="548059" y="677576"/>
                </a:cubicBezTo>
                <a:cubicBezTo>
                  <a:pt x="564864" y="675392"/>
                  <a:pt x="582005" y="671527"/>
                  <a:pt x="595785" y="685643"/>
                </a:cubicBezTo>
                <a:cubicBezTo>
                  <a:pt x="608221" y="674552"/>
                  <a:pt x="621665" y="669006"/>
                  <a:pt x="637965" y="673543"/>
                </a:cubicBezTo>
                <a:cubicBezTo>
                  <a:pt x="639646" y="674047"/>
                  <a:pt x="643007" y="672199"/>
                  <a:pt x="643847" y="670518"/>
                </a:cubicBezTo>
                <a:cubicBezTo>
                  <a:pt x="649897" y="657915"/>
                  <a:pt x="659980" y="659259"/>
                  <a:pt x="673256" y="663628"/>
                </a:cubicBezTo>
                <a:cubicBezTo>
                  <a:pt x="669559" y="659259"/>
                  <a:pt x="667542" y="656906"/>
                  <a:pt x="663005" y="651361"/>
                </a:cubicBezTo>
                <a:cubicBezTo>
                  <a:pt x="675441" y="653209"/>
                  <a:pt x="684347" y="654554"/>
                  <a:pt x="692750" y="655898"/>
                </a:cubicBezTo>
                <a:cubicBezTo>
                  <a:pt x="708882" y="635564"/>
                  <a:pt x="731401" y="644135"/>
                  <a:pt x="752071" y="642454"/>
                </a:cubicBezTo>
                <a:cubicBezTo>
                  <a:pt x="746862" y="640605"/>
                  <a:pt x="741820" y="638589"/>
                  <a:pt x="736611" y="636740"/>
                </a:cubicBezTo>
                <a:cubicBezTo>
                  <a:pt x="736779" y="635900"/>
                  <a:pt x="737115" y="634892"/>
                  <a:pt x="737283" y="634052"/>
                </a:cubicBezTo>
                <a:cubicBezTo>
                  <a:pt x="746189" y="634052"/>
                  <a:pt x="755096" y="634052"/>
                  <a:pt x="765011" y="634052"/>
                </a:cubicBezTo>
                <a:cubicBezTo>
                  <a:pt x="763667" y="629682"/>
                  <a:pt x="762658" y="625985"/>
                  <a:pt x="761314" y="621616"/>
                </a:cubicBezTo>
                <a:cubicBezTo>
                  <a:pt x="764843" y="619767"/>
                  <a:pt x="768204" y="618087"/>
                  <a:pt x="771397" y="616406"/>
                </a:cubicBezTo>
                <a:cubicBezTo>
                  <a:pt x="771229" y="615398"/>
                  <a:pt x="771061" y="614390"/>
                  <a:pt x="770893" y="613549"/>
                </a:cubicBezTo>
                <a:cubicBezTo>
                  <a:pt x="767532" y="613717"/>
                  <a:pt x="764171" y="613886"/>
                  <a:pt x="760810" y="614222"/>
                </a:cubicBezTo>
                <a:cubicBezTo>
                  <a:pt x="756440" y="614726"/>
                  <a:pt x="750559" y="617247"/>
                  <a:pt x="747870" y="615398"/>
                </a:cubicBezTo>
                <a:cubicBezTo>
                  <a:pt x="743165" y="612205"/>
                  <a:pt x="742828" y="606996"/>
                  <a:pt x="750559" y="605651"/>
                </a:cubicBezTo>
                <a:cubicBezTo>
                  <a:pt x="752575" y="605315"/>
                  <a:pt x="754760" y="605651"/>
                  <a:pt x="756945" y="604139"/>
                </a:cubicBezTo>
                <a:cubicBezTo>
                  <a:pt x="752743" y="602794"/>
                  <a:pt x="748542" y="601618"/>
                  <a:pt x="744509" y="600274"/>
                </a:cubicBezTo>
                <a:cubicBezTo>
                  <a:pt x="744845" y="598929"/>
                  <a:pt x="745181" y="597585"/>
                  <a:pt x="745517" y="596240"/>
                </a:cubicBezTo>
                <a:cubicBezTo>
                  <a:pt x="752071" y="597249"/>
                  <a:pt x="758625" y="598257"/>
                  <a:pt x="766019" y="599265"/>
                </a:cubicBezTo>
                <a:cubicBezTo>
                  <a:pt x="767868" y="597249"/>
                  <a:pt x="770893" y="594056"/>
                  <a:pt x="775430" y="589182"/>
                </a:cubicBezTo>
                <a:cubicBezTo>
                  <a:pt x="770221" y="584813"/>
                  <a:pt x="765683" y="579771"/>
                  <a:pt x="759969" y="576242"/>
                </a:cubicBezTo>
                <a:cubicBezTo>
                  <a:pt x="752071" y="571201"/>
                  <a:pt x="750391" y="555068"/>
                  <a:pt x="757953" y="548850"/>
                </a:cubicBezTo>
                <a:cubicBezTo>
                  <a:pt x="760138" y="547002"/>
                  <a:pt x="762322" y="545153"/>
                  <a:pt x="765515" y="542464"/>
                </a:cubicBezTo>
                <a:cubicBezTo>
                  <a:pt x="766860" y="546666"/>
                  <a:pt x="768036" y="550363"/>
                  <a:pt x="769212" y="553892"/>
                </a:cubicBezTo>
                <a:cubicBezTo>
                  <a:pt x="773245" y="550027"/>
                  <a:pt x="777447" y="546162"/>
                  <a:pt x="782320" y="541792"/>
                </a:cubicBezTo>
                <a:cubicBezTo>
                  <a:pt x="779127" y="539608"/>
                  <a:pt x="773750" y="536247"/>
                  <a:pt x="765515" y="530701"/>
                </a:cubicBezTo>
                <a:cubicBezTo>
                  <a:pt x="772069" y="529020"/>
                  <a:pt x="776438" y="526668"/>
                  <a:pt x="780808" y="527004"/>
                </a:cubicBezTo>
                <a:cubicBezTo>
                  <a:pt x="792907" y="527844"/>
                  <a:pt x="805007" y="530029"/>
                  <a:pt x="817274" y="531205"/>
                </a:cubicBezTo>
                <a:cubicBezTo>
                  <a:pt x="819123" y="531373"/>
                  <a:pt x="821308" y="529020"/>
                  <a:pt x="826349" y="526332"/>
                </a:cubicBezTo>
                <a:cubicBezTo>
                  <a:pt x="811561" y="520282"/>
                  <a:pt x="805847" y="504317"/>
                  <a:pt x="788706" y="505157"/>
                </a:cubicBezTo>
                <a:cubicBezTo>
                  <a:pt x="785177" y="505325"/>
                  <a:pt x="779463" y="503645"/>
                  <a:pt x="777951" y="501124"/>
                </a:cubicBezTo>
                <a:cubicBezTo>
                  <a:pt x="773750" y="494066"/>
                  <a:pt x="768540" y="495074"/>
                  <a:pt x="762154" y="495915"/>
                </a:cubicBezTo>
                <a:cubicBezTo>
                  <a:pt x="753247" y="497091"/>
                  <a:pt x="742156" y="484487"/>
                  <a:pt x="743669" y="480286"/>
                </a:cubicBezTo>
                <a:cubicBezTo>
                  <a:pt x="748374" y="480790"/>
                  <a:pt x="752071" y="480790"/>
                  <a:pt x="755600" y="481462"/>
                </a:cubicBezTo>
                <a:cubicBezTo>
                  <a:pt x="762490" y="482807"/>
                  <a:pt x="769380" y="484655"/>
                  <a:pt x="778791" y="486840"/>
                </a:cubicBezTo>
                <a:cubicBezTo>
                  <a:pt x="784001" y="482807"/>
                  <a:pt x="790723" y="471043"/>
                  <a:pt x="804335" y="479278"/>
                </a:cubicBezTo>
                <a:cubicBezTo>
                  <a:pt x="801478" y="482303"/>
                  <a:pt x="799293" y="484823"/>
                  <a:pt x="796940" y="487344"/>
                </a:cubicBezTo>
                <a:cubicBezTo>
                  <a:pt x="799965" y="489529"/>
                  <a:pt x="802654" y="492722"/>
                  <a:pt x="806015" y="493730"/>
                </a:cubicBezTo>
                <a:cubicBezTo>
                  <a:pt x="820972" y="498435"/>
                  <a:pt x="821140" y="498267"/>
                  <a:pt x="828534" y="492890"/>
                </a:cubicBezTo>
                <a:cubicBezTo>
                  <a:pt x="826853" y="492050"/>
                  <a:pt x="825509" y="491209"/>
                  <a:pt x="823996" y="490705"/>
                </a:cubicBezTo>
                <a:cubicBezTo>
                  <a:pt x="819795" y="489193"/>
                  <a:pt x="815426" y="487848"/>
                  <a:pt x="811225" y="486336"/>
                </a:cubicBezTo>
                <a:cubicBezTo>
                  <a:pt x="814082" y="482135"/>
                  <a:pt x="816938" y="477933"/>
                  <a:pt x="819963" y="473732"/>
                </a:cubicBezTo>
                <a:cubicBezTo>
                  <a:pt x="822988" y="469699"/>
                  <a:pt x="828534" y="466002"/>
                  <a:pt x="828702" y="462137"/>
                </a:cubicBezTo>
                <a:cubicBezTo>
                  <a:pt x="829038" y="454238"/>
                  <a:pt x="821980" y="453398"/>
                  <a:pt x="815426" y="453230"/>
                </a:cubicBezTo>
                <a:cubicBezTo>
                  <a:pt x="813409" y="453230"/>
                  <a:pt x="811225" y="451213"/>
                  <a:pt x="812569" y="449029"/>
                </a:cubicBezTo>
                <a:cubicBezTo>
                  <a:pt x="811897" y="443147"/>
                  <a:pt x="810384" y="437265"/>
                  <a:pt x="811057" y="431552"/>
                </a:cubicBezTo>
                <a:cubicBezTo>
                  <a:pt x="811729" y="426342"/>
                  <a:pt x="814586" y="421301"/>
                  <a:pt x="816938" y="415419"/>
                </a:cubicBezTo>
                <a:cubicBezTo>
                  <a:pt x="808536" y="413234"/>
                  <a:pt x="801646" y="411554"/>
                  <a:pt x="792739" y="409201"/>
                </a:cubicBezTo>
                <a:cubicBezTo>
                  <a:pt x="799965" y="403655"/>
                  <a:pt x="804839" y="400126"/>
                  <a:pt x="809712" y="396429"/>
                </a:cubicBezTo>
                <a:cubicBezTo>
                  <a:pt x="809544" y="395421"/>
                  <a:pt x="809376" y="394413"/>
                  <a:pt x="809208" y="393572"/>
                </a:cubicBezTo>
                <a:cubicBezTo>
                  <a:pt x="805007" y="393236"/>
                  <a:pt x="800638" y="392900"/>
                  <a:pt x="795764" y="392564"/>
                </a:cubicBezTo>
                <a:cubicBezTo>
                  <a:pt x="786521" y="374247"/>
                  <a:pt x="801646" y="349879"/>
                  <a:pt x="782992" y="334755"/>
                </a:cubicBezTo>
                <a:cubicBezTo>
                  <a:pt x="786521" y="330890"/>
                  <a:pt x="792403" y="326016"/>
                  <a:pt x="791731" y="324840"/>
                </a:cubicBezTo>
                <a:cubicBezTo>
                  <a:pt x="786857" y="315765"/>
                  <a:pt x="780640" y="307531"/>
                  <a:pt x="775262" y="299297"/>
                </a:cubicBezTo>
                <a:cubicBezTo>
                  <a:pt x="784841" y="296272"/>
                  <a:pt x="796940" y="292406"/>
                  <a:pt x="809376" y="288541"/>
                </a:cubicBezTo>
                <a:cubicBezTo>
                  <a:pt x="806183" y="282660"/>
                  <a:pt x="804167" y="278794"/>
                  <a:pt x="800638" y="272072"/>
                </a:cubicBezTo>
                <a:cubicBezTo>
                  <a:pt x="818955" y="277786"/>
                  <a:pt x="818451" y="261149"/>
                  <a:pt x="819795" y="256108"/>
                </a:cubicBezTo>
                <a:cubicBezTo>
                  <a:pt x="823156" y="243000"/>
                  <a:pt x="807191" y="254427"/>
                  <a:pt x="803494" y="247033"/>
                </a:cubicBezTo>
                <a:cubicBezTo>
                  <a:pt x="807360" y="238126"/>
                  <a:pt x="822316" y="231404"/>
                  <a:pt x="839961" y="232413"/>
                </a:cubicBezTo>
                <a:cubicBezTo>
                  <a:pt x="831055" y="222666"/>
                  <a:pt x="831727" y="213591"/>
                  <a:pt x="837608" y="203676"/>
                </a:cubicBezTo>
                <a:cubicBezTo>
                  <a:pt x="839289" y="200651"/>
                  <a:pt x="839457" y="189728"/>
                  <a:pt x="827525" y="193761"/>
                </a:cubicBezTo>
                <a:cubicBezTo>
                  <a:pt x="820299" y="196114"/>
                  <a:pt x="812065" y="195442"/>
                  <a:pt x="803158" y="196282"/>
                </a:cubicBezTo>
                <a:cubicBezTo>
                  <a:pt x="802822" y="195610"/>
                  <a:pt x="801982" y="193593"/>
                  <a:pt x="800638" y="190736"/>
                </a:cubicBezTo>
                <a:cubicBezTo>
                  <a:pt x="813241" y="191241"/>
                  <a:pt x="814250" y="184519"/>
                  <a:pt x="810384" y="174099"/>
                </a:cubicBezTo>
                <a:cubicBezTo>
                  <a:pt x="813409" y="173595"/>
                  <a:pt x="816098" y="172419"/>
                  <a:pt x="818619" y="172755"/>
                </a:cubicBezTo>
                <a:cubicBezTo>
                  <a:pt x="832231" y="174940"/>
                  <a:pt x="846011" y="165865"/>
                  <a:pt x="859455" y="173763"/>
                </a:cubicBezTo>
                <a:cubicBezTo>
                  <a:pt x="869874" y="179813"/>
                  <a:pt x="879957" y="181662"/>
                  <a:pt x="889536" y="171747"/>
                </a:cubicBezTo>
                <a:cubicBezTo>
                  <a:pt x="890544" y="170738"/>
                  <a:pt x="894073" y="171915"/>
                  <a:pt x="896426" y="172419"/>
                </a:cubicBezTo>
                <a:cubicBezTo>
                  <a:pt x="904828" y="173931"/>
                  <a:pt x="912727" y="175444"/>
                  <a:pt x="910206" y="162000"/>
                </a:cubicBezTo>
                <a:cubicBezTo>
                  <a:pt x="909870" y="160487"/>
                  <a:pt x="914743" y="157967"/>
                  <a:pt x="917264" y="155950"/>
                </a:cubicBezTo>
                <a:cubicBezTo>
                  <a:pt x="917936" y="156622"/>
                  <a:pt x="918776" y="157295"/>
                  <a:pt x="919449" y="158135"/>
                </a:cubicBezTo>
                <a:cubicBezTo>
                  <a:pt x="918272" y="161832"/>
                  <a:pt x="917264" y="165361"/>
                  <a:pt x="915920" y="169394"/>
                </a:cubicBezTo>
                <a:cubicBezTo>
                  <a:pt x="922810" y="173763"/>
                  <a:pt x="929028" y="174604"/>
                  <a:pt x="934741" y="168218"/>
                </a:cubicBezTo>
                <a:cubicBezTo>
                  <a:pt x="939951" y="162336"/>
                  <a:pt x="937934" y="157799"/>
                  <a:pt x="932725" y="152421"/>
                </a:cubicBezTo>
                <a:cubicBezTo>
                  <a:pt x="930036" y="149732"/>
                  <a:pt x="928859" y="142170"/>
                  <a:pt x="930708" y="139481"/>
                </a:cubicBezTo>
                <a:cubicBezTo>
                  <a:pt x="933397" y="135784"/>
                  <a:pt x="939447" y="133936"/>
                  <a:pt x="944488" y="132927"/>
                </a:cubicBezTo>
                <a:cubicBezTo>
                  <a:pt x="948521" y="132087"/>
                  <a:pt x="953059" y="133768"/>
                  <a:pt x="960957" y="134776"/>
                </a:cubicBezTo>
                <a:cubicBezTo>
                  <a:pt x="956588" y="141666"/>
                  <a:pt x="952891" y="147716"/>
                  <a:pt x="948521" y="154438"/>
                </a:cubicBezTo>
                <a:cubicBezTo>
                  <a:pt x="963814" y="156622"/>
                  <a:pt x="978770" y="158639"/>
                  <a:pt x="993727" y="160656"/>
                </a:cubicBezTo>
                <a:cubicBezTo>
                  <a:pt x="994063" y="160656"/>
                  <a:pt x="994735" y="160656"/>
                  <a:pt x="994903" y="160319"/>
                </a:cubicBezTo>
                <a:cubicBezTo>
                  <a:pt x="1005658" y="147548"/>
                  <a:pt x="1022967" y="151581"/>
                  <a:pt x="1035571" y="144019"/>
                </a:cubicBezTo>
                <a:cubicBezTo>
                  <a:pt x="1039268" y="141834"/>
                  <a:pt x="1043469" y="134104"/>
                  <a:pt x="1042125" y="130911"/>
                </a:cubicBezTo>
                <a:cubicBezTo>
                  <a:pt x="1038932" y="122004"/>
                  <a:pt x="1042293" y="120324"/>
                  <a:pt x="1049687" y="118643"/>
                </a:cubicBezTo>
                <a:cubicBezTo>
                  <a:pt x="1053552" y="117803"/>
                  <a:pt x="1057081" y="114442"/>
                  <a:pt x="1059602" y="110409"/>
                </a:cubicBezTo>
                <a:cubicBezTo>
                  <a:pt x="1043301" y="116122"/>
                  <a:pt x="1028345" y="125365"/>
                  <a:pt x="1015237" y="113097"/>
                </a:cubicBezTo>
                <a:cubicBezTo>
                  <a:pt x="1013557" y="117971"/>
                  <a:pt x="1013220" y="123853"/>
                  <a:pt x="1010196" y="126878"/>
                </a:cubicBezTo>
                <a:cubicBezTo>
                  <a:pt x="1000617" y="136456"/>
                  <a:pt x="988517" y="134944"/>
                  <a:pt x="974737" y="123685"/>
                </a:cubicBezTo>
                <a:cubicBezTo>
                  <a:pt x="977426" y="108896"/>
                  <a:pt x="985492" y="102846"/>
                  <a:pt x="1000953" y="106207"/>
                </a:cubicBezTo>
                <a:cubicBezTo>
                  <a:pt x="1002633" y="106544"/>
                  <a:pt x="1007171" y="100494"/>
                  <a:pt x="1008011" y="96797"/>
                </a:cubicBezTo>
                <a:cubicBezTo>
                  <a:pt x="1008515" y="94276"/>
                  <a:pt x="1005154" y="90747"/>
                  <a:pt x="1002969" y="86714"/>
                </a:cubicBezTo>
                <a:cubicBezTo>
                  <a:pt x="1006498" y="84697"/>
                  <a:pt x="1009859" y="82680"/>
                  <a:pt x="1013725" y="80496"/>
                </a:cubicBezTo>
                <a:cubicBezTo>
                  <a:pt x="1011708" y="77975"/>
                  <a:pt x="1009859" y="75622"/>
                  <a:pt x="1007171" y="72429"/>
                </a:cubicBezTo>
                <a:cubicBezTo>
                  <a:pt x="1010027" y="70413"/>
                  <a:pt x="1012716" y="67388"/>
                  <a:pt x="1015237" y="67388"/>
                </a:cubicBezTo>
                <a:cubicBezTo>
                  <a:pt x="1021287" y="67556"/>
                  <a:pt x="1027673" y="67892"/>
                  <a:pt x="1033050" y="70413"/>
                </a:cubicBezTo>
                <a:cubicBezTo>
                  <a:pt x="1041789" y="74278"/>
                  <a:pt x="1047334" y="86546"/>
                  <a:pt x="1059770" y="81000"/>
                </a:cubicBezTo>
                <a:cubicBezTo>
                  <a:pt x="1059098" y="75958"/>
                  <a:pt x="1058594" y="71421"/>
                  <a:pt x="1058090" y="67052"/>
                </a:cubicBezTo>
                <a:cubicBezTo>
                  <a:pt x="1062627" y="67220"/>
                  <a:pt x="1066996" y="68060"/>
                  <a:pt x="1071534" y="67724"/>
                </a:cubicBezTo>
                <a:cubicBezTo>
                  <a:pt x="1077583" y="67220"/>
                  <a:pt x="1083633" y="66380"/>
                  <a:pt x="1089347" y="64867"/>
                </a:cubicBezTo>
                <a:cubicBezTo>
                  <a:pt x="1094052" y="63691"/>
                  <a:pt x="1098422" y="61506"/>
                  <a:pt x="1102791" y="59490"/>
                </a:cubicBezTo>
                <a:cubicBezTo>
                  <a:pt x="1105480" y="58145"/>
                  <a:pt x="1109345" y="56969"/>
                  <a:pt x="1110521" y="54616"/>
                </a:cubicBezTo>
                <a:cubicBezTo>
                  <a:pt x="1113546" y="48566"/>
                  <a:pt x="1115395" y="42012"/>
                  <a:pt x="1117747" y="35627"/>
                </a:cubicBezTo>
                <a:lnTo>
                  <a:pt x="1117411" y="35795"/>
                </a:lnTo>
                <a:cubicBezTo>
                  <a:pt x="1127998" y="35795"/>
                  <a:pt x="1138922" y="37979"/>
                  <a:pt x="1147324" y="28568"/>
                </a:cubicBezTo>
                <a:cubicBezTo>
                  <a:pt x="1148164" y="27560"/>
                  <a:pt x="1151189" y="26720"/>
                  <a:pt x="1151861" y="27224"/>
                </a:cubicBezTo>
                <a:cubicBezTo>
                  <a:pt x="1166818" y="39828"/>
                  <a:pt x="1186480" y="19494"/>
                  <a:pt x="1201436" y="34450"/>
                </a:cubicBezTo>
                <a:cubicBezTo>
                  <a:pt x="1202780" y="35795"/>
                  <a:pt x="1209839" y="32938"/>
                  <a:pt x="1213200" y="30585"/>
                </a:cubicBezTo>
                <a:cubicBezTo>
                  <a:pt x="1220594" y="25376"/>
                  <a:pt x="1227148" y="21510"/>
                  <a:pt x="1236054" y="28064"/>
                </a:cubicBezTo>
                <a:cubicBezTo>
                  <a:pt x="1238911" y="30249"/>
                  <a:pt x="1243785" y="29577"/>
                  <a:pt x="1247818" y="30081"/>
                </a:cubicBezTo>
                <a:cubicBezTo>
                  <a:pt x="1253363" y="30585"/>
                  <a:pt x="1258741" y="31089"/>
                  <a:pt x="1262438" y="31257"/>
                </a:cubicBezTo>
                <a:cubicBezTo>
                  <a:pt x="1264623" y="20334"/>
                  <a:pt x="1266975" y="8907"/>
                  <a:pt x="1268656" y="0"/>
                </a:cubicBezTo>
                <a:cubicBezTo>
                  <a:pt x="1288150" y="0"/>
                  <a:pt x="1304955" y="0"/>
                  <a:pt x="1321928" y="0"/>
                </a:cubicBezTo>
                <a:cubicBezTo>
                  <a:pt x="1325457" y="18317"/>
                  <a:pt x="1314534" y="47390"/>
                  <a:pt x="1302098" y="51423"/>
                </a:cubicBezTo>
                <a:cubicBezTo>
                  <a:pt x="1309156" y="67052"/>
                  <a:pt x="1312349" y="68900"/>
                  <a:pt x="1288318" y="84865"/>
                </a:cubicBezTo>
                <a:cubicBezTo>
                  <a:pt x="1290839" y="90915"/>
                  <a:pt x="1293359" y="96965"/>
                  <a:pt x="1295880" y="103014"/>
                </a:cubicBezTo>
                <a:cubicBezTo>
                  <a:pt x="1296720" y="102678"/>
                  <a:pt x="1297729" y="102174"/>
                  <a:pt x="1298569" y="101838"/>
                </a:cubicBezTo>
                <a:cubicBezTo>
                  <a:pt x="1299577" y="98141"/>
                  <a:pt x="1300753" y="94612"/>
                  <a:pt x="1302098" y="89739"/>
                </a:cubicBezTo>
                <a:cubicBezTo>
                  <a:pt x="1305963" y="92427"/>
                  <a:pt x="1308988" y="94276"/>
                  <a:pt x="1311173" y="95788"/>
                </a:cubicBezTo>
                <a:cubicBezTo>
                  <a:pt x="1313861" y="87050"/>
                  <a:pt x="1317222" y="78311"/>
                  <a:pt x="1318903" y="69573"/>
                </a:cubicBezTo>
                <a:cubicBezTo>
                  <a:pt x="1319743" y="65707"/>
                  <a:pt x="1317222" y="61170"/>
                  <a:pt x="1316718" y="56969"/>
                </a:cubicBezTo>
                <a:cubicBezTo>
                  <a:pt x="1316382" y="54448"/>
                  <a:pt x="1316382" y="50751"/>
                  <a:pt x="1317895" y="49239"/>
                </a:cubicBezTo>
                <a:cubicBezTo>
                  <a:pt x="1319239" y="48062"/>
                  <a:pt x="1322936" y="48902"/>
                  <a:pt x="1325457" y="49575"/>
                </a:cubicBezTo>
                <a:cubicBezTo>
                  <a:pt x="1339573" y="53104"/>
                  <a:pt x="1334699" y="67556"/>
                  <a:pt x="1340245" y="76127"/>
                </a:cubicBezTo>
                <a:cubicBezTo>
                  <a:pt x="1342262" y="79319"/>
                  <a:pt x="1342766" y="83521"/>
                  <a:pt x="1344446" y="88394"/>
                </a:cubicBezTo>
                <a:cubicBezTo>
                  <a:pt x="1353185" y="83185"/>
                  <a:pt x="1364780" y="84025"/>
                  <a:pt x="1363940" y="69741"/>
                </a:cubicBezTo>
                <a:cubicBezTo>
                  <a:pt x="1363772" y="66212"/>
                  <a:pt x="1369150" y="61674"/>
                  <a:pt x="1372847" y="58985"/>
                </a:cubicBezTo>
                <a:cubicBezTo>
                  <a:pt x="1381585" y="52432"/>
                  <a:pt x="1390828" y="46550"/>
                  <a:pt x="1401583" y="39324"/>
                </a:cubicBezTo>
                <a:cubicBezTo>
                  <a:pt x="1404104" y="39324"/>
                  <a:pt x="1413179" y="41004"/>
                  <a:pt x="1414019" y="38988"/>
                </a:cubicBezTo>
                <a:cubicBezTo>
                  <a:pt x="1417212" y="31761"/>
                  <a:pt x="1417548" y="23359"/>
                  <a:pt x="1419060" y="15124"/>
                </a:cubicBezTo>
                <a:cubicBezTo>
                  <a:pt x="1428639" y="16301"/>
                  <a:pt x="1432168" y="19998"/>
                  <a:pt x="1439226" y="30417"/>
                </a:cubicBezTo>
                <a:cubicBezTo>
                  <a:pt x="1446285" y="40836"/>
                  <a:pt x="1454183" y="50415"/>
                  <a:pt x="1452838" y="64027"/>
                </a:cubicBezTo>
                <a:cubicBezTo>
                  <a:pt x="1452670" y="65707"/>
                  <a:pt x="1456199" y="67388"/>
                  <a:pt x="1457208" y="69573"/>
                </a:cubicBezTo>
                <a:cubicBezTo>
                  <a:pt x="1459728" y="74950"/>
                  <a:pt x="1464602" y="81168"/>
                  <a:pt x="1463762" y="86209"/>
                </a:cubicBezTo>
                <a:cubicBezTo>
                  <a:pt x="1461241" y="99822"/>
                  <a:pt x="1456536" y="113097"/>
                  <a:pt x="1451998" y="126205"/>
                </a:cubicBezTo>
                <a:cubicBezTo>
                  <a:pt x="1451158" y="128558"/>
                  <a:pt x="1446957" y="129734"/>
                  <a:pt x="1442755" y="132423"/>
                </a:cubicBezTo>
                <a:cubicBezTo>
                  <a:pt x="1460737" y="143514"/>
                  <a:pt x="1443260" y="156790"/>
                  <a:pt x="1446116" y="169394"/>
                </a:cubicBezTo>
                <a:cubicBezTo>
                  <a:pt x="1447629" y="175948"/>
                  <a:pt x="1444940" y="183510"/>
                  <a:pt x="1444100" y="191745"/>
                </a:cubicBezTo>
                <a:cubicBezTo>
                  <a:pt x="1446621" y="192585"/>
                  <a:pt x="1450318" y="193761"/>
                  <a:pt x="1454519" y="195106"/>
                </a:cubicBezTo>
                <a:cubicBezTo>
                  <a:pt x="1454519" y="200651"/>
                  <a:pt x="1454519" y="206365"/>
                  <a:pt x="1454519" y="214095"/>
                </a:cubicBezTo>
                <a:cubicBezTo>
                  <a:pt x="1464938" y="209054"/>
                  <a:pt x="1473172" y="205021"/>
                  <a:pt x="1480567" y="201492"/>
                </a:cubicBezTo>
                <a:cubicBezTo>
                  <a:pt x="1474685" y="196618"/>
                  <a:pt x="1468299" y="193257"/>
                  <a:pt x="1465610" y="188216"/>
                </a:cubicBezTo>
                <a:cubicBezTo>
                  <a:pt x="1463930" y="184855"/>
                  <a:pt x="1467795" y="178805"/>
                  <a:pt x="1468299" y="177292"/>
                </a:cubicBezTo>
                <a:cubicBezTo>
                  <a:pt x="1493170" y="169058"/>
                  <a:pt x="1516697" y="181494"/>
                  <a:pt x="1539048" y="170738"/>
                </a:cubicBezTo>
                <a:cubicBezTo>
                  <a:pt x="1544762" y="174099"/>
                  <a:pt x="1551147" y="177965"/>
                  <a:pt x="1559382" y="182838"/>
                </a:cubicBezTo>
                <a:cubicBezTo>
                  <a:pt x="1559382" y="178469"/>
                  <a:pt x="1559382" y="176788"/>
                  <a:pt x="1559382" y="174940"/>
                </a:cubicBezTo>
                <a:cubicBezTo>
                  <a:pt x="1559382" y="167209"/>
                  <a:pt x="1558542" y="157799"/>
                  <a:pt x="1569129" y="157295"/>
                </a:cubicBezTo>
                <a:cubicBezTo>
                  <a:pt x="1581396" y="156790"/>
                  <a:pt x="1589295" y="165697"/>
                  <a:pt x="1588791" y="176788"/>
                </a:cubicBezTo>
                <a:cubicBezTo>
                  <a:pt x="1588623" y="181158"/>
                  <a:pt x="1588791" y="185527"/>
                  <a:pt x="1588791" y="189896"/>
                </a:cubicBezTo>
                <a:cubicBezTo>
                  <a:pt x="1589799" y="189896"/>
                  <a:pt x="1590975" y="189728"/>
                  <a:pt x="1591984" y="189728"/>
                </a:cubicBezTo>
                <a:cubicBezTo>
                  <a:pt x="1591648" y="186367"/>
                  <a:pt x="1591311" y="183006"/>
                  <a:pt x="1590807" y="175780"/>
                </a:cubicBezTo>
                <a:cubicBezTo>
                  <a:pt x="1594000" y="181662"/>
                  <a:pt x="1595345" y="184351"/>
                  <a:pt x="1596857" y="187207"/>
                </a:cubicBezTo>
                <a:cubicBezTo>
                  <a:pt x="1598201" y="187207"/>
                  <a:pt x="1599546" y="187543"/>
                  <a:pt x="1600554" y="187207"/>
                </a:cubicBezTo>
                <a:cubicBezTo>
                  <a:pt x="1608116" y="184687"/>
                  <a:pt x="1615511" y="181326"/>
                  <a:pt x="1623073" y="179645"/>
                </a:cubicBezTo>
                <a:cubicBezTo>
                  <a:pt x="1625425" y="179141"/>
                  <a:pt x="1630467" y="182502"/>
                  <a:pt x="1631139" y="184855"/>
                </a:cubicBezTo>
                <a:cubicBezTo>
                  <a:pt x="1633996" y="196786"/>
                  <a:pt x="1638533" y="192081"/>
                  <a:pt x="1643071" y="186535"/>
                </a:cubicBezTo>
                <a:cubicBezTo>
                  <a:pt x="1656851" y="196450"/>
                  <a:pt x="1664413" y="194938"/>
                  <a:pt x="1678529" y="180485"/>
                </a:cubicBezTo>
                <a:cubicBezTo>
                  <a:pt x="1680714" y="178301"/>
                  <a:pt x="1683403" y="174268"/>
                  <a:pt x="1685419" y="174604"/>
                </a:cubicBezTo>
                <a:cubicBezTo>
                  <a:pt x="1697183" y="175948"/>
                  <a:pt x="1699199" y="169226"/>
                  <a:pt x="1698359" y="160824"/>
                </a:cubicBezTo>
                <a:cubicBezTo>
                  <a:pt x="1708610" y="151413"/>
                  <a:pt x="1718021" y="164017"/>
                  <a:pt x="1729112" y="160151"/>
                </a:cubicBezTo>
                <a:cubicBezTo>
                  <a:pt x="1737179" y="157295"/>
                  <a:pt x="1748102" y="163008"/>
                  <a:pt x="1755328" y="164521"/>
                </a:cubicBezTo>
                <a:cubicBezTo>
                  <a:pt x="1756336" y="172083"/>
                  <a:pt x="1756000" y="179309"/>
                  <a:pt x="1758521" y="185527"/>
                </a:cubicBezTo>
                <a:cubicBezTo>
                  <a:pt x="1759865" y="188720"/>
                  <a:pt x="1765915" y="190064"/>
                  <a:pt x="1769780" y="192249"/>
                </a:cubicBezTo>
                <a:cubicBezTo>
                  <a:pt x="1772301" y="187543"/>
                  <a:pt x="1774990" y="183006"/>
                  <a:pt x="1777342" y="178133"/>
                </a:cubicBezTo>
                <a:cubicBezTo>
                  <a:pt x="1779023" y="174940"/>
                  <a:pt x="1780367" y="168890"/>
                  <a:pt x="1782048" y="168890"/>
                </a:cubicBezTo>
                <a:cubicBezTo>
                  <a:pt x="1796668" y="168890"/>
                  <a:pt x="1796164" y="156454"/>
                  <a:pt x="1799693" y="147716"/>
                </a:cubicBezTo>
                <a:cubicBezTo>
                  <a:pt x="1801206" y="144019"/>
                  <a:pt x="1800701" y="139313"/>
                  <a:pt x="1802550" y="135952"/>
                </a:cubicBezTo>
                <a:cubicBezTo>
                  <a:pt x="1804398" y="132591"/>
                  <a:pt x="1807759" y="129230"/>
                  <a:pt x="1811120" y="127550"/>
                </a:cubicBezTo>
                <a:cubicBezTo>
                  <a:pt x="1812297" y="127046"/>
                  <a:pt x="1816498" y="131247"/>
                  <a:pt x="1818346" y="133936"/>
                </a:cubicBezTo>
                <a:cubicBezTo>
                  <a:pt x="1822548" y="140322"/>
                  <a:pt x="1826245" y="146371"/>
                  <a:pt x="1835656" y="142506"/>
                </a:cubicBezTo>
                <a:cubicBezTo>
                  <a:pt x="1862544" y="131415"/>
                  <a:pt x="1862880" y="131583"/>
                  <a:pt x="1871114" y="159815"/>
                </a:cubicBezTo>
                <a:cubicBezTo>
                  <a:pt x="1875651" y="158639"/>
                  <a:pt x="1880189" y="157463"/>
                  <a:pt x="1883718" y="156622"/>
                </a:cubicBezTo>
                <a:cubicBezTo>
                  <a:pt x="1885062" y="164689"/>
                  <a:pt x="1886407" y="172587"/>
                  <a:pt x="1887751" y="180653"/>
                </a:cubicBezTo>
                <a:cubicBezTo>
                  <a:pt x="1889600" y="180317"/>
                  <a:pt x="1891616" y="180149"/>
                  <a:pt x="1893465" y="179813"/>
                </a:cubicBezTo>
                <a:cubicBezTo>
                  <a:pt x="1893129" y="175780"/>
                  <a:pt x="1892793" y="171915"/>
                  <a:pt x="1892288" y="165697"/>
                </a:cubicBezTo>
                <a:cubicBezTo>
                  <a:pt x="1896322" y="166873"/>
                  <a:pt x="1901867" y="167714"/>
                  <a:pt x="1906573" y="170066"/>
                </a:cubicBezTo>
                <a:cubicBezTo>
                  <a:pt x="1908253" y="170907"/>
                  <a:pt x="1909430" y="176956"/>
                  <a:pt x="1908253" y="178301"/>
                </a:cubicBezTo>
                <a:cubicBezTo>
                  <a:pt x="1905564" y="181326"/>
                  <a:pt x="1901531" y="183846"/>
                  <a:pt x="1897666" y="184519"/>
                </a:cubicBezTo>
                <a:cubicBezTo>
                  <a:pt x="1893129" y="185191"/>
                  <a:pt x="1888255" y="183678"/>
                  <a:pt x="1883382" y="183006"/>
                </a:cubicBezTo>
                <a:cubicBezTo>
                  <a:pt x="1880693" y="182670"/>
                  <a:pt x="1877836" y="181998"/>
                  <a:pt x="1875147" y="181494"/>
                </a:cubicBezTo>
                <a:cubicBezTo>
                  <a:pt x="1874811" y="183174"/>
                  <a:pt x="1874307" y="184687"/>
                  <a:pt x="1873971" y="186367"/>
                </a:cubicBezTo>
                <a:cubicBezTo>
                  <a:pt x="1878676" y="187375"/>
                  <a:pt x="1883382" y="189224"/>
                  <a:pt x="1887919" y="189224"/>
                </a:cubicBezTo>
                <a:cubicBezTo>
                  <a:pt x="1896154" y="189224"/>
                  <a:pt x="1901867" y="190568"/>
                  <a:pt x="1905060" y="199979"/>
                </a:cubicBezTo>
                <a:cubicBezTo>
                  <a:pt x="1907245" y="206533"/>
                  <a:pt x="1913799" y="211743"/>
                  <a:pt x="1918000" y="216784"/>
                </a:cubicBezTo>
                <a:cubicBezTo>
                  <a:pt x="1916656" y="218465"/>
                  <a:pt x="1913127" y="221658"/>
                  <a:pt x="1910774" y="225691"/>
                </a:cubicBezTo>
                <a:cubicBezTo>
                  <a:pt x="1907077" y="231741"/>
                  <a:pt x="1906909" y="236782"/>
                  <a:pt x="1915143" y="239975"/>
                </a:cubicBezTo>
                <a:cubicBezTo>
                  <a:pt x="1920353" y="241992"/>
                  <a:pt x="1924722" y="246193"/>
                  <a:pt x="1929764" y="248545"/>
                </a:cubicBezTo>
                <a:cubicBezTo>
                  <a:pt x="1933293" y="250058"/>
                  <a:pt x="1937494" y="250058"/>
                  <a:pt x="1942199" y="249722"/>
                </a:cubicBezTo>
                <a:cubicBezTo>
                  <a:pt x="1931444" y="239975"/>
                  <a:pt x="1940519" y="235606"/>
                  <a:pt x="1947073" y="230396"/>
                </a:cubicBezTo>
                <a:cubicBezTo>
                  <a:pt x="1948417" y="237286"/>
                  <a:pt x="1949761" y="244176"/>
                  <a:pt x="1951274" y="252075"/>
                </a:cubicBezTo>
                <a:cubicBezTo>
                  <a:pt x="1950770" y="252243"/>
                  <a:pt x="1953626" y="251402"/>
                  <a:pt x="1956315" y="250562"/>
                </a:cubicBezTo>
                <a:cubicBezTo>
                  <a:pt x="1957155" y="251234"/>
                  <a:pt x="1957996" y="251906"/>
                  <a:pt x="1958836" y="252579"/>
                </a:cubicBezTo>
                <a:cubicBezTo>
                  <a:pt x="1955811" y="256444"/>
                  <a:pt x="1952954" y="260141"/>
                  <a:pt x="1948921" y="265182"/>
                </a:cubicBezTo>
                <a:cubicBezTo>
                  <a:pt x="1954299" y="264678"/>
                  <a:pt x="1958668" y="264174"/>
                  <a:pt x="1963037" y="263838"/>
                </a:cubicBezTo>
                <a:cubicBezTo>
                  <a:pt x="1963205" y="264678"/>
                  <a:pt x="1963373" y="265350"/>
                  <a:pt x="1963709" y="266191"/>
                </a:cubicBezTo>
                <a:cubicBezTo>
                  <a:pt x="1959844" y="267703"/>
                  <a:pt x="1955811" y="269384"/>
                  <a:pt x="1950938" y="271400"/>
                </a:cubicBezTo>
                <a:cubicBezTo>
                  <a:pt x="1976481" y="281483"/>
                  <a:pt x="1988245" y="297952"/>
                  <a:pt x="1981859" y="314085"/>
                </a:cubicBezTo>
                <a:cubicBezTo>
                  <a:pt x="1987236" y="317782"/>
                  <a:pt x="1992614" y="321647"/>
                  <a:pt x="1999840" y="326689"/>
                </a:cubicBezTo>
                <a:cubicBezTo>
                  <a:pt x="1994463" y="330722"/>
                  <a:pt x="1990429" y="333579"/>
                  <a:pt x="1985388" y="337276"/>
                </a:cubicBezTo>
                <a:cubicBezTo>
                  <a:pt x="1988581" y="339124"/>
                  <a:pt x="1991270" y="341981"/>
                  <a:pt x="1994463" y="342317"/>
                </a:cubicBezTo>
                <a:cubicBezTo>
                  <a:pt x="2000008" y="342989"/>
                  <a:pt x="2004882" y="342653"/>
                  <a:pt x="2005554" y="350216"/>
                </a:cubicBezTo>
                <a:cubicBezTo>
                  <a:pt x="2005554" y="351224"/>
                  <a:pt x="2011436" y="353409"/>
                  <a:pt x="2013452" y="352568"/>
                </a:cubicBezTo>
                <a:cubicBezTo>
                  <a:pt x="2019838" y="350216"/>
                  <a:pt x="2025720" y="346518"/>
                  <a:pt x="2031770" y="343326"/>
                </a:cubicBezTo>
                <a:cubicBezTo>
                  <a:pt x="2035299" y="341477"/>
                  <a:pt x="2038492" y="338452"/>
                  <a:pt x="2042189" y="337780"/>
                </a:cubicBezTo>
                <a:cubicBezTo>
                  <a:pt x="2050087" y="336267"/>
                  <a:pt x="2059162" y="340637"/>
                  <a:pt x="2061346" y="326184"/>
                </a:cubicBezTo>
                <a:cubicBezTo>
                  <a:pt x="2062355" y="318958"/>
                  <a:pt x="2079328" y="320303"/>
                  <a:pt x="2086218" y="328369"/>
                </a:cubicBezTo>
                <a:cubicBezTo>
                  <a:pt x="2099326" y="304674"/>
                  <a:pt x="2120836" y="314253"/>
                  <a:pt x="2139994" y="315093"/>
                </a:cubicBezTo>
                <a:cubicBezTo>
                  <a:pt x="2142682" y="315261"/>
                  <a:pt x="2145371" y="317614"/>
                  <a:pt x="2148060" y="317614"/>
                </a:cubicBezTo>
                <a:cubicBezTo>
                  <a:pt x="2151925" y="317782"/>
                  <a:pt x="2157135" y="317782"/>
                  <a:pt x="2159319" y="315597"/>
                </a:cubicBezTo>
                <a:cubicBezTo>
                  <a:pt x="2161000" y="313917"/>
                  <a:pt x="2159151" y="308539"/>
                  <a:pt x="2158647" y="303330"/>
                </a:cubicBezTo>
                <a:cubicBezTo>
                  <a:pt x="2158143" y="303666"/>
                  <a:pt x="2158983" y="302489"/>
                  <a:pt x="2159992" y="302321"/>
                </a:cubicBezTo>
                <a:cubicBezTo>
                  <a:pt x="2174780" y="299297"/>
                  <a:pt x="2189736" y="295936"/>
                  <a:pt x="2204693" y="293751"/>
                </a:cubicBezTo>
                <a:cubicBezTo>
                  <a:pt x="2208390" y="293247"/>
                  <a:pt x="2214272" y="294927"/>
                  <a:pt x="2216456" y="297784"/>
                </a:cubicBezTo>
                <a:cubicBezTo>
                  <a:pt x="2224019" y="307867"/>
                  <a:pt x="2243176" y="310892"/>
                  <a:pt x="2256116" y="308707"/>
                </a:cubicBezTo>
                <a:cubicBezTo>
                  <a:pt x="2263006" y="307531"/>
                  <a:pt x="2270400" y="310052"/>
                  <a:pt x="2277626" y="310724"/>
                </a:cubicBezTo>
                <a:cubicBezTo>
                  <a:pt x="2277626" y="311900"/>
                  <a:pt x="2277626" y="312909"/>
                  <a:pt x="2277626" y="314085"/>
                </a:cubicBezTo>
                <a:cubicBezTo>
                  <a:pt x="2275442" y="315429"/>
                  <a:pt x="2273425" y="316942"/>
                  <a:pt x="2269560" y="319462"/>
                </a:cubicBezTo>
                <a:cubicBezTo>
                  <a:pt x="2273425" y="320807"/>
                  <a:pt x="2276114" y="322487"/>
                  <a:pt x="2278635" y="322319"/>
                </a:cubicBezTo>
                <a:cubicBezTo>
                  <a:pt x="2296280" y="320303"/>
                  <a:pt x="2313757" y="317782"/>
                  <a:pt x="2331402" y="316101"/>
                </a:cubicBezTo>
                <a:cubicBezTo>
                  <a:pt x="2333251" y="315933"/>
                  <a:pt x="2336780" y="320807"/>
                  <a:pt x="2337452" y="323832"/>
                </a:cubicBezTo>
                <a:cubicBezTo>
                  <a:pt x="2338124" y="326689"/>
                  <a:pt x="2336108" y="330050"/>
                  <a:pt x="2335099" y="333915"/>
                </a:cubicBezTo>
                <a:cubicBezTo>
                  <a:pt x="2351400" y="333411"/>
                  <a:pt x="2366861" y="339796"/>
                  <a:pt x="2380137" y="327025"/>
                </a:cubicBezTo>
                <a:cubicBezTo>
                  <a:pt x="2371566" y="321983"/>
                  <a:pt x="2356274" y="327529"/>
                  <a:pt x="2355433" y="311060"/>
                </a:cubicBezTo>
                <a:cubicBezTo>
                  <a:pt x="2352072" y="311060"/>
                  <a:pt x="2348711" y="311060"/>
                  <a:pt x="2345182" y="311060"/>
                </a:cubicBezTo>
                <a:cubicBezTo>
                  <a:pt x="2345519" y="309716"/>
                  <a:pt x="2345350" y="308371"/>
                  <a:pt x="2345687" y="308203"/>
                </a:cubicBezTo>
                <a:cubicBezTo>
                  <a:pt x="2359131" y="304170"/>
                  <a:pt x="2370894" y="307867"/>
                  <a:pt x="2381817" y="316270"/>
                </a:cubicBezTo>
                <a:cubicBezTo>
                  <a:pt x="2392404" y="324336"/>
                  <a:pt x="2386691" y="332066"/>
                  <a:pt x="2381817" y="339965"/>
                </a:cubicBezTo>
                <a:cubicBezTo>
                  <a:pt x="2377448" y="339124"/>
                  <a:pt x="2372911" y="338116"/>
                  <a:pt x="2367029" y="336940"/>
                </a:cubicBezTo>
                <a:cubicBezTo>
                  <a:pt x="2374423" y="360299"/>
                  <a:pt x="2393749" y="356097"/>
                  <a:pt x="2409545" y="359794"/>
                </a:cubicBezTo>
                <a:cubicBezTo>
                  <a:pt x="2412066" y="378280"/>
                  <a:pt x="2430215" y="377608"/>
                  <a:pt x="2441643" y="380633"/>
                </a:cubicBezTo>
                <a:cubicBezTo>
                  <a:pt x="2457272" y="384666"/>
                  <a:pt x="2466514" y="395085"/>
                  <a:pt x="2477101" y="404160"/>
                </a:cubicBezTo>
                <a:cubicBezTo>
                  <a:pt x="2483655" y="409873"/>
                  <a:pt x="2489369" y="417099"/>
                  <a:pt x="2494243" y="424325"/>
                </a:cubicBezTo>
                <a:cubicBezTo>
                  <a:pt x="2495923" y="426846"/>
                  <a:pt x="2494579" y="431552"/>
                  <a:pt x="2494579" y="436257"/>
                </a:cubicBezTo>
                <a:cubicBezTo>
                  <a:pt x="2500796" y="434577"/>
                  <a:pt x="2506174" y="433232"/>
                  <a:pt x="2511552" y="431720"/>
                </a:cubicBezTo>
                <a:cubicBezTo>
                  <a:pt x="2509871" y="433400"/>
                  <a:pt x="2508191" y="435249"/>
                  <a:pt x="2506510" y="436929"/>
                </a:cubicBezTo>
                <a:cubicBezTo>
                  <a:pt x="2508527" y="441298"/>
                  <a:pt x="2510711" y="445500"/>
                  <a:pt x="2512728" y="449869"/>
                </a:cubicBezTo>
                <a:cubicBezTo>
                  <a:pt x="2516089" y="446844"/>
                  <a:pt x="2519282" y="443819"/>
                  <a:pt x="2522643" y="440626"/>
                </a:cubicBezTo>
                <a:cubicBezTo>
                  <a:pt x="2516257" y="452726"/>
                  <a:pt x="2525332" y="458103"/>
                  <a:pt x="2532222" y="462809"/>
                </a:cubicBezTo>
                <a:cubicBezTo>
                  <a:pt x="2542305" y="469531"/>
                  <a:pt x="2542809" y="468691"/>
                  <a:pt x="2538608" y="481462"/>
                </a:cubicBezTo>
                <a:cubicBezTo>
                  <a:pt x="2543817" y="483647"/>
                  <a:pt x="2549195" y="485832"/>
                  <a:pt x="2555076" y="488352"/>
                </a:cubicBezTo>
                <a:cubicBezTo>
                  <a:pt x="2552388" y="492890"/>
                  <a:pt x="2549867" y="496923"/>
                  <a:pt x="2547178" y="501460"/>
                </a:cubicBezTo>
                <a:cubicBezTo>
                  <a:pt x="2556253" y="508518"/>
                  <a:pt x="2565495" y="514568"/>
                  <a:pt x="2573226" y="522130"/>
                </a:cubicBezTo>
                <a:cubicBezTo>
                  <a:pt x="2577259" y="526164"/>
                  <a:pt x="2579276" y="532381"/>
                  <a:pt x="2581628" y="537927"/>
                </a:cubicBezTo>
                <a:cubicBezTo>
                  <a:pt x="2585325" y="546834"/>
                  <a:pt x="2591543" y="548514"/>
                  <a:pt x="2598433" y="542296"/>
                </a:cubicBezTo>
                <a:cubicBezTo>
                  <a:pt x="2609020" y="532550"/>
                  <a:pt x="2614062" y="532213"/>
                  <a:pt x="2625489" y="540448"/>
                </a:cubicBezTo>
                <a:cubicBezTo>
                  <a:pt x="2632884" y="545825"/>
                  <a:pt x="2636076" y="558933"/>
                  <a:pt x="2632043" y="567840"/>
                </a:cubicBezTo>
                <a:cubicBezTo>
                  <a:pt x="2631035" y="570025"/>
                  <a:pt x="2629859" y="572209"/>
                  <a:pt x="2627170" y="577587"/>
                </a:cubicBezTo>
                <a:cubicBezTo>
                  <a:pt x="2636245" y="581284"/>
                  <a:pt x="2645151" y="583469"/>
                  <a:pt x="2652713" y="588174"/>
                </a:cubicBezTo>
                <a:cubicBezTo>
                  <a:pt x="2660444" y="592879"/>
                  <a:pt x="2664645" y="605483"/>
                  <a:pt x="2677585" y="597417"/>
                </a:cubicBezTo>
                <a:cubicBezTo>
                  <a:pt x="2675400" y="599433"/>
                  <a:pt x="2673047" y="601618"/>
                  <a:pt x="2671199" y="603298"/>
                </a:cubicBezTo>
                <a:cubicBezTo>
                  <a:pt x="2688508" y="614894"/>
                  <a:pt x="2706825" y="623464"/>
                  <a:pt x="2718085" y="641614"/>
                </a:cubicBezTo>
                <a:cubicBezTo>
                  <a:pt x="2720773" y="645815"/>
                  <a:pt x="2729344" y="645983"/>
                  <a:pt x="2732369" y="650184"/>
                </a:cubicBezTo>
                <a:cubicBezTo>
                  <a:pt x="2741612" y="662452"/>
                  <a:pt x="2755728" y="675392"/>
                  <a:pt x="2756232" y="688668"/>
                </a:cubicBezTo>
                <a:cubicBezTo>
                  <a:pt x="2756904" y="704464"/>
                  <a:pt x="2770012" y="706817"/>
                  <a:pt x="2774381" y="717236"/>
                </a:cubicBezTo>
                <a:cubicBezTo>
                  <a:pt x="2777238" y="724126"/>
                  <a:pt x="2781944" y="731352"/>
                  <a:pt x="2774549" y="735217"/>
                </a:cubicBezTo>
                <a:cubicBezTo>
                  <a:pt x="2769844" y="737738"/>
                  <a:pt x="2760097" y="735217"/>
                  <a:pt x="2755224" y="731688"/>
                </a:cubicBezTo>
                <a:cubicBezTo>
                  <a:pt x="2747829" y="726311"/>
                  <a:pt x="2742620" y="717908"/>
                  <a:pt x="2736402" y="710514"/>
                </a:cubicBezTo>
                <a:cubicBezTo>
                  <a:pt x="2729344" y="715892"/>
                  <a:pt x="2724302" y="719757"/>
                  <a:pt x="2719261" y="723622"/>
                </a:cubicBezTo>
                <a:cubicBezTo>
                  <a:pt x="2719765" y="743788"/>
                  <a:pt x="2711867" y="761265"/>
                  <a:pt x="2697919" y="778406"/>
                </a:cubicBezTo>
                <a:cubicBezTo>
                  <a:pt x="2691365" y="775717"/>
                  <a:pt x="2682458" y="772188"/>
                  <a:pt x="2672879" y="768323"/>
                </a:cubicBezTo>
                <a:cubicBezTo>
                  <a:pt x="2672375" y="778238"/>
                  <a:pt x="2672039" y="786809"/>
                  <a:pt x="2671703" y="794707"/>
                </a:cubicBezTo>
                <a:cubicBezTo>
                  <a:pt x="2675232" y="798404"/>
                  <a:pt x="2680105" y="801597"/>
                  <a:pt x="2681954" y="805966"/>
                </a:cubicBezTo>
                <a:cubicBezTo>
                  <a:pt x="2683634" y="810000"/>
                  <a:pt x="2683971" y="818234"/>
                  <a:pt x="2681786" y="819410"/>
                </a:cubicBezTo>
                <a:cubicBezTo>
                  <a:pt x="2675904" y="822939"/>
                  <a:pt x="2669518" y="833526"/>
                  <a:pt x="2661284" y="821931"/>
                </a:cubicBezTo>
                <a:cubicBezTo>
                  <a:pt x="2656915" y="815881"/>
                  <a:pt x="2656915" y="811848"/>
                  <a:pt x="2664981" y="808991"/>
                </a:cubicBezTo>
                <a:cubicBezTo>
                  <a:pt x="2659940" y="800421"/>
                  <a:pt x="2654898" y="792018"/>
                  <a:pt x="2648344" y="781263"/>
                </a:cubicBezTo>
                <a:cubicBezTo>
                  <a:pt x="2647672" y="785296"/>
                  <a:pt x="2647504" y="786473"/>
                  <a:pt x="2647168" y="788657"/>
                </a:cubicBezTo>
                <a:cubicBezTo>
                  <a:pt x="2632211" y="777230"/>
                  <a:pt x="2617591" y="766643"/>
                  <a:pt x="2609525" y="748829"/>
                </a:cubicBezTo>
                <a:cubicBezTo>
                  <a:pt x="2607844" y="745132"/>
                  <a:pt x="2598769" y="744796"/>
                  <a:pt x="2593056" y="742948"/>
                </a:cubicBezTo>
                <a:cubicBezTo>
                  <a:pt x="2592215" y="744460"/>
                  <a:pt x="2591375" y="745973"/>
                  <a:pt x="2590367" y="747485"/>
                </a:cubicBezTo>
                <a:cubicBezTo>
                  <a:pt x="2595744" y="753703"/>
                  <a:pt x="2601122" y="760089"/>
                  <a:pt x="2607508" y="767483"/>
                </a:cubicBezTo>
                <a:cubicBezTo>
                  <a:pt x="2606836" y="768491"/>
                  <a:pt x="2604819" y="771180"/>
                  <a:pt x="2601794" y="775213"/>
                </a:cubicBezTo>
                <a:cubicBezTo>
                  <a:pt x="2607844" y="781767"/>
                  <a:pt x="2613894" y="788657"/>
                  <a:pt x="2620112" y="795547"/>
                </a:cubicBezTo>
                <a:cubicBezTo>
                  <a:pt x="2618095" y="795715"/>
                  <a:pt x="2614734" y="796051"/>
                  <a:pt x="2611373" y="796556"/>
                </a:cubicBezTo>
                <a:cubicBezTo>
                  <a:pt x="2611205" y="797228"/>
                  <a:pt x="2611037" y="797900"/>
                  <a:pt x="2610869" y="798572"/>
                </a:cubicBezTo>
                <a:cubicBezTo>
                  <a:pt x="2615910" y="799917"/>
                  <a:pt x="2620784" y="801429"/>
                  <a:pt x="2626666" y="802941"/>
                </a:cubicBezTo>
                <a:cubicBezTo>
                  <a:pt x="2625657" y="805462"/>
                  <a:pt x="2624481" y="808151"/>
                  <a:pt x="2623137" y="811680"/>
                </a:cubicBezTo>
                <a:cubicBezTo>
                  <a:pt x="2632715" y="815545"/>
                  <a:pt x="2641622" y="819074"/>
                  <a:pt x="2651369" y="822939"/>
                </a:cubicBezTo>
                <a:cubicBezTo>
                  <a:pt x="2642967" y="827645"/>
                  <a:pt x="2634564" y="832182"/>
                  <a:pt x="2626834" y="836383"/>
                </a:cubicBezTo>
                <a:cubicBezTo>
                  <a:pt x="2627002" y="839240"/>
                  <a:pt x="2628178" y="844954"/>
                  <a:pt x="2627338" y="845290"/>
                </a:cubicBezTo>
                <a:cubicBezTo>
                  <a:pt x="2621624" y="847475"/>
                  <a:pt x="2615574" y="848315"/>
                  <a:pt x="2611373" y="849323"/>
                </a:cubicBezTo>
                <a:cubicBezTo>
                  <a:pt x="2619608" y="852348"/>
                  <a:pt x="2627674" y="861087"/>
                  <a:pt x="2622296" y="872178"/>
                </a:cubicBezTo>
                <a:cubicBezTo>
                  <a:pt x="2618431" y="880244"/>
                  <a:pt x="2608348" y="885454"/>
                  <a:pt x="2600282" y="892680"/>
                </a:cubicBezTo>
                <a:cubicBezTo>
                  <a:pt x="2600450" y="892848"/>
                  <a:pt x="2601794" y="894865"/>
                  <a:pt x="2603811" y="897721"/>
                </a:cubicBezTo>
                <a:cubicBezTo>
                  <a:pt x="2600114" y="898730"/>
                  <a:pt x="2597257" y="899738"/>
                  <a:pt x="2593560" y="900746"/>
                </a:cubicBezTo>
                <a:cubicBezTo>
                  <a:pt x="2595240" y="903771"/>
                  <a:pt x="2596585" y="906292"/>
                  <a:pt x="2598265" y="909485"/>
                </a:cubicBezTo>
                <a:cubicBezTo>
                  <a:pt x="2593056" y="911165"/>
                  <a:pt x="2588686" y="912510"/>
                  <a:pt x="2583645" y="914022"/>
                </a:cubicBezTo>
                <a:cubicBezTo>
                  <a:pt x="2590367" y="917551"/>
                  <a:pt x="2595240" y="920072"/>
                  <a:pt x="2600114" y="922761"/>
                </a:cubicBezTo>
                <a:cubicBezTo>
                  <a:pt x="2598433" y="924441"/>
                  <a:pt x="2596753" y="926290"/>
                  <a:pt x="2594904" y="927970"/>
                </a:cubicBezTo>
                <a:cubicBezTo>
                  <a:pt x="2592047" y="930491"/>
                  <a:pt x="2589191" y="932844"/>
                  <a:pt x="2585998" y="935701"/>
                </a:cubicBezTo>
                <a:cubicBezTo>
                  <a:pt x="2592720" y="941919"/>
                  <a:pt x="2608684" y="933516"/>
                  <a:pt x="2605827" y="950321"/>
                </a:cubicBezTo>
                <a:cubicBezTo>
                  <a:pt x="2604483" y="958051"/>
                  <a:pt x="2612718" y="968470"/>
                  <a:pt x="2595576" y="973344"/>
                </a:cubicBezTo>
                <a:cubicBezTo>
                  <a:pt x="2602635" y="974688"/>
                  <a:pt x="2605827" y="975360"/>
                  <a:pt x="2610533" y="976201"/>
                </a:cubicBezTo>
                <a:cubicBezTo>
                  <a:pt x="2604987" y="980234"/>
                  <a:pt x="2598097" y="982755"/>
                  <a:pt x="2597257" y="986620"/>
                </a:cubicBezTo>
                <a:cubicBezTo>
                  <a:pt x="2596249" y="991493"/>
                  <a:pt x="2600114" y="997543"/>
                  <a:pt x="2591879" y="1000736"/>
                </a:cubicBezTo>
                <a:cubicBezTo>
                  <a:pt x="2595072" y="1001408"/>
                  <a:pt x="2598265" y="1002248"/>
                  <a:pt x="2601458" y="1002921"/>
                </a:cubicBezTo>
                <a:cubicBezTo>
                  <a:pt x="2600618" y="1003761"/>
                  <a:pt x="2599946" y="1004601"/>
                  <a:pt x="2599105" y="1005273"/>
                </a:cubicBezTo>
                <a:cubicBezTo>
                  <a:pt x="2602971" y="1009979"/>
                  <a:pt x="2605827" y="1017205"/>
                  <a:pt x="2610869" y="1019221"/>
                </a:cubicBezTo>
                <a:cubicBezTo>
                  <a:pt x="2624145" y="1024263"/>
                  <a:pt x="2636413" y="1028632"/>
                  <a:pt x="2635236" y="1046445"/>
                </a:cubicBezTo>
                <a:cubicBezTo>
                  <a:pt x="2635068" y="1047958"/>
                  <a:pt x="2639437" y="1049806"/>
                  <a:pt x="2639269" y="1051151"/>
                </a:cubicBezTo>
                <a:cubicBezTo>
                  <a:pt x="2637085" y="1065099"/>
                  <a:pt x="2645487" y="1066443"/>
                  <a:pt x="2655570" y="1065099"/>
                </a:cubicBezTo>
                <a:cubicBezTo>
                  <a:pt x="2656915" y="1069636"/>
                  <a:pt x="2658259" y="1073670"/>
                  <a:pt x="2659603" y="1078207"/>
                </a:cubicBezTo>
                <a:cubicBezTo>
                  <a:pt x="2652545" y="1081736"/>
                  <a:pt x="2647672" y="1086609"/>
                  <a:pt x="2655570" y="1095348"/>
                </a:cubicBezTo>
                <a:cubicBezTo>
                  <a:pt x="2651201" y="1099381"/>
                  <a:pt x="2646832" y="1103414"/>
                  <a:pt x="2640614" y="1109128"/>
                </a:cubicBezTo>
                <a:cubicBezTo>
                  <a:pt x="2647504" y="1110472"/>
                  <a:pt x="2652377" y="1111313"/>
                  <a:pt x="2657923" y="1112489"/>
                </a:cubicBezTo>
                <a:cubicBezTo>
                  <a:pt x="2659772" y="1133495"/>
                  <a:pt x="2684475" y="1121396"/>
                  <a:pt x="2690020" y="1135176"/>
                </a:cubicBezTo>
                <a:cubicBezTo>
                  <a:pt x="2690020" y="1140721"/>
                  <a:pt x="2689180" y="1146267"/>
                  <a:pt x="2690188" y="1151477"/>
                </a:cubicBezTo>
                <a:cubicBezTo>
                  <a:pt x="2691197" y="1156518"/>
                  <a:pt x="2694894" y="1160887"/>
                  <a:pt x="2695734" y="1165929"/>
                </a:cubicBezTo>
                <a:cubicBezTo>
                  <a:pt x="2696742" y="1172147"/>
                  <a:pt x="2695902" y="1178532"/>
                  <a:pt x="2695902" y="1186431"/>
                </a:cubicBezTo>
                <a:cubicBezTo>
                  <a:pt x="2700271" y="1188615"/>
                  <a:pt x="2708842" y="1191304"/>
                  <a:pt x="2714556" y="1196850"/>
                </a:cubicBezTo>
                <a:cubicBezTo>
                  <a:pt x="2718589" y="1200883"/>
                  <a:pt x="2718589" y="1208950"/>
                  <a:pt x="2721278" y="1218360"/>
                </a:cubicBezTo>
                <a:cubicBezTo>
                  <a:pt x="2728168" y="1221385"/>
                  <a:pt x="2732705" y="1224914"/>
                  <a:pt x="2720101" y="1234829"/>
                </a:cubicBezTo>
                <a:cubicBezTo>
                  <a:pt x="2708506" y="1244072"/>
                  <a:pt x="2713883" y="1262725"/>
                  <a:pt x="2727159" y="1270960"/>
                </a:cubicBezTo>
                <a:cubicBezTo>
                  <a:pt x="2728840" y="1271968"/>
                  <a:pt x="2729344" y="1274825"/>
                  <a:pt x="2730856" y="1276674"/>
                </a:cubicBezTo>
                <a:cubicBezTo>
                  <a:pt x="2734554" y="1281211"/>
                  <a:pt x="2738587" y="1285748"/>
                  <a:pt x="2740267" y="1291294"/>
                </a:cubicBezTo>
                <a:cubicBezTo>
                  <a:pt x="2744805" y="1300033"/>
                  <a:pt x="2749174" y="1308603"/>
                  <a:pt x="2753711" y="1317510"/>
                </a:cubicBezTo>
                <a:cubicBezTo>
                  <a:pt x="2750350" y="1318014"/>
                  <a:pt x="2746317" y="1318686"/>
                  <a:pt x="2740771" y="1319526"/>
                </a:cubicBezTo>
                <a:cubicBezTo>
                  <a:pt x="2744468" y="1326920"/>
                  <a:pt x="2747829" y="1333474"/>
                  <a:pt x="2751527" y="1340869"/>
                </a:cubicBezTo>
                <a:cubicBezTo>
                  <a:pt x="2749006" y="1343557"/>
                  <a:pt x="2746149" y="1346750"/>
                  <a:pt x="2743292" y="1349943"/>
                </a:cubicBezTo>
                <a:cubicBezTo>
                  <a:pt x="2747157" y="1356833"/>
                  <a:pt x="2756232" y="1362043"/>
                  <a:pt x="2749006" y="1371958"/>
                </a:cubicBezTo>
                <a:cubicBezTo>
                  <a:pt x="2747829" y="1373470"/>
                  <a:pt x="2752703" y="1378680"/>
                  <a:pt x="2751863" y="1381368"/>
                </a:cubicBezTo>
                <a:cubicBezTo>
                  <a:pt x="2749174" y="1391620"/>
                  <a:pt x="2750350" y="1399686"/>
                  <a:pt x="2758249" y="1407752"/>
                </a:cubicBezTo>
                <a:cubicBezTo>
                  <a:pt x="2761610" y="1411113"/>
                  <a:pt x="2760265" y="1419012"/>
                  <a:pt x="2760937" y="1424557"/>
                </a:cubicBezTo>
                <a:cubicBezTo>
                  <a:pt x="2754720" y="1430943"/>
                  <a:pt x="2747157" y="1438842"/>
                  <a:pt x="2739427" y="1446740"/>
                </a:cubicBezTo>
                <a:cubicBezTo>
                  <a:pt x="2739931" y="1447580"/>
                  <a:pt x="2740435" y="1448420"/>
                  <a:pt x="2740939" y="1449261"/>
                </a:cubicBezTo>
                <a:cubicBezTo>
                  <a:pt x="2737410" y="1449092"/>
                  <a:pt x="2733713" y="1449261"/>
                  <a:pt x="2730184" y="1448588"/>
                </a:cubicBezTo>
                <a:cubicBezTo>
                  <a:pt x="2715900" y="1445563"/>
                  <a:pt x="2711699" y="1448252"/>
                  <a:pt x="2709346" y="1462536"/>
                </a:cubicBezTo>
                <a:cubicBezTo>
                  <a:pt x="2708674" y="1467074"/>
                  <a:pt x="2707834" y="1471611"/>
                  <a:pt x="2706657" y="1478333"/>
                </a:cubicBezTo>
                <a:cubicBezTo>
                  <a:pt x="2719765" y="1489929"/>
                  <a:pt x="2735226" y="1503373"/>
                  <a:pt x="2750854" y="1516985"/>
                </a:cubicBezTo>
                <a:cubicBezTo>
                  <a:pt x="2751022" y="1524715"/>
                  <a:pt x="2735226" y="1527908"/>
                  <a:pt x="2743292" y="1539839"/>
                </a:cubicBezTo>
                <a:cubicBezTo>
                  <a:pt x="2737410" y="1544545"/>
                  <a:pt x="2728672" y="1549922"/>
                  <a:pt x="2740939" y="1558493"/>
                </a:cubicBezTo>
                <a:cubicBezTo>
                  <a:pt x="2741612" y="1558997"/>
                  <a:pt x="2742116" y="1561014"/>
                  <a:pt x="2741612" y="1561854"/>
                </a:cubicBezTo>
                <a:cubicBezTo>
                  <a:pt x="2735898" y="1573785"/>
                  <a:pt x="2730184" y="1585885"/>
                  <a:pt x="2724302" y="1597816"/>
                </a:cubicBezTo>
                <a:cubicBezTo>
                  <a:pt x="2739763" y="1607899"/>
                  <a:pt x="2741948" y="1613613"/>
                  <a:pt x="2736066" y="1632099"/>
                </a:cubicBezTo>
                <a:cubicBezTo>
                  <a:pt x="2741107" y="1636468"/>
                  <a:pt x="2746317" y="1640669"/>
                  <a:pt x="2753879" y="1647223"/>
                </a:cubicBezTo>
                <a:cubicBezTo>
                  <a:pt x="2747325" y="1648063"/>
                  <a:pt x="2744132" y="1648399"/>
                  <a:pt x="2739931" y="1648904"/>
                </a:cubicBezTo>
                <a:cubicBezTo>
                  <a:pt x="2742620" y="1657642"/>
                  <a:pt x="2745477" y="1666549"/>
                  <a:pt x="2748670" y="1676632"/>
                </a:cubicBezTo>
                <a:cubicBezTo>
                  <a:pt x="2743628" y="1677304"/>
                  <a:pt x="2739763" y="1677976"/>
                  <a:pt x="2736234" y="1678480"/>
                </a:cubicBezTo>
                <a:cubicBezTo>
                  <a:pt x="2737578" y="1686715"/>
                  <a:pt x="2738923" y="1694781"/>
                  <a:pt x="2740267" y="1703016"/>
                </a:cubicBezTo>
                <a:cubicBezTo>
                  <a:pt x="2726319" y="1703520"/>
                  <a:pt x="2738755" y="1714275"/>
                  <a:pt x="2734890" y="1719821"/>
                </a:cubicBezTo>
                <a:cubicBezTo>
                  <a:pt x="2731865" y="1720325"/>
                  <a:pt x="2728336" y="1720829"/>
                  <a:pt x="2725983" y="1721165"/>
                </a:cubicBezTo>
                <a:cubicBezTo>
                  <a:pt x="2720605" y="1729903"/>
                  <a:pt x="2715732" y="1737466"/>
                  <a:pt x="2711027" y="1745196"/>
                </a:cubicBezTo>
                <a:cubicBezTo>
                  <a:pt x="2711699" y="1745532"/>
                  <a:pt x="2712371" y="1746036"/>
                  <a:pt x="2713043" y="1746372"/>
                </a:cubicBezTo>
                <a:cubicBezTo>
                  <a:pt x="2708338" y="1748557"/>
                  <a:pt x="2703800" y="1750742"/>
                  <a:pt x="2698087" y="1753430"/>
                </a:cubicBezTo>
                <a:cubicBezTo>
                  <a:pt x="2702120" y="1755951"/>
                  <a:pt x="2704977" y="1757632"/>
                  <a:pt x="2706825" y="1758640"/>
                </a:cubicBezTo>
                <a:cubicBezTo>
                  <a:pt x="2692709" y="1771244"/>
                  <a:pt x="2678761" y="1783679"/>
                  <a:pt x="2664309" y="1796619"/>
                </a:cubicBezTo>
                <a:cubicBezTo>
                  <a:pt x="2665149" y="1798636"/>
                  <a:pt x="2666157" y="1800989"/>
                  <a:pt x="2667838" y="1804518"/>
                </a:cubicBezTo>
                <a:cubicBezTo>
                  <a:pt x="2660444" y="1807038"/>
                  <a:pt x="2653386" y="1809391"/>
                  <a:pt x="2646832" y="1811744"/>
                </a:cubicBezTo>
                <a:cubicBezTo>
                  <a:pt x="2646328" y="1814937"/>
                  <a:pt x="2645655" y="1819306"/>
                  <a:pt x="2644815" y="1824852"/>
                </a:cubicBezTo>
                <a:cubicBezTo>
                  <a:pt x="2634228" y="1819642"/>
                  <a:pt x="2625153" y="1816953"/>
                  <a:pt x="2618095" y="1828885"/>
                </a:cubicBezTo>
                <a:cubicBezTo>
                  <a:pt x="2621792" y="1831070"/>
                  <a:pt x="2624985" y="1832918"/>
                  <a:pt x="2627842" y="1834767"/>
                </a:cubicBezTo>
                <a:cubicBezTo>
                  <a:pt x="2619440" y="1841825"/>
                  <a:pt x="2611373" y="1848547"/>
                  <a:pt x="2602298" y="1856277"/>
                </a:cubicBezTo>
                <a:cubicBezTo>
                  <a:pt x="2607340" y="1860310"/>
                  <a:pt x="2610365" y="1862663"/>
                  <a:pt x="2613222" y="1865015"/>
                </a:cubicBezTo>
                <a:cubicBezTo>
                  <a:pt x="2605155" y="1869049"/>
                  <a:pt x="2597761" y="1872746"/>
                  <a:pt x="2590199" y="1876611"/>
                </a:cubicBezTo>
                <a:cubicBezTo>
                  <a:pt x="2592552" y="1879300"/>
                  <a:pt x="2595072" y="1881988"/>
                  <a:pt x="2597425" y="1884677"/>
                </a:cubicBezTo>
                <a:cubicBezTo>
                  <a:pt x="2591879" y="1884341"/>
                  <a:pt x="2586166" y="1883837"/>
                  <a:pt x="2580620" y="1883501"/>
                </a:cubicBezTo>
                <a:cubicBezTo>
                  <a:pt x="2576419" y="1896609"/>
                  <a:pt x="2547178" y="1899802"/>
                  <a:pt x="2529029" y="1889383"/>
                </a:cubicBezTo>
                <a:cubicBezTo>
                  <a:pt x="2516929" y="1899130"/>
                  <a:pt x="2503821" y="1899634"/>
                  <a:pt x="2489537" y="1891399"/>
                </a:cubicBezTo>
                <a:cubicBezTo>
                  <a:pt x="2487521" y="1890223"/>
                  <a:pt x="2484328" y="1891231"/>
                  <a:pt x="2481807" y="1890391"/>
                </a:cubicBezTo>
                <a:cubicBezTo>
                  <a:pt x="2477101" y="1888879"/>
                  <a:pt x="2472564" y="1886862"/>
                  <a:pt x="2468027" y="1885013"/>
                </a:cubicBezTo>
                <a:cubicBezTo>
                  <a:pt x="2466682" y="1884509"/>
                  <a:pt x="2464834" y="1882493"/>
                  <a:pt x="2464330" y="1882829"/>
                </a:cubicBezTo>
                <a:cubicBezTo>
                  <a:pt x="2456263" y="1888374"/>
                  <a:pt x="2452062" y="1879972"/>
                  <a:pt x="2446012" y="1878459"/>
                </a:cubicBezTo>
                <a:cubicBezTo>
                  <a:pt x="2442315" y="1877451"/>
                  <a:pt x="2437274" y="1879132"/>
                  <a:pt x="2433745" y="1881148"/>
                </a:cubicBezTo>
                <a:cubicBezTo>
                  <a:pt x="2427359" y="1885181"/>
                  <a:pt x="2421645" y="1890223"/>
                  <a:pt x="2415091" y="1894088"/>
                </a:cubicBezTo>
                <a:cubicBezTo>
                  <a:pt x="2403664" y="1894592"/>
                  <a:pt x="2421645" y="1918455"/>
                  <a:pt x="2398790" y="1911061"/>
                </a:cubicBezTo>
                <a:cubicBezTo>
                  <a:pt x="2381817" y="1948704"/>
                  <a:pt x="2375599" y="1953410"/>
                  <a:pt x="2352913" y="1942991"/>
                </a:cubicBezTo>
                <a:cubicBezTo>
                  <a:pt x="2354761" y="1947864"/>
                  <a:pt x="2356106" y="1951225"/>
                  <a:pt x="2357114" y="1953746"/>
                </a:cubicBezTo>
                <a:cubicBezTo>
                  <a:pt x="2350728" y="1959460"/>
                  <a:pt x="2344510" y="1965005"/>
                  <a:pt x="2338628" y="1970383"/>
                </a:cubicBezTo>
                <a:cubicBezTo>
                  <a:pt x="2345182" y="1981978"/>
                  <a:pt x="2344342" y="1984499"/>
                  <a:pt x="2335267" y="1986683"/>
                </a:cubicBezTo>
                <a:cubicBezTo>
                  <a:pt x="2333083" y="1994414"/>
                  <a:pt x="2331234" y="2001304"/>
                  <a:pt x="2329386" y="2008026"/>
                </a:cubicBezTo>
                <a:cubicBezTo>
                  <a:pt x="2328377" y="2008026"/>
                  <a:pt x="2327369" y="2007858"/>
                  <a:pt x="2326361" y="2007858"/>
                </a:cubicBezTo>
                <a:cubicBezTo>
                  <a:pt x="2328209" y="2010378"/>
                  <a:pt x="2329890" y="2012899"/>
                  <a:pt x="2332579" y="2016596"/>
                </a:cubicBezTo>
                <a:cubicBezTo>
                  <a:pt x="2312917" y="2018781"/>
                  <a:pt x="2305691" y="2033065"/>
                  <a:pt x="2300817" y="2045333"/>
                </a:cubicBezTo>
                <a:cubicBezTo>
                  <a:pt x="2295272" y="2048694"/>
                  <a:pt x="2291743" y="2050542"/>
                  <a:pt x="2288382" y="2052559"/>
                </a:cubicBezTo>
                <a:cubicBezTo>
                  <a:pt x="2288213" y="2052391"/>
                  <a:pt x="2288045" y="2052223"/>
                  <a:pt x="2287877" y="2051887"/>
                </a:cubicBezTo>
                <a:cubicBezTo>
                  <a:pt x="2281660" y="2055416"/>
                  <a:pt x="2275778" y="2059617"/>
                  <a:pt x="2269224" y="2062474"/>
                </a:cubicBezTo>
                <a:cubicBezTo>
                  <a:pt x="2264182" y="2064659"/>
                  <a:pt x="2258469" y="2066003"/>
                  <a:pt x="2252923" y="2066003"/>
                </a:cubicBezTo>
                <a:cubicBezTo>
                  <a:pt x="2245865" y="2065835"/>
                  <a:pt x="2238807" y="2063146"/>
                  <a:pt x="2231749" y="2062810"/>
                </a:cubicBezTo>
                <a:cubicBezTo>
                  <a:pt x="2229060" y="2062642"/>
                  <a:pt x="2226371" y="2066507"/>
                  <a:pt x="2222674" y="2069028"/>
                </a:cubicBezTo>
                <a:cubicBezTo>
                  <a:pt x="2216624" y="2063986"/>
                  <a:pt x="2210070" y="2058777"/>
                  <a:pt x="2202844" y="2052727"/>
                </a:cubicBezTo>
                <a:cubicBezTo>
                  <a:pt x="2203685" y="2056088"/>
                  <a:pt x="2204189" y="2058273"/>
                  <a:pt x="2205365" y="2063314"/>
                </a:cubicBezTo>
                <a:cubicBezTo>
                  <a:pt x="2191585" y="2054744"/>
                  <a:pt x="2179485" y="2048190"/>
                  <a:pt x="2168730" y="2039955"/>
                </a:cubicBezTo>
                <a:cubicBezTo>
                  <a:pt x="2157807" y="2031385"/>
                  <a:pt x="2148396" y="2021134"/>
                  <a:pt x="2137977" y="2011051"/>
                </a:cubicBezTo>
                <a:cubicBezTo>
                  <a:pt x="2131423" y="2022646"/>
                  <a:pt x="2122517" y="2014580"/>
                  <a:pt x="2115122" y="2012395"/>
                </a:cubicBezTo>
                <a:cubicBezTo>
                  <a:pt x="2110753" y="2014916"/>
                  <a:pt x="2106552" y="2019285"/>
                  <a:pt x="2103695" y="2018445"/>
                </a:cubicBezTo>
                <a:cubicBezTo>
                  <a:pt x="2093612" y="2015756"/>
                  <a:pt x="2091091" y="2021806"/>
                  <a:pt x="2087898" y="2028696"/>
                </a:cubicBezTo>
                <a:cubicBezTo>
                  <a:pt x="2085882" y="2032897"/>
                  <a:pt x="2082353" y="2036426"/>
                  <a:pt x="2079496" y="2040123"/>
                </a:cubicBezTo>
                <a:cubicBezTo>
                  <a:pt x="2075799" y="2036930"/>
                  <a:pt x="2072102" y="2033737"/>
                  <a:pt x="2067060" y="2029032"/>
                </a:cubicBezTo>
                <a:cubicBezTo>
                  <a:pt x="2066724" y="2031553"/>
                  <a:pt x="2065548" y="2034242"/>
                  <a:pt x="2066220" y="2036090"/>
                </a:cubicBezTo>
                <a:cubicBezTo>
                  <a:pt x="2071766" y="2049702"/>
                  <a:pt x="2069413" y="2053903"/>
                  <a:pt x="2054624" y="2056088"/>
                </a:cubicBezTo>
                <a:cubicBezTo>
                  <a:pt x="2051095" y="2056592"/>
                  <a:pt x="2047398" y="2057264"/>
                  <a:pt x="2044037" y="2060457"/>
                </a:cubicBezTo>
                <a:cubicBezTo>
                  <a:pt x="2045718" y="2060793"/>
                  <a:pt x="2047398" y="2060793"/>
                  <a:pt x="2049079" y="2061466"/>
                </a:cubicBezTo>
                <a:cubicBezTo>
                  <a:pt x="2051095" y="2062138"/>
                  <a:pt x="2052944" y="2063314"/>
                  <a:pt x="2054961" y="2064154"/>
                </a:cubicBezTo>
                <a:cubicBezTo>
                  <a:pt x="2053784" y="2066003"/>
                  <a:pt x="2052944" y="2068860"/>
                  <a:pt x="2051432" y="2069532"/>
                </a:cubicBezTo>
                <a:cubicBezTo>
                  <a:pt x="2046894" y="2071044"/>
                  <a:pt x="2041853" y="2072725"/>
                  <a:pt x="2037147" y="2072389"/>
                </a:cubicBezTo>
                <a:cubicBezTo>
                  <a:pt x="2024375" y="2071381"/>
                  <a:pt x="2011604" y="2069364"/>
                  <a:pt x="1998664" y="2068188"/>
                </a:cubicBezTo>
                <a:cubicBezTo>
                  <a:pt x="1997151" y="2068020"/>
                  <a:pt x="1995471" y="2070204"/>
                  <a:pt x="1993790" y="2071044"/>
                </a:cubicBezTo>
                <a:cubicBezTo>
                  <a:pt x="1991270" y="2072389"/>
                  <a:pt x="1987573" y="2075414"/>
                  <a:pt x="1986396" y="2074742"/>
                </a:cubicBezTo>
                <a:cubicBezTo>
                  <a:pt x="1971776" y="2064322"/>
                  <a:pt x="1971944" y="2080287"/>
                  <a:pt x="1966230" y="2085665"/>
                </a:cubicBezTo>
                <a:cubicBezTo>
                  <a:pt x="1963877" y="2087849"/>
                  <a:pt x="1961189" y="2089698"/>
                  <a:pt x="1960853" y="2090034"/>
                </a:cubicBezTo>
                <a:cubicBezTo>
                  <a:pt x="1961189" y="2097932"/>
                  <a:pt x="1961525" y="2103814"/>
                  <a:pt x="1961861" y="2110200"/>
                </a:cubicBezTo>
                <a:cubicBezTo>
                  <a:pt x="1958164" y="2108688"/>
                  <a:pt x="1955307" y="2107343"/>
                  <a:pt x="1950097" y="2105159"/>
                </a:cubicBezTo>
                <a:cubicBezTo>
                  <a:pt x="1953963" y="2116250"/>
                  <a:pt x="1951778" y="2125997"/>
                  <a:pt x="1963877" y="2132215"/>
                </a:cubicBezTo>
                <a:cubicBezTo>
                  <a:pt x="1974633" y="2137760"/>
                  <a:pt x="1972616" y="2148515"/>
                  <a:pt x="1962701" y="2156750"/>
                </a:cubicBezTo>
                <a:cubicBezTo>
                  <a:pt x="1960180" y="2158766"/>
                  <a:pt x="1959508" y="2163304"/>
                  <a:pt x="1958332" y="2166833"/>
                </a:cubicBezTo>
                <a:cubicBezTo>
                  <a:pt x="1956819" y="2171874"/>
                  <a:pt x="1955643" y="2176916"/>
                  <a:pt x="1954131" y="2182629"/>
                </a:cubicBezTo>
                <a:cubicBezTo>
                  <a:pt x="1958500" y="2185486"/>
                  <a:pt x="1963205" y="2188511"/>
                  <a:pt x="1969087" y="2192376"/>
                </a:cubicBezTo>
                <a:cubicBezTo>
                  <a:pt x="1963037" y="2197250"/>
                  <a:pt x="1958164" y="2201115"/>
                  <a:pt x="1952282" y="2205652"/>
                </a:cubicBezTo>
                <a:cubicBezTo>
                  <a:pt x="1955307" y="2207669"/>
                  <a:pt x="1957828" y="2209181"/>
                  <a:pt x="1960012" y="2210526"/>
                </a:cubicBezTo>
                <a:cubicBezTo>
                  <a:pt x="1957660" y="2224978"/>
                  <a:pt x="1942367" y="2234893"/>
                  <a:pt x="1946232" y="2251362"/>
                </a:cubicBezTo>
                <a:cubicBezTo>
                  <a:pt x="1946400" y="2252034"/>
                  <a:pt x="1945728" y="2253378"/>
                  <a:pt x="1945224" y="2253378"/>
                </a:cubicBezTo>
                <a:cubicBezTo>
                  <a:pt x="1930940" y="2256739"/>
                  <a:pt x="1927915" y="2270183"/>
                  <a:pt x="1920353" y="2279930"/>
                </a:cubicBezTo>
                <a:cubicBezTo>
                  <a:pt x="1913631" y="2288669"/>
                  <a:pt x="1902539" y="2285644"/>
                  <a:pt x="1893969" y="2281947"/>
                </a:cubicBezTo>
                <a:cubicBezTo>
                  <a:pt x="1882037" y="2276569"/>
                  <a:pt x="1872122" y="2274385"/>
                  <a:pt x="1862207" y="2286148"/>
                </a:cubicBezTo>
                <a:cubicBezTo>
                  <a:pt x="1854477" y="2295391"/>
                  <a:pt x="1846747" y="2286148"/>
                  <a:pt x="1840025" y="2282283"/>
                </a:cubicBezTo>
                <a:cubicBezTo>
                  <a:pt x="1836664" y="2280434"/>
                  <a:pt x="1835151" y="2275561"/>
                  <a:pt x="1834143" y="2274049"/>
                </a:cubicBezTo>
                <a:cubicBezTo>
                  <a:pt x="1829774" y="2275561"/>
                  <a:pt x="1826245" y="2277914"/>
                  <a:pt x="1822884" y="2277914"/>
                </a:cubicBezTo>
                <a:cubicBezTo>
                  <a:pt x="1813137" y="2277914"/>
                  <a:pt x="1810448" y="2281611"/>
                  <a:pt x="1812465" y="2291358"/>
                </a:cubicBezTo>
                <a:cubicBezTo>
                  <a:pt x="1813305" y="2295727"/>
                  <a:pt x="1812129" y="2300936"/>
                  <a:pt x="1810784" y="2305306"/>
                </a:cubicBezTo>
                <a:cubicBezTo>
                  <a:pt x="1806751" y="2317237"/>
                  <a:pt x="1801878" y="2329001"/>
                  <a:pt x="1797004" y="2341773"/>
                </a:cubicBezTo>
                <a:cubicBezTo>
                  <a:pt x="1779695" y="2355385"/>
                  <a:pt x="1750454" y="2354880"/>
                  <a:pt x="1738691" y="2379416"/>
                </a:cubicBezTo>
                <a:cubicBezTo>
                  <a:pt x="1731129" y="2379416"/>
                  <a:pt x="1724239" y="2379416"/>
                  <a:pt x="1717013" y="2379416"/>
                </a:cubicBezTo>
                <a:cubicBezTo>
                  <a:pt x="1718189" y="2384625"/>
                  <a:pt x="1719029" y="2388322"/>
                  <a:pt x="1719701" y="2391011"/>
                </a:cubicBezTo>
                <a:cubicBezTo>
                  <a:pt x="1714660" y="2391515"/>
                  <a:pt x="1707938" y="2390843"/>
                  <a:pt x="1707098" y="2392692"/>
                </a:cubicBezTo>
                <a:cubicBezTo>
                  <a:pt x="1705249" y="2396557"/>
                  <a:pt x="1706593" y="2401934"/>
                  <a:pt x="1706593" y="2408488"/>
                </a:cubicBezTo>
                <a:cubicBezTo>
                  <a:pt x="1703905" y="2406304"/>
                  <a:pt x="1702056" y="2404959"/>
                  <a:pt x="1700376" y="2403615"/>
                </a:cubicBezTo>
                <a:cubicBezTo>
                  <a:pt x="1693486" y="2411513"/>
                  <a:pt x="1687436" y="2419916"/>
                  <a:pt x="1674664" y="2419748"/>
                </a:cubicBezTo>
                <a:cubicBezTo>
                  <a:pt x="1672479" y="2419748"/>
                  <a:pt x="1670127" y="2430167"/>
                  <a:pt x="1667774" y="2436216"/>
                </a:cubicBezTo>
                <a:cubicBezTo>
                  <a:pt x="1667102" y="2435712"/>
                  <a:pt x="1665085" y="2434200"/>
                  <a:pt x="1663909" y="2433192"/>
                </a:cubicBezTo>
                <a:cubicBezTo>
                  <a:pt x="1659540" y="2435712"/>
                  <a:pt x="1654666" y="2440586"/>
                  <a:pt x="1652313" y="2439577"/>
                </a:cubicBezTo>
                <a:cubicBezTo>
                  <a:pt x="1645591" y="2436889"/>
                  <a:pt x="1639710" y="2432015"/>
                  <a:pt x="1633996" y="2427310"/>
                </a:cubicBezTo>
                <a:cubicBezTo>
                  <a:pt x="1629627" y="2423613"/>
                  <a:pt x="1626098" y="2418739"/>
                  <a:pt x="1622401" y="2414706"/>
                </a:cubicBezTo>
                <a:cubicBezTo>
                  <a:pt x="1619040" y="2417395"/>
                  <a:pt x="1615342" y="2420252"/>
                  <a:pt x="1611813" y="2422941"/>
                </a:cubicBezTo>
                <a:cubicBezTo>
                  <a:pt x="1611141" y="2422268"/>
                  <a:pt x="1610301" y="2421596"/>
                  <a:pt x="1609629" y="2420924"/>
                </a:cubicBezTo>
                <a:cubicBezTo>
                  <a:pt x="1610805" y="2418235"/>
                  <a:pt x="1611813" y="2415714"/>
                  <a:pt x="1613158" y="2412690"/>
                </a:cubicBezTo>
                <a:cubicBezTo>
                  <a:pt x="1607276" y="2409329"/>
                  <a:pt x="1595849" y="2410673"/>
                  <a:pt x="1602907" y="2394036"/>
                </a:cubicBezTo>
                <a:cubicBezTo>
                  <a:pt x="1589799" y="2402271"/>
                  <a:pt x="1581060" y="2407816"/>
                  <a:pt x="1570137" y="2414706"/>
                </a:cubicBezTo>
                <a:cubicBezTo>
                  <a:pt x="1567952" y="2412354"/>
                  <a:pt x="1564423" y="2408488"/>
                  <a:pt x="1560222" y="2404119"/>
                </a:cubicBezTo>
                <a:cubicBezTo>
                  <a:pt x="1558710" y="2406136"/>
                  <a:pt x="1557029" y="2408488"/>
                  <a:pt x="1554172" y="2412185"/>
                </a:cubicBezTo>
                <a:cubicBezTo>
                  <a:pt x="1552660" y="2406304"/>
                  <a:pt x="1551316" y="2401430"/>
                  <a:pt x="1549971" y="2396053"/>
                </a:cubicBezTo>
                <a:cubicBezTo>
                  <a:pt x="1541401" y="2397901"/>
                  <a:pt x="1534847" y="2414874"/>
                  <a:pt x="1523587" y="2401934"/>
                </a:cubicBezTo>
                <a:cubicBezTo>
                  <a:pt x="1519722" y="2397565"/>
                  <a:pt x="1516865" y="2389499"/>
                  <a:pt x="1531822" y="2386978"/>
                </a:cubicBezTo>
                <a:cubicBezTo>
                  <a:pt x="1523083" y="2383281"/>
                  <a:pt x="1518882" y="2381600"/>
                  <a:pt x="1514681" y="2379920"/>
                </a:cubicBezTo>
                <a:cubicBezTo>
                  <a:pt x="1511152" y="2388827"/>
                  <a:pt x="1500228" y="2391347"/>
                  <a:pt x="1488465" y="2385634"/>
                </a:cubicBezTo>
                <a:cubicBezTo>
                  <a:pt x="1489977" y="2383953"/>
                  <a:pt x="1491322" y="2382441"/>
                  <a:pt x="1492834" y="2380928"/>
                </a:cubicBezTo>
                <a:cubicBezTo>
                  <a:pt x="1490145" y="2380088"/>
                  <a:pt x="1487457" y="2379416"/>
                  <a:pt x="1485104" y="2378575"/>
                </a:cubicBezTo>
                <a:cubicBezTo>
                  <a:pt x="1477374" y="2396389"/>
                  <a:pt x="1460569" y="2393868"/>
                  <a:pt x="1445444" y="2396725"/>
                </a:cubicBezTo>
                <a:cubicBezTo>
                  <a:pt x="1442587" y="2374038"/>
                  <a:pt x="1418556" y="2370005"/>
                  <a:pt x="1406961" y="2354208"/>
                </a:cubicBezTo>
                <a:cubicBezTo>
                  <a:pt x="1398726" y="2343285"/>
                  <a:pt x="1386459" y="2337403"/>
                  <a:pt x="1386123" y="2319254"/>
                </a:cubicBezTo>
                <a:cubicBezTo>
                  <a:pt x="1385955" y="2308667"/>
                  <a:pt x="1384442" y="2297071"/>
                  <a:pt x="1384274" y="2285812"/>
                </a:cubicBezTo>
                <a:cubicBezTo>
                  <a:pt x="1383938" y="2269175"/>
                  <a:pt x="1369150" y="2263630"/>
                  <a:pt x="1357386" y="2256908"/>
                </a:cubicBezTo>
                <a:cubicBezTo>
                  <a:pt x="1351168" y="2253378"/>
                  <a:pt x="1343270" y="2252874"/>
                  <a:pt x="1344446" y="2242791"/>
                </a:cubicBezTo>
                <a:cubicBezTo>
                  <a:pt x="1344614" y="2241615"/>
                  <a:pt x="1341421" y="2240271"/>
                  <a:pt x="1340245" y="2238758"/>
                </a:cubicBezTo>
                <a:cubicBezTo>
                  <a:pt x="1337724" y="2235565"/>
                  <a:pt x="1335372" y="2232036"/>
                  <a:pt x="1331507" y="2226659"/>
                </a:cubicBezTo>
                <a:cubicBezTo>
                  <a:pt x="1319743" y="2226322"/>
                  <a:pt x="1316046" y="2221449"/>
                  <a:pt x="1322600" y="2209854"/>
                </a:cubicBezTo>
                <a:cubicBezTo>
                  <a:pt x="1313189" y="2207333"/>
                  <a:pt x="1311677" y="2192880"/>
                  <a:pt x="1298737" y="2195065"/>
                </a:cubicBezTo>
                <a:cubicBezTo>
                  <a:pt x="1297897" y="2195233"/>
                  <a:pt x="1295376" y="2190024"/>
                  <a:pt x="1294704" y="2187167"/>
                </a:cubicBezTo>
                <a:cubicBezTo>
                  <a:pt x="1292519" y="2178428"/>
                  <a:pt x="1290839" y="2169522"/>
                  <a:pt x="1288990" y="2160783"/>
                </a:cubicBezTo>
                <a:cubicBezTo>
                  <a:pt x="1288654" y="2158766"/>
                  <a:pt x="1287646" y="2156078"/>
                  <a:pt x="1288486" y="2154901"/>
                </a:cubicBezTo>
                <a:cubicBezTo>
                  <a:pt x="1300753" y="2140281"/>
                  <a:pt x="1284957" y="2135744"/>
                  <a:pt x="1278739" y="2128013"/>
                </a:cubicBezTo>
                <a:cubicBezTo>
                  <a:pt x="1273361" y="2121291"/>
                  <a:pt x="1263446" y="2115578"/>
                  <a:pt x="1262438" y="2108520"/>
                </a:cubicBezTo>
                <a:cubicBezTo>
                  <a:pt x="1260085" y="2093731"/>
                  <a:pt x="1252019" y="2083144"/>
                  <a:pt x="1245801" y="2070876"/>
                </a:cubicBezTo>
                <a:cubicBezTo>
                  <a:pt x="1241264" y="2072221"/>
                  <a:pt x="1238071" y="2073397"/>
                  <a:pt x="1234878" y="2074405"/>
                </a:cubicBezTo>
                <a:cubicBezTo>
                  <a:pt x="1234542" y="2073901"/>
                  <a:pt x="1234206" y="2073397"/>
                  <a:pt x="1233702" y="2072893"/>
                </a:cubicBezTo>
                <a:cubicBezTo>
                  <a:pt x="1235718" y="2071044"/>
                  <a:pt x="1237735" y="2069196"/>
                  <a:pt x="1240256" y="2066675"/>
                </a:cubicBezTo>
                <a:cubicBezTo>
                  <a:pt x="1233198" y="2060961"/>
                  <a:pt x="1216729" y="2067011"/>
                  <a:pt x="1218913" y="2050374"/>
                </a:cubicBezTo>
                <a:cubicBezTo>
                  <a:pt x="1219417" y="2046005"/>
                  <a:pt x="1221434" y="2041636"/>
                  <a:pt x="1222946" y="2036426"/>
                </a:cubicBezTo>
                <a:cubicBezTo>
                  <a:pt x="1221098" y="2033569"/>
                  <a:pt x="1217905" y="2028360"/>
                  <a:pt x="1214712" y="2022982"/>
                </a:cubicBezTo>
                <a:cubicBezTo>
                  <a:pt x="1222106" y="2019117"/>
                  <a:pt x="1215888" y="2012731"/>
                  <a:pt x="1217737" y="2007690"/>
                </a:cubicBezTo>
                <a:cubicBezTo>
                  <a:pt x="1225971" y="1983827"/>
                  <a:pt x="1225971" y="1983827"/>
                  <a:pt x="1206646" y="1966350"/>
                </a:cubicBezTo>
                <a:cubicBezTo>
                  <a:pt x="1204629" y="1964501"/>
                  <a:pt x="1203285" y="1961980"/>
                  <a:pt x="1201604" y="1959628"/>
                </a:cubicBezTo>
                <a:cubicBezTo>
                  <a:pt x="1203285" y="1957275"/>
                  <a:pt x="1206814" y="1954250"/>
                  <a:pt x="1206478" y="1952233"/>
                </a:cubicBezTo>
                <a:cubicBezTo>
                  <a:pt x="1204629" y="1945007"/>
                  <a:pt x="1202780" y="1937109"/>
                  <a:pt x="1198411" y="1931227"/>
                </a:cubicBezTo>
                <a:cubicBezTo>
                  <a:pt x="1196227" y="1928202"/>
                  <a:pt x="1189000" y="1928874"/>
                  <a:pt x="1183455" y="1930723"/>
                </a:cubicBezTo>
                <a:cubicBezTo>
                  <a:pt x="1187152" y="1931395"/>
                  <a:pt x="1190681" y="1931899"/>
                  <a:pt x="1195218" y="1932740"/>
                </a:cubicBezTo>
                <a:cubicBezTo>
                  <a:pt x="1186480" y="1939294"/>
                  <a:pt x="1178749" y="1944839"/>
                  <a:pt x="1169507" y="1951729"/>
                </a:cubicBezTo>
                <a:cubicBezTo>
                  <a:pt x="1171523" y="1947864"/>
                  <a:pt x="1172700" y="1945343"/>
                  <a:pt x="1175052" y="1940974"/>
                </a:cubicBezTo>
                <a:cubicBezTo>
                  <a:pt x="1167658" y="1940974"/>
                  <a:pt x="1161944" y="1940974"/>
                  <a:pt x="1153542" y="1940974"/>
                </a:cubicBezTo>
                <a:cubicBezTo>
                  <a:pt x="1160936" y="1935933"/>
                  <a:pt x="1165810" y="1932740"/>
                  <a:pt x="1171019" y="1929211"/>
                </a:cubicBezTo>
                <a:cubicBezTo>
                  <a:pt x="1162112" y="1925681"/>
                  <a:pt x="1154382" y="1922657"/>
                  <a:pt x="1146316" y="1919464"/>
                </a:cubicBezTo>
                <a:cubicBezTo>
                  <a:pt x="1147828" y="1915935"/>
                  <a:pt x="1149005" y="1912910"/>
                  <a:pt x="1150517" y="1909045"/>
                </a:cubicBezTo>
                <a:cubicBezTo>
                  <a:pt x="1147828" y="1907196"/>
                  <a:pt x="1144971" y="1905179"/>
                  <a:pt x="1141946" y="1903163"/>
                </a:cubicBezTo>
                <a:cubicBezTo>
                  <a:pt x="1127830" y="1918623"/>
                  <a:pt x="1117915" y="1897449"/>
                  <a:pt x="1104471" y="1900978"/>
                </a:cubicBezTo>
                <a:cubicBezTo>
                  <a:pt x="1111025" y="1893080"/>
                  <a:pt x="1110857" y="1888542"/>
                  <a:pt x="1102119" y="1884173"/>
                </a:cubicBezTo>
                <a:cubicBezTo>
                  <a:pt x="1099262" y="1882661"/>
                  <a:pt x="1098590" y="1876611"/>
                  <a:pt x="1097077" y="1872578"/>
                </a:cubicBezTo>
                <a:cubicBezTo>
                  <a:pt x="1097918" y="1871737"/>
                  <a:pt x="1098758" y="1870897"/>
                  <a:pt x="1099598" y="1870057"/>
                </a:cubicBezTo>
                <a:cubicBezTo>
                  <a:pt x="1093716" y="1869049"/>
                  <a:pt x="1087835" y="1868040"/>
                  <a:pt x="1082121" y="1867200"/>
                </a:cubicBezTo>
                <a:cubicBezTo>
                  <a:pt x="1079600" y="1871065"/>
                  <a:pt x="1077247" y="1874594"/>
                  <a:pt x="1074054" y="1879636"/>
                </a:cubicBezTo>
                <a:cubicBezTo>
                  <a:pt x="1070525" y="1872746"/>
                  <a:pt x="1060778" y="1872746"/>
                  <a:pt x="1062963" y="1863167"/>
                </a:cubicBezTo>
                <a:cubicBezTo>
                  <a:pt x="1059098" y="1863671"/>
                  <a:pt x="1055401" y="1864007"/>
                  <a:pt x="1051368" y="1864511"/>
                </a:cubicBezTo>
                <a:cubicBezTo>
                  <a:pt x="1027841" y="1862663"/>
                  <a:pt x="1004314" y="1862159"/>
                  <a:pt x="980283" y="1871905"/>
                </a:cubicBezTo>
                <a:cubicBezTo>
                  <a:pt x="982299" y="1876107"/>
                  <a:pt x="983812" y="1879300"/>
                  <a:pt x="984316" y="1880308"/>
                </a:cubicBezTo>
                <a:cubicBezTo>
                  <a:pt x="977258" y="1880644"/>
                  <a:pt x="969864" y="1882661"/>
                  <a:pt x="963310" y="1880980"/>
                </a:cubicBezTo>
                <a:cubicBezTo>
                  <a:pt x="955075" y="1878964"/>
                  <a:pt x="944992" y="1879804"/>
                  <a:pt x="940119" y="1869553"/>
                </a:cubicBezTo>
                <a:cubicBezTo>
                  <a:pt x="937430" y="1863671"/>
                  <a:pt x="932893" y="1859806"/>
                  <a:pt x="924490" y="1861991"/>
                </a:cubicBezTo>
                <a:cubicBezTo>
                  <a:pt x="920961" y="1862831"/>
                  <a:pt x="916256" y="1857621"/>
                  <a:pt x="911718" y="1855941"/>
                </a:cubicBezTo>
                <a:cubicBezTo>
                  <a:pt x="906005" y="1853756"/>
                  <a:pt x="900123" y="1852076"/>
                  <a:pt x="896090" y="1850731"/>
                </a:cubicBezTo>
                <a:cubicBezTo>
                  <a:pt x="908021" y="1833422"/>
                  <a:pt x="921801" y="1813424"/>
                  <a:pt x="935581" y="1793594"/>
                </a:cubicBezTo>
                <a:cubicBezTo>
                  <a:pt x="934573" y="1792754"/>
                  <a:pt x="933565" y="1791914"/>
                  <a:pt x="932557" y="1790906"/>
                </a:cubicBezTo>
                <a:cubicBezTo>
                  <a:pt x="930204" y="1792250"/>
                  <a:pt x="927683" y="1793594"/>
                  <a:pt x="924826" y="1795275"/>
                </a:cubicBezTo>
                <a:cubicBezTo>
                  <a:pt x="924826" y="1785192"/>
                  <a:pt x="922474" y="1775109"/>
                  <a:pt x="925498" y="1767379"/>
                </a:cubicBezTo>
                <a:cubicBezTo>
                  <a:pt x="928187" y="1760825"/>
                  <a:pt x="937094" y="1756455"/>
                  <a:pt x="943816" y="1751918"/>
                </a:cubicBezTo>
                <a:cubicBezTo>
                  <a:pt x="946673" y="1750069"/>
                  <a:pt x="950706" y="1750069"/>
                  <a:pt x="955915" y="1748893"/>
                </a:cubicBezTo>
                <a:cubicBezTo>
                  <a:pt x="954739" y="1745196"/>
                  <a:pt x="953731" y="1741835"/>
                  <a:pt x="952723" y="1738474"/>
                </a:cubicBezTo>
                <a:cubicBezTo>
                  <a:pt x="952050" y="1739818"/>
                  <a:pt x="951378" y="1741163"/>
                  <a:pt x="950706" y="1742507"/>
                </a:cubicBezTo>
                <a:cubicBezTo>
                  <a:pt x="945833" y="1742507"/>
                  <a:pt x="939951" y="1740827"/>
                  <a:pt x="936086" y="1742843"/>
                </a:cubicBezTo>
                <a:cubicBezTo>
                  <a:pt x="926507" y="1747549"/>
                  <a:pt x="917264" y="1753262"/>
                  <a:pt x="908862" y="1759984"/>
                </a:cubicBezTo>
                <a:cubicBezTo>
                  <a:pt x="904660" y="1763345"/>
                  <a:pt x="903484" y="1770572"/>
                  <a:pt x="899451" y="1774437"/>
                </a:cubicBezTo>
                <a:cubicBezTo>
                  <a:pt x="895249" y="1778470"/>
                  <a:pt x="888696" y="1779814"/>
                  <a:pt x="883822" y="1783343"/>
                </a:cubicBezTo>
                <a:cubicBezTo>
                  <a:pt x="863152" y="1798300"/>
                  <a:pt x="839121" y="1808047"/>
                  <a:pt x="821476" y="1828045"/>
                </a:cubicBezTo>
                <a:cubicBezTo>
                  <a:pt x="813913" y="1836615"/>
                  <a:pt x="799125" y="1838632"/>
                  <a:pt x="787698" y="1843673"/>
                </a:cubicBezTo>
                <a:cubicBezTo>
                  <a:pt x="767700" y="1852580"/>
                  <a:pt x="747870" y="1862327"/>
                  <a:pt x="727368" y="1870225"/>
                </a:cubicBezTo>
                <a:cubicBezTo>
                  <a:pt x="705017" y="1878627"/>
                  <a:pt x="682162" y="1885518"/>
                  <a:pt x="659308" y="1892240"/>
                </a:cubicBezTo>
                <a:cubicBezTo>
                  <a:pt x="654938" y="1893584"/>
                  <a:pt x="649393" y="1890223"/>
                  <a:pt x="644351" y="1890391"/>
                </a:cubicBezTo>
                <a:cubicBezTo>
                  <a:pt x="629563" y="1890895"/>
                  <a:pt x="614606" y="1891399"/>
                  <a:pt x="600154" y="1893584"/>
                </a:cubicBezTo>
                <a:cubicBezTo>
                  <a:pt x="592088" y="1894760"/>
                  <a:pt x="584526" y="1899466"/>
                  <a:pt x="576795" y="1902659"/>
                </a:cubicBezTo>
                <a:cubicBezTo>
                  <a:pt x="568393" y="1888542"/>
                  <a:pt x="565368" y="1887702"/>
                  <a:pt x="556629" y="1894928"/>
                </a:cubicBezTo>
                <a:cubicBezTo>
                  <a:pt x="551588" y="1893416"/>
                  <a:pt x="547723" y="1892240"/>
                  <a:pt x="543858" y="1891231"/>
                </a:cubicBezTo>
                <a:cubicBezTo>
                  <a:pt x="542681" y="1890895"/>
                  <a:pt x="541001" y="1890895"/>
                  <a:pt x="540160" y="1890223"/>
                </a:cubicBezTo>
                <a:cubicBezTo>
                  <a:pt x="531086" y="1882997"/>
                  <a:pt x="527893" y="1883501"/>
                  <a:pt x="523356" y="1893248"/>
                </a:cubicBezTo>
                <a:cubicBezTo>
                  <a:pt x="523692" y="1892912"/>
                  <a:pt x="524028" y="1892576"/>
                  <a:pt x="524028" y="1892576"/>
                </a:cubicBezTo>
                <a:close/>
                <a:moveTo>
                  <a:pt x="822820" y="1810736"/>
                </a:moveTo>
                <a:cubicBezTo>
                  <a:pt x="827357" y="1809391"/>
                  <a:pt x="831895" y="1808215"/>
                  <a:pt x="836768" y="1806702"/>
                </a:cubicBezTo>
                <a:cubicBezTo>
                  <a:pt x="834752" y="1797292"/>
                  <a:pt x="831727" y="1790570"/>
                  <a:pt x="821476" y="1794435"/>
                </a:cubicBezTo>
                <a:cubicBezTo>
                  <a:pt x="821980" y="1800484"/>
                  <a:pt x="822484" y="1805694"/>
                  <a:pt x="822820" y="1810736"/>
                </a:cubicBezTo>
                <a:cubicBezTo>
                  <a:pt x="819795" y="1808551"/>
                  <a:pt x="816770" y="1806030"/>
                  <a:pt x="811729" y="1801997"/>
                </a:cubicBezTo>
                <a:cubicBezTo>
                  <a:pt x="809208" y="1808887"/>
                  <a:pt x="807360" y="1814265"/>
                  <a:pt x="804671" y="1821659"/>
                </a:cubicBezTo>
                <a:cubicBezTo>
                  <a:pt x="812401" y="1817121"/>
                  <a:pt x="817611" y="1813928"/>
                  <a:pt x="822820" y="1810736"/>
                </a:cubicBezTo>
                <a:close/>
                <a:moveTo>
                  <a:pt x="626706" y="1740323"/>
                </a:moveTo>
                <a:cubicBezTo>
                  <a:pt x="621328" y="1738810"/>
                  <a:pt x="615111" y="1738810"/>
                  <a:pt x="614270" y="1736457"/>
                </a:cubicBezTo>
                <a:cubicBezTo>
                  <a:pt x="609397" y="1725198"/>
                  <a:pt x="601163" y="1728055"/>
                  <a:pt x="592592" y="1729399"/>
                </a:cubicBezTo>
                <a:cubicBezTo>
                  <a:pt x="579148" y="1731584"/>
                  <a:pt x="564864" y="1736289"/>
                  <a:pt x="552092" y="1733937"/>
                </a:cubicBezTo>
                <a:cubicBezTo>
                  <a:pt x="532094" y="1730072"/>
                  <a:pt x="513609" y="1728727"/>
                  <a:pt x="498652" y="1738642"/>
                </a:cubicBezTo>
                <a:cubicBezTo>
                  <a:pt x="494955" y="1734273"/>
                  <a:pt x="492098" y="1729063"/>
                  <a:pt x="490250" y="1729399"/>
                </a:cubicBezTo>
                <a:cubicBezTo>
                  <a:pt x="481343" y="1731248"/>
                  <a:pt x="472604" y="1734273"/>
                  <a:pt x="463866" y="1737298"/>
                </a:cubicBezTo>
                <a:cubicBezTo>
                  <a:pt x="463026" y="1737634"/>
                  <a:pt x="463194" y="1740155"/>
                  <a:pt x="462690" y="1742507"/>
                </a:cubicBezTo>
                <a:cubicBezTo>
                  <a:pt x="473277" y="1740827"/>
                  <a:pt x="477982" y="1746708"/>
                  <a:pt x="478990" y="1755951"/>
                </a:cubicBezTo>
                <a:cubicBezTo>
                  <a:pt x="479831" y="1763345"/>
                  <a:pt x="479495" y="1770740"/>
                  <a:pt x="480167" y="1778134"/>
                </a:cubicBezTo>
                <a:cubicBezTo>
                  <a:pt x="480335" y="1780318"/>
                  <a:pt x="481679" y="1783343"/>
                  <a:pt x="483360" y="1784184"/>
                </a:cubicBezTo>
                <a:cubicBezTo>
                  <a:pt x="494115" y="1789729"/>
                  <a:pt x="505038" y="1795107"/>
                  <a:pt x="516129" y="1800148"/>
                </a:cubicBezTo>
                <a:cubicBezTo>
                  <a:pt x="535959" y="1809223"/>
                  <a:pt x="557638" y="1808383"/>
                  <a:pt x="578476" y="1810736"/>
                </a:cubicBezTo>
                <a:cubicBezTo>
                  <a:pt x="588223" y="1811744"/>
                  <a:pt x="600826" y="1812248"/>
                  <a:pt x="606036" y="1801493"/>
                </a:cubicBezTo>
                <a:cubicBezTo>
                  <a:pt x="598138" y="1774941"/>
                  <a:pt x="618808" y="1759480"/>
                  <a:pt x="626706" y="1740323"/>
                </a:cubicBezTo>
                <a:close/>
                <a:moveTo>
                  <a:pt x="598642" y="1677472"/>
                </a:moveTo>
                <a:cubicBezTo>
                  <a:pt x="607716" y="1664196"/>
                  <a:pt x="607716" y="1664196"/>
                  <a:pt x="595449" y="1660499"/>
                </a:cubicBezTo>
                <a:cubicBezTo>
                  <a:pt x="597297" y="1657642"/>
                  <a:pt x="598978" y="1654785"/>
                  <a:pt x="600490" y="1652601"/>
                </a:cubicBezTo>
                <a:cubicBezTo>
                  <a:pt x="584358" y="1642350"/>
                  <a:pt x="574779" y="1655289"/>
                  <a:pt x="563856" y="1662852"/>
                </a:cubicBezTo>
                <a:cubicBezTo>
                  <a:pt x="549571" y="1652433"/>
                  <a:pt x="549235" y="1656802"/>
                  <a:pt x="532094" y="1671422"/>
                </a:cubicBezTo>
                <a:cubicBezTo>
                  <a:pt x="545202" y="1678648"/>
                  <a:pt x="534783" y="1685538"/>
                  <a:pt x="531086" y="1692597"/>
                </a:cubicBezTo>
                <a:cubicBezTo>
                  <a:pt x="534447" y="1695621"/>
                  <a:pt x="537472" y="1698310"/>
                  <a:pt x="539992" y="1700495"/>
                </a:cubicBezTo>
                <a:cubicBezTo>
                  <a:pt x="545874" y="1697974"/>
                  <a:pt x="551084" y="1695790"/>
                  <a:pt x="556125" y="1693605"/>
                </a:cubicBezTo>
                <a:cubicBezTo>
                  <a:pt x="555957" y="1694613"/>
                  <a:pt x="555789" y="1695621"/>
                  <a:pt x="555621" y="1696798"/>
                </a:cubicBezTo>
                <a:cubicBezTo>
                  <a:pt x="560999" y="1699319"/>
                  <a:pt x="566208" y="1703520"/>
                  <a:pt x="571586" y="1704024"/>
                </a:cubicBezTo>
                <a:cubicBezTo>
                  <a:pt x="579484" y="1704696"/>
                  <a:pt x="587719" y="1703016"/>
                  <a:pt x="595617" y="1701839"/>
                </a:cubicBezTo>
                <a:cubicBezTo>
                  <a:pt x="598306" y="1701503"/>
                  <a:pt x="601331" y="1700495"/>
                  <a:pt x="603347" y="1698646"/>
                </a:cubicBezTo>
                <a:cubicBezTo>
                  <a:pt x="608725" y="1693605"/>
                  <a:pt x="613766" y="1688059"/>
                  <a:pt x="619312" y="1682177"/>
                </a:cubicBezTo>
                <a:cubicBezTo>
                  <a:pt x="614102" y="1680833"/>
                  <a:pt x="607044" y="1679321"/>
                  <a:pt x="598642" y="1677472"/>
                </a:cubicBezTo>
                <a:close/>
                <a:moveTo>
                  <a:pt x="506887" y="1836951"/>
                </a:moveTo>
                <a:cubicBezTo>
                  <a:pt x="510248" y="1841321"/>
                  <a:pt x="511592" y="1844345"/>
                  <a:pt x="513945" y="1845858"/>
                </a:cubicBezTo>
                <a:cubicBezTo>
                  <a:pt x="523356" y="1852412"/>
                  <a:pt x="534111" y="1857453"/>
                  <a:pt x="542681" y="1865015"/>
                </a:cubicBezTo>
                <a:cubicBezTo>
                  <a:pt x="555957" y="1876779"/>
                  <a:pt x="571082" y="1873082"/>
                  <a:pt x="585870" y="1872746"/>
                </a:cubicBezTo>
                <a:cubicBezTo>
                  <a:pt x="587551" y="1872746"/>
                  <a:pt x="588895" y="1870225"/>
                  <a:pt x="590743" y="1869553"/>
                </a:cubicBezTo>
                <a:cubicBezTo>
                  <a:pt x="595617" y="1867200"/>
                  <a:pt x="600490" y="1865183"/>
                  <a:pt x="606204" y="1862831"/>
                </a:cubicBezTo>
                <a:cubicBezTo>
                  <a:pt x="606372" y="1863167"/>
                  <a:pt x="605196" y="1860646"/>
                  <a:pt x="603347" y="1857117"/>
                </a:cubicBezTo>
                <a:cubicBezTo>
                  <a:pt x="607548" y="1857789"/>
                  <a:pt x="610237" y="1858125"/>
                  <a:pt x="612758" y="1858630"/>
                </a:cubicBezTo>
                <a:cubicBezTo>
                  <a:pt x="611245" y="1854932"/>
                  <a:pt x="608389" y="1854428"/>
                  <a:pt x="606204" y="1852748"/>
                </a:cubicBezTo>
                <a:cubicBezTo>
                  <a:pt x="598810" y="1846866"/>
                  <a:pt x="581837" y="1855101"/>
                  <a:pt x="583349" y="1837119"/>
                </a:cubicBezTo>
                <a:cubicBezTo>
                  <a:pt x="558646" y="1836951"/>
                  <a:pt x="534279" y="1836951"/>
                  <a:pt x="506887" y="1836951"/>
                </a:cubicBezTo>
                <a:close/>
                <a:moveTo>
                  <a:pt x="264055" y="1489593"/>
                </a:moveTo>
                <a:cubicBezTo>
                  <a:pt x="274642" y="1478669"/>
                  <a:pt x="282372" y="1468922"/>
                  <a:pt x="295648" y="1467074"/>
                </a:cubicBezTo>
                <a:cubicBezTo>
                  <a:pt x="300690" y="1466402"/>
                  <a:pt x="305899" y="1465561"/>
                  <a:pt x="310605" y="1463545"/>
                </a:cubicBezTo>
                <a:cubicBezTo>
                  <a:pt x="313798" y="1462200"/>
                  <a:pt x="316150" y="1458839"/>
                  <a:pt x="318503" y="1456655"/>
                </a:cubicBezTo>
                <a:cubicBezTo>
                  <a:pt x="312285" y="1451781"/>
                  <a:pt x="307580" y="1448924"/>
                  <a:pt x="303883" y="1445059"/>
                </a:cubicBezTo>
                <a:cubicBezTo>
                  <a:pt x="298841" y="1439850"/>
                  <a:pt x="294136" y="1440354"/>
                  <a:pt x="288926" y="1444219"/>
                </a:cubicBezTo>
                <a:cubicBezTo>
                  <a:pt x="285397" y="1446908"/>
                  <a:pt x="281364" y="1449092"/>
                  <a:pt x="278171" y="1451949"/>
                </a:cubicBezTo>
                <a:cubicBezTo>
                  <a:pt x="267416" y="1461192"/>
                  <a:pt x="256829" y="1470771"/>
                  <a:pt x="245569" y="1480686"/>
                </a:cubicBezTo>
                <a:cubicBezTo>
                  <a:pt x="252964" y="1484887"/>
                  <a:pt x="263047" y="1473796"/>
                  <a:pt x="264055" y="1489593"/>
                </a:cubicBezTo>
                <a:close/>
                <a:moveTo>
                  <a:pt x="1474349" y="215944"/>
                </a:moveTo>
                <a:cubicBezTo>
                  <a:pt x="1478886" y="215440"/>
                  <a:pt x="1482415" y="216280"/>
                  <a:pt x="1484264" y="214768"/>
                </a:cubicBezTo>
                <a:cubicBezTo>
                  <a:pt x="1490145" y="210398"/>
                  <a:pt x="1494851" y="209390"/>
                  <a:pt x="1499556" y="216448"/>
                </a:cubicBezTo>
                <a:cubicBezTo>
                  <a:pt x="1504094" y="223338"/>
                  <a:pt x="1506110" y="229556"/>
                  <a:pt x="1498380" y="235606"/>
                </a:cubicBezTo>
                <a:cubicBezTo>
                  <a:pt x="1497036" y="236614"/>
                  <a:pt x="1497036" y="239135"/>
                  <a:pt x="1496363" y="240815"/>
                </a:cubicBezTo>
                <a:cubicBezTo>
                  <a:pt x="1497204" y="241487"/>
                  <a:pt x="1498044" y="241992"/>
                  <a:pt x="1498884" y="242664"/>
                </a:cubicBezTo>
                <a:cubicBezTo>
                  <a:pt x="1502581" y="238631"/>
                  <a:pt x="1508631" y="235102"/>
                  <a:pt x="1509471" y="230564"/>
                </a:cubicBezTo>
                <a:cubicBezTo>
                  <a:pt x="1511320" y="220817"/>
                  <a:pt x="1521403" y="209390"/>
                  <a:pt x="1527621" y="209894"/>
                </a:cubicBezTo>
                <a:cubicBezTo>
                  <a:pt x="1527789" y="204012"/>
                  <a:pt x="1528461" y="197963"/>
                  <a:pt x="1528125" y="192081"/>
                </a:cubicBezTo>
                <a:cubicBezTo>
                  <a:pt x="1527957" y="189224"/>
                  <a:pt x="1526780" y="185863"/>
                  <a:pt x="1525100" y="183510"/>
                </a:cubicBezTo>
                <a:cubicBezTo>
                  <a:pt x="1524428" y="182670"/>
                  <a:pt x="1520394" y="183342"/>
                  <a:pt x="1518882" y="184519"/>
                </a:cubicBezTo>
                <a:cubicBezTo>
                  <a:pt x="1504766" y="194602"/>
                  <a:pt x="1490650" y="204516"/>
                  <a:pt x="1474349" y="215944"/>
                </a:cubicBezTo>
                <a:close/>
                <a:moveTo>
                  <a:pt x="320015" y="1603866"/>
                </a:moveTo>
                <a:cubicBezTo>
                  <a:pt x="330939" y="1593951"/>
                  <a:pt x="341358" y="1584541"/>
                  <a:pt x="351609" y="1575130"/>
                </a:cubicBezTo>
                <a:cubicBezTo>
                  <a:pt x="339677" y="1575466"/>
                  <a:pt x="329426" y="1579331"/>
                  <a:pt x="318839" y="1580507"/>
                </a:cubicBezTo>
                <a:cubicBezTo>
                  <a:pt x="307916" y="1581684"/>
                  <a:pt x="301698" y="1584541"/>
                  <a:pt x="303547" y="1594287"/>
                </a:cubicBezTo>
                <a:cubicBezTo>
                  <a:pt x="310605" y="1598321"/>
                  <a:pt x="316318" y="1601682"/>
                  <a:pt x="320015" y="1603866"/>
                </a:cubicBezTo>
                <a:close/>
                <a:moveTo>
                  <a:pt x="632084" y="844114"/>
                </a:moveTo>
                <a:cubicBezTo>
                  <a:pt x="621665" y="825292"/>
                  <a:pt x="606708" y="828485"/>
                  <a:pt x="592592" y="828485"/>
                </a:cubicBezTo>
                <a:cubicBezTo>
                  <a:pt x="591416" y="831678"/>
                  <a:pt x="590239" y="834871"/>
                  <a:pt x="588895" y="838568"/>
                </a:cubicBezTo>
                <a:cubicBezTo>
                  <a:pt x="602843" y="840417"/>
                  <a:pt x="616623" y="842097"/>
                  <a:pt x="632084" y="844114"/>
                </a:cubicBezTo>
                <a:close/>
                <a:moveTo>
                  <a:pt x="495459" y="894697"/>
                </a:moveTo>
                <a:cubicBezTo>
                  <a:pt x="494115" y="893520"/>
                  <a:pt x="492602" y="892344"/>
                  <a:pt x="491258" y="891336"/>
                </a:cubicBezTo>
                <a:cubicBezTo>
                  <a:pt x="490586" y="895369"/>
                  <a:pt x="487897" y="900410"/>
                  <a:pt x="489409" y="903435"/>
                </a:cubicBezTo>
                <a:cubicBezTo>
                  <a:pt x="492434" y="909485"/>
                  <a:pt x="510416" y="904948"/>
                  <a:pt x="521003" y="894865"/>
                </a:cubicBezTo>
                <a:cubicBezTo>
                  <a:pt x="511592" y="894697"/>
                  <a:pt x="503526" y="894697"/>
                  <a:pt x="495459" y="894697"/>
                </a:cubicBezTo>
                <a:close/>
                <a:moveTo>
                  <a:pt x="323040" y="1504381"/>
                </a:moveTo>
                <a:cubicBezTo>
                  <a:pt x="315814" y="1498331"/>
                  <a:pt x="308588" y="1492449"/>
                  <a:pt x="301194" y="1486400"/>
                </a:cubicBezTo>
                <a:cubicBezTo>
                  <a:pt x="293295" y="1500516"/>
                  <a:pt x="298337" y="1506061"/>
                  <a:pt x="323040" y="1504381"/>
                </a:cubicBezTo>
                <a:close/>
                <a:moveTo>
                  <a:pt x="606876" y="695894"/>
                </a:moveTo>
                <a:cubicBezTo>
                  <a:pt x="609397" y="698919"/>
                  <a:pt x="612758" y="701103"/>
                  <a:pt x="612926" y="703624"/>
                </a:cubicBezTo>
                <a:cubicBezTo>
                  <a:pt x="614606" y="721101"/>
                  <a:pt x="619816" y="706649"/>
                  <a:pt x="624185" y="704296"/>
                </a:cubicBezTo>
                <a:cubicBezTo>
                  <a:pt x="625362" y="706481"/>
                  <a:pt x="626706" y="708666"/>
                  <a:pt x="629059" y="712867"/>
                </a:cubicBezTo>
                <a:cubicBezTo>
                  <a:pt x="630571" y="705137"/>
                  <a:pt x="631411" y="700767"/>
                  <a:pt x="632252" y="695894"/>
                </a:cubicBezTo>
                <a:cubicBezTo>
                  <a:pt x="623345" y="695894"/>
                  <a:pt x="615111" y="695894"/>
                  <a:pt x="606876" y="695894"/>
                </a:cubicBezTo>
                <a:close/>
                <a:moveTo>
                  <a:pt x="335644" y="1373638"/>
                </a:moveTo>
                <a:cubicBezTo>
                  <a:pt x="333291" y="1363891"/>
                  <a:pt x="327578" y="1360362"/>
                  <a:pt x="317831" y="1361875"/>
                </a:cubicBezTo>
                <a:cubicBezTo>
                  <a:pt x="315310" y="1362211"/>
                  <a:pt x="311109" y="1364732"/>
                  <a:pt x="311277" y="1365908"/>
                </a:cubicBezTo>
                <a:cubicBezTo>
                  <a:pt x="311613" y="1368597"/>
                  <a:pt x="313629" y="1372966"/>
                  <a:pt x="315478" y="1373302"/>
                </a:cubicBezTo>
                <a:cubicBezTo>
                  <a:pt x="322032" y="1374310"/>
                  <a:pt x="328754" y="1373638"/>
                  <a:pt x="335644" y="1373638"/>
                </a:cubicBezTo>
                <a:close/>
                <a:moveTo>
                  <a:pt x="908525" y="1739986"/>
                </a:moveTo>
                <a:cubicBezTo>
                  <a:pt x="908525" y="1738810"/>
                  <a:pt x="908525" y="1737466"/>
                  <a:pt x="908525" y="1736289"/>
                </a:cubicBezTo>
                <a:cubicBezTo>
                  <a:pt x="903148" y="1735281"/>
                  <a:pt x="897602" y="1734273"/>
                  <a:pt x="892897" y="1733264"/>
                </a:cubicBezTo>
                <a:cubicBezTo>
                  <a:pt x="893905" y="1738810"/>
                  <a:pt x="895922" y="1742675"/>
                  <a:pt x="894745" y="1745028"/>
                </a:cubicBezTo>
                <a:cubicBezTo>
                  <a:pt x="893401" y="1747885"/>
                  <a:pt x="889200" y="1749397"/>
                  <a:pt x="885335" y="1752086"/>
                </a:cubicBezTo>
                <a:cubicBezTo>
                  <a:pt x="903148" y="1762001"/>
                  <a:pt x="899955" y="1742003"/>
                  <a:pt x="908525" y="1739986"/>
                </a:cubicBezTo>
                <a:close/>
                <a:moveTo>
                  <a:pt x="494955" y="1185086"/>
                </a:moveTo>
                <a:cubicBezTo>
                  <a:pt x="505374" y="1182734"/>
                  <a:pt x="512936" y="1181053"/>
                  <a:pt x="520331" y="1179373"/>
                </a:cubicBezTo>
                <a:cubicBezTo>
                  <a:pt x="520667" y="1178196"/>
                  <a:pt x="520835" y="1177020"/>
                  <a:pt x="521171" y="1175844"/>
                </a:cubicBezTo>
                <a:cubicBezTo>
                  <a:pt x="516465" y="1172819"/>
                  <a:pt x="511760" y="1169794"/>
                  <a:pt x="507223" y="1166769"/>
                </a:cubicBezTo>
                <a:cubicBezTo>
                  <a:pt x="503021" y="1173155"/>
                  <a:pt x="499997" y="1177692"/>
                  <a:pt x="494955" y="1185086"/>
                </a:cubicBezTo>
                <a:close/>
                <a:moveTo>
                  <a:pt x="288422" y="1386746"/>
                </a:moveTo>
                <a:cubicBezTo>
                  <a:pt x="280188" y="1390275"/>
                  <a:pt x="271953" y="1393804"/>
                  <a:pt x="263215" y="1397501"/>
                </a:cubicBezTo>
                <a:cubicBezTo>
                  <a:pt x="269096" y="1403551"/>
                  <a:pt x="269096" y="1403551"/>
                  <a:pt x="288422" y="1386746"/>
                </a:cubicBezTo>
                <a:close/>
                <a:moveTo>
                  <a:pt x="117684" y="1578659"/>
                </a:moveTo>
                <a:cubicBezTo>
                  <a:pt x="116339" y="1582692"/>
                  <a:pt x="114491" y="1588238"/>
                  <a:pt x="112810" y="1593615"/>
                </a:cubicBezTo>
                <a:cubicBezTo>
                  <a:pt x="113818" y="1594792"/>
                  <a:pt x="114827" y="1595800"/>
                  <a:pt x="115835" y="1596976"/>
                </a:cubicBezTo>
                <a:cubicBezTo>
                  <a:pt x="121045" y="1594792"/>
                  <a:pt x="126254" y="1592439"/>
                  <a:pt x="131464" y="1590254"/>
                </a:cubicBezTo>
                <a:cubicBezTo>
                  <a:pt x="129615" y="1590926"/>
                  <a:pt x="127767" y="1591599"/>
                  <a:pt x="126086" y="1592271"/>
                </a:cubicBezTo>
                <a:cubicBezTo>
                  <a:pt x="123229" y="1587902"/>
                  <a:pt x="120540" y="1583364"/>
                  <a:pt x="117684" y="1578659"/>
                </a:cubicBezTo>
                <a:close/>
                <a:moveTo>
                  <a:pt x="775766" y="1843169"/>
                </a:moveTo>
                <a:cubicBezTo>
                  <a:pt x="782992" y="1837287"/>
                  <a:pt x="789882" y="1831574"/>
                  <a:pt x="797949" y="1824852"/>
                </a:cubicBezTo>
                <a:cubicBezTo>
                  <a:pt x="779295" y="1825860"/>
                  <a:pt x="771733" y="1832246"/>
                  <a:pt x="775766" y="1843169"/>
                </a:cubicBezTo>
                <a:close/>
                <a:moveTo>
                  <a:pt x="974737" y="202500"/>
                </a:moveTo>
                <a:cubicBezTo>
                  <a:pt x="966671" y="200819"/>
                  <a:pt x="959613" y="197122"/>
                  <a:pt x="955243" y="206869"/>
                </a:cubicBezTo>
                <a:cubicBezTo>
                  <a:pt x="961125" y="202668"/>
                  <a:pt x="970368" y="224010"/>
                  <a:pt x="974737" y="202500"/>
                </a:cubicBezTo>
                <a:close/>
                <a:moveTo>
                  <a:pt x="848532" y="484151"/>
                </a:moveTo>
                <a:cubicBezTo>
                  <a:pt x="842314" y="480790"/>
                  <a:pt x="838953" y="478942"/>
                  <a:pt x="835592" y="477093"/>
                </a:cubicBezTo>
                <a:cubicBezTo>
                  <a:pt x="834416" y="477597"/>
                  <a:pt x="833239" y="478101"/>
                  <a:pt x="832063" y="478774"/>
                </a:cubicBezTo>
                <a:cubicBezTo>
                  <a:pt x="833407" y="483647"/>
                  <a:pt x="834920" y="488520"/>
                  <a:pt x="836264" y="493394"/>
                </a:cubicBezTo>
                <a:cubicBezTo>
                  <a:pt x="839961" y="490705"/>
                  <a:pt x="843490" y="488016"/>
                  <a:pt x="848532" y="484151"/>
                </a:cubicBezTo>
                <a:close/>
                <a:moveTo>
                  <a:pt x="212127" y="1388259"/>
                </a:moveTo>
                <a:cubicBezTo>
                  <a:pt x="217169" y="1389435"/>
                  <a:pt x="221034" y="1391283"/>
                  <a:pt x="224731" y="1390779"/>
                </a:cubicBezTo>
                <a:cubicBezTo>
                  <a:pt x="226580" y="1390443"/>
                  <a:pt x="229773" y="1384898"/>
                  <a:pt x="229100" y="1383553"/>
                </a:cubicBezTo>
                <a:cubicBezTo>
                  <a:pt x="227252" y="1380192"/>
                  <a:pt x="223555" y="1377839"/>
                  <a:pt x="220026" y="1374647"/>
                </a:cubicBezTo>
                <a:cubicBezTo>
                  <a:pt x="217001" y="1379520"/>
                  <a:pt x="215152" y="1382881"/>
                  <a:pt x="212127" y="1388259"/>
                </a:cubicBezTo>
                <a:close/>
                <a:moveTo>
                  <a:pt x="232125" y="1404391"/>
                </a:moveTo>
                <a:cubicBezTo>
                  <a:pt x="230445" y="1405736"/>
                  <a:pt x="228596" y="1407248"/>
                  <a:pt x="226916" y="1408593"/>
                </a:cubicBezTo>
                <a:cubicBezTo>
                  <a:pt x="228932" y="1411954"/>
                  <a:pt x="231117" y="1415315"/>
                  <a:pt x="233134" y="1418676"/>
                </a:cubicBezTo>
                <a:cubicBezTo>
                  <a:pt x="235486" y="1416491"/>
                  <a:pt x="237839" y="1414474"/>
                  <a:pt x="240192" y="1412290"/>
                </a:cubicBezTo>
                <a:cubicBezTo>
                  <a:pt x="237671" y="1409769"/>
                  <a:pt x="234982" y="1407080"/>
                  <a:pt x="232125" y="1404391"/>
                </a:cubicBezTo>
                <a:close/>
                <a:moveTo>
                  <a:pt x="260526" y="1519841"/>
                </a:moveTo>
                <a:cubicBezTo>
                  <a:pt x="269264" y="1517993"/>
                  <a:pt x="274138" y="1516817"/>
                  <a:pt x="278843" y="1515808"/>
                </a:cubicBezTo>
                <a:cubicBezTo>
                  <a:pt x="279011" y="1514296"/>
                  <a:pt x="279011" y="1512783"/>
                  <a:pt x="279179" y="1511271"/>
                </a:cubicBezTo>
                <a:cubicBezTo>
                  <a:pt x="275146" y="1509927"/>
                  <a:pt x="271113" y="1507574"/>
                  <a:pt x="267416" y="1507910"/>
                </a:cubicBezTo>
                <a:cubicBezTo>
                  <a:pt x="265399" y="1508078"/>
                  <a:pt x="264055" y="1513287"/>
                  <a:pt x="260526" y="1519841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167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7" name="矩形 56"/>
          <p:cNvSpPr/>
          <p:nvPr>
            <p:custDataLst>
              <p:tags r:id="rId26"/>
            </p:custDataLst>
          </p:nvPr>
        </p:nvSpPr>
        <p:spPr>
          <a:xfrm>
            <a:off x="6130976" y="1497752"/>
            <a:ext cx="1505540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/>
            <a:r>
              <a:rPr lang="zh-CN" altLang="en-US" sz="8800" strike="noStrike" spc="1500" noProof="1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10000"/>
                    </a:srgbClr>
                  </a:outerShdw>
                </a:effectLst>
                <a:latin typeface="字魂49号-逍遥行书" panose="00000500000000000000" pitchFamily="2" charset="-122"/>
                <a:ea typeface="字魂49号-逍遥行书" panose="00000500000000000000" pitchFamily="2" charset="-122"/>
              </a:rPr>
              <a:t>忆</a:t>
            </a:r>
            <a:endParaRPr lang="zh-CN" altLang="en-US" sz="8800" strike="noStrike" spc="1500" noProof="1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10000"/>
                  </a:srgbClr>
                </a:outerShdw>
              </a:effectLst>
              <a:latin typeface="字魂49号-逍遥行书" panose="00000500000000000000" pitchFamily="2" charset="-122"/>
              <a:ea typeface="字魂49号-逍遥行书" panose="00000500000000000000" pitchFamily="2" charset="-122"/>
            </a:endParaRPr>
          </a:p>
        </p:txBody>
      </p:sp>
      <p:sp>
        <p:nvSpPr>
          <p:cNvPr id="58" name="矩形 57"/>
          <p:cNvSpPr/>
          <p:nvPr>
            <p:custDataLst>
              <p:tags r:id="rId27"/>
            </p:custDataLst>
          </p:nvPr>
        </p:nvSpPr>
        <p:spPr>
          <a:xfrm>
            <a:off x="4630542" y="1245604"/>
            <a:ext cx="1851789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/>
            <a:r>
              <a:rPr lang="zh-CN" altLang="en-US" sz="11500" strike="noStrike" spc="1500" noProof="1">
                <a:solidFill>
                  <a:schemeClr val="accent1">
                    <a:lumMod val="10000"/>
                    <a:lumOff val="90000"/>
                  </a:schemeClr>
                </a:solidFill>
                <a:effectLst>
                  <a:outerShdw blurRad="38100" dist="38100" dir="2700000" algn="tl">
                    <a:srgbClr val="000000">
                      <a:alpha val="11000"/>
                    </a:srgbClr>
                  </a:outerShdw>
                </a:effectLst>
                <a:latin typeface="字魂49号-逍遥行书" panose="00000500000000000000" pitchFamily="2" charset="-122"/>
                <a:ea typeface="字魂49号-逍遥行书" panose="00000500000000000000" pitchFamily="2" charset="-122"/>
              </a:rPr>
              <a:t>回</a:t>
            </a:r>
            <a:endParaRPr lang="zh-CN" altLang="en-US" sz="11500" strike="noStrike" spc="1500" noProof="1">
              <a:solidFill>
                <a:schemeClr val="accent1">
                  <a:lumMod val="10000"/>
                  <a:lumOff val="90000"/>
                </a:schemeClr>
              </a:solidFill>
              <a:effectLst>
                <a:outerShdw blurRad="38100" dist="38100" dir="2700000" algn="tl">
                  <a:srgbClr val="000000">
                    <a:alpha val="11000"/>
                  </a:srgbClr>
                </a:outerShdw>
              </a:effectLst>
              <a:latin typeface="字魂49号-逍遥行书" panose="00000500000000000000" pitchFamily="2" charset="-122"/>
              <a:ea typeface="字魂49号-逍遥行书" panose="00000500000000000000" pitchFamily="2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>
            <p:custDataLst>
              <p:tags r:id="rId28"/>
            </p:custDataLst>
          </p:nvPr>
        </p:nvPicPr>
        <p:blipFill>
          <a:blip r:embed="rId29"/>
          <a:stretch>
            <a:fillRect/>
          </a:stretch>
        </p:blipFill>
        <p:spPr>
          <a:xfrm flipH="1">
            <a:off x="10058399" y="4021484"/>
            <a:ext cx="2235125" cy="2836515"/>
          </a:xfrm>
          <a:custGeom>
            <a:avLst/>
            <a:gdLst>
              <a:gd name="connsiteX0" fmla="*/ 0 w 3995237"/>
              <a:gd name="connsiteY0" fmla="*/ 0 h 5070208"/>
              <a:gd name="connsiteX1" fmla="*/ 2952048 w 3995237"/>
              <a:gd name="connsiteY1" fmla="*/ 0 h 5070208"/>
              <a:gd name="connsiteX2" fmla="*/ 2952048 w 3995237"/>
              <a:gd name="connsiteY2" fmla="*/ 775097 h 5070208"/>
              <a:gd name="connsiteX3" fmla="*/ 3995237 w 3995237"/>
              <a:gd name="connsiteY3" fmla="*/ 775097 h 5070208"/>
              <a:gd name="connsiteX4" fmla="*/ 3995237 w 3995237"/>
              <a:gd name="connsiteY4" fmla="*/ 5070208 h 5070208"/>
              <a:gd name="connsiteX5" fmla="*/ 0 w 3995237"/>
              <a:gd name="connsiteY5" fmla="*/ 5070208 h 5070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95237" h="5070208">
                <a:moveTo>
                  <a:pt x="0" y="0"/>
                </a:moveTo>
                <a:lnTo>
                  <a:pt x="2952048" y="0"/>
                </a:lnTo>
                <a:lnTo>
                  <a:pt x="2952048" y="775097"/>
                </a:lnTo>
                <a:lnTo>
                  <a:pt x="3995237" y="775097"/>
                </a:lnTo>
                <a:lnTo>
                  <a:pt x="3995237" y="5070208"/>
                </a:lnTo>
                <a:lnTo>
                  <a:pt x="0" y="5070208"/>
                </a:lnTo>
                <a:close/>
              </a:path>
            </a:pathLst>
          </a:custGeom>
        </p:spPr>
      </p:pic>
      <p:pic>
        <p:nvPicPr>
          <p:cNvPr id="4" name="新世纪交响_新世纪室内乐戏剧的音乐45296(2)">
            <a:hlinkClick r:id="" action="ppaction://media"/>
          </p:cNvPr>
          <p:cNvPicPr>
            <a:picLocks noChangeAspect="1"/>
          </p:cNvPicPr>
          <p:nvPr>
            <a:audioFile r:link="rId30"/>
            <p:extLst>
              <p:ext uri="{DAA4B4D4-6D71-4841-9C94-3DE7FCFB9230}">
                <p14:media xmlns:p14="http://schemas.microsoft.com/office/powerpoint/2010/main" r:embed="rId31"/>
              </p:ext>
            </p:extLst>
          </p:nvPr>
        </p:nvPicPr>
        <p:blipFill>
          <a:blip r:embed="rId32"/>
          <a:stretch>
            <a:fillRect/>
          </a:stretch>
        </p:blipFill>
        <p:spPr>
          <a:xfrm>
            <a:off x="-711125" y="-40778"/>
            <a:ext cx="609600" cy="609600"/>
          </a:xfrm>
          <a:prstGeom prst="rect">
            <a:avLst/>
          </a:prstGeom>
        </p:spPr>
      </p:pic>
      <p:pic>
        <p:nvPicPr>
          <p:cNvPr id="5" name="图片 4" descr="21图标"/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10525760" y="61595"/>
            <a:ext cx="1666240" cy="40576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audio>
              <p:cMediaNode vol="80000" numSld="999">
                <p:cTn id="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" name="图片 19"/>
          <p:cNvPicPr/>
          <p:nvPr/>
        </p:nvPicPr>
        <p:blipFill>
          <a:blip r:embed="rId1">
            <a:alphaModFix amt="21000"/>
          </a:blip>
          <a:srcRect l="-832" t="16520" b="8507"/>
        </p:blipFill>
        <p:spPr>
          <a:xfrm>
            <a:off x="8037830" y="1569720"/>
            <a:ext cx="4154170" cy="5288280"/>
          </a:xfrm>
          <a:prstGeom prst="rect">
            <a:avLst/>
          </a:prstGeom>
        </p:spPr>
      </p:pic>
      <p:sp>
        <p:nvSpPr>
          <p:cNvPr id="19" name="缺角矩形 18"/>
          <p:cNvSpPr/>
          <p:nvPr/>
        </p:nvSpPr>
        <p:spPr>
          <a:xfrm>
            <a:off x="672465" y="5037455"/>
            <a:ext cx="10638790" cy="1111250"/>
          </a:xfrm>
          <a:prstGeom prst="plaque">
            <a:avLst>
              <a:gd name="adj" fmla="val 6481"/>
            </a:avLst>
          </a:prstGeom>
          <a:gradFill>
            <a:gsLst>
              <a:gs pos="23000">
                <a:srgbClr val="884106">
                  <a:alpha val="10000"/>
                  <a:lumMod val="48000"/>
                  <a:lumOff val="52000"/>
                </a:srgbClr>
              </a:gs>
              <a:gs pos="100000">
                <a:srgbClr val="884106">
                  <a:alpha val="0"/>
                </a:srgbClr>
              </a:gs>
            </a:gsLst>
            <a:lin ang="3600000" scaled="0"/>
          </a:gradFill>
          <a:ln w="9525">
            <a:solidFill>
              <a:schemeClr val="accent1"/>
            </a:solidFill>
          </a:ln>
          <a:effectLst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defTabSz="1219200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18" name="缺角矩形 17"/>
          <p:cNvSpPr/>
          <p:nvPr/>
        </p:nvSpPr>
        <p:spPr>
          <a:xfrm>
            <a:off x="672465" y="3697605"/>
            <a:ext cx="10638790" cy="1007745"/>
          </a:xfrm>
          <a:prstGeom prst="plaque">
            <a:avLst>
              <a:gd name="adj" fmla="val 6481"/>
            </a:avLst>
          </a:prstGeom>
          <a:gradFill>
            <a:gsLst>
              <a:gs pos="23000">
                <a:srgbClr val="884106">
                  <a:alpha val="10000"/>
                  <a:lumMod val="48000"/>
                  <a:lumOff val="52000"/>
                </a:srgbClr>
              </a:gs>
              <a:gs pos="100000">
                <a:srgbClr val="884106">
                  <a:alpha val="0"/>
                </a:srgbClr>
              </a:gs>
            </a:gsLst>
            <a:lin ang="3600000" scaled="0"/>
          </a:gradFill>
          <a:ln w="9525">
            <a:solidFill>
              <a:schemeClr val="accent1"/>
            </a:solidFill>
          </a:ln>
          <a:effectLst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defTabSz="1219200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39" name="缺角矩形 38"/>
          <p:cNvSpPr/>
          <p:nvPr/>
        </p:nvSpPr>
        <p:spPr>
          <a:xfrm>
            <a:off x="671195" y="2296160"/>
            <a:ext cx="10638790" cy="1007745"/>
          </a:xfrm>
          <a:prstGeom prst="plaque">
            <a:avLst>
              <a:gd name="adj" fmla="val 6481"/>
            </a:avLst>
          </a:prstGeom>
          <a:gradFill>
            <a:gsLst>
              <a:gs pos="23000">
                <a:srgbClr val="884106">
                  <a:alpha val="10000"/>
                  <a:lumMod val="48000"/>
                  <a:lumOff val="52000"/>
                </a:srgbClr>
              </a:gs>
              <a:gs pos="100000">
                <a:srgbClr val="884106">
                  <a:alpha val="0"/>
                </a:srgbClr>
              </a:gs>
            </a:gsLst>
            <a:lin ang="3600000" scaled="0"/>
          </a:gradFill>
          <a:ln w="9525">
            <a:solidFill>
              <a:schemeClr val="accent1"/>
            </a:solidFill>
          </a:ln>
          <a:effectLst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defTabSz="1219200"/>
            <a:endParaRPr lang="zh-CN" altLang="en-US" sz="2400">
              <a:solidFill>
                <a:prstClr val="white"/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5245" y="47625"/>
            <a:ext cx="2134870" cy="763905"/>
            <a:chOff x="87" y="75"/>
            <a:chExt cx="3362" cy="1203"/>
          </a:xfrm>
        </p:grpSpPr>
        <p:sp>
          <p:nvSpPr>
            <p:cNvPr id="11" name="矩形 10"/>
            <p:cNvSpPr/>
            <p:nvPr/>
          </p:nvSpPr>
          <p:spPr>
            <a:xfrm>
              <a:off x="451" y="316"/>
              <a:ext cx="2998" cy="96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3200" b="1">
                  <a:solidFill>
                    <a:schemeClr val="tx1"/>
                  </a:solidFill>
                  <a:effectLst/>
                  <a:latin typeface="+mj-ea"/>
                  <a:ea typeface="+mj-ea"/>
                </a:rPr>
                <a:t>整体感知</a:t>
              </a:r>
              <a:endParaRPr lang="zh-CN" altLang="en-US" sz="3200" b="1">
                <a:solidFill>
                  <a:schemeClr val="tx1"/>
                </a:solidFill>
                <a:effectLst/>
                <a:latin typeface="+mj-ea"/>
                <a:ea typeface="+mj-ea"/>
              </a:endParaRPr>
            </a:p>
          </p:txBody>
        </p:sp>
        <p:sp>
          <p:nvSpPr>
            <p:cNvPr id="15" name="椭圆 14"/>
            <p:cNvSpPr/>
            <p:nvPr>
              <p:custDataLst>
                <p:tags r:id="rId2"/>
              </p:custDataLst>
            </p:nvPr>
          </p:nvSpPr>
          <p:spPr>
            <a:xfrm>
              <a:off x="87" y="75"/>
              <a:ext cx="549" cy="562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>
                <a:lnSpc>
                  <a:spcPct val="120000"/>
                </a:lnSpc>
              </a:pPr>
              <a:endParaRPr lang="zh-CN" altLang="en-US" sz="135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" name="圆角矩形 1"/>
          <p:cNvSpPr/>
          <p:nvPr/>
        </p:nvSpPr>
        <p:spPr>
          <a:xfrm>
            <a:off x="796925" y="1153795"/>
            <a:ext cx="10455275" cy="823595"/>
          </a:xfrm>
          <a:prstGeom prst="roundRect">
            <a:avLst/>
          </a:prstGeom>
          <a:gradFill>
            <a:gsLst>
              <a:gs pos="100000">
                <a:srgbClr val="EDDADE">
                  <a:alpha val="46000"/>
                  <a:lumMod val="46000"/>
                  <a:lumOff val="54000"/>
                </a:srgbClr>
              </a:gs>
              <a:gs pos="0">
                <a:srgbClr val="F3E6E9"/>
              </a:gs>
              <a:gs pos="100000">
                <a:srgbClr val="E6CDD3"/>
              </a:gs>
            </a:gsLst>
            <a:lin ang="5400000" scaled="1"/>
          </a:gra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defTabSz="1219200" eaLnBrk="1" hangingPunct="1">
              <a:lnSpc>
                <a:spcPct val="100000"/>
              </a:lnSpc>
              <a:spcBef>
                <a:spcPts val="800"/>
              </a:spcBef>
              <a:buNone/>
            </a:pPr>
            <a:r>
              <a:rPr lang="zh-CN" altLang="en-US" sz="3200">
                <a:solidFill>
                  <a:prstClr val="black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速读课文，思考：文章可以分为几部分？分别写了什么？</a:t>
            </a:r>
            <a:endParaRPr lang="zh-CN" altLang="en-US" sz="3200">
              <a:solidFill>
                <a:prstClr val="black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12" name="Rectangle 8"/>
          <p:cNvSpPr>
            <a:spLocks noRot="1"/>
          </p:cNvSpPr>
          <p:nvPr/>
        </p:nvSpPr>
        <p:spPr>
          <a:xfrm>
            <a:off x="893445" y="2576830"/>
            <a:ext cx="2773680" cy="431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3200" b="1" noProof="1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第一部分</a:t>
            </a:r>
            <a:r>
              <a:rPr lang="zh-CN" altLang="en-US" sz="3200" b="1" noProof="1">
                <a:solidFill>
                  <a:schemeClr val="accent1">
                    <a:lumMod val="7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（1）</a:t>
            </a:r>
            <a:endParaRPr lang="zh-CN" altLang="en-US" sz="3200" b="1" noProof="1">
              <a:solidFill>
                <a:schemeClr val="tx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Rectangle 9"/>
          <p:cNvSpPr>
            <a:spLocks noRot="1"/>
          </p:cNvSpPr>
          <p:nvPr/>
        </p:nvSpPr>
        <p:spPr>
          <a:xfrm>
            <a:off x="904875" y="3977005"/>
            <a:ext cx="4125595" cy="43307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3200" b="1" noProof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第二部分</a:t>
            </a:r>
            <a:r>
              <a:rPr lang="zh-CN" altLang="en-US" sz="3200" b="1" noProof="1">
                <a:solidFill>
                  <a:schemeClr val="accent1">
                    <a:lumMod val="7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（2～13）  </a:t>
            </a:r>
            <a:r>
              <a:rPr lang="zh-CN" altLang="en-US" sz="3200" b="1" noProof="1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 　　</a:t>
            </a:r>
            <a:endParaRPr lang="zh-CN" altLang="en-US" sz="3200" b="1" noProof="1">
              <a:solidFill>
                <a:schemeClr val="tx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Rectangle 10"/>
          <p:cNvSpPr>
            <a:spLocks noRot="1"/>
          </p:cNvSpPr>
          <p:nvPr/>
        </p:nvSpPr>
        <p:spPr>
          <a:xfrm>
            <a:off x="882015" y="5374640"/>
            <a:ext cx="4313555" cy="431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3200" b="1" noProof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第三部分</a:t>
            </a:r>
            <a:r>
              <a:rPr lang="zh-CN" altLang="en-US" sz="3200" b="1" noProof="1">
                <a:solidFill>
                  <a:schemeClr val="accent1">
                    <a:lumMod val="7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（14～17）   　</a:t>
            </a:r>
            <a:r>
              <a:rPr lang="zh-CN" altLang="en-US" sz="3200" b="1" noProof="1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　</a:t>
            </a:r>
            <a:endParaRPr lang="zh-CN" altLang="en-US" sz="3200" b="1" noProof="1">
              <a:solidFill>
                <a:schemeClr val="tx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612515" y="2522855"/>
            <a:ext cx="7698105" cy="58356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悼念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母亲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的去世，总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写对母亲的爱与怀念。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415318" y="4014142"/>
            <a:ext cx="5059680" cy="485140"/>
          </a:xfrm>
          <a:prstGeom prst="rect">
            <a:avLst/>
          </a:prstGeom>
        </p:spPr>
        <p:txBody>
          <a:bodyPr wrap="none">
            <a:spAutoFit/>
          </a:bodyPr>
          <a:p>
            <a:pPr indent="-342900">
              <a:lnSpc>
                <a:spcPct val="80000"/>
              </a:lnSpc>
              <a:spcBef>
                <a:spcPct val="20000"/>
              </a:spcBef>
            </a:pP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具体回忆母亲勤劳的一生。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498975" y="5057140"/>
            <a:ext cx="6812280" cy="1076325"/>
          </a:xfrm>
          <a:prstGeom prst="rect">
            <a:avLst/>
          </a:prstGeom>
        </p:spPr>
        <p:txBody>
          <a:bodyPr wrap="square">
            <a:spAutoFit/>
          </a:bodyPr>
          <a:p>
            <a:pPr defTabSz="12192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以抒情、议论的笔触来抒发对母亲的悼念之情。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92" t="18852" r="5222" b="58424"/>
          <a:stretch>
            <a:fillRect/>
          </a:stretch>
        </p:blipFill>
        <p:spPr>
          <a:xfrm>
            <a:off x="7980680" y="631190"/>
            <a:ext cx="3625850" cy="1558290"/>
          </a:xfrm>
          <a:prstGeom prst="rect">
            <a:avLst/>
          </a:prstGeom>
        </p:spPr>
      </p:pic>
      <p:pic>
        <p:nvPicPr>
          <p:cNvPr id="4" name="http://photo-static-api.fotomore.com/creative/vcg/400/new/VCG211238980266.jpg?uid=386&amp;timestamp=1723131431&amp;sign=19bebd5a48d98d0d3e21d37a7dfe1707" descr="templates\picture_hover\&amp;pky260_sjzg_VCG211238980266&amp;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2250" y="3735070"/>
            <a:ext cx="969645" cy="9906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138285" y="3982085"/>
            <a:ext cx="10096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主体</a:t>
            </a:r>
            <a:endParaRPr lang="zh-CN" altLang="en-US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 animBg="1"/>
      <p:bldP spid="7" grpId="0"/>
      <p:bldP spid="8" grpId="0"/>
      <p:bldP spid="9" grpId="0"/>
      <p:bldP spid="39" grpId="0" bldLvl="0" animBg="1"/>
      <p:bldP spid="39" grpId="1" animBg="1"/>
      <p:bldP spid="18" grpId="0" bldLvl="0" animBg="1"/>
      <p:bldP spid="13" grpId="0"/>
      <p:bldP spid="18" grpId="1" animBg="1"/>
      <p:bldP spid="13" grpId="1"/>
      <p:bldP spid="14" grpId="0"/>
      <p:bldP spid="14" grpId="1"/>
      <p:bldP spid="12" grpId="0"/>
      <p:bldP spid="12" grpId="1"/>
      <p:bldP spid="19" grpId="0" bldLvl="0" animBg="1"/>
      <p:bldP spid="19" grpId="1" animBg="1"/>
      <p:bldP spid="5" grpId="0"/>
      <p:bldP spid="5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" name="矩形 32"/>
          <p:cNvSpPr/>
          <p:nvPr userDrawn="1">
            <p:custDataLst>
              <p:tags r:id="rId1"/>
            </p:custDataLst>
          </p:nvPr>
        </p:nvSpPr>
        <p:spPr>
          <a:xfrm>
            <a:off x="615315" y="3091815"/>
            <a:ext cx="10662285" cy="1322705"/>
          </a:xfrm>
          <a:prstGeom prst="rect">
            <a:avLst/>
          </a:prstGeom>
          <a:solidFill>
            <a:schemeClr val="bg1">
              <a:alpha val="59000"/>
            </a:schemeClr>
          </a:solidFill>
          <a:ln>
            <a:noFill/>
          </a:ln>
          <a:effectLst>
            <a:outerShdw blurRad="2032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任意多边形 17"/>
          <p:cNvSpPr/>
          <p:nvPr/>
        </p:nvSpPr>
        <p:spPr>
          <a:xfrm>
            <a:off x="7604125" y="1791335"/>
            <a:ext cx="4236085" cy="1637665"/>
          </a:xfrm>
          <a:custGeom>
            <a:avLst/>
            <a:gdLst>
              <a:gd name="connsiteX0" fmla="*/ 0 w 6473"/>
              <a:gd name="connsiteY0" fmla="*/ 248 h 2598"/>
              <a:gd name="connsiteX1" fmla="*/ 244 w 6473"/>
              <a:gd name="connsiteY1" fmla="*/ 0 h 2598"/>
              <a:gd name="connsiteX2" fmla="*/ 1079 w 6473"/>
              <a:gd name="connsiteY2" fmla="*/ 0 h 2598"/>
              <a:gd name="connsiteX3" fmla="*/ 1079 w 6473"/>
              <a:gd name="connsiteY3" fmla="*/ 0 h 2598"/>
              <a:gd name="connsiteX4" fmla="*/ 2697 w 6473"/>
              <a:gd name="connsiteY4" fmla="*/ 0 h 2598"/>
              <a:gd name="connsiteX5" fmla="*/ 6229 w 6473"/>
              <a:gd name="connsiteY5" fmla="*/ 0 h 2598"/>
              <a:gd name="connsiteX6" fmla="*/ 6473 w 6473"/>
              <a:gd name="connsiteY6" fmla="*/ 248 h 2598"/>
              <a:gd name="connsiteX7" fmla="*/ 6473 w 6473"/>
              <a:gd name="connsiteY7" fmla="*/ 867 h 2598"/>
              <a:gd name="connsiteX8" fmla="*/ 6473 w 6473"/>
              <a:gd name="connsiteY8" fmla="*/ 867 h 2598"/>
              <a:gd name="connsiteX9" fmla="*/ 6473 w 6473"/>
              <a:gd name="connsiteY9" fmla="*/ 1238 h 2598"/>
              <a:gd name="connsiteX10" fmla="*/ 6473 w 6473"/>
              <a:gd name="connsiteY10" fmla="*/ 1238 h 2598"/>
              <a:gd name="connsiteX11" fmla="*/ 6229 w 6473"/>
              <a:gd name="connsiteY11" fmla="*/ 1486 h 2598"/>
              <a:gd name="connsiteX12" fmla="*/ 2697 w 6473"/>
              <a:gd name="connsiteY12" fmla="*/ 1486 h 2598"/>
              <a:gd name="connsiteX13" fmla="*/ 1195 w 6473"/>
              <a:gd name="connsiteY13" fmla="*/ 2598 h 2598"/>
              <a:gd name="connsiteX14" fmla="*/ 1885 w 6473"/>
              <a:gd name="connsiteY14" fmla="*/ 1487 h 2598"/>
              <a:gd name="connsiteX15" fmla="*/ 244 w 6473"/>
              <a:gd name="connsiteY15" fmla="*/ 1486 h 2598"/>
              <a:gd name="connsiteX16" fmla="*/ 0 w 6473"/>
              <a:gd name="connsiteY16" fmla="*/ 1238 h 2598"/>
              <a:gd name="connsiteX17" fmla="*/ 0 w 6473"/>
              <a:gd name="connsiteY17" fmla="*/ 1238 h 2598"/>
              <a:gd name="connsiteX18" fmla="*/ 0 w 6473"/>
              <a:gd name="connsiteY18" fmla="*/ 867 h 2598"/>
              <a:gd name="connsiteX19" fmla="*/ 0 w 6473"/>
              <a:gd name="connsiteY19" fmla="*/ 867 h 2598"/>
              <a:gd name="connsiteX20" fmla="*/ 0 w 6473"/>
              <a:gd name="connsiteY20" fmla="*/ 248 h 2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6473" h="2598">
                <a:moveTo>
                  <a:pt x="0" y="248"/>
                </a:moveTo>
                <a:cubicBezTo>
                  <a:pt x="0" y="111"/>
                  <a:pt x="109" y="0"/>
                  <a:pt x="244" y="0"/>
                </a:cubicBezTo>
                <a:lnTo>
                  <a:pt x="1079" y="0"/>
                </a:lnTo>
                <a:lnTo>
                  <a:pt x="1079" y="0"/>
                </a:lnTo>
                <a:lnTo>
                  <a:pt x="2697" y="0"/>
                </a:lnTo>
                <a:lnTo>
                  <a:pt x="6229" y="0"/>
                </a:lnTo>
                <a:cubicBezTo>
                  <a:pt x="6364" y="0"/>
                  <a:pt x="6473" y="111"/>
                  <a:pt x="6473" y="248"/>
                </a:cubicBezTo>
                <a:lnTo>
                  <a:pt x="6473" y="867"/>
                </a:lnTo>
                <a:lnTo>
                  <a:pt x="6473" y="867"/>
                </a:lnTo>
                <a:lnTo>
                  <a:pt x="6473" y="1238"/>
                </a:lnTo>
                <a:lnTo>
                  <a:pt x="6473" y="1238"/>
                </a:lnTo>
                <a:cubicBezTo>
                  <a:pt x="6473" y="1375"/>
                  <a:pt x="6364" y="1486"/>
                  <a:pt x="6229" y="1486"/>
                </a:cubicBezTo>
                <a:lnTo>
                  <a:pt x="2697" y="1486"/>
                </a:lnTo>
                <a:lnTo>
                  <a:pt x="1195" y="2598"/>
                </a:lnTo>
                <a:lnTo>
                  <a:pt x="1885" y="1487"/>
                </a:lnTo>
                <a:lnTo>
                  <a:pt x="244" y="1486"/>
                </a:lnTo>
                <a:cubicBezTo>
                  <a:pt x="109" y="1486"/>
                  <a:pt x="0" y="1375"/>
                  <a:pt x="0" y="1238"/>
                </a:cubicBezTo>
                <a:lnTo>
                  <a:pt x="0" y="1238"/>
                </a:lnTo>
                <a:lnTo>
                  <a:pt x="0" y="867"/>
                </a:lnTo>
                <a:lnTo>
                  <a:pt x="0" y="867"/>
                </a:lnTo>
                <a:lnTo>
                  <a:pt x="0" y="248"/>
                </a:lnTo>
                <a:close/>
              </a:path>
            </a:pathLst>
          </a:custGeom>
          <a:gradFill>
            <a:gsLst>
              <a:gs pos="23000">
                <a:srgbClr val="884106">
                  <a:alpha val="10000"/>
                  <a:lumMod val="48000"/>
                  <a:lumOff val="52000"/>
                </a:srgbClr>
              </a:gs>
              <a:gs pos="100000">
                <a:schemeClr val="tx1">
                  <a:lumMod val="50000"/>
                  <a:lumOff val="50000"/>
                  <a:alpha val="0"/>
                </a:schemeClr>
              </a:gs>
            </a:gsLst>
            <a:lin ang="3600000" scaled="0"/>
          </a:gradFill>
          <a:ln w="12700">
            <a:solidFill>
              <a:schemeClr val="accent1"/>
            </a:solidFill>
          </a:ln>
          <a:effectLst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 defTabSz="1219200">
              <a:buClrTx/>
              <a:buSzTx/>
              <a:buFontTx/>
            </a:pPr>
            <a:endParaRPr lang="zh-CN" altLang="en-US" sz="2400">
              <a:solidFill>
                <a:prstClr val="white"/>
              </a:solidFill>
              <a:sym typeface="+mn-ea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2628265" y="2014220"/>
            <a:ext cx="4685665" cy="1811655"/>
          </a:xfrm>
          <a:custGeom>
            <a:avLst/>
            <a:gdLst>
              <a:gd name="connsiteX0" fmla="*/ 0 w 6473"/>
              <a:gd name="connsiteY0" fmla="*/ 248 h 2598"/>
              <a:gd name="connsiteX1" fmla="*/ 244 w 6473"/>
              <a:gd name="connsiteY1" fmla="*/ 0 h 2598"/>
              <a:gd name="connsiteX2" fmla="*/ 1079 w 6473"/>
              <a:gd name="connsiteY2" fmla="*/ 0 h 2598"/>
              <a:gd name="connsiteX3" fmla="*/ 1079 w 6473"/>
              <a:gd name="connsiteY3" fmla="*/ 0 h 2598"/>
              <a:gd name="connsiteX4" fmla="*/ 2697 w 6473"/>
              <a:gd name="connsiteY4" fmla="*/ 0 h 2598"/>
              <a:gd name="connsiteX5" fmla="*/ 6229 w 6473"/>
              <a:gd name="connsiteY5" fmla="*/ 0 h 2598"/>
              <a:gd name="connsiteX6" fmla="*/ 6473 w 6473"/>
              <a:gd name="connsiteY6" fmla="*/ 248 h 2598"/>
              <a:gd name="connsiteX7" fmla="*/ 6473 w 6473"/>
              <a:gd name="connsiteY7" fmla="*/ 867 h 2598"/>
              <a:gd name="connsiteX8" fmla="*/ 6473 w 6473"/>
              <a:gd name="connsiteY8" fmla="*/ 867 h 2598"/>
              <a:gd name="connsiteX9" fmla="*/ 6473 w 6473"/>
              <a:gd name="connsiteY9" fmla="*/ 1238 h 2598"/>
              <a:gd name="connsiteX10" fmla="*/ 6473 w 6473"/>
              <a:gd name="connsiteY10" fmla="*/ 1238 h 2598"/>
              <a:gd name="connsiteX11" fmla="*/ 6229 w 6473"/>
              <a:gd name="connsiteY11" fmla="*/ 1486 h 2598"/>
              <a:gd name="connsiteX12" fmla="*/ 2697 w 6473"/>
              <a:gd name="connsiteY12" fmla="*/ 1486 h 2598"/>
              <a:gd name="connsiteX13" fmla="*/ 1195 w 6473"/>
              <a:gd name="connsiteY13" fmla="*/ 2598 h 2598"/>
              <a:gd name="connsiteX14" fmla="*/ 1885 w 6473"/>
              <a:gd name="connsiteY14" fmla="*/ 1487 h 2598"/>
              <a:gd name="connsiteX15" fmla="*/ 244 w 6473"/>
              <a:gd name="connsiteY15" fmla="*/ 1486 h 2598"/>
              <a:gd name="connsiteX16" fmla="*/ 0 w 6473"/>
              <a:gd name="connsiteY16" fmla="*/ 1238 h 2598"/>
              <a:gd name="connsiteX17" fmla="*/ 0 w 6473"/>
              <a:gd name="connsiteY17" fmla="*/ 1238 h 2598"/>
              <a:gd name="connsiteX18" fmla="*/ 0 w 6473"/>
              <a:gd name="connsiteY18" fmla="*/ 867 h 2598"/>
              <a:gd name="connsiteX19" fmla="*/ 0 w 6473"/>
              <a:gd name="connsiteY19" fmla="*/ 867 h 2598"/>
              <a:gd name="connsiteX20" fmla="*/ 0 w 6473"/>
              <a:gd name="connsiteY20" fmla="*/ 248 h 2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6473" h="2598">
                <a:moveTo>
                  <a:pt x="0" y="248"/>
                </a:moveTo>
                <a:cubicBezTo>
                  <a:pt x="0" y="111"/>
                  <a:pt x="109" y="0"/>
                  <a:pt x="244" y="0"/>
                </a:cubicBezTo>
                <a:lnTo>
                  <a:pt x="1079" y="0"/>
                </a:lnTo>
                <a:lnTo>
                  <a:pt x="1079" y="0"/>
                </a:lnTo>
                <a:lnTo>
                  <a:pt x="2697" y="0"/>
                </a:lnTo>
                <a:lnTo>
                  <a:pt x="6229" y="0"/>
                </a:lnTo>
                <a:cubicBezTo>
                  <a:pt x="6364" y="0"/>
                  <a:pt x="6473" y="111"/>
                  <a:pt x="6473" y="248"/>
                </a:cubicBezTo>
                <a:lnTo>
                  <a:pt x="6473" y="867"/>
                </a:lnTo>
                <a:lnTo>
                  <a:pt x="6473" y="867"/>
                </a:lnTo>
                <a:lnTo>
                  <a:pt x="6473" y="1238"/>
                </a:lnTo>
                <a:lnTo>
                  <a:pt x="6473" y="1238"/>
                </a:lnTo>
                <a:cubicBezTo>
                  <a:pt x="6473" y="1375"/>
                  <a:pt x="6364" y="1486"/>
                  <a:pt x="6229" y="1486"/>
                </a:cubicBezTo>
                <a:lnTo>
                  <a:pt x="2697" y="1486"/>
                </a:lnTo>
                <a:lnTo>
                  <a:pt x="1195" y="2598"/>
                </a:lnTo>
                <a:lnTo>
                  <a:pt x="1885" y="1487"/>
                </a:lnTo>
                <a:lnTo>
                  <a:pt x="244" y="1486"/>
                </a:lnTo>
                <a:cubicBezTo>
                  <a:pt x="109" y="1486"/>
                  <a:pt x="0" y="1375"/>
                  <a:pt x="0" y="1238"/>
                </a:cubicBezTo>
                <a:lnTo>
                  <a:pt x="0" y="1238"/>
                </a:lnTo>
                <a:lnTo>
                  <a:pt x="0" y="867"/>
                </a:lnTo>
                <a:lnTo>
                  <a:pt x="0" y="867"/>
                </a:lnTo>
                <a:lnTo>
                  <a:pt x="0" y="248"/>
                </a:lnTo>
                <a:close/>
              </a:path>
            </a:pathLst>
          </a:custGeom>
          <a:gradFill>
            <a:gsLst>
              <a:gs pos="23000">
                <a:srgbClr val="884106">
                  <a:alpha val="10000"/>
                  <a:lumMod val="48000"/>
                  <a:lumOff val="52000"/>
                </a:srgbClr>
              </a:gs>
              <a:gs pos="100000">
                <a:schemeClr val="tx1">
                  <a:lumMod val="50000"/>
                  <a:lumOff val="50000"/>
                  <a:alpha val="0"/>
                </a:schemeClr>
              </a:gs>
            </a:gsLst>
            <a:lin ang="3600000" scaled="0"/>
          </a:gradFill>
          <a:ln w="12700">
            <a:solidFill>
              <a:schemeClr val="accent1"/>
            </a:solidFill>
          </a:ln>
          <a:effectLst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 defTabSz="1219200">
              <a:buClrTx/>
              <a:buSzTx/>
              <a:buFontTx/>
            </a:pPr>
            <a:endParaRPr lang="zh-CN" altLang="en-US" sz="2400">
              <a:solidFill>
                <a:prstClr val="white"/>
              </a:solidFill>
              <a:sym typeface="+mn-ea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5245" y="47625"/>
            <a:ext cx="2134870" cy="763905"/>
            <a:chOff x="87" y="75"/>
            <a:chExt cx="3362" cy="1203"/>
          </a:xfrm>
        </p:grpSpPr>
        <p:sp>
          <p:nvSpPr>
            <p:cNvPr id="11" name="矩形 10"/>
            <p:cNvSpPr/>
            <p:nvPr/>
          </p:nvSpPr>
          <p:spPr>
            <a:xfrm>
              <a:off x="451" y="316"/>
              <a:ext cx="2998" cy="96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3200" b="1">
                  <a:solidFill>
                    <a:schemeClr val="tx1"/>
                  </a:solidFill>
                  <a:effectLst/>
                  <a:latin typeface="+mj-ea"/>
                  <a:ea typeface="+mj-ea"/>
                </a:rPr>
                <a:t>首段简析</a:t>
              </a:r>
              <a:endParaRPr lang="zh-CN" altLang="en-US" sz="3200" b="1">
                <a:solidFill>
                  <a:schemeClr val="tx1"/>
                </a:solidFill>
                <a:effectLst/>
                <a:latin typeface="+mj-ea"/>
                <a:ea typeface="+mj-ea"/>
              </a:endParaRPr>
            </a:p>
          </p:txBody>
        </p:sp>
        <p:sp>
          <p:nvSpPr>
            <p:cNvPr id="15" name="椭圆 14"/>
            <p:cNvSpPr/>
            <p:nvPr>
              <p:custDataLst>
                <p:tags r:id="rId2"/>
              </p:custDataLst>
            </p:nvPr>
          </p:nvSpPr>
          <p:spPr>
            <a:xfrm>
              <a:off x="87" y="75"/>
              <a:ext cx="549" cy="562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>
                <a:lnSpc>
                  <a:spcPct val="120000"/>
                </a:lnSpc>
              </a:pPr>
              <a:endParaRPr lang="zh-CN" altLang="en-US" sz="135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4818" name="矩形 1"/>
          <p:cNvSpPr>
            <a:spLocks noChangeArrowheads="1"/>
          </p:cNvSpPr>
          <p:nvPr/>
        </p:nvSpPr>
        <p:spPr bwMode="auto">
          <a:xfrm>
            <a:off x="684530" y="3185160"/>
            <a:ext cx="10841990" cy="1158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sz="3465">
                <a:latin typeface="汉仪大圣体简" panose="00020600040101010101" charset="-122"/>
                <a:ea typeface="汉仪大圣体简" panose="00020600040101010101" charset="-122"/>
                <a:cs typeface="汉仪大圣体简" panose="00020600040101010101" charset="-122"/>
              </a:rPr>
              <a:t>（</a:t>
            </a:r>
            <a:r>
              <a:rPr lang="en-US" altLang="zh-CN" sz="3465">
                <a:latin typeface="汉仪大圣体简" panose="00020600040101010101" charset="-122"/>
                <a:ea typeface="汉仪大圣体简" panose="00020600040101010101" charset="-122"/>
                <a:cs typeface="汉仪大圣体简" panose="00020600040101010101" charset="-122"/>
              </a:rPr>
              <a:t>1</a:t>
            </a:r>
            <a:r>
              <a:rPr lang="zh-CN" altLang="en-US" sz="3465">
                <a:latin typeface="汉仪大圣体简" panose="00020600040101010101" charset="-122"/>
                <a:ea typeface="汉仪大圣体简" panose="00020600040101010101" charset="-122"/>
                <a:cs typeface="汉仪大圣体简" panose="00020600040101010101" charset="-122"/>
              </a:rPr>
              <a:t>）</a:t>
            </a:r>
            <a:r>
              <a:rPr lang="zh-CN" sz="3465">
                <a:latin typeface="楷体" panose="02010609060101010101" charset="-122"/>
                <a:ea typeface="楷体" panose="02010609060101010101" charset="-122"/>
              </a:rPr>
              <a:t>得到母亲去世的消息，我很悲痛。我爱我母亲，特别是她</a:t>
            </a:r>
            <a:r>
              <a:rPr lang="zh-CN" sz="3465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勤劳一生</a:t>
            </a:r>
            <a:r>
              <a:rPr lang="zh-CN" sz="3465">
                <a:latin typeface="楷体" panose="02010609060101010101" charset="-122"/>
                <a:ea typeface="楷体" panose="02010609060101010101" charset="-122"/>
              </a:rPr>
              <a:t>，很多事情是值得我永远回忆的。</a:t>
            </a:r>
            <a:endParaRPr lang="zh-CN" sz="3465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2919095" y="949960"/>
            <a:ext cx="6250305" cy="747395"/>
          </a:xfrm>
          <a:prstGeom prst="roundRect">
            <a:avLst/>
          </a:prstGeom>
          <a:gradFill>
            <a:gsLst>
              <a:gs pos="100000">
                <a:srgbClr val="EDDADE">
                  <a:alpha val="46000"/>
                  <a:lumMod val="46000"/>
                  <a:lumOff val="54000"/>
                </a:srgbClr>
              </a:gs>
              <a:gs pos="0">
                <a:srgbClr val="F3E6E9"/>
              </a:gs>
              <a:gs pos="100000">
                <a:srgbClr val="E6CDD3"/>
              </a:gs>
            </a:gsLst>
            <a:lin ang="5400000" scaled="1"/>
          </a:gra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 defTabSz="1219200" eaLnBrk="1" hangingPunct="1">
              <a:lnSpc>
                <a:spcPct val="110000"/>
              </a:lnSpc>
              <a:spcBef>
                <a:spcPts val="800"/>
              </a:spcBef>
              <a:defRPr/>
            </a:pPr>
            <a:r>
              <a:rPr lang="zh-CN" altLang="en-US" sz="3600" b="1" dirty="0">
                <a:solidFill>
                  <a:prstClr val="black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第一段在全文中起什么作用？</a:t>
            </a:r>
            <a:endParaRPr lang="zh-CN" altLang="en-US" sz="3600" b="1" dirty="0">
              <a:solidFill>
                <a:prstClr val="black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6" name="任意多边形 5"/>
          <p:cNvSpPr/>
          <p:nvPr/>
        </p:nvSpPr>
        <p:spPr>
          <a:xfrm flipV="1">
            <a:off x="5057140" y="4368800"/>
            <a:ext cx="6414770" cy="1407795"/>
          </a:xfrm>
          <a:custGeom>
            <a:avLst/>
            <a:gdLst>
              <a:gd name="connsiteX0" fmla="*/ 0 w 10102"/>
              <a:gd name="connsiteY0" fmla="*/ 201 h 2217"/>
              <a:gd name="connsiteX1" fmla="*/ 380 w 10102"/>
              <a:gd name="connsiteY1" fmla="*/ 0 h 2217"/>
              <a:gd name="connsiteX2" fmla="*/ 1684 w 10102"/>
              <a:gd name="connsiteY2" fmla="*/ 0 h 2217"/>
              <a:gd name="connsiteX3" fmla="*/ 1684 w 10102"/>
              <a:gd name="connsiteY3" fmla="*/ 0 h 2217"/>
              <a:gd name="connsiteX4" fmla="*/ 4209 w 10102"/>
              <a:gd name="connsiteY4" fmla="*/ 0 h 2217"/>
              <a:gd name="connsiteX5" fmla="*/ 9722 w 10102"/>
              <a:gd name="connsiteY5" fmla="*/ 0 h 2217"/>
              <a:gd name="connsiteX6" fmla="*/ 10102 w 10102"/>
              <a:gd name="connsiteY6" fmla="*/ 201 h 2217"/>
              <a:gd name="connsiteX7" fmla="*/ 10102 w 10102"/>
              <a:gd name="connsiteY7" fmla="*/ 702 h 2217"/>
              <a:gd name="connsiteX8" fmla="*/ 10102 w 10102"/>
              <a:gd name="connsiteY8" fmla="*/ 702 h 2217"/>
              <a:gd name="connsiteX9" fmla="*/ 10102 w 10102"/>
              <a:gd name="connsiteY9" fmla="*/ 1002 h 2217"/>
              <a:gd name="connsiteX10" fmla="*/ 10102 w 10102"/>
              <a:gd name="connsiteY10" fmla="*/ 1002 h 2217"/>
              <a:gd name="connsiteX11" fmla="*/ 9722 w 10102"/>
              <a:gd name="connsiteY11" fmla="*/ 1203 h 2217"/>
              <a:gd name="connsiteX12" fmla="*/ 4209 w 10102"/>
              <a:gd name="connsiteY12" fmla="*/ 1203 h 2217"/>
              <a:gd name="connsiteX13" fmla="*/ 3711 w 10102"/>
              <a:gd name="connsiteY13" fmla="*/ 2217 h 2217"/>
              <a:gd name="connsiteX14" fmla="*/ 3328 w 10102"/>
              <a:gd name="connsiteY14" fmla="*/ 1225 h 2217"/>
              <a:gd name="connsiteX15" fmla="*/ 380 w 10102"/>
              <a:gd name="connsiteY15" fmla="*/ 1203 h 2217"/>
              <a:gd name="connsiteX16" fmla="*/ 0 w 10102"/>
              <a:gd name="connsiteY16" fmla="*/ 1002 h 2217"/>
              <a:gd name="connsiteX17" fmla="*/ 0 w 10102"/>
              <a:gd name="connsiteY17" fmla="*/ 1002 h 2217"/>
              <a:gd name="connsiteX18" fmla="*/ 0 w 10102"/>
              <a:gd name="connsiteY18" fmla="*/ 702 h 2217"/>
              <a:gd name="connsiteX19" fmla="*/ 0 w 10102"/>
              <a:gd name="connsiteY19" fmla="*/ 702 h 2217"/>
              <a:gd name="connsiteX20" fmla="*/ 0 w 10102"/>
              <a:gd name="connsiteY20" fmla="*/ 201 h 2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0102" h="2217">
                <a:moveTo>
                  <a:pt x="0" y="201"/>
                </a:moveTo>
                <a:cubicBezTo>
                  <a:pt x="0" y="90"/>
                  <a:pt x="170" y="0"/>
                  <a:pt x="380" y="0"/>
                </a:cubicBezTo>
                <a:lnTo>
                  <a:pt x="1684" y="0"/>
                </a:lnTo>
                <a:lnTo>
                  <a:pt x="1684" y="0"/>
                </a:lnTo>
                <a:lnTo>
                  <a:pt x="4209" y="0"/>
                </a:lnTo>
                <a:lnTo>
                  <a:pt x="9722" y="0"/>
                </a:lnTo>
                <a:cubicBezTo>
                  <a:pt x="9932" y="0"/>
                  <a:pt x="10102" y="90"/>
                  <a:pt x="10102" y="201"/>
                </a:cubicBezTo>
                <a:lnTo>
                  <a:pt x="10102" y="702"/>
                </a:lnTo>
                <a:lnTo>
                  <a:pt x="10102" y="702"/>
                </a:lnTo>
                <a:lnTo>
                  <a:pt x="10102" y="1002"/>
                </a:lnTo>
                <a:lnTo>
                  <a:pt x="10102" y="1002"/>
                </a:lnTo>
                <a:cubicBezTo>
                  <a:pt x="10102" y="1113"/>
                  <a:pt x="9932" y="1203"/>
                  <a:pt x="9722" y="1203"/>
                </a:cubicBezTo>
                <a:lnTo>
                  <a:pt x="4209" y="1203"/>
                </a:lnTo>
                <a:lnTo>
                  <a:pt x="3711" y="2217"/>
                </a:lnTo>
                <a:lnTo>
                  <a:pt x="3328" y="1225"/>
                </a:lnTo>
                <a:lnTo>
                  <a:pt x="380" y="1203"/>
                </a:lnTo>
                <a:cubicBezTo>
                  <a:pt x="170" y="1203"/>
                  <a:pt x="0" y="1113"/>
                  <a:pt x="0" y="1002"/>
                </a:cubicBezTo>
                <a:lnTo>
                  <a:pt x="0" y="1002"/>
                </a:lnTo>
                <a:lnTo>
                  <a:pt x="0" y="702"/>
                </a:lnTo>
                <a:lnTo>
                  <a:pt x="0" y="702"/>
                </a:lnTo>
                <a:lnTo>
                  <a:pt x="0" y="201"/>
                </a:lnTo>
                <a:close/>
              </a:path>
            </a:pathLst>
          </a:custGeom>
          <a:gradFill>
            <a:gsLst>
              <a:gs pos="23000">
                <a:schemeClr val="bg1">
                  <a:alpha val="80000"/>
                </a:schemeClr>
              </a:gs>
              <a:gs pos="100000">
                <a:schemeClr val="accent1">
                  <a:lumMod val="60000"/>
                  <a:lumOff val="40000"/>
                  <a:alpha val="0"/>
                </a:schemeClr>
              </a:gs>
            </a:gsLst>
            <a:lin ang="3600000" scaled="0"/>
          </a:gradFill>
          <a:ln w="9525">
            <a:solidFill>
              <a:schemeClr val="accent1"/>
            </a:solidFill>
          </a:ln>
          <a:effectLst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 defTabSz="1219200">
              <a:buClrTx/>
              <a:buSzTx/>
              <a:buFontTx/>
            </a:pPr>
            <a:endParaRPr lang="zh-CN" altLang="en-US" sz="2400">
              <a:solidFill>
                <a:prstClr val="white"/>
              </a:solidFill>
              <a:sym typeface="+mn-ea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4744085" y="4284345"/>
            <a:ext cx="5969000" cy="0"/>
          </a:xfrm>
          <a:prstGeom prst="line">
            <a:avLst/>
          </a:prstGeom>
          <a:ln w="31750" cap="rnd">
            <a:solidFill>
              <a:schemeClr val="accent1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2731135" y="2022475"/>
            <a:ext cx="441452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algn="l" defTabSz="1219200">
              <a:buClrTx/>
              <a:buSzTx/>
              <a:buFontTx/>
            </a:pPr>
            <a:r>
              <a:rPr lang="zh-CN" altLang="en-US" sz="32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总领全文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。“勤劳一生”是全文叙事的</a:t>
            </a:r>
            <a:r>
              <a:rPr lang="zh-CN" altLang="en-US" sz="3200">
                <a:solidFill>
                  <a:schemeClr val="tx1"/>
                </a:solidFill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线索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endParaRPr lang="zh-CN" altLang="en-US" sz="32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234305" y="5019040"/>
            <a:ext cx="5913755" cy="681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defTabSz="121920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点明题旨，引出下文具体的回忆。</a:t>
            </a:r>
            <a:endParaRPr lang="zh-CN" altLang="en-US" sz="32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-340360" y="4062730"/>
            <a:ext cx="4385945" cy="3250565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17" name="文本框 16"/>
          <p:cNvSpPr txBox="1"/>
          <p:nvPr/>
        </p:nvSpPr>
        <p:spPr>
          <a:xfrm>
            <a:off x="7723505" y="1777365"/>
            <a:ext cx="380238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直抒对母亲的爱与悲痛，奠定文章的感情基调。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6269990" y="3701415"/>
            <a:ext cx="4541520" cy="0"/>
          </a:xfrm>
          <a:prstGeom prst="line">
            <a:avLst/>
          </a:prstGeom>
          <a:ln w="31750" cap="rnd">
            <a:solidFill>
              <a:srgbClr val="C00000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ldLvl="0" animBg="1"/>
      <p:bldP spid="33" grpId="1" animBg="1"/>
      <p:bldP spid="34818" grpId="0"/>
      <p:bldP spid="34818" grpId="1"/>
      <p:bldP spid="2" grpId="1" animBg="1"/>
      <p:bldP spid="3" grpId="0" bldLvl="0" animBg="1"/>
      <p:bldP spid="6" grpId="0" bldLvl="0" animBg="1"/>
      <p:bldP spid="18" grpId="0" animBg="1"/>
      <p:bldP spid="17" grpId="0"/>
      <p:bldP spid="18" grpId="1" animBg="1"/>
      <p:bldP spid="17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" name="矩形 11"/>
          <p:cNvSpPr/>
          <p:nvPr userDrawn="1">
            <p:custDataLst>
              <p:tags r:id="rId1"/>
            </p:custDataLst>
          </p:nvPr>
        </p:nvSpPr>
        <p:spPr>
          <a:xfrm>
            <a:off x="2915285" y="4284345"/>
            <a:ext cx="8505825" cy="2210435"/>
          </a:xfrm>
          <a:prstGeom prst="rect">
            <a:avLst/>
          </a:prstGeom>
          <a:solidFill>
            <a:schemeClr val="bg1">
              <a:alpha val="83000"/>
            </a:schemeClr>
          </a:solidFill>
          <a:ln>
            <a:noFill/>
          </a:ln>
          <a:effectLst>
            <a:outerShdw blurRad="2032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9" name="http://photo-static-api.fotomore.com/creative/vcg/400/new/VCG211247572111.jpg?uid=386&amp;timestamp=1723088296&amp;sign=22a170d47e58246c562a1f008b27d5e2" descr="templates\picture_hover\&amp;pky220_sjzg_VCG211247572111&amp;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40265" y="-160020"/>
            <a:ext cx="2558415" cy="2558415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3"/>
            </p:custDataLst>
          </p:nvPr>
        </p:nvSpPr>
        <p:spPr>
          <a:xfrm>
            <a:off x="2821940" y="2707005"/>
            <a:ext cx="8599170" cy="121094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032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104900" y="1075690"/>
            <a:ext cx="10236200" cy="1334135"/>
          </a:xfrm>
          <a:prstGeom prst="roundRect">
            <a:avLst/>
          </a:prstGeom>
          <a:gradFill>
            <a:gsLst>
              <a:gs pos="100000">
                <a:srgbClr val="EDDADE">
                  <a:alpha val="46000"/>
                  <a:lumMod val="46000"/>
                  <a:lumOff val="54000"/>
                </a:srgbClr>
              </a:gs>
              <a:gs pos="0">
                <a:srgbClr val="F3E6E9"/>
              </a:gs>
              <a:gs pos="100000">
                <a:srgbClr val="E6CDD3"/>
              </a:gs>
            </a:gsLst>
            <a:lin ang="5400000" scaled="1"/>
          </a:gra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l" defTabSz="1219200" eaLnBrk="1" hangingPunct="1">
              <a:lnSpc>
                <a:spcPct val="110000"/>
              </a:lnSpc>
              <a:spcBef>
                <a:spcPts val="800"/>
              </a:spcBef>
              <a:defRPr/>
            </a:pPr>
            <a:r>
              <a:rPr lang="zh-CN" altLang="en-US" sz="3200" dirty="0">
                <a:solidFill>
                  <a:prstClr val="black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阅读课文，找一找：母亲的</a:t>
            </a:r>
            <a:r>
              <a:rPr lang="en-US" altLang="zh-CN" sz="3200" dirty="0">
                <a:solidFill>
                  <a:prstClr val="black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“</a:t>
            </a:r>
            <a:r>
              <a:rPr lang="zh-CN" altLang="en-US" sz="3200" dirty="0">
                <a:solidFill>
                  <a:prstClr val="black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勤劳</a:t>
            </a:r>
            <a:r>
              <a:rPr lang="en-US" altLang="zh-CN" sz="3200" dirty="0">
                <a:solidFill>
                  <a:prstClr val="black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”</a:t>
            </a:r>
            <a:r>
              <a:rPr lang="zh-CN" altLang="en-US" sz="3200" dirty="0">
                <a:solidFill>
                  <a:prstClr val="black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是通过哪些事例体现出来的？从文中还可以看出母亲具有怎样的品格？</a:t>
            </a:r>
            <a:endParaRPr lang="zh-CN" altLang="en-US" sz="3200" dirty="0">
              <a:solidFill>
                <a:prstClr val="black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5245" y="47625"/>
            <a:ext cx="2134870" cy="763905"/>
            <a:chOff x="87" y="75"/>
            <a:chExt cx="3362" cy="1203"/>
          </a:xfrm>
        </p:grpSpPr>
        <p:sp>
          <p:nvSpPr>
            <p:cNvPr id="4" name="矩形 3"/>
            <p:cNvSpPr/>
            <p:nvPr/>
          </p:nvSpPr>
          <p:spPr>
            <a:xfrm>
              <a:off x="451" y="316"/>
              <a:ext cx="2998" cy="96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3200" b="1">
                  <a:solidFill>
                    <a:schemeClr val="tx1"/>
                  </a:solidFill>
                  <a:effectLst/>
                  <a:latin typeface="+mj-ea"/>
                  <a:ea typeface="+mj-ea"/>
                </a:rPr>
                <a:t>形象定格</a:t>
              </a:r>
              <a:endParaRPr lang="zh-CN" altLang="en-US" sz="3200" b="1">
                <a:solidFill>
                  <a:schemeClr val="tx1"/>
                </a:solidFill>
                <a:effectLst/>
                <a:latin typeface="+mj-ea"/>
                <a:ea typeface="+mj-ea"/>
              </a:endParaRPr>
            </a:p>
          </p:txBody>
        </p:sp>
        <p:sp>
          <p:nvSpPr>
            <p:cNvPr id="5" name="椭圆 4"/>
            <p:cNvSpPr/>
            <p:nvPr>
              <p:custDataLst>
                <p:tags r:id="rId4"/>
              </p:custDataLst>
            </p:nvPr>
          </p:nvSpPr>
          <p:spPr>
            <a:xfrm>
              <a:off x="87" y="75"/>
              <a:ext cx="549" cy="562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>
                <a:lnSpc>
                  <a:spcPct val="120000"/>
                </a:lnSpc>
              </a:pPr>
              <a:endParaRPr lang="zh-CN" altLang="en-US" sz="135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5"/>
          <a:srcRect l="14785" t="21715" r="18155"/>
          <a:stretch>
            <a:fillRect/>
          </a:stretch>
        </p:blipFill>
        <p:spPr>
          <a:xfrm>
            <a:off x="-325755" y="2493010"/>
            <a:ext cx="3779520" cy="4364990"/>
          </a:xfrm>
          <a:prstGeom prst="rect">
            <a:avLst/>
          </a:prstGeom>
          <a:effectLst>
            <a:outerShdw blurRad="50800" dist="50800" dir="18900000" algn="bl" rotWithShape="0">
              <a:prstClr val="black">
                <a:alpha val="10000"/>
              </a:prstClr>
            </a:outerShdw>
          </a:effectLst>
        </p:spPr>
      </p:pic>
      <p:sp>
        <p:nvSpPr>
          <p:cNvPr id="8" name="TextBox 1"/>
          <p:cNvSpPr txBox="1">
            <a:spLocks noChangeArrowheads="1"/>
          </p:cNvSpPr>
          <p:nvPr/>
        </p:nvSpPr>
        <p:spPr bwMode="auto">
          <a:xfrm>
            <a:off x="3004820" y="2785110"/>
            <a:ext cx="8623300" cy="130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defTabSz="12192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sz="3200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默读课文，圈点批注对应的</a:t>
            </a:r>
            <a:r>
              <a:rPr lang="zh-CN" sz="3200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时间</a:t>
            </a:r>
            <a:r>
              <a:rPr lang="zh-CN" sz="3200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、母亲</a:t>
            </a:r>
            <a:r>
              <a:rPr lang="zh-CN" sz="3200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经历的事情</a:t>
            </a:r>
            <a:r>
              <a:rPr lang="zh-CN" sz="3200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，及其表现出的</a:t>
            </a:r>
            <a:r>
              <a:rPr lang="zh-CN" sz="3200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思想品格</a:t>
            </a:r>
            <a:r>
              <a:rPr lang="zh-CN" sz="3200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，完成表格。</a:t>
            </a:r>
            <a:endParaRPr lang="zh-CN" sz="3200" dirty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aphicFrame>
        <p:nvGraphicFramePr>
          <p:cNvPr id="11" name="表格 10"/>
          <p:cNvGraphicFramePr>
            <a:graphicFrameLocks noGrp="1"/>
          </p:cNvGraphicFramePr>
          <p:nvPr>
            <p:custDataLst>
              <p:tags r:id="rId6"/>
            </p:custDataLst>
          </p:nvPr>
        </p:nvGraphicFramePr>
        <p:xfrm>
          <a:off x="2915285" y="4284345"/>
          <a:ext cx="8506460" cy="219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4940"/>
                <a:gridCol w="3436620"/>
                <a:gridCol w="3644900"/>
              </a:tblGrid>
              <a:tr h="5486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800" b="0" dirty="0">
                          <a:solidFill>
                            <a:schemeClr val="tx1"/>
                          </a:solidFill>
                          <a:latin typeface="锦绣宋体" panose="02000503000000000000" charset="-122"/>
                          <a:ea typeface="锦绣宋体" panose="02000503000000000000" charset="-122"/>
                        </a:rPr>
                        <a:t>时间</a:t>
                      </a:r>
                      <a:endParaRPr lang="zh-CN" altLang="en-US" sz="2800" b="0" dirty="0">
                        <a:solidFill>
                          <a:schemeClr val="tx1"/>
                        </a:solidFill>
                        <a:latin typeface="锦绣宋体" panose="02000503000000000000" charset="-122"/>
                        <a:ea typeface="锦绣宋体" panose="02000503000000000000" charset="-122"/>
                      </a:endParaRPr>
                    </a:p>
                  </a:txBody>
                  <a:tcPr marL="121920" marR="121920" marT="60948" marB="6094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800" b="0" dirty="0">
                          <a:solidFill>
                            <a:schemeClr val="tx1"/>
                          </a:solidFill>
                          <a:latin typeface="锦绣宋体" panose="02000503000000000000" charset="-122"/>
                          <a:ea typeface="锦绣宋体" panose="02000503000000000000" charset="-122"/>
                        </a:rPr>
                        <a:t>母亲经历的事情</a:t>
                      </a:r>
                      <a:endParaRPr lang="zh-CN" altLang="en-US" sz="2800" b="0" dirty="0">
                        <a:solidFill>
                          <a:schemeClr val="tx1"/>
                        </a:solidFill>
                        <a:latin typeface="锦绣宋体" panose="02000503000000000000" charset="-122"/>
                        <a:ea typeface="锦绣宋体" panose="02000503000000000000" charset="-122"/>
                      </a:endParaRPr>
                    </a:p>
                  </a:txBody>
                  <a:tcPr marL="121920" marR="121920" marT="60948" marB="6094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800" b="0" dirty="0">
                          <a:solidFill>
                            <a:schemeClr val="tx1"/>
                          </a:solidFill>
                          <a:latin typeface="锦绣宋体" panose="02000503000000000000" charset="-122"/>
                          <a:ea typeface="锦绣宋体" panose="02000503000000000000" charset="-122"/>
                        </a:rPr>
                        <a:t>表现出的思想品格</a:t>
                      </a:r>
                      <a:endParaRPr lang="zh-CN" altLang="en-US" sz="2800" b="0" dirty="0">
                        <a:solidFill>
                          <a:schemeClr val="tx1"/>
                        </a:solidFill>
                        <a:latin typeface="锦绣宋体" panose="02000503000000000000" charset="-122"/>
                        <a:ea typeface="锦绣宋体" panose="02000503000000000000" charset="-122"/>
                      </a:endParaRPr>
                    </a:p>
                  </a:txBody>
                  <a:tcPr marL="121920" marR="121920" marT="60948" marB="6094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48640">
                <a:tc>
                  <a:txBody>
                    <a:bodyPr/>
                    <a:lstStyle/>
                    <a:p>
                      <a:pPr algn="ctr"/>
                      <a:endParaRPr lang="zh-CN" altLang="en-US" sz="2800" b="0" dirty="0">
                        <a:latin typeface="锦绣宋体" panose="02000503000000000000" charset="-122"/>
                        <a:ea typeface="锦绣宋体" panose="02000503000000000000" charset="-122"/>
                      </a:endParaRPr>
                    </a:p>
                  </a:txBody>
                  <a:tcPr marL="121920" marR="121920" marT="60948" marB="6094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0">
                        <a:latin typeface="锦绣宋体" panose="02000503000000000000" charset="-122"/>
                        <a:ea typeface="锦绣宋体" panose="02000503000000000000" charset="-122"/>
                      </a:endParaRPr>
                    </a:p>
                  </a:txBody>
                  <a:tcPr marL="121920" marR="121920" marT="60948" marB="6094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0">
                        <a:latin typeface="锦绣宋体" panose="02000503000000000000" charset="-122"/>
                        <a:ea typeface="锦绣宋体" panose="02000503000000000000" charset="-122"/>
                      </a:endParaRPr>
                    </a:p>
                  </a:txBody>
                  <a:tcPr marL="121920" marR="121920" marT="60948" marB="6094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48640">
                <a:tc>
                  <a:txBody>
                    <a:bodyPr/>
                    <a:lstStyle/>
                    <a:p>
                      <a:pPr algn="ctr"/>
                      <a:endParaRPr lang="zh-CN" altLang="en-US" sz="2800" b="0" dirty="0">
                        <a:latin typeface="锦绣宋体" panose="02000503000000000000" charset="-122"/>
                        <a:ea typeface="锦绣宋体" panose="02000503000000000000" charset="-122"/>
                      </a:endParaRPr>
                    </a:p>
                  </a:txBody>
                  <a:tcPr marL="121920" marR="121920" marT="60948" marB="6094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0">
                        <a:latin typeface="锦绣宋体" panose="02000503000000000000" charset="-122"/>
                        <a:ea typeface="锦绣宋体" panose="02000503000000000000" charset="-122"/>
                      </a:endParaRPr>
                    </a:p>
                  </a:txBody>
                  <a:tcPr marL="121920" marR="121920" marT="60948" marB="6094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0" dirty="0">
                        <a:latin typeface="锦绣宋体" panose="02000503000000000000" charset="-122"/>
                        <a:ea typeface="锦绣宋体" panose="02000503000000000000" charset="-122"/>
                      </a:endParaRPr>
                    </a:p>
                  </a:txBody>
                  <a:tcPr marL="121920" marR="121920" marT="60948" marB="6094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48640">
                <a:tc>
                  <a:txBody>
                    <a:bodyPr/>
                    <a:lstStyle/>
                    <a:p>
                      <a:pPr algn="ctr"/>
                      <a:endParaRPr lang="zh-CN" altLang="en-US" sz="2800" b="0" dirty="0">
                        <a:latin typeface="锦绣宋体" panose="02000503000000000000" charset="-122"/>
                        <a:ea typeface="锦绣宋体" panose="02000503000000000000" charset="-122"/>
                      </a:endParaRPr>
                    </a:p>
                  </a:txBody>
                  <a:tcPr marL="121920" marR="121920" marT="60948" marB="6094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0">
                        <a:latin typeface="锦绣宋体" panose="02000503000000000000" charset="-122"/>
                        <a:ea typeface="锦绣宋体" panose="02000503000000000000" charset="-122"/>
                      </a:endParaRPr>
                    </a:p>
                  </a:txBody>
                  <a:tcPr marL="121920" marR="121920" marT="60948" marB="6094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0" dirty="0">
                        <a:latin typeface="锦绣宋体" panose="02000503000000000000" charset="-122"/>
                        <a:ea typeface="锦绣宋体" panose="02000503000000000000" charset="-122"/>
                      </a:endParaRPr>
                    </a:p>
                  </a:txBody>
                  <a:tcPr marL="121920" marR="121920" marT="60948" marB="6094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7" grpId="0" bldLvl="0" animBg="1"/>
      <p:bldP spid="7" grpId="1" animBg="1"/>
      <p:bldP spid="12" grpId="0" bldLvl="0" animBg="1"/>
      <p:bldP spid="12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 userDrawn="1">
            <p:custDataLst>
              <p:tags r:id="rId1"/>
            </p:custDataLst>
          </p:nvPr>
        </p:nvSpPr>
        <p:spPr>
          <a:xfrm>
            <a:off x="250190" y="2067560"/>
            <a:ext cx="11595735" cy="1671320"/>
          </a:xfrm>
          <a:prstGeom prst="rect">
            <a:avLst/>
          </a:prstGeom>
          <a:solidFill>
            <a:schemeClr val="bg1">
              <a:alpha val="83000"/>
            </a:schemeClr>
          </a:solidFill>
          <a:ln>
            <a:noFill/>
          </a:ln>
          <a:effectLst>
            <a:outerShdw blurRad="2032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02590" y="2087245"/>
            <a:ext cx="11424920" cy="16414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sz="2800" b="1">
                <a:latin typeface="汉仪大圣体简" panose="00020600040101010101" charset="-122"/>
                <a:ea typeface="汉仪大圣体简" panose="00020600040101010101" charset="-122"/>
                <a:cs typeface="汉仪大圣体简" panose="00020600040101010101" charset="-122"/>
                <a:sym typeface="+mn-ea"/>
              </a:rPr>
              <a:t>（</a:t>
            </a:r>
            <a:r>
              <a:rPr lang="en-US" altLang="zh-CN" sz="2800" b="1">
                <a:latin typeface="汉仪大圣体简" panose="00020600040101010101" charset="-122"/>
                <a:ea typeface="汉仪大圣体简" panose="00020600040101010101" charset="-122"/>
                <a:cs typeface="汉仪大圣体简" panose="00020600040101010101" charset="-122"/>
                <a:sym typeface="+mn-ea"/>
              </a:rPr>
              <a:t>4</a:t>
            </a:r>
            <a:r>
              <a:rPr lang="zh-CN" altLang="en-US" sz="2800" b="1">
                <a:latin typeface="汉仪大圣体简" panose="00020600040101010101" charset="-122"/>
                <a:ea typeface="汉仪大圣体简" panose="00020600040101010101" charset="-122"/>
                <a:cs typeface="汉仪大圣体简" panose="00020600040101010101" charset="-122"/>
                <a:sym typeface="+mn-ea"/>
              </a:rPr>
              <a:t>）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母亲是个好劳动。从我能记忆时起，</a:t>
            </a:r>
            <a:r>
              <a:rPr lang="zh-CN" altLang="en-US" sz="28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总是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天不亮就起床。全家二十多口人，妇女们轮班煮饭，轮到就煮一年。母亲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把饭煮了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，还要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种田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种菜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喂猪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养蚕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纺棉花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。因为她身体高大结实，还能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挑水挑粪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844675" y="1098550"/>
            <a:ext cx="8296275" cy="757555"/>
          </a:xfrm>
          <a:prstGeom prst="roundRect">
            <a:avLst/>
          </a:prstGeom>
          <a:gradFill>
            <a:gsLst>
              <a:gs pos="100000">
                <a:srgbClr val="EDDADE">
                  <a:alpha val="46000"/>
                  <a:lumMod val="46000"/>
                  <a:lumOff val="54000"/>
                </a:srgbClr>
              </a:gs>
              <a:gs pos="0">
                <a:srgbClr val="F3E6E9"/>
              </a:gs>
              <a:gs pos="100000">
                <a:srgbClr val="E6CDD3"/>
              </a:gs>
            </a:gsLst>
            <a:lin ang="5400000" scaled="1"/>
          </a:gra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l" defTabSz="1219200" eaLnBrk="1" hangingPunct="1">
              <a:lnSpc>
                <a:spcPct val="110000"/>
              </a:lnSpc>
              <a:spcBef>
                <a:spcPts val="800"/>
              </a:spcBef>
              <a:defRPr/>
            </a:pPr>
            <a:r>
              <a:rPr lang="zh-CN" altLang="en-US" sz="3200" dirty="0">
                <a:solidFill>
                  <a:prstClr val="black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母亲的</a:t>
            </a:r>
            <a:r>
              <a:rPr lang="en-US" altLang="zh-CN" sz="3200" dirty="0">
                <a:solidFill>
                  <a:prstClr val="black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“</a:t>
            </a:r>
            <a:r>
              <a:rPr lang="zh-CN" altLang="en-US" sz="3200" dirty="0">
                <a:solidFill>
                  <a:prstClr val="black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勤劳</a:t>
            </a:r>
            <a:r>
              <a:rPr lang="en-US" altLang="zh-CN" sz="3200" dirty="0">
                <a:solidFill>
                  <a:prstClr val="black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”</a:t>
            </a:r>
            <a:r>
              <a:rPr lang="zh-CN" altLang="en-US" sz="3200" dirty="0">
                <a:solidFill>
                  <a:prstClr val="black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是通过哪些事例体现出来的？</a:t>
            </a:r>
            <a:endParaRPr lang="zh-CN" altLang="en-US" sz="3200" dirty="0">
              <a:solidFill>
                <a:prstClr val="black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5245" y="47625"/>
            <a:ext cx="2134870" cy="763905"/>
            <a:chOff x="87" y="75"/>
            <a:chExt cx="3362" cy="1203"/>
          </a:xfrm>
        </p:grpSpPr>
        <p:sp>
          <p:nvSpPr>
            <p:cNvPr id="8" name="矩形 7"/>
            <p:cNvSpPr/>
            <p:nvPr/>
          </p:nvSpPr>
          <p:spPr>
            <a:xfrm>
              <a:off x="451" y="316"/>
              <a:ext cx="2998" cy="96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3200" b="1">
                  <a:solidFill>
                    <a:schemeClr val="tx1"/>
                  </a:solidFill>
                  <a:effectLst/>
                  <a:latin typeface="+mj-ea"/>
                  <a:ea typeface="+mj-ea"/>
                </a:rPr>
                <a:t>形象定格</a:t>
              </a:r>
              <a:endParaRPr lang="zh-CN" altLang="en-US" sz="3200" b="1">
                <a:solidFill>
                  <a:schemeClr val="tx1"/>
                </a:solidFill>
                <a:effectLst/>
                <a:latin typeface="+mj-ea"/>
                <a:ea typeface="+mj-ea"/>
              </a:endParaRPr>
            </a:p>
          </p:txBody>
        </p:sp>
        <p:sp>
          <p:nvSpPr>
            <p:cNvPr id="9" name="椭圆 8"/>
            <p:cNvSpPr/>
            <p:nvPr>
              <p:custDataLst>
                <p:tags r:id="rId2"/>
              </p:custDataLst>
            </p:nvPr>
          </p:nvSpPr>
          <p:spPr>
            <a:xfrm>
              <a:off x="87" y="75"/>
              <a:ext cx="549" cy="562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>
                <a:lnSpc>
                  <a:spcPct val="120000"/>
                </a:lnSpc>
              </a:pPr>
              <a:endParaRPr lang="zh-CN" altLang="en-US" sz="135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030" y="3706495"/>
            <a:ext cx="2553335" cy="194056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3" name="图片 12"/>
          <p:cNvPicPr/>
          <p:nvPr/>
        </p:nvPicPr>
        <p:blipFill>
          <a:blip r:embed="rId4"/>
        </p:blipFill>
        <p:spPr>
          <a:xfrm>
            <a:off x="2666365" y="3820795"/>
            <a:ext cx="2541905" cy="1872615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88885" y="3799840"/>
            <a:ext cx="2225675" cy="1666875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05425" y="3830320"/>
            <a:ext cx="2186305" cy="163449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14855" y="5076825"/>
            <a:ext cx="2195195" cy="1910715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433570" y="5154295"/>
            <a:ext cx="2247900" cy="1837055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006590" y="5154295"/>
            <a:ext cx="2400935" cy="1878965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625965" y="5072380"/>
            <a:ext cx="2219960" cy="1918970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/>
    </mc:Choice>
    <mc:Fallback>
      <p:transition spd="med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" grpId="1" animBg="1"/>
      <p:bldP spid="33" grpId="0" bldLvl="0" animBg="1"/>
      <p:bldP spid="33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/>
          <p:nvPr/>
        </p:nvPicPr>
        <p:blipFill>
          <a:blip r:embed="rId1">
            <a:alphaModFix amt="21000"/>
          </a:blip>
          <a:srcRect l="-832" t="16520" b="8507"/>
        </p:blipFill>
        <p:spPr>
          <a:xfrm>
            <a:off x="8037830" y="1569720"/>
            <a:ext cx="4154170" cy="5288280"/>
          </a:xfrm>
          <a:prstGeom prst="rect">
            <a:avLst/>
          </a:prstGeom>
        </p:spPr>
      </p:pic>
      <p:pic>
        <p:nvPicPr>
          <p:cNvPr id="9" name="http://photo-static-api.fotomore.com/creative/vcg/400/new/VCG211247572111.jpg?uid=386&amp;timestamp=1723088296&amp;sign=22a170d47e58246c562a1f008b27d5e2" descr="templates\picture_hover\&amp;pky220_sjzg_VCG211247572111&amp;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40265" y="-160020"/>
            <a:ext cx="2558415" cy="255841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545" y="1011555"/>
            <a:ext cx="11758930" cy="5810885"/>
          </a:xfrm>
          <a:prstGeom prst="rect">
            <a:avLst/>
          </a:prstGeom>
        </p:spPr>
      </p:pic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135045" y="1926802"/>
            <a:ext cx="2440516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defTabSz="1219200" eaLnBrk="1" hangingPunct="1">
              <a:lnSpc>
                <a:spcPct val="100000"/>
              </a:lnSpc>
              <a:spcBef>
                <a:spcPts val="800"/>
              </a:spcBef>
              <a:buNone/>
            </a:pPr>
            <a:r>
              <a:rPr lang="zh-CN" altLang="en-US" sz="24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作者小时候</a:t>
            </a:r>
            <a:endParaRPr lang="zh-CN" altLang="en-US" sz="2400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2837392" y="1625812"/>
            <a:ext cx="4275667" cy="497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defTabSz="1219200" eaLnBrk="1" hangingPunct="1">
              <a:lnSpc>
                <a:spcPct val="110000"/>
              </a:lnSpc>
              <a:spcBef>
                <a:spcPts val="800"/>
              </a:spcBef>
              <a:buNone/>
            </a:pPr>
            <a:r>
              <a:rPr lang="zh-CN" altLang="en-US" sz="24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“好劳动”“整日劳碌着”</a:t>
            </a:r>
            <a:endParaRPr lang="zh-CN" altLang="en-US" sz="2400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8138160" y="1611630"/>
            <a:ext cx="3059430" cy="497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defTabSz="1219200" eaLnBrk="1" hangingPunct="1">
              <a:lnSpc>
                <a:spcPct val="110000"/>
              </a:lnSpc>
              <a:spcBef>
                <a:spcPts val="800"/>
              </a:spcBef>
              <a:buNone/>
            </a:pPr>
            <a:r>
              <a:rPr lang="zh-CN" altLang="en-US" sz="2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勤劳俭朴、任劳任怨</a:t>
            </a:r>
            <a:endParaRPr lang="zh-CN" altLang="en-US" sz="24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253365" y="2831465"/>
            <a:ext cx="214249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defTabSz="1219200" eaLnBrk="1" hangingPunct="1">
              <a:lnSpc>
                <a:spcPct val="100000"/>
              </a:lnSpc>
              <a:spcBef>
                <a:spcPts val="800"/>
              </a:spcBef>
              <a:buNone/>
            </a:pPr>
            <a:r>
              <a:rPr lang="en-US" altLang="zh-CN" sz="24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1895—1900</a:t>
            </a:r>
            <a:r>
              <a:rPr lang="zh-CN" altLang="en-US" sz="24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年</a:t>
            </a:r>
            <a:endParaRPr lang="zh-CN" altLang="en-US" sz="2400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2479888" y="2807547"/>
            <a:ext cx="4991100" cy="497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defTabSz="1219200" eaLnBrk="1" hangingPunct="1">
              <a:lnSpc>
                <a:spcPct val="110000"/>
              </a:lnSpc>
              <a:spcBef>
                <a:spcPts val="800"/>
              </a:spcBef>
              <a:buNone/>
            </a:pPr>
            <a:r>
              <a:rPr lang="zh-CN" altLang="en-US" sz="24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遭遇退佃、搬家和天灾，没有灰心</a:t>
            </a:r>
            <a:endParaRPr lang="zh-CN" altLang="en-US" sz="2400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7867650" y="2812415"/>
            <a:ext cx="3554730" cy="497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defTabSz="1219200" eaLnBrk="1" hangingPunct="1">
              <a:lnSpc>
                <a:spcPct val="110000"/>
              </a:lnSpc>
              <a:spcBef>
                <a:spcPts val="800"/>
              </a:spcBef>
              <a:buNone/>
            </a:pPr>
            <a:r>
              <a:rPr lang="zh-CN" altLang="en-US" sz="2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坚强不屈、爱憎分明</a:t>
            </a:r>
            <a:endParaRPr lang="zh-CN" altLang="en-US" sz="24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573618" y="3420533"/>
            <a:ext cx="1492249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defTabSz="1219200" eaLnBrk="1" hangingPunct="1">
              <a:lnSpc>
                <a:spcPct val="100000"/>
              </a:lnSpc>
              <a:spcBef>
                <a:spcPts val="800"/>
              </a:spcBef>
              <a:buNone/>
            </a:pPr>
            <a:r>
              <a:rPr lang="en-US" altLang="zh-CN" sz="24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1905</a:t>
            </a:r>
            <a:r>
              <a:rPr lang="zh-CN" altLang="en-US" sz="24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年</a:t>
            </a:r>
            <a:endParaRPr lang="zh-CN" altLang="en-US" sz="2400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2868507" y="3379048"/>
            <a:ext cx="4275667" cy="497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defTabSz="1219200" eaLnBrk="1" hangingPunct="1">
              <a:lnSpc>
                <a:spcPct val="110000"/>
              </a:lnSpc>
              <a:spcBef>
                <a:spcPts val="800"/>
              </a:spcBef>
              <a:buNone/>
            </a:pPr>
            <a:r>
              <a:rPr lang="zh-CN" altLang="en-US" sz="24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节衣缩食，借债供</a:t>
            </a:r>
            <a:r>
              <a:rPr lang="en-US" altLang="zh-CN" sz="24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24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我</a:t>
            </a:r>
            <a:r>
              <a:rPr lang="en-US" altLang="zh-CN" sz="24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24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读书</a:t>
            </a:r>
            <a:endParaRPr lang="zh-CN" altLang="en-US" sz="2400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7373620" y="3387090"/>
            <a:ext cx="4594860" cy="497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defTabSz="1219200" eaLnBrk="1" hangingPunct="1">
              <a:lnSpc>
                <a:spcPct val="110000"/>
              </a:lnSpc>
              <a:spcBef>
                <a:spcPts val="800"/>
              </a:spcBef>
              <a:buNone/>
            </a:pPr>
            <a:r>
              <a:rPr lang="zh-CN" altLang="en-US" sz="2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思想进步，渴望摆脱贫困和压迫</a:t>
            </a:r>
            <a:endParaRPr lang="zh-CN" altLang="en-US" sz="24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573618" y="4539615"/>
            <a:ext cx="1492249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defTabSz="1219200" eaLnBrk="1" hangingPunct="1">
              <a:lnSpc>
                <a:spcPct val="100000"/>
              </a:lnSpc>
              <a:spcBef>
                <a:spcPts val="800"/>
              </a:spcBef>
              <a:buNone/>
            </a:pPr>
            <a:r>
              <a:rPr lang="en-US" altLang="zh-CN" sz="24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1919</a:t>
            </a:r>
            <a:r>
              <a:rPr lang="zh-CN" altLang="en-US" sz="24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年</a:t>
            </a:r>
            <a:endParaRPr lang="zh-CN" altLang="en-US" sz="2400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286385" y="5079365"/>
            <a:ext cx="2026920" cy="563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defTabSz="1219200" eaLnBrk="1" hangingPunct="1">
              <a:lnSpc>
                <a:spcPct val="50000"/>
              </a:lnSpc>
              <a:spcBef>
                <a:spcPts val="800"/>
              </a:spcBef>
              <a:buNone/>
            </a:pPr>
            <a:r>
              <a:rPr lang="en-US" altLang="zh-CN" sz="24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1927</a:t>
            </a:r>
            <a:r>
              <a:rPr lang="zh-CN" altLang="en-US" sz="24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年</a:t>
            </a:r>
            <a:endParaRPr lang="zh-CN" altLang="en-US" sz="2400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 defTabSz="1219200" eaLnBrk="1" hangingPunct="1">
              <a:lnSpc>
                <a:spcPct val="50000"/>
              </a:lnSpc>
              <a:spcBef>
                <a:spcPts val="800"/>
              </a:spcBef>
              <a:buNone/>
            </a:pPr>
            <a:r>
              <a:rPr lang="zh-CN" altLang="en-US" sz="24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（大革命失败）</a:t>
            </a:r>
            <a:endParaRPr lang="zh-CN" altLang="en-US" sz="240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378460" y="5667375"/>
            <a:ext cx="1852930" cy="563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defTabSz="1219200" eaLnBrk="1" hangingPunct="1">
              <a:lnSpc>
                <a:spcPct val="50000"/>
              </a:lnSpc>
              <a:spcBef>
                <a:spcPts val="800"/>
              </a:spcBef>
              <a:buClrTx/>
              <a:buSzTx/>
              <a:buNone/>
            </a:pPr>
            <a:r>
              <a:rPr lang="en-US" altLang="zh-CN" sz="24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1937年</a:t>
            </a:r>
            <a:endParaRPr lang="en-US" altLang="zh-CN" sz="2400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 defTabSz="1219200" eaLnBrk="1" hangingPunct="1">
              <a:lnSpc>
                <a:spcPct val="50000"/>
              </a:lnSpc>
              <a:spcBef>
                <a:spcPts val="800"/>
              </a:spcBef>
              <a:buClrTx/>
              <a:buSzTx/>
              <a:buNone/>
            </a:pPr>
            <a:r>
              <a:rPr lang="en-US" altLang="zh-CN" sz="24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（抗战以后）</a:t>
            </a:r>
            <a:endParaRPr lang="en-US" altLang="zh-CN" sz="240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283845" y="6247765"/>
            <a:ext cx="2178685" cy="497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defTabSz="1219200" eaLnBrk="1" hangingPunct="1">
              <a:lnSpc>
                <a:spcPct val="110000"/>
              </a:lnSpc>
              <a:spcBef>
                <a:spcPts val="800"/>
              </a:spcBef>
              <a:buNone/>
            </a:pPr>
            <a:r>
              <a:rPr lang="en-US" altLang="zh-CN" sz="24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1943</a:t>
            </a:r>
            <a:r>
              <a:rPr lang="zh-CN" altLang="en-US" sz="24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年</a:t>
            </a:r>
            <a:r>
              <a:rPr lang="en-US" altLang="zh-CN" sz="24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（</a:t>
            </a:r>
            <a:r>
              <a:rPr lang="zh-CN" altLang="en-US" sz="24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去年</a:t>
            </a:r>
            <a:r>
              <a:rPr lang="en-US" altLang="zh-CN" sz="24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）</a:t>
            </a:r>
            <a:endParaRPr lang="zh-CN" altLang="en-US" sz="2400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573618" y="4000077"/>
            <a:ext cx="1492249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defTabSz="1219200" eaLnBrk="1" hangingPunct="1">
              <a:lnSpc>
                <a:spcPct val="100000"/>
              </a:lnSpc>
              <a:spcBef>
                <a:spcPts val="800"/>
              </a:spcBef>
              <a:buNone/>
            </a:pPr>
            <a:r>
              <a:rPr lang="en-US" altLang="zh-CN" sz="24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1908</a:t>
            </a:r>
            <a:r>
              <a:rPr lang="zh-CN" altLang="en-US" sz="24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年</a:t>
            </a:r>
            <a:endParaRPr lang="zh-CN" altLang="en-US" sz="2400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2763520" y="3996055"/>
            <a:ext cx="387921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defTabSz="1219200" eaLnBrk="1" hangingPunct="1">
              <a:lnSpc>
                <a:spcPct val="100000"/>
              </a:lnSpc>
              <a:spcBef>
                <a:spcPts val="800"/>
              </a:spcBef>
              <a:buNone/>
            </a:pPr>
            <a:r>
              <a:rPr lang="zh-CN" altLang="en-US" sz="24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支持、慰勉</a:t>
            </a:r>
            <a:r>
              <a:rPr lang="en-US" altLang="zh-CN" sz="24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24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我</a:t>
            </a:r>
            <a:r>
              <a:rPr lang="en-US" altLang="zh-CN" sz="24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24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参加革命</a:t>
            </a:r>
            <a:endParaRPr lang="zh-CN" altLang="en-US" sz="2400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8973820" y="3990975"/>
            <a:ext cx="14128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defTabSz="1219200" eaLnBrk="1" hangingPunct="1">
              <a:lnSpc>
                <a:spcPct val="100000"/>
              </a:lnSpc>
              <a:spcBef>
                <a:spcPts val="800"/>
              </a:spcBef>
              <a:buNone/>
            </a:pPr>
            <a:r>
              <a:rPr lang="zh-CN" altLang="en-US" sz="2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深明大义</a:t>
            </a:r>
            <a:endParaRPr lang="zh-CN" altLang="en-US" sz="24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3502660" y="4539615"/>
            <a:ext cx="291338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defTabSz="1219200" eaLnBrk="1" hangingPunct="1">
              <a:lnSpc>
                <a:spcPct val="100000"/>
              </a:lnSpc>
              <a:spcBef>
                <a:spcPts val="800"/>
              </a:spcBef>
              <a:buNone/>
            </a:pPr>
            <a:r>
              <a:rPr lang="zh-CN" altLang="en-US" sz="24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离开土地就不舒服</a:t>
            </a:r>
            <a:endParaRPr lang="zh-CN" altLang="en-US" sz="2400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3176905" y="5106035"/>
            <a:ext cx="333502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defTabSz="1219200" eaLnBrk="1" hangingPunct="1">
              <a:lnSpc>
                <a:spcPct val="100000"/>
              </a:lnSpc>
              <a:spcBef>
                <a:spcPts val="800"/>
              </a:spcBef>
              <a:buNone/>
            </a:pPr>
            <a:r>
              <a:rPr lang="zh-CN" altLang="en-US" sz="24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独立支持一家人的生活</a:t>
            </a:r>
            <a:endParaRPr lang="zh-CN" altLang="en-US" sz="2400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8206740" y="5086985"/>
            <a:ext cx="297942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defTabSz="1219200" eaLnBrk="1" hangingPunct="1">
              <a:lnSpc>
                <a:spcPct val="100000"/>
              </a:lnSpc>
              <a:spcBef>
                <a:spcPts val="800"/>
              </a:spcBef>
              <a:buNone/>
            </a:pPr>
            <a:r>
              <a:rPr lang="zh-CN" altLang="en-US" sz="2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勤俭持家、深明大义</a:t>
            </a:r>
            <a:endParaRPr lang="zh-CN" altLang="en-US" sz="24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1" name="矩形 30"/>
          <p:cNvSpPr>
            <a:spLocks noChangeArrowheads="1"/>
          </p:cNvSpPr>
          <p:nvPr/>
        </p:nvSpPr>
        <p:spPr bwMode="auto">
          <a:xfrm>
            <a:off x="3314065" y="5686425"/>
            <a:ext cx="314769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defTabSz="1219200" eaLnBrk="1" hangingPunct="1">
              <a:lnSpc>
                <a:spcPct val="100000"/>
              </a:lnSpc>
              <a:spcBef>
                <a:spcPts val="800"/>
              </a:spcBef>
              <a:buNone/>
            </a:pPr>
            <a:r>
              <a:rPr lang="zh-CN" altLang="en-US" sz="24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过着勤苦的农妇生活</a:t>
            </a:r>
            <a:endParaRPr lang="zh-CN" altLang="en-US" sz="2400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7811135" y="5675630"/>
            <a:ext cx="39814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defTabSz="1219200" eaLnBrk="1" hangingPunct="1">
              <a:lnSpc>
                <a:spcPct val="100000"/>
              </a:lnSpc>
              <a:spcBef>
                <a:spcPts val="800"/>
              </a:spcBef>
              <a:buNone/>
            </a:pPr>
            <a:r>
              <a:rPr lang="zh-CN" altLang="en-US" sz="2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理解党的困难，支持革命</a:t>
            </a:r>
            <a:endParaRPr lang="zh-CN" altLang="en-US" sz="24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2599690" y="6274435"/>
            <a:ext cx="519620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defTabSz="1219200" eaLnBrk="1" hangingPunct="1">
              <a:lnSpc>
                <a:spcPct val="100000"/>
              </a:lnSpc>
              <a:spcBef>
                <a:spcPts val="800"/>
              </a:spcBef>
              <a:buNone/>
            </a:pPr>
            <a:r>
              <a:rPr lang="en-US" altLang="zh-CN" sz="24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85</a:t>
            </a:r>
            <a:r>
              <a:rPr lang="zh-CN" altLang="en-US" sz="24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岁高龄仍不辍劳作，尤喜</a:t>
            </a:r>
            <a:r>
              <a:rPr lang="zh-CN" altLang="en-US" sz="24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纺</a:t>
            </a:r>
            <a:r>
              <a:rPr lang="zh-CN" altLang="en-US" sz="24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棉</a:t>
            </a:r>
            <a:endParaRPr lang="zh-CN" altLang="en-US" sz="2400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8966200" y="6276340"/>
            <a:ext cx="14414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defTabSz="1219200" eaLnBrk="1" hangingPunct="1">
              <a:lnSpc>
                <a:spcPct val="100000"/>
              </a:lnSpc>
              <a:spcBef>
                <a:spcPts val="800"/>
              </a:spcBef>
              <a:buNone/>
            </a:pPr>
            <a:r>
              <a:rPr lang="zh-CN" altLang="en-US" sz="2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热爱劳动</a:t>
            </a:r>
            <a:endParaRPr lang="zh-CN" altLang="en-US" sz="24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5" name="矩形 34"/>
          <p:cNvSpPr>
            <a:spLocks noChangeArrowheads="1"/>
          </p:cNvSpPr>
          <p:nvPr/>
        </p:nvSpPr>
        <p:spPr bwMode="auto">
          <a:xfrm>
            <a:off x="8181975" y="4546600"/>
            <a:ext cx="323977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defTabSz="1219200" eaLnBrk="1" hangingPunct="1">
              <a:lnSpc>
                <a:spcPct val="100000"/>
              </a:lnSpc>
              <a:spcBef>
                <a:spcPts val="800"/>
              </a:spcBef>
              <a:buNone/>
            </a:pPr>
            <a:r>
              <a:rPr lang="zh-CN" altLang="en-US" sz="2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热爱劳动、勤劳一生</a:t>
            </a:r>
            <a:endParaRPr lang="zh-CN" altLang="en-US" sz="24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5245" y="47625"/>
            <a:ext cx="2134870" cy="763905"/>
            <a:chOff x="87" y="75"/>
            <a:chExt cx="3362" cy="1203"/>
          </a:xfrm>
        </p:grpSpPr>
        <p:sp>
          <p:nvSpPr>
            <p:cNvPr id="4" name="矩形 3"/>
            <p:cNvSpPr/>
            <p:nvPr/>
          </p:nvSpPr>
          <p:spPr>
            <a:xfrm>
              <a:off x="451" y="316"/>
              <a:ext cx="2998" cy="96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3200" b="1">
                  <a:solidFill>
                    <a:schemeClr val="tx1"/>
                  </a:solidFill>
                  <a:effectLst/>
                  <a:latin typeface="+mj-ea"/>
                  <a:ea typeface="+mj-ea"/>
                </a:rPr>
                <a:t>形象定格</a:t>
              </a:r>
              <a:endParaRPr lang="zh-CN" altLang="en-US" sz="3200" b="1">
                <a:solidFill>
                  <a:schemeClr val="tx1"/>
                </a:solidFill>
                <a:effectLst/>
                <a:latin typeface="+mj-ea"/>
                <a:ea typeface="+mj-ea"/>
              </a:endParaRPr>
            </a:p>
          </p:txBody>
        </p:sp>
        <p:sp>
          <p:nvSpPr>
            <p:cNvPr id="5" name="椭圆 4"/>
            <p:cNvSpPr/>
            <p:nvPr>
              <p:custDataLst>
                <p:tags r:id="rId4"/>
              </p:custDataLst>
            </p:nvPr>
          </p:nvSpPr>
          <p:spPr>
            <a:xfrm>
              <a:off x="87" y="75"/>
              <a:ext cx="549" cy="562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>
                <a:lnSpc>
                  <a:spcPct val="120000"/>
                </a:lnSpc>
              </a:pPr>
              <a:endParaRPr lang="zh-CN" altLang="en-US" sz="135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7658735" y="2217420"/>
            <a:ext cx="3865880" cy="4972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defTabSz="1219200" eaLnBrk="1" hangingPunct="1">
              <a:lnSpc>
                <a:spcPct val="110000"/>
              </a:lnSpc>
              <a:spcBef>
                <a:spcPts val="800"/>
              </a:spcBef>
              <a:buNone/>
            </a:pPr>
            <a:r>
              <a:rPr lang="zh-CN" altLang="en-US" sz="2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宽厚仁慈、朴素的阶级意识</a:t>
            </a:r>
            <a:endParaRPr lang="zh-CN" altLang="en-US" sz="24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2620645" y="2223135"/>
            <a:ext cx="4583430" cy="497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defTabSz="1219200" eaLnBrk="1" hangingPunct="1">
              <a:lnSpc>
                <a:spcPct val="110000"/>
              </a:lnSpc>
              <a:spcBef>
                <a:spcPts val="800"/>
              </a:spcBef>
              <a:buNone/>
            </a:pPr>
            <a:r>
              <a:rPr lang="zh-CN" altLang="en-US" sz="24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同情贫苦的人，周济照顾穷亲戚</a:t>
            </a:r>
            <a:endParaRPr lang="zh-CN" altLang="en-US" sz="2400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0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5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0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3" dur="5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8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3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8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1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6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1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6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1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6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-548391" y="2587117"/>
            <a:ext cx="8550555" cy="4270884"/>
          </a:xfrm>
          <a:prstGeom prst="rect">
            <a:avLst/>
          </a:prstGeom>
        </p:spPr>
      </p:pic>
      <p:sp>
        <p:nvSpPr>
          <p:cNvPr id="47" name="矩形 46"/>
          <p:cNvSpPr/>
          <p:nvPr>
            <p:custDataLst>
              <p:tags r:id="rId3"/>
            </p:custDataLst>
          </p:nvPr>
        </p:nvSpPr>
        <p:spPr>
          <a:xfrm>
            <a:off x="4760685" y="2824221"/>
            <a:ext cx="6894285" cy="3046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3200" b="1"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课文纵横交叉，</a:t>
            </a:r>
            <a:r>
              <a:rPr lang="zh-CN" altLang="en-US" sz="3200" b="1">
                <a:solidFill>
                  <a:srgbClr val="C00000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以时间为纵向顺序，以母亲的优秀品质为横向顺序</a:t>
            </a:r>
            <a:r>
              <a:rPr lang="zh-CN" altLang="en-US" sz="3200" b="1"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。</a:t>
            </a:r>
            <a:endParaRPr lang="en-US" altLang="zh-CN" sz="3200" b="1">
              <a:latin typeface="PMingLiU-ExtB" panose="02020500000000000000" charset="-120"/>
              <a:ea typeface="PMingLiU-ExtB" panose="02020500000000000000" charset="-120"/>
              <a:cs typeface="PMingLiU-ExtB" panose="02020500000000000000" charset="-12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3200" b="1"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脉络清晰有条不紊，围绕母亲</a:t>
            </a:r>
            <a:r>
              <a:rPr lang="zh-CN" altLang="en-US" sz="3200" b="1">
                <a:solidFill>
                  <a:srgbClr val="C00000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“勤劳的一生”</a:t>
            </a:r>
            <a:r>
              <a:rPr lang="zh-CN" altLang="en-US" sz="3200" b="1">
                <a:solidFill>
                  <a:srgbClr val="FF0000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明线</a:t>
            </a:r>
            <a:r>
              <a:rPr lang="zh-CN" altLang="en-US" sz="3200" b="1"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来写。</a:t>
            </a:r>
            <a:endParaRPr lang="zh-CN" altLang="en-US" sz="3200" b="1">
              <a:latin typeface="PMingLiU-ExtB" panose="02020500000000000000" charset="-120"/>
              <a:ea typeface="PMingLiU-ExtB" panose="02020500000000000000" charset="-120"/>
              <a:cs typeface="PMingLiU-ExtB" panose="02020500000000000000" charset="-12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5245" y="47625"/>
            <a:ext cx="2134870" cy="763905"/>
            <a:chOff x="87" y="75"/>
            <a:chExt cx="3362" cy="1203"/>
          </a:xfrm>
        </p:grpSpPr>
        <p:sp>
          <p:nvSpPr>
            <p:cNvPr id="5" name="矩形 4"/>
            <p:cNvSpPr/>
            <p:nvPr/>
          </p:nvSpPr>
          <p:spPr>
            <a:xfrm>
              <a:off x="451" y="316"/>
              <a:ext cx="2998" cy="96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3200" b="1">
                  <a:solidFill>
                    <a:schemeClr val="tx1"/>
                  </a:solidFill>
                  <a:effectLst/>
                  <a:latin typeface="+mj-ea"/>
                  <a:ea typeface="+mj-ea"/>
                </a:rPr>
                <a:t>思考探究</a:t>
              </a:r>
              <a:endParaRPr lang="zh-CN" altLang="en-US" sz="3200" b="1">
                <a:solidFill>
                  <a:schemeClr val="tx1"/>
                </a:solidFill>
                <a:effectLst/>
                <a:latin typeface="+mj-ea"/>
                <a:ea typeface="+mj-ea"/>
              </a:endParaRPr>
            </a:p>
          </p:txBody>
        </p:sp>
        <p:sp>
          <p:nvSpPr>
            <p:cNvPr id="3" name="椭圆 2"/>
            <p:cNvSpPr/>
            <p:nvPr>
              <p:custDataLst>
                <p:tags r:id="rId4"/>
              </p:custDataLst>
            </p:nvPr>
          </p:nvSpPr>
          <p:spPr>
            <a:xfrm>
              <a:off x="87" y="75"/>
              <a:ext cx="549" cy="562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>
                <a:lnSpc>
                  <a:spcPct val="120000"/>
                </a:lnSpc>
              </a:pPr>
              <a:endParaRPr lang="zh-CN" altLang="en-US" sz="135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9" name="圆角矩形 8"/>
          <p:cNvSpPr/>
          <p:nvPr/>
        </p:nvSpPr>
        <p:spPr>
          <a:xfrm>
            <a:off x="654685" y="1121410"/>
            <a:ext cx="10702290" cy="1400810"/>
          </a:xfrm>
          <a:prstGeom prst="roundRect">
            <a:avLst/>
          </a:prstGeom>
          <a:gradFill>
            <a:gsLst>
              <a:gs pos="100000">
                <a:srgbClr val="EDDADE">
                  <a:alpha val="46000"/>
                  <a:lumMod val="46000"/>
                  <a:lumOff val="54000"/>
                </a:srgbClr>
              </a:gs>
              <a:gs pos="0">
                <a:srgbClr val="F3E6E9"/>
              </a:gs>
              <a:gs pos="100000">
                <a:srgbClr val="E6CDD3"/>
              </a:gs>
            </a:gsLst>
            <a:lin ang="5400000" scaled="1"/>
          </a:gra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l" defTabSz="1219200" eaLnBrk="1" hangingPunct="1">
              <a:lnSpc>
                <a:spcPct val="110000"/>
              </a:lnSpc>
              <a:spcBef>
                <a:spcPts val="800"/>
              </a:spcBef>
              <a:defRPr/>
            </a:pPr>
            <a:r>
              <a:rPr lang="en-US" altLang="zh-CN" sz="3200" dirty="0">
                <a:solidFill>
                  <a:prstClr val="black"/>
                </a:solidFill>
                <a:latin typeface="+mj-lt"/>
                <a:ea typeface="华文中宋" panose="02010600040101010101" charset="-122"/>
                <a:cs typeface="+mj-lt"/>
                <a:sym typeface="+mn-ea"/>
              </a:rPr>
              <a:t>1</a:t>
            </a:r>
            <a:r>
              <a:rPr lang="en-US" altLang="zh-CN" sz="3200" dirty="0">
                <a:solidFill>
                  <a:prstClr val="black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.</a:t>
            </a:r>
            <a:r>
              <a:rPr lang="zh-CN" sz="3200" dirty="0">
                <a:solidFill>
                  <a:prstClr val="black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本</a:t>
            </a:r>
            <a:r>
              <a:rPr lang="zh-CN" sz="3200" dirty="0">
                <a:solidFill>
                  <a:prstClr val="black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文是怎样将这众多的材料有条不紊地组织为一个整体的？</a:t>
            </a:r>
            <a:endParaRPr lang="zh-CN" sz="3200" dirty="0">
              <a:solidFill>
                <a:prstClr val="black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1" animBg="1"/>
      <p:bldP spid="4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/>
          <p:nvPr/>
        </p:nvPicPr>
        <p:blipFill>
          <a:blip r:embed="rId1">
            <a:alphaModFix amt="21000"/>
          </a:blip>
          <a:srcRect l="-832" t="16520" b="8507"/>
        </p:blipFill>
        <p:spPr>
          <a:xfrm>
            <a:off x="8037830" y="1569720"/>
            <a:ext cx="4154170" cy="5288280"/>
          </a:xfrm>
          <a:prstGeom prst="rect">
            <a:avLst/>
          </a:prstGeom>
        </p:spPr>
      </p:pic>
      <p:sp>
        <p:nvSpPr>
          <p:cNvPr id="60" name="矩形 59"/>
          <p:cNvSpPr/>
          <p:nvPr/>
        </p:nvSpPr>
        <p:spPr>
          <a:xfrm>
            <a:off x="819150" y="2576195"/>
            <a:ext cx="685800" cy="254254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dist" eaLnBrk="1" hangingPunct="1">
              <a:lnSpc>
                <a:spcPct val="100000"/>
              </a:lnSpc>
              <a:spcBef>
                <a:spcPts val="600"/>
              </a:spcBef>
              <a:buFontTx/>
              <a:buNone/>
            </a:pPr>
            <a:r>
              <a:rPr lang="zh-CN" altLang="en-US" sz="4000" dirty="0">
                <a:solidFill>
                  <a:schemeClr val="tx1"/>
                </a:solidFill>
                <a:latin typeface="汉仪全唐诗简" panose="00020600040101010101" charset="-122"/>
                <a:ea typeface="汉仪全唐诗简" panose="00020600040101010101" charset="-122"/>
              </a:rPr>
              <a:t>两个背景</a:t>
            </a:r>
            <a:endParaRPr lang="en-US" altLang="zh-CN" sz="4000" dirty="0">
              <a:solidFill>
                <a:schemeClr val="tx1"/>
              </a:solidFill>
              <a:latin typeface="汉仪全唐诗简" panose="00020600040101010101" charset="-122"/>
              <a:ea typeface="汉仪全唐诗简" panose="00020600040101010101" charset="-122"/>
            </a:endParaRPr>
          </a:p>
          <a:p>
            <a:pPr marL="0" lvl="0" indent="0" algn="dist" eaLnBrk="1" hangingPunct="1">
              <a:lnSpc>
                <a:spcPct val="100000"/>
              </a:lnSpc>
              <a:spcBef>
                <a:spcPts val="600"/>
              </a:spcBef>
              <a:buFontTx/>
              <a:buNone/>
            </a:pPr>
            <a:endParaRPr lang="en-US" altLang="zh-CN" sz="4000" dirty="0">
              <a:solidFill>
                <a:schemeClr val="tx1"/>
              </a:solidFill>
              <a:latin typeface="汉仪全唐诗简" panose="00020600040101010101" charset="-122"/>
              <a:ea typeface="汉仪全唐诗简" panose="00020600040101010101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960755" y="1121410"/>
            <a:ext cx="10396220" cy="757555"/>
          </a:xfrm>
          <a:prstGeom prst="roundRect">
            <a:avLst/>
          </a:prstGeom>
          <a:gradFill>
            <a:gsLst>
              <a:gs pos="100000">
                <a:srgbClr val="EDDADE">
                  <a:alpha val="46000"/>
                  <a:lumMod val="46000"/>
                  <a:lumOff val="54000"/>
                </a:srgbClr>
              </a:gs>
              <a:gs pos="0">
                <a:srgbClr val="F3E6E9"/>
              </a:gs>
              <a:gs pos="100000">
                <a:srgbClr val="E6CDD3"/>
              </a:gs>
            </a:gsLst>
            <a:lin ang="5400000" scaled="1"/>
          </a:gra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l" defTabSz="1219200" eaLnBrk="1" hangingPunct="1">
              <a:lnSpc>
                <a:spcPct val="110000"/>
              </a:lnSpc>
              <a:spcBef>
                <a:spcPts val="800"/>
              </a:spcBef>
              <a:defRPr/>
            </a:pPr>
            <a:r>
              <a:rPr lang="en-US" altLang="zh-CN" sz="3200" dirty="0">
                <a:solidFill>
                  <a:prstClr val="black"/>
                </a:solidFill>
                <a:latin typeface="+mj-lt"/>
                <a:ea typeface="华文中宋" panose="02010600040101010101" charset="-122"/>
                <a:cs typeface="+mj-lt"/>
                <a:sym typeface="+mn-ea"/>
              </a:rPr>
              <a:t>2</a:t>
            </a:r>
            <a:r>
              <a:rPr lang="en-US" altLang="zh-CN" sz="3200" dirty="0">
                <a:solidFill>
                  <a:prstClr val="black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.</a:t>
            </a:r>
            <a:r>
              <a:rPr lang="zh-CN" sz="3200" dirty="0">
                <a:solidFill>
                  <a:prstClr val="black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作者是将母亲的形象放在哪两种不同的背景下来叙写的？</a:t>
            </a:r>
            <a:endParaRPr lang="zh-CN" sz="3200" dirty="0">
              <a:solidFill>
                <a:prstClr val="black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39" name="缺角矩形 38"/>
          <p:cNvSpPr/>
          <p:nvPr/>
        </p:nvSpPr>
        <p:spPr>
          <a:xfrm>
            <a:off x="2540635" y="2229485"/>
            <a:ext cx="8630285" cy="1358900"/>
          </a:xfrm>
          <a:prstGeom prst="plaque">
            <a:avLst>
              <a:gd name="adj" fmla="val 6481"/>
            </a:avLst>
          </a:prstGeom>
          <a:gradFill>
            <a:gsLst>
              <a:gs pos="23000">
                <a:srgbClr val="884106">
                  <a:alpha val="10000"/>
                  <a:lumMod val="48000"/>
                  <a:lumOff val="52000"/>
                </a:srgbClr>
              </a:gs>
              <a:gs pos="100000">
                <a:srgbClr val="884106">
                  <a:alpha val="0"/>
                </a:srgbClr>
              </a:gs>
            </a:gsLst>
            <a:lin ang="3600000" scaled="0"/>
          </a:gradFill>
          <a:ln w="9525">
            <a:solidFill>
              <a:schemeClr val="accent1"/>
            </a:solidFill>
          </a:ln>
          <a:effectLst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defTabSz="1219200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647950" y="2247265"/>
            <a:ext cx="8486140" cy="12725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0000"/>
              </a:lnSpc>
            </a:pP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在</a:t>
            </a:r>
            <a:r>
              <a:rPr lang="zh-CN" altLang="en-US" sz="3200"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贫苦的家境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2-7段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中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表现母亲的品质：</a:t>
            </a:r>
            <a:endParaRPr lang="zh-CN" altLang="en-US" sz="32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>
                <a:solidFill>
                  <a:srgbClr val="C00000"/>
                </a:solidFill>
                <a:latin typeface="汉仪颜楷W" panose="00020600040101010101" charset="-122"/>
                <a:ea typeface="汉仪颜楷W" panose="00020600040101010101" charset="-122"/>
                <a:cs typeface="汉仪颜楷W" panose="00020600040101010101" charset="-122"/>
              </a:rPr>
              <a:t>勤劳俭朴、宽厚仁慈</a:t>
            </a:r>
            <a:r>
              <a:rPr lang="en-US" altLang="zh-CN" sz="3200">
                <a:solidFill>
                  <a:srgbClr val="C00000"/>
                </a:solidFill>
                <a:latin typeface="汉仪颜楷W" panose="00020600040101010101" charset="-122"/>
                <a:ea typeface="汉仪颜楷W" panose="00020600040101010101" charset="-122"/>
                <a:cs typeface="汉仪颜楷W" panose="00020600040101010101" charset="-122"/>
              </a:rPr>
              <a:t>……</a:t>
            </a:r>
            <a:endParaRPr lang="en-US" altLang="zh-CN" sz="3200">
              <a:solidFill>
                <a:srgbClr val="C00000"/>
              </a:solidFill>
              <a:latin typeface="汉仪颜楷W" panose="00020600040101010101" charset="-122"/>
              <a:ea typeface="汉仪颜楷W" panose="00020600040101010101" charset="-122"/>
              <a:cs typeface="汉仪颜楷W" panose="00020600040101010101" charset="-122"/>
            </a:endParaRPr>
          </a:p>
        </p:txBody>
      </p:sp>
      <p:sp>
        <p:nvSpPr>
          <p:cNvPr id="12" name="缺角矩形 11"/>
          <p:cNvSpPr/>
          <p:nvPr/>
        </p:nvSpPr>
        <p:spPr>
          <a:xfrm>
            <a:off x="2540635" y="4133850"/>
            <a:ext cx="8630285" cy="1358900"/>
          </a:xfrm>
          <a:prstGeom prst="plaque">
            <a:avLst>
              <a:gd name="adj" fmla="val 6481"/>
            </a:avLst>
          </a:prstGeom>
          <a:gradFill>
            <a:gsLst>
              <a:gs pos="23000">
                <a:srgbClr val="884106">
                  <a:alpha val="10000"/>
                  <a:lumMod val="48000"/>
                  <a:lumOff val="52000"/>
                </a:srgbClr>
              </a:gs>
              <a:gs pos="100000">
                <a:srgbClr val="884106">
                  <a:alpha val="0"/>
                </a:srgbClr>
              </a:gs>
            </a:gsLst>
            <a:lin ang="3600000" scaled="0"/>
          </a:gradFill>
          <a:ln w="9525">
            <a:solidFill>
              <a:schemeClr val="accent1"/>
            </a:solidFill>
          </a:ln>
          <a:effectLst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defTabSz="1219200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546350" y="4151630"/>
            <a:ext cx="9144635" cy="12725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0000"/>
              </a:lnSpc>
            </a:pP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在</a:t>
            </a:r>
            <a:r>
              <a:rPr lang="zh-CN" altLang="en-US" sz="3200"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更广阔的社会背景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8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-</a:t>
            </a:r>
            <a:r>
              <a:rPr lang="en-US" alt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13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段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下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凸显母亲形象：</a:t>
            </a:r>
            <a:endParaRPr lang="zh-CN" altLang="en-US" sz="32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sz="3200">
                <a:solidFill>
                  <a:srgbClr val="C00000"/>
                </a:solidFill>
                <a:latin typeface="汉仪颜楷W" panose="00020600040101010101" charset="-122"/>
                <a:ea typeface="汉仪颜楷W" panose="00020600040101010101" charset="-122"/>
                <a:cs typeface="汉仪颜楷W" panose="00020600040101010101" charset="-122"/>
              </a:rPr>
              <a:t>爱憎分明、深明大义、支持革命</a:t>
            </a:r>
            <a:r>
              <a:rPr lang="en-US" altLang="zh-CN" sz="3200">
                <a:solidFill>
                  <a:srgbClr val="C00000"/>
                </a:solidFill>
                <a:latin typeface="汉仪颜楷W" panose="00020600040101010101" charset="-122"/>
                <a:ea typeface="汉仪颜楷W" panose="00020600040101010101" charset="-122"/>
                <a:cs typeface="汉仪颜楷W" panose="00020600040101010101" charset="-122"/>
              </a:rPr>
              <a:t>……</a:t>
            </a:r>
            <a:endParaRPr lang="en-US" altLang="zh-CN" sz="3200">
              <a:solidFill>
                <a:srgbClr val="C00000"/>
              </a:solidFill>
              <a:latin typeface="汉仪颜楷W" panose="00020600040101010101" charset="-122"/>
              <a:ea typeface="汉仪颜楷W" panose="00020600040101010101" charset="-122"/>
              <a:cs typeface="汉仪颜楷W" panose="00020600040101010101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165225" y="5847715"/>
            <a:ext cx="9686925" cy="758190"/>
          </a:xfrm>
          <a:prstGeom prst="rect">
            <a:avLst/>
          </a:prstGeom>
          <a:blipFill>
            <a:blip r:embed="rId2"/>
          </a:blipFill>
          <a:ln w="9525">
            <a:solidFill>
              <a:schemeClr val="accent1"/>
            </a:solidFill>
          </a:ln>
          <a:effectLst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 defTabSz="1219200">
              <a:buClrTx/>
              <a:buSzTx/>
              <a:buFontTx/>
            </a:pPr>
            <a:endParaRPr lang="zh-CN" altLang="en-US" sz="2400">
              <a:solidFill>
                <a:prstClr val="white"/>
              </a:solidFill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346200" y="5941695"/>
            <a:ext cx="91440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母亲既是一位普通的农妇，又是伟大人民中的一员。</a:t>
            </a:r>
            <a:endParaRPr lang="zh-CN" altLang="en-US" sz="32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左大括号 15"/>
          <p:cNvSpPr/>
          <p:nvPr/>
        </p:nvSpPr>
        <p:spPr>
          <a:xfrm>
            <a:off x="1765935" y="2526665"/>
            <a:ext cx="519430" cy="2759710"/>
          </a:xfrm>
          <a:prstGeom prst="leftBrace">
            <a:avLst/>
          </a:prstGeom>
          <a:ln w="31750" cap="rnd">
            <a:solidFill>
              <a:schemeClr val="accent1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55245" y="47625"/>
            <a:ext cx="2134870" cy="763905"/>
            <a:chOff x="87" y="75"/>
            <a:chExt cx="3362" cy="1203"/>
          </a:xfrm>
        </p:grpSpPr>
        <p:sp>
          <p:nvSpPr>
            <p:cNvPr id="4" name="矩形 3"/>
            <p:cNvSpPr/>
            <p:nvPr/>
          </p:nvSpPr>
          <p:spPr>
            <a:xfrm>
              <a:off x="451" y="316"/>
              <a:ext cx="2998" cy="96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3200" b="1">
                  <a:solidFill>
                    <a:schemeClr val="tx1"/>
                  </a:solidFill>
                  <a:effectLst/>
                  <a:latin typeface="+mj-ea"/>
                  <a:ea typeface="+mj-ea"/>
                </a:rPr>
                <a:t>思考探究</a:t>
              </a:r>
              <a:endParaRPr lang="zh-CN" altLang="en-US" sz="3200" b="1">
                <a:solidFill>
                  <a:schemeClr val="tx1"/>
                </a:solidFill>
                <a:effectLst/>
                <a:latin typeface="+mj-ea"/>
                <a:ea typeface="+mj-ea"/>
              </a:endParaRPr>
            </a:p>
          </p:txBody>
        </p:sp>
        <p:sp>
          <p:nvSpPr>
            <p:cNvPr id="7" name="椭圆 6"/>
            <p:cNvSpPr/>
            <p:nvPr>
              <p:custDataLst>
                <p:tags r:id="rId3"/>
              </p:custDataLst>
            </p:nvPr>
          </p:nvSpPr>
          <p:spPr>
            <a:xfrm>
              <a:off x="87" y="75"/>
              <a:ext cx="549" cy="562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>
                <a:lnSpc>
                  <a:spcPct val="120000"/>
                </a:lnSpc>
              </a:pPr>
              <a:endParaRPr lang="zh-CN" altLang="en-US" sz="135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1" animBg="1"/>
      <p:bldP spid="60" grpId="1" animBg="1"/>
      <p:bldP spid="16" grpId="1" animBg="1"/>
      <p:bldP spid="39" grpId="0" animBg="1"/>
      <p:bldP spid="39" grpId="1" animBg="1"/>
      <p:bldP spid="12" grpId="0" animBg="1"/>
      <p:bldP spid="12" grpId="1" animBg="1"/>
      <p:bldP spid="14" grpId="0" bldLvl="0" animBg="1"/>
      <p:bldP spid="15" grpId="0"/>
      <p:bldP spid="14" grpId="1" animBg="1"/>
      <p:bldP spid="15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/>
          <p:nvPr/>
        </p:nvPicPr>
        <p:blipFill>
          <a:blip r:embed="rId1"/>
        </p:blipFill>
        <p:spPr>
          <a:xfrm>
            <a:off x="-111125" y="3732530"/>
            <a:ext cx="5163185" cy="3278505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9" name="圆角矩形 8"/>
          <p:cNvSpPr/>
          <p:nvPr/>
        </p:nvSpPr>
        <p:spPr>
          <a:xfrm>
            <a:off x="513080" y="1024890"/>
            <a:ext cx="11189335" cy="1193165"/>
          </a:xfrm>
          <a:prstGeom prst="roundRect">
            <a:avLst/>
          </a:prstGeom>
          <a:gradFill>
            <a:gsLst>
              <a:gs pos="100000">
                <a:srgbClr val="EDDADE">
                  <a:alpha val="46000"/>
                  <a:lumMod val="46000"/>
                  <a:lumOff val="54000"/>
                </a:srgbClr>
              </a:gs>
              <a:gs pos="0">
                <a:srgbClr val="F3E6E9"/>
              </a:gs>
              <a:gs pos="100000">
                <a:srgbClr val="E6CDD3"/>
              </a:gs>
            </a:gsLst>
            <a:lin ang="5400000" scaled="1"/>
          </a:gra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l" defTabSz="1219200" eaLnBrk="1" hangingPunct="1">
              <a:lnSpc>
                <a:spcPct val="110000"/>
              </a:lnSpc>
              <a:spcBef>
                <a:spcPts val="800"/>
              </a:spcBef>
              <a:defRPr/>
            </a:pPr>
            <a:r>
              <a:rPr lang="zh-CN" sz="3200" dirty="0">
                <a:solidFill>
                  <a:prstClr val="black"/>
                </a:solidFill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  <a:sym typeface="+mn-ea"/>
              </a:rPr>
              <a:t>作者在回忆往事之后，深情地写道：</a:t>
            </a:r>
            <a:r>
              <a:rPr lang="en-US" altLang="zh-CN" sz="3200" dirty="0">
                <a:solidFill>
                  <a:srgbClr val="C00000"/>
                </a:solidFill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  <a:sym typeface="+mn-ea"/>
              </a:rPr>
              <a:t>“</a:t>
            </a:r>
            <a:r>
              <a:rPr lang="zh-CN" altLang="en-US" sz="3200" dirty="0">
                <a:solidFill>
                  <a:srgbClr val="C00000"/>
                </a:solidFill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  <a:sym typeface="+mn-ea"/>
              </a:rPr>
              <a:t>我应该感谢母亲。</a:t>
            </a:r>
            <a:r>
              <a:rPr lang="en-US" altLang="zh-CN" sz="3200" dirty="0">
                <a:solidFill>
                  <a:srgbClr val="C00000"/>
                </a:solidFill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  <a:sym typeface="+mn-ea"/>
              </a:rPr>
              <a:t>”</a:t>
            </a:r>
            <a:r>
              <a:rPr lang="zh-CN" altLang="en-US" sz="3200" dirty="0">
                <a:solidFill>
                  <a:prstClr val="black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结合课文具体内容，说说</a:t>
            </a:r>
            <a:r>
              <a:rPr lang="en-US" altLang="zh-CN" sz="3200" dirty="0">
                <a:solidFill>
                  <a:prstClr val="black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“</a:t>
            </a:r>
            <a:r>
              <a:rPr lang="zh-CN" altLang="en-US" sz="3200" dirty="0">
                <a:solidFill>
                  <a:prstClr val="black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我</a:t>
            </a:r>
            <a:r>
              <a:rPr lang="en-US" altLang="zh-CN" sz="3200" dirty="0">
                <a:solidFill>
                  <a:prstClr val="black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”</a:t>
            </a:r>
            <a:r>
              <a:rPr lang="zh-CN" altLang="en-US" sz="3200" dirty="0">
                <a:solidFill>
                  <a:prstClr val="black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从母亲身上得到了哪些教益。</a:t>
            </a:r>
            <a:endParaRPr lang="zh-CN" altLang="en-US" sz="3200" dirty="0">
              <a:solidFill>
                <a:prstClr val="black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824865" y="2430780"/>
            <a:ext cx="10255250" cy="1210310"/>
            <a:chOff x="4571" y="4065"/>
            <a:chExt cx="13536" cy="998"/>
          </a:xfrm>
        </p:grpSpPr>
        <p:sp>
          <p:nvSpPr>
            <p:cNvPr id="4" name="矩形 3"/>
            <p:cNvSpPr/>
            <p:nvPr>
              <p:custDataLst>
                <p:tags r:id="rId2"/>
              </p:custDataLst>
            </p:nvPr>
          </p:nvSpPr>
          <p:spPr>
            <a:xfrm>
              <a:off x="4571" y="4065"/>
              <a:ext cx="13536" cy="998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50000"/>
                    <a:lumOff val="50000"/>
                    <a:alpha val="40000"/>
                  </a:schemeClr>
                </a:gs>
                <a:gs pos="100000">
                  <a:schemeClr val="accent1">
                    <a:lumMod val="10000"/>
                    <a:lumOff val="90000"/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cxnSp>
          <p:nvCxnSpPr>
            <p:cNvPr id="77" name="直接连接符 76"/>
            <p:cNvCxnSpPr/>
            <p:nvPr>
              <p:custDataLst>
                <p:tags r:id="rId3"/>
              </p:custDataLst>
            </p:nvPr>
          </p:nvCxnSpPr>
          <p:spPr>
            <a:xfrm>
              <a:off x="4571" y="4065"/>
              <a:ext cx="13536" cy="0"/>
            </a:xfrm>
            <a:prstGeom prst="line">
              <a:avLst/>
            </a:prstGeom>
            <a:ln w="12700" cap="rnd">
              <a:solidFill>
                <a:schemeClr val="accent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>
              <p:custDataLst>
                <p:tags r:id="rId4"/>
              </p:custDataLst>
            </p:nvPr>
          </p:nvCxnSpPr>
          <p:spPr>
            <a:xfrm flipH="1">
              <a:off x="4571" y="5049"/>
              <a:ext cx="13536" cy="0"/>
            </a:xfrm>
            <a:prstGeom prst="line">
              <a:avLst/>
            </a:prstGeom>
            <a:ln w="12700" cap="rnd">
              <a:solidFill>
                <a:schemeClr val="accent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8" name="矩形 47"/>
          <p:cNvSpPr/>
          <p:nvPr/>
        </p:nvSpPr>
        <p:spPr>
          <a:xfrm>
            <a:off x="5363845" y="4935220"/>
            <a:ext cx="6064250" cy="60261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algn="ctr" defTabSz="1219200" eaLnBrk="1" hangingPunct="1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3200">
                <a:solidFill>
                  <a:srgbClr val="C00000"/>
                </a:solidFill>
                <a:effectLst/>
                <a:latin typeface="黑体" panose="02010609060101010101" charset="-122"/>
                <a:ea typeface="黑体" panose="02010609060101010101" charset="-122"/>
                <a:sym typeface="+mn-ea"/>
              </a:rPr>
              <a:t>②使</a:t>
            </a:r>
            <a:r>
              <a:rPr lang="en-US" altLang="zh-CN" sz="3200">
                <a:solidFill>
                  <a:srgbClr val="C00000"/>
                </a:solidFill>
                <a:effectLst/>
                <a:latin typeface="黑体" panose="02010609060101010101" charset="-122"/>
                <a:ea typeface="黑体" panose="02010609060101010101" charset="-122"/>
                <a:sym typeface="+mn-ea"/>
              </a:rPr>
              <a:t>“</a:t>
            </a:r>
            <a:r>
              <a:rPr lang="zh-CN" altLang="en-US" sz="3200">
                <a:solidFill>
                  <a:srgbClr val="C00000"/>
                </a:solidFill>
                <a:effectLst/>
                <a:latin typeface="黑体" panose="02010609060101010101" charset="-122"/>
                <a:ea typeface="黑体" panose="02010609060101010101" charset="-122"/>
                <a:sym typeface="+mn-ea"/>
              </a:rPr>
              <a:t>我</a:t>
            </a:r>
            <a:r>
              <a:rPr lang="en-US" altLang="zh-CN" sz="3200">
                <a:solidFill>
                  <a:srgbClr val="C00000"/>
                </a:solidFill>
                <a:effectLst/>
                <a:latin typeface="黑体" panose="02010609060101010101" charset="-122"/>
                <a:ea typeface="黑体" panose="02010609060101010101" charset="-122"/>
                <a:sym typeface="+mn-ea"/>
              </a:rPr>
              <a:t>”</a:t>
            </a:r>
            <a:r>
              <a:rPr lang="zh-CN" altLang="en-US" sz="3200">
                <a:solidFill>
                  <a:srgbClr val="C00000"/>
                </a:solidFill>
                <a:effectLst/>
                <a:latin typeface="黑体" panose="02010609060101010101" charset="-122"/>
                <a:ea typeface="黑体" panose="02010609060101010101" charset="-122"/>
                <a:sym typeface="+mn-ea"/>
              </a:rPr>
              <a:t>拥有一个强健的身体</a:t>
            </a:r>
            <a:endParaRPr lang="zh-CN" altLang="en-US" sz="3200">
              <a:solidFill>
                <a:srgbClr val="C00000"/>
              </a:solidFill>
              <a:effectLst/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93165" y="2472055"/>
            <a:ext cx="931164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锦绣宋体" panose="02000503000000000000" charset="-122"/>
                <a:ea typeface="锦绣宋体" panose="02000503000000000000" charset="-122"/>
                <a:cs typeface="锦绣宋体" panose="02000503000000000000" charset="-122"/>
              </a:rPr>
              <a:t>母亲勤劳吃苦、任劳任怨，</a:t>
            </a:r>
            <a:r>
              <a:rPr lang="zh-CN" altLang="en-US" sz="3200" b="1">
                <a:latin typeface="锦绣宋体" panose="02000503000000000000" charset="-122"/>
                <a:ea typeface="锦绣宋体" panose="02000503000000000000" charset="-122"/>
                <a:cs typeface="锦绣宋体" panose="02000503000000000000" charset="-122"/>
                <a:sym typeface="+mn-ea"/>
              </a:rPr>
              <a:t>直至生命的终结，依然热爱劳作。</a:t>
            </a:r>
            <a:r>
              <a:rPr lang="en-US" altLang="zh-CN" sz="3200" b="1">
                <a:latin typeface="锦绣宋体" panose="02000503000000000000" charset="-122"/>
                <a:ea typeface="锦绣宋体" panose="02000503000000000000" charset="-122"/>
                <a:cs typeface="锦绣宋体" panose="02000503000000000000" charset="-122"/>
              </a:rPr>
              <a:t>“</a:t>
            </a:r>
            <a:r>
              <a:rPr lang="zh-CN" altLang="en-US" sz="3200" b="1">
                <a:latin typeface="锦绣宋体" panose="02000503000000000000" charset="-122"/>
                <a:ea typeface="锦绣宋体" panose="02000503000000000000" charset="-122"/>
                <a:cs typeface="锦绣宋体" panose="02000503000000000000" charset="-122"/>
              </a:rPr>
              <a:t>我</a:t>
            </a:r>
            <a:r>
              <a:rPr lang="en-US" altLang="zh-CN" sz="3200" b="1">
                <a:latin typeface="锦绣宋体" panose="02000503000000000000" charset="-122"/>
                <a:ea typeface="锦绣宋体" panose="02000503000000000000" charset="-122"/>
                <a:cs typeface="锦绣宋体" panose="02000503000000000000" charset="-122"/>
              </a:rPr>
              <a:t>”</a:t>
            </a:r>
            <a:r>
              <a:rPr lang="zh-CN" altLang="en-US" sz="3200" b="1">
                <a:latin typeface="锦绣宋体" panose="02000503000000000000" charset="-122"/>
                <a:ea typeface="锦绣宋体" panose="02000503000000000000" charset="-122"/>
                <a:cs typeface="锦绣宋体" panose="02000503000000000000" charset="-122"/>
              </a:rPr>
              <a:t>从小便耳濡目染，帮她劳作。</a:t>
            </a:r>
            <a:endParaRPr lang="zh-CN" altLang="en-US" sz="3200" b="1">
              <a:latin typeface="锦绣宋体" panose="02000503000000000000" charset="-122"/>
              <a:ea typeface="锦绣宋体" panose="02000503000000000000" charset="-122"/>
              <a:cs typeface="锦绣宋体" panose="02000503000000000000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958840" y="3975100"/>
            <a:ext cx="4828540" cy="60261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algn="l" defTabSz="1219200" eaLnBrk="1" hangingPunct="1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3200">
                <a:solidFill>
                  <a:srgbClr val="C00000"/>
                </a:solidFill>
                <a:effectLst/>
                <a:latin typeface="黑体" panose="02010609060101010101" charset="-122"/>
                <a:ea typeface="黑体" panose="02010609060101010101" charset="-122"/>
                <a:sym typeface="+mn-ea"/>
              </a:rPr>
              <a:t>①</a:t>
            </a:r>
            <a:r>
              <a:rPr lang="zh-CN" altLang="en-US" sz="3200">
                <a:solidFill>
                  <a:srgbClr val="C00000"/>
                </a:solidFill>
                <a:effectLst/>
                <a:latin typeface="黑体" panose="02010609060101010101" charset="-122"/>
                <a:ea typeface="黑体" panose="02010609060101010101" charset="-122"/>
                <a:sym typeface="+mn-ea"/>
              </a:rPr>
              <a:t>教给</a:t>
            </a:r>
            <a:r>
              <a:rPr lang="en-US" altLang="zh-CN" sz="3200">
                <a:solidFill>
                  <a:srgbClr val="C00000"/>
                </a:solidFill>
                <a:effectLst/>
                <a:latin typeface="黑体" panose="02010609060101010101" charset="-122"/>
                <a:ea typeface="黑体" panose="02010609060101010101" charset="-122"/>
                <a:sym typeface="+mn-ea"/>
              </a:rPr>
              <a:t>“</a:t>
            </a:r>
            <a:r>
              <a:rPr lang="zh-CN" altLang="en-US" sz="3200">
                <a:solidFill>
                  <a:srgbClr val="C00000"/>
                </a:solidFill>
                <a:effectLst/>
                <a:latin typeface="黑体" panose="02010609060101010101" charset="-122"/>
                <a:ea typeface="黑体" panose="02010609060101010101" charset="-122"/>
                <a:sym typeface="+mn-ea"/>
              </a:rPr>
              <a:t>我</a:t>
            </a:r>
            <a:r>
              <a:rPr lang="en-US" altLang="zh-CN" sz="3200">
                <a:solidFill>
                  <a:srgbClr val="C00000"/>
                </a:solidFill>
                <a:effectLst/>
                <a:latin typeface="黑体" panose="02010609060101010101" charset="-122"/>
                <a:ea typeface="黑体" panose="02010609060101010101" charset="-122"/>
                <a:sym typeface="+mn-ea"/>
              </a:rPr>
              <a:t>”</a:t>
            </a:r>
            <a:r>
              <a:rPr lang="zh-CN" altLang="en-US" sz="3200">
                <a:solidFill>
                  <a:srgbClr val="C00000"/>
                </a:solidFill>
                <a:effectLst/>
                <a:latin typeface="黑体" panose="02010609060101010101" charset="-122"/>
                <a:ea typeface="黑体" panose="02010609060101010101" charset="-122"/>
                <a:sym typeface="+mn-ea"/>
              </a:rPr>
              <a:t>生产的知识</a:t>
            </a:r>
            <a:endParaRPr lang="zh-CN" altLang="en-US" sz="3200">
              <a:solidFill>
                <a:srgbClr val="C00000"/>
              </a:solidFill>
              <a:effectLst/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272405" y="5897880"/>
            <a:ext cx="6523990" cy="60261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algn="l" defTabSz="1219200" eaLnBrk="1" hangingPunct="1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3200">
                <a:solidFill>
                  <a:srgbClr val="C00000"/>
                </a:solidFill>
                <a:effectLst/>
                <a:latin typeface="黑体" panose="02010609060101010101" charset="-122"/>
                <a:ea typeface="黑体" panose="02010609060101010101" charset="-122"/>
                <a:sym typeface="+mn-ea"/>
              </a:rPr>
              <a:t>③使</a:t>
            </a:r>
            <a:r>
              <a:rPr lang="en-US" altLang="zh-CN" sz="3200">
                <a:solidFill>
                  <a:srgbClr val="C00000"/>
                </a:solidFill>
                <a:effectLst/>
                <a:latin typeface="黑体" panose="02010609060101010101" charset="-122"/>
                <a:ea typeface="黑体" panose="02010609060101010101" charset="-122"/>
                <a:sym typeface="+mn-ea"/>
              </a:rPr>
              <a:t>“</a:t>
            </a:r>
            <a:r>
              <a:rPr lang="zh-CN" altLang="en-US" sz="3200">
                <a:solidFill>
                  <a:srgbClr val="C00000"/>
                </a:solidFill>
                <a:effectLst/>
                <a:latin typeface="黑体" panose="02010609060101010101" charset="-122"/>
                <a:ea typeface="黑体" panose="02010609060101010101" charset="-122"/>
                <a:sym typeface="+mn-ea"/>
              </a:rPr>
              <a:t>我</a:t>
            </a:r>
            <a:r>
              <a:rPr lang="en-US" altLang="zh-CN" sz="3200">
                <a:solidFill>
                  <a:srgbClr val="C00000"/>
                </a:solidFill>
                <a:effectLst/>
                <a:latin typeface="黑体" panose="02010609060101010101" charset="-122"/>
                <a:ea typeface="黑体" panose="02010609060101010101" charset="-122"/>
                <a:sym typeface="+mn-ea"/>
              </a:rPr>
              <a:t>”</a:t>
            </a:r>
            <a:r>
              <a:rPr lang="zh-CN" altLang="en-US" sz="3200">
                <a:solidFill>
                  <a:srgbClr val="C00000"/>
                </a:solidFill>
                <a:effectLst/>
                <a:latin typeface="黑体" panose="02010609060101010101" charset="-122"/>
                <a:ea typeface="黑体" panose="02010609060101010101" charset="-122"/>
                <a:sym typeface="+mn-ea"/>
              </a:rPr>
              <a:t>养成了勤劳节俭的习惯</a:t>
            </a:r>
            <a:endParaRPr lang="zh-CN" altLang="en-US" sz="3200">
              <a:solidFill>
                <a:srgbClr val="C00000"/>
              </a:solidFill>
              <a:effectLst/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5245" y="47625"/>
            <a:ext cx="2134870" cy="763905"/>
            <a:chOff x="87" y="75"/>
            <a:chExt cx="3362" cy="1203"/>
          </a:xfrm>
        </p:grpSpPr>
        <p:sp>
          <p:nvSpPr>
            <p:cNvPr id="20" name="矩形 19"/>
            <p:cNvSpPr/>
            <p:nvPr/>
          </p:nvSpPr>
          <p:spPr>
            <a:xfrm>
              <a:off x="451" y="316"/>
              <a:ext cx="2998" cy="96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3200" b="1">
                  <a:solidFill>
                    <a:schemeClr val="tx1"/>
                  </a:solidFill>
                  <a:effectLst/>
                  <a:latin typeface="+mj-ea"/>
                  <a:ea typeface="+mj-ea"/>
                </a:rPr>
                <a:t>教益点滴</a:t>
              </a:r>
              <a:endParaRPr lang="zh-CN" altLang="en-US" sz="3200" b="1">
                <a:solidFill>
                  <a:schemeClr val="tx1"/>
                </a:solidFill>
                <a:effectLst/>
                <a:latin typeface="+mj-ea"/>
                <a:ea typeface="+mj-ea"/>
              </a:endParaRPr>
            </a:p>
          </p:txBody>
        </p:sp>
        <p:sp>
          <p:nvSpPr>
            <p:cNvPr id="21" name="椭圆 20"/>
            <p:cNvSpPr/>
            <p:nvPr>
              <p:custDataLst>
                <p:tags r:id="rId5"/>
              </p:custDataLst>
            </p:nvPr>
          </p:nvSpPr>
          <p:spPr>
            <a:xfrm>
              <a:off x="87" y="75"/>
              <a:ext cx="549" cy="562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>
                <a:lnSpc>
                  <a:spcPct val="120000"/>
                </a:lnSpc>
              </a:pPr>
              <a:endParaRPr lang="zh-CN" altLang="en-US" sz="135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cxnSp>
        <p:nvCxnSpPr>
          <p:cNvPr id="2" name="直接连接符 1"/>
          <p:cNvCxnSpPr/>
          <p:nvPr/>
        </p:nvCxnSpPr>
        <p:spPr>
          <a:xfrm>
            <a:off x="2059940" y="2966085"/>
            <a:ext cx="1672590" cy="18415"/>
          </a:xfrm>
          <a:prstGeom prst="line">
            <a:avLst/>
          </a:prstGeom>
          <a:ln w="31750" cap="rnd">
            <a:solidFill>
              <a:schemeClr val="accent1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3469640" y="3519805"/>
            <a:ext cx="3990975" cy="15240"/>
          </a:xfrm>
          <a:prstGeom prst="line">
            <a:avLst/>
          </a:prstGeom>
          <a:ln w="31750" cap="rnd">
            <a:solidFill>
              <a:schemeClr val="accent1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1" animBg="1"/>
      <p:bldP spid="48" grpId="0" bldLvl="0" animBg="1"/>
      <p:bldP spid="48" grpId="1" animBg="1"/>
      <p:bldP spid="17" grpId="0" bldLvl="0" animBg="1"/>
      <p:bldP spid="17" grpId="1" animBg="1"/>
      <p:bldP spid="18" grpId="0" bldLvl="0" animBg="1"/>
      <p:bldP spid="18" grpId="1" animBg="1"/>
      <p:bldP spid="7" grpId="0"/>
      <p:bldP spid="7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" name="图片 25"/>
          <p:cNvPicPr/>
          <p:nvPr/>
        </p:nvPicPr>
        <p:blipFill>
          <a:blip r:embed="rId1">
            <a:alphaModFix amt="15000"/>
          </a:blip>
          <a:srcRect l="-832" t="16520" b="8507"/>
        </p:blipFill>
        <p:spPr>
          <a:xfrm>
            <a:off x="8037830" y="1569720"/>
            <a:ext cx="4154170" cy="5288280"/>
          </a:xfrm>
          <a:prstGeom prst="rect">
            <a:avLst/>
          </a:prstGeom>
        </p:spPr>
      </p:pic>
      <p:sp>
        <p:nvSpPr>
          <p:cNvPr id="9" name="圆角矩形 8"/>
          <p:cNvSpPr/>
          <p:nvPr/>
        </p:nvSpPr>
        <p:spPr>
          <a:xfrm>
            <a:off x="513080" y="1024890"/>
            <a:ext cx="11189335" cy="1193165"/>
          </a:xfrm>
          <a:prstGeom prst="roundRect">
            <a:avLst/>
          </a:prstGeom>
          <a:gradFill>
            <a:gsLst>
              <a:gs pos="100000">
                <a:srgbClr val="EDDADE">
                  <a:alpha val="46000"/>
                  <a:lumMod val="46000"/>
                  <a:lumOff val="54000"/>
                </a:srgbClr>
              </a:gs>
              <a:gs pos="0">
                <a:srgbClr val="F3E6E9"/>
              </a:gs>
              <a:gs pos="100000">
                <a:srgbClr val="E6CDD3"/>
              </a:gs>
            </a:gsLst>
            <a:lin ang="5400000" scaled="1"/>
          </a:gra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l" defTabSz="1219200" eaLnBrk="1" hangingPunct="1">
              <a:lnSpc>
                <a:spcPct val="110000"/>
              </a:lnSpc>
              <a:spcBef>
                <a:spcPts val="800"/>
              </a:spcBef>
              <a:defRPr/>
            </a:pPr>
            <a:r>
              <a:rPr lang="zh-CN" sz="3200" dirty="0">
                <a:solidFill>
                  <a:prstClr val="black"/>
                </a:solidFill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  <a:sym typeface="+mn-ea"/>
              </a:rPr>
              <a:t>作者在回忆往事之后，深情地写道：</a:t>
            </a:r>
            <a:r>
              <a:rPr lang="en-US" altLang="zh-CN" sz="3200" dirty="0">
                <a:solidFill>
                  <a:srgbClr val="C00000"/>
                </a:solidFill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  <a:sym typeface="+mn-ea"/>
              </a:rPr>
              <a:t>“</a:t>
            </a:r>
            <a:r>
              <a:rPr lang="zh-CN" altLang="en-US" sz="3200" dirty="0">
                <a:solidFill>
                  <a:srgbClr val="C00000"/>
                </a:solidFill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  <a:sym typeface="+mn-ea"/>
              </a:rPr>
              <a:t>我应该感谢母亲。</a:t>
            </a:r>
            <a:r>
              <a:rPr lang="en-US" altLang="zh-CN" sz="3200" dirty="0">
                <a:solidFill>
                  <a:srgbClr val="C00000"/>
                </a:solidFill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  <a:sym typeface="+mn-ea"/>
              </a:rPr>
              <a:t>”</a:t>
            </a:r>
            <a:r>
              <a:rPr lang="zh-CN" altLang="en-US" sz="3200" dirty="0">
                <a:solidFill>
                  <a:prstClr val="black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结合课文具体内容，说说</a:t>
            </a:r>
            <a:r>
              <a:rPr lang="en-US" altLang="zh-CN" sz="3200" dirty="0">
                <a:solidFill>
                  <a:prstClr val="black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“</a:t>
            </a:r>
            <a:r>
              <a:rPr lang="zh-CN" altLang="en-US" sz="3200" dirty="0">
                <a:solidFill>
                  <a:prstClr val="black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我</a:t>
            </a:r>
            <a:r>
              <a:rPr lang="en-US" altLang="zh-CN" sz="3200" dirty="0">
                <a:solidFill>
                  <a:prstClr val="black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”</a:t>
            </a:r>
            <a:r>
              <a:rPr lang="zh-CN" altLang="en-US" sz="3200" dirty="0">
                <a:solidFill>
                  <a:prstClr val="black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从母亲身上得到了哪些教益。</a:t>
            </a:r>
            <a:endParaRPr lang="zh-CN" altLang="en-US" sz="3200" dirty="0">
              <a:solidFill>
                <a:prstClr val="black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837180" y="3533775"/>
            <a:ext cx="6409690" cy="60261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algn="l" defTabSz="1219200" eaLnBrk="1" hangingPunct="1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3200">
                <a:solidFill>
                  <a:srgbClr val="C00000"/>
                </a:solidFill>
                <a:effectLst/>
                <a:latin typeface="黑体" panose="02010609060101010101" charset="-122"/>
                <a:ea typeface="黑体" panose="02010609060101010101" charset="-122"/>
                <a:sym typeface="+mn-ea"/>
              </a:rPr>
              <a:t>④教</a:t>
            </a:r>
            <a:r>
              <a:rPr lang="zh-CN" sz="3200">
                <a:solidFill>
                  <a:srgbClr val="C00000"/>
                </a:solidFill>
                <a:effectLst/>
                <a:latin typeface="黑体" panose="02010609060101010101" charset="-122"/>
                <a:ea typeface="黑体" panose="02010609060101010101" charset="-122"/>
                <a:sym typeface="+mn-ea"/>
              </a:rPr>
              <a:t>会</a:t>
            </a:r>
            <a:r>
              <a:rPr lang="en-US" altLang="zh-CN" sz="3200">
                <a:solidFill>
                  <a:srgbClr val="C00000"/>
                </a:solidFill>
                <a:effectLst/>
                <a:latin typeface="黑体" panose="02010609060101010101" charset="-122"/>
                <a:ea typeface="黑体" panose="02010609060101010101" charset="-122"/>
                <a:sym typeface="+mn-ea"/>
              </a:rPr>
              <a:t>“</a:t>
            </a:r>
            <a:r>
              <a:rPr lang="zh-CN" altLang="en-US" sz="3200">
                <a:solidFill>
                  <a:srgbClr val="C00000"/>
                </a:solidFill>
                <a:effectLst/>
                <a:latin typeface="黑体" panose="02010609060101010101" charset="-122"/>
                <a:ea typeface="黑体" panose="02010609060101010101" charset="-122"/>
                <a:sym typeface="+mn-ea"/>
              </a:rPr>
              <a:t>我</a:t>
            </a:r>
            <a:r>
              <a:rPr lang="en-US" altLang="zh-CN" sz="3200">
                <a:solidFill>
                  <a:srgbClr val="C00000"/>
                </a:solidFill>
                <a:effectLst/>
                <a:latin typeface="黑体" panose="02010609060101010101" charset="-122"/>
                <a:ea typeface="黑体" panose="02010609060101010101" charset="-122"/>
                <a:sym typeface="+mn-ea"/>
              </a:rPr>
              <a:t>”</a:t>
            </a:r>
            <a:r>
              <a:rPr lang="zh-CN" altLang="en-US" sz="3200">
                <a:solidFill>
                  <a:srgbClr val="C00000"/>
                </a:solidFill>
                <a:effectLst/>
                <a:latin typeface="黑体" panose="02010609060101010101" charset="-122"/>
                <a:ea typeface="黑体" panose="02010609060101010101" charset="-122"/>
                <a:sym typeface="+mn-ea"/>
              </a:rPr>
              <a:t>与困难做斗争的经验</a:t>
            </a:r>
            <a:endParaRPr lang="zh-CN" altLang="en-US" sz="3200">
              <a:solidFill>
                <a:srgbClr val="C00000"/>
              </a:solidFill>
              <a:effectLst/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5245" y="47625"/>
            <a:ext cx="2134870" cy="763905"/>
            <a:chOff x="87" y="75"/>
            <a:chExt cx="3362" cy="1203"/>
          </a:xfrm>
        </p:grpSpPr>
        <p:sp>
          <p:nvSpPr>
            <p:cNvPr id="20" name="矩形 19"/>
            <p:cNvSpPr/>
            <p:nvPr/>
          </p:nvSpPr>
          <p:spPr>
            <a:xfrm>
              <a:off x="451" y="316"/>
              <a:ext cx="2998" cy="96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3200" b="1">
                  <a:solidFill>
                    <a:schemeClr val="tx1"/>
                  </a:solidFill>
                  <a:effectLst/>
                  <a:latin typeface="+mj-ea"/>
                  <a:ea typeface="+mj-ea"/>
                </a:rPr>
                <a:t>教</a:t>
              </a:r>
              <a:r>
                <a:rPr lang="zh-CN" altLang="en-US" sz="3200" b="1">
                  <a:solidFill>
                    <a:schemeClr val="tx1"/>
                  </a:solidFill>
                  <a:effectLst/>
                  <a:latin typeface="+mj-ea"/>
                  <a:ea typeface="+mj-ea"/>
                  <a:sym typeface="+mn-ea"/>
                </a:rPr>
                <a:t>益</a:t>
              </a:r>
              <a:r>
                <a:rPr lang="zh-CN" altLang="en-US" sz="3200" b="1">
                  <a:solidFill>
                    <a:schemeClr val="tx1"/>
                  </a:solidFill>
                  <a:effectLst/>
                  <a:latin typeface="+mj-ea"/>
                  <a:ea typeface="+mj-ea"/>
                </a:rPr>
                <a:t>点滴</a:t>
              </a:r>
              <a:endParaRPr lang="zh-CN" altLang="en-US" sz="3200" b="1">
                <a:solidFill>
                  <a:schemeClr val="tx1"/>
                </a:solidFill>
                <a:effectLst/>
                <a:latin typeface="+mj-ea"/>
                <a:ea typeface="+mj-ea"/>
              </a:endParaRPr>
            </a:p>
          </p:txBody>
        </p:sp>
        <p:sp>
          <p:nvSpPr>
            <p:cNvPr id="21" name="椭圆 20"/>
            <p:cNvSpPr/>
            <p:nvPr>
              <p:custDataLst>
                <p:tags r:id="rId2"/>
              </p:custDataLst>
            </p:nvPr>
          </p:nvSpPr>
          <p:spPr>
            <a:xfrm>
              <a:off x="87" y="75"/>
              <a:ext cx="549" cy="562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>
                <a:lnSpc>
                  <a:spcPct val="120000"/>
                </a:lnSpc>
              </a:pPr>
              <a:endParaRPr lang="zh-CN" altLang="en-US" sz="135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840105" y="2651760"/>
            <a:ext cx="10255250" cy="737870"/>
            <a:chOff x="4571" y="4065"/>
            <a:chExt cx="13536" cy="998"/>
          </a:xfrm>
        </p:grpSpPr>
        <p:sp>
          <p:nvSpPr>
            <p:cNvPr id="10" name="矩形 9"/>
            <p:cNvSpPr/>
            <p:nvPr>
              <p:custDataLst>
                <p:tags r:id="rId3"/>
              </p:custDataLst>
            </p:nvPr>
          </p:nvSpPr>
          <p:spPr>
            <a:xfrm>
              <a:off x="4571" y="4065"/>
              <a:ext cx="13536" cy="998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50000"/>
                    <a:lumOff val="50000"/>
                    <a:alpha val="40000"/>
                  </a:schemeClr>
                </a:gs>
                <a:gs pos="100000">
                  <a:schemeClr val="accent1">
                    <a:lumMod val="10000"/>
                    <a:lumOff val="90000"/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cxnSp>
          <p:nvCxnSpPr>
            <p:cNvPr id="11" name="直接连接符 10"/>
            <p:cNvCxnSpPr/>
            <p:nvPr>
              <p:custDataLst>
                <p:tags r:id="rId4"/>
              </p:custDataLst>
            </p:nvPr>
          </p:nvCxnSpPr>
          <p:spPr>
            <a:xfrm>
              <a:off x="4571" y="4065"/>
              <a:ext cx="13536" cy="0"/>
            </a:xfrm>
            <a:prstGeom prst="line">
              <a:avLst/>
            </a:prstGeom>
            <a:ln w="12700" cap="rnd">
              <a:solidFill>
                <a:schemeClr val="accent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>
              <p:custDataLst>
                <p:tags r:id="rId5"/>
              </p:custDataLst>
            </p:nvPr>
          </p:nvCxnSpPr>
          <p:spPr>
            <a:xfrm flipH="1">
              <a:off x="4571" y="5049"/>
              <a:ext cx="13536" cy="0"/>
            </a:xfrm>
            <a:prstGeom prst="line">
              <a:avLst/>
            </a:prstGeom>
            <a:ln w="12700" cap="rnd">
              <a:solidFill>
                <a:schemeClr val="accent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文本框 12"/>
          <p:cNvSpPr txBox="1"/>
          <p:nvPr/>
        </p:nvSpPr>
        <p:spPr>
          <a:xfrm>
            <a:off x="1265555" y="2738755"/>
            <a:ext cx="93116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锦绣宋体" panose="02000503000000000000" charset="-122"/>
                <a:ea typeface="锦绣宋体" panose="02000503000000000000" charset="-122"/>
                <a:cs typeface="锦绣宋体" panose="02000503000000000000" charset="-122"/>
              </a:rPr>
              <a:t>母亲聪明能干，无论遇到多大的困难也不会灰心。</a:t>
            </a:r>
            <a:endParaRPr lang="en-US" sz="3200" b="1">
              <a:latin typeface="锦绣宋体" panose="02000503000000000000" charset="-122"/>
              <a:ea typeface="锦绣宋体" panose="02000503000000000000" charset="-122"/>
              <a:cs typeface="锦绣宋体" panose="02000503000000000000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513080" y="4739640"/>
            <a:ext cx="11189335" cy="737870"/>
            <a:chOff x="4571" y="4065"/>
            <a:chExt cx="13536" cy="998"/>
          </a:xfrm>
        </p:grpSpPr>
        <p:sp>
          <p:nvSpPr>
            <p:cNvPr id="16" name="矩形 15"/>
            <p:cNvSpPr/>
            <p:nvPr>
              <p:custDataLst>
                <p:tags r:id="rId6"/>
              </p:custDataLst>
            </p:nvPr>
          </p:nvSpPr>
          <p:spPr>
            <a:xfrm>
              <a:off x="4571" y="4065"/>
              <a:ext cx="13536" cy="998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50000"/>
                    <a:lumOff val="50000"/>
                    <a:alpha val="40000"/>
                  </a:schemeClr>
                </a:gs>
                <a:gs pos="100000">
                  <a:schemeClr val="accent1">
                    <a:lumMod val="10000"/>
                    <a:lumOff val="90000"/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cxnSp>
          <p:nvCxnSpPr>
            <p:cNvPr id="22" name="直接连接符 21"/>
            <p:cNvCxnSpPr/>
            <p:nvPr>
              <p:custDataLst>
                <p:tags r:id="rId7"/>
              </p:custDataLst>
            </p:nvPr>
          </p:nvCxnSpPr>
          <p:spPr>
            <a:xfrm>
              <a:off x="4571" y="4065"/>
              <a:ext cx="13536" cy="0"/>
            </a:xfrm>
            <a:prstGeom prst="line">
              <a:avLst/>
            </a:prstGeom>
            <a:ln w="12700" cap="rnd">
              <a:solidFill>
                <a:schemeClr val="accent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>
              <p:custDataLst>
                <p:tags r:id="rId8"/>
              </p:custDataLst>
            </p:nvPr>
          </p:nvCxnSpPr>
          <p:spPr>
            <a:xfrm flipH="1">
              <a:off x="4571" y="5049"/>
              <a:ext cx="13536" cy="0"/>
            </a:xfrm>
            <a:prstGeom prst="line">
              <a:avLst/>
            </a:prstGeom>
            <a:ln w="12700" cap="rnd">
              <a:solidFill>
                <a:schemeClr val="accent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文本框 23"/>
          <p:cNvSpPr txBox="1"/>
          <p:nvPr/>
        </p:nvSpPr>
        <p:spPr>
          <a:xfrm>
            <a:off x="640080" y="4803775"/>
            <a:ext cx="110623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锦绣宋体" panose="02000503000000000000" charset="-122"/>
                <a:ea typeface="锦绣宋体" panose="02000503000000000000" charset="-122"/>
                <a:cs typeface="锦绣宋体" panose="02000503000000000000" charset="-122"/>
              </a:rPr>
              <a:t>母亲对地主劣绅的反抗，对</a:t>
            </a:r>
            <a:r>
              <a:rPr lang="en-US" altLang="zh-CN" sz="3200" b="1">
                <a:latin typeface="锦绣宋体" panose="02000503000000000000" charset="-122"/>
                <a:ea typeface="锦绣宋体" panose="02000503000000000000" charset="-122"/>
                <a:cs typeface="锦绣宋体" panose="02000503000000000000" charset="-122"/>
              </a:rPr>
              <a:t>“</a:t>
            </a:r>
            <a:r>
              <a:rPr lang="zh-CN" altLang="en-US" sz="3200" b="1">
                <a:latin typeface="锦绣宋体" panose="02000503000000000000" charset="-122"/>
                <a:ea typeface="锦绣宋体" panose="02000503000000000000" charset="-122"/>
                <a:cs typeface="锦绣宋体" panose="02000503000000000000" charset="-122"/>
              </a:rPr>
              <a:t>我</a:t>
            </a:r>
            <a:r>
              <a:rPr lang="en-US" altLang="zh-CN" sz="3200" b="1">
                <a:latin typeface="锦绣宋体" panose="02000503000000000000" charset="-122"/>
                <a:ea typeface="锦绣宋体" panose="02000503000000000000" charset="-122"/>
                <a:cs typeface="锦绣宋体" panose="02000503000000000000" charset="-122"/>
              </a:rPr>
              <a:t>”</a:t>
            </a:r>
            <a:r>
              <a:rPr lang="zh-CN" altLang="en-US" sz="3200" b="1">
                <a:latin typeface="锦绣宋体" panose="02000503000000000000" charset="-122"/>
                <a:ea typeface="锦绣宋体" panose="02000503000000000000" charset="-122"/>
                <a:cs typeface="锦绣宋体" panose="02000503000000000000" charset="-122"/>
              </a:rPr>
              <a:t>走上革命道路的坚定支持。</a:t>
            </a:r>
            <a:endParaRPr lang="zh-CN" altLang="en-US" sz="3200" b="1">
              <a:latin typeface="锦绣宋体" panose="02000503000000000000" charset="-122"/>
              <a:ea typeface="锦绣宋体" panose="02000503000000000000" charset="-122"/>
              <a:cs typeface="锦绣宋体" panose="02000503000000000000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412365" y="5675630"/>
            <a:ext cx="7259320" cy="60261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algn="l" defTabSz="1219200" eaLnBrk="1" hangingPunct="1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3200">
                <a:solidFill>
                  <a:srgbClr val="C00000"/>
                </a:solidFill>
                <a:effectLst/>
                <a:latin typeface="黑体" panose="02010609060101010101" charset="-122"/>
                <a:ea typeface="黑体" panose="02010609060101010101" charset="-122"/>
                <a:sym typeface="+mn-ea"/>
              </a:rPr>
              <a:t>⑤</a:t>
            </a:r>
            <a:r>
              <a:rPr sz="3200">
                <a:solidFill>
                  <a:srgbClr val="C00000"/>
                </a:solidFill>
                <a:effectLst/>
                <a:latin typeface="黑体" panose="02010609060101010101" charset="-122"/>
                <a:ea typeface="黑体" panose="02010609060101010101" charset="-122"/>
                <a:sym typeface="+mn-ea"/>
              </a:rPr>
              <a:t>使“我”拥有了革命精神和革命意志</a:t>
            </a:r>
            <a:endParaRPr sz="3200">
              <a:solidFill>
                <a:srgbClr val="C00000"/>
              </a:solidFill>
              <a:effectLst/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1" animBg="1"/>
      <p:bldP spid="17" grpId="0" bldLvl="0" animBg="1"/>
      <p:bldP spid="17" grpId="1" animBg="1"/>
      <p:bldP spid="13" grpId="0"/>
      <p:bldP spid="13" grpId="1"/>
      <p:bldP spid="24" grpId="0"/>
      <p:bldP spid="24" grpId="1"/>
      <p:bldP spid="25" grpId="0" bldLvl="0" animBg="1"/>
      <p:bldP spid="25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>
            <a:alphaModFix amt="47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" y="0"/>
            <a:ext cx="12137390" cy="6857365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2651760" y="3971925"/>
            <a:ext cx="9465310" cy="2747010"/>
          </a:xfrm>
          <a:prstGeom prst="rect">
            <a:avLst/>
          </a:prstGeom>
          <a:solidFill>
            <a:schemeClr val="bg1">
              <a:alpha val="86000"/>
            </a:schemeClr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55245" y="47625"/>
            <a:ext cx="2134870" cy="763905"/>
            <a:chOff x="87" y="75"/>
            <a:chExt cx="3362" cy="1203"/>
          </a:xfrm>
        </p:grpSpPr>
        <p:sp>
          <p:nvSpPr>
            <p:cNvPr id="20" name="矩形 19"/>
            <p:cNvSpPr/>
            <p:nvPr/>
          </p:nvSpPr>
          <p:spPr>
            <a:xfrm>
              <a:off x="451" y="316"/>
              <a:ext cx="2998" cy="96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3200" b="1">
                  <a:solidFill>
                    <a:schemeClr val="tx1"/>
                  </a:solidFill>
                  <a:effectLst/>
                  <a:latin typeface="+mj-ea"/>
                  <a:ea typeface="+mj-ea"/>
                </a:rPr>
                <a:t>资料链接</a:t>
              </a:r>
              <a:endParaRPr lang="zh-CN" altLang="en-US" sz="3200" b="1">
                <a:solidFill>
                  <a:schemeClr val="tx1"/>
                </a:solidFill>
                <a:effectLst/>
                <a:latin typeface="+mj-ea"/>
                <a:ea typeface="+mj-ea"/>
              </a:endParaRPr>
            </a:p>
          </p:txBody>
        </p:sp>
        <p:sp>
          <p:nvSpPr>
            <p:cNvPr id="21" name="椭圆 20"/>
            <p:cNvSpPr/>
            <p:nvPr>
              <p:custDataLst>
                <p:tags r:id="rId3"/>
              </p:custDataLst>
            </p:nvPr>
          </p:nvSpPr>
          <p:spPr>
            <a:xfrm>
              <a:off x="87" y="75"/>
              <a:ext cx="549" cy="562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>
                <a:lnSpc>
                  <a:spcPct val="120000"/>
                </a:lnSpc>
              </a:pPr>
              <a:endParaRPr lang="zh-CN" altLang="en-US" sz="135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2651125" y="1061085"/>
            <a:ext cx="9464675" cy="2817495"/>
          </a:xfrm>
          <a:prstGeom prst="rect">
            <a:avLst/>
          </a:prstGeom>
          <a:solidFill>
            <a:schemeClr val="bg1">
              <a:alpha val="86000"/>
            </a:schemeClr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2651125" y="1021715"/>
            <a:ext cx="9349740" cy="28346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fontAlgn="auto">
              <a:lnSpc>
                <a:spcPct val="130000"/>
              </a:lnSpc>
              <a:spcAft>
                <a:spcPct val="0"/>
              </a:spcAft>
            </a:pPr>
            <a:r>
              <a:rPr lang="en-US" altLang="zh-CN" sz="2800">
                <a:solidFill>
                  <a:srgbClr val="33333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</a:t>
            </a:r>
            <a:r>
              <a:rPr lang="zh-CN" altLang="en-US" sz="2800">
                <a:solidFill>
                  <a:srgbClr val="33333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抗日战争全面爆发后</a:t>
            </a:r>
            <a:r>
              <a:rPr altLang="zh-CN" sz="2800" b="1" dirty="0">
                <a:solidFill>
                  <a:srgbClr val="00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>
                <a:solidFill>
                  <a:srgbClr val="33333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朱德同志怀着</a:t>
            </a:r>
            <a:r>
              <a:rPr lang="zh-CN" altLang="en-US" sz="2800" b="1">
                <a:solidFill>
                  <a:srgbClr val="333333"/>
                </a:solidFill>
                <a:latin typeface="PMingLiU-ExtB" panose="02020500000000000000" charset="-120"/>
                <a:ea typeface="PMingLiU-ExtB" panose="02020500000000000000" charset="-120"/>
                <a:cs typeface="黑体" panose="02010609060101010101" charset="-122"/>
                <a:sym typeface="+mn-ea"/>
              </a:rPr>
              <a:t>“</a:t>
            </a:r>
            <a:r>
              <a:rPr lang="zh-CN" altLang="en-US" sz="2800">
                <a:solidFill>
                  <a:srgbClr val="33333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与日寇决一死战</a:t>
            </a:r>
            <a:r>
              <a:rPr altLang="zh-CN" sz="2800" b="1" dirty="0">
                <a:solidFill>
                  <a:srgbClr val="00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>
                <a:solidFill>
                  <a:srgbClr val="33333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复我河山</a:t>
            </a:r>
            <a:r>
              <a:rPr altLang="zh-CN" sz="2800" b="1" dirty="0">
                <a:solidFill>
                  <a:srgbClr val="00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>
                <a:solidFill>
                  <a:srgbClr val="33333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保我民族</a:t>
            </a:r>
            <a:r>
              <a:rPr lang="zh-CN" altLang="en-US" sz="2800" b="1">
                <a:solidFill>
                  <a:srgbClr val="333333"/>
                </a:solidFill>
                <a:latin typeface="PMingLiU-ExtB" panose="02020500000000000000" charset="-120"/>
                <a:ea typeface="PMingLiU-ExtB" panose="02020500000000000000" charset="-120"/>
                <a:cs typeface="黑体" panose="02010609060101010101" charset="-122"/>
                <a:sym typeface="+mn-ea"/>
              </a:rPr>
              <a:t>”</a:t>
            </a:r>
            <a:r>
              <a:rPr lang="zh-CN" altLang="en-US" sz="2800">
                <a:solidFill>
                  <a:srgbClr val="33333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的决心</a:t>
            </a:r>
            <a:r>
              <a:rPr altLang="zh-CN" sz="2800" b="1" dirty="0">
                <a:solidFill>
                  <a:srgbClr val="00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>
                <a:solidFill>
                  <a:srgbClr val="33333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率领抗日将士挥师东渡黄河</a:t>
            </a:r>
            <a:r>
              <a:rPr altLang="zh-CN" sz="2800" b="1" dirty="0">
                <a:solidFill>
                  <a:srgbClr val="00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>
                <a:solidFill>
                  <a:srgbClr val="33333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开赴华北抗日前线。朱德同志坚决执行党的抗日民族统一战线政策</a:t>
            </a:r>
            <a:r>
              <a:rPr altLang="zh-CN" sz="2800" b="1" dirty="0">
                <a:solidFill>
                  <a:srgbClr val="00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>
                <a:solidFill>
                  <a:srgbClr val="33333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团结抗战</a:t>
            </a:r>
            <a:r>
              <a:rPr altLang="zh-CN" sz="2800" b="1" dirty="0">
                <a:solidFill>
                  <a:srgbClr val="00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>
                <a:solidFill>
                  <a:srgbClr val="33333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力挽狂澜</a:t>
            </a:r>
            <a:r>
              <a:rPr altLang="zh-CN" sz="2800" b="1" dirty="0">
                <a:solidFill>
                  <a:srgbClr val="00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>
                <a:solidFill>
                  <a:srgbClr val="33333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为挺进敌后、开辟华北抗日根据地作出了重大贡献。</a:t>
            </a:r>
            <a:endParaRPr lang="zh-CN" altLang="en-US" sz="2800">
              <a:solidFill>
                <a:srgbClr val="333333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indent="0" fontAlgn="auto">
              <a:lnSpc>
                <a:spcPct val="130000"/>
              </a:lnSpc>
              <a:spcAft>
                <a:spcPct val="0"/>
              </a:spcAft>
            </a:pPr>
            <a:endParaRPr lang="zh-CN" altLang="en-US" sz="2800">
              <a:solidFill>
                <a:srgbClr val="333333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10" name="图片 9"/>
          <p:cNvPicPr/>
          <p:nvPr/>
        </p:nvPicPr>
        <p:blipFill>
          <a:blip r:embed="rId4"/>
          <a:srcRect l="8146" t="18049" r="12016" b="293"/>
        </p:blipFill>
        <p:spPr>
          <a:xfrm>
            <a:off x="-516890" y="1718310"/>
            <a:ext cx="3510280" cy="513969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2891790" y="3873500"/>
            <a:ext cx="9086215" cy="28346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0" indent="266700">
              <a:lnSpc>
                <a:spcPct val="130000"/>
              </a:lnSpc>
              <a:spcAft>
                <a:spcPct val="0"/>
              </a:spcAft>
            </a:pPr>
            <a:r>
              <a:rPr lang="en-US" altLang="zh-CN" sz="2800">
                <a:solidFill>
                  <a:srgbClr val="33333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1940</a:t>
            </a:r>
            <a:r>
              <a:rPr lang="zh-CN" altLang="en-US" sz="2800">
                <a:solidFill>
                  <a:srgbClr val="33333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年</a:t>
            </a:r>
            <a:r>
              <a:rPr altLang="zh-CN" sz="2800" b="1" dirty="0">
                <a:solidFill>
                  <a:srgbClr val="00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>
                <a:solidFill>
                  <a:srgbClr val="33333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朱德同志从太行前线回到延安</a:t>
            </a:r>
            <a:r>
              <a:rPr altLang="zh-CN" sz="2800" b="1" dirty="0">
                <a:solidFill>
                  <a:srgbClr val="00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>
                <a:solidFill>
                  <a:srgbClr val="33333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协助毛泽东同志领导各敌后根据地的抗日战争。为克服陕甘宁边区的严重经济困难</a:t>
            </a:r>
            <a:r>
              <a:rPr altLang="zh-CN" sz="2800" b="1" dirty="0">
                <a:solidFill>
                  <a:srgbClr val="00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>
                <a:solidFill>
                  <a:srgbClr val="33333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朱德同志响应毛泽东同志“自己动手、丰衣足食”的号召</a:t>
            </a:r>
            <a:r>
              <a:rPr altLang="zh-CN" sz="2800" b="1" dirty="0">
                <a:solidFill>
                  <a:srgbClr val="00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>
                <a:solidFill>
                  <a:srgbClr val="33333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亲自指导和推动大生产运动</a:t>
            </a:r>
            <a:r>
              <a:rPr altLang="zh-CN" sz="2800" b="1" dirty="0">
                <a:solidFill>
                  <a:srgbClr val="00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>
                <a:solidFill>
                  <a:srgbClr val="33333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倡导培育了</a:t>
            </a:r>
            <a:r>
              <a:rPr lang="en-US" altLang="zh-CN" sz="2800">
                <a:solidFill>
                  <a:srgbClr val="33333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</a:t>
            </a:r>
            <a:r>
              <a:rPr lang="zh-CN" altLang="en-US" sz="2800">
                <a:solidFill>
                  <a:srgbClr val="333333"/>
                </a:solidFill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南泥湾精神</a:t>
            </a:r>
            <a:r>
              <a:rPr lang="en-US" altLang="zh-CN" sz="2800">
                <a:solidFill>
                  <a:srgbClr val="33333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”</a:t>
            </a:r>
            <a:r>
              <a:rPr altLang="zh-CN" sz="2800" b="1" dirty="0">
                <a:solidFill>
                  <a:srgbClr val="00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>
                <a:solidFill>
                  <a:srgbClr val="33333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成为人民军队的一个光荣传统。</a:t>
            </a:r>
            <a:endParaRPr lang="zh-CN" altLang="en-US" sz="2800">
              <a:solidFill>
                <a:srgbClr val="333333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5636895" y="335280"/>
            <a:ext cx="3497580" cy="68072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>
                <a:solidFill>
                  <a:srgbClr val="C00000"/>
                </a:solidFill>
              </a:rPr>
              <a:t>不怕困难、革命意志</a:t>
            </a:r>
            <a:endParaRPr lang="zh-CN" altLang="en-US" sz="2800">
              <a:solidFill>
                <a:srgbClr val="C00000"/>
              </a:solidFill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5636895" y="6106795"/>
            <a:ext cx="3498215" cy="61214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>
                <a:solidFill>
                  <a:srgbClr val="C00000"/>
                </a:solidFill>
              </a:rPr>
              <a:t>勤劳简朴、以身作则</a:t>
            </a:r>
            <a:endParaRPr lang="zh-CN" altLang="en-US" sz="280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1" grpId="0" bldLvl="0" animBg="1"/>
      <p:bldP spid="12" grpId="1"/>
      <p:bldP spid="11" grpId="1" animBg="1"/>
      <p:bldP spid="16" grpId="0" bldLvl="0" animBg="1"/>
      <p:bldP spid="14" grpId="0"/>
      <p:bldP spid="16" grpId="1" animBg="1"/>
      <p:bldP spid="14" grpId="1"/>
      <p:bldP spid="22" grpId="0" bldLvl="0" animBg="1"/>
      <p:bldP spid="22" grpId="1" animBg="1"/>
      <p:bldP spid="23" grpId="0" bldLvl="0" animBg="1"/>
      <p:bldP spid="2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-39370" y="0"/>
            <a:ext cx="12249150" cy="6845300"/>
          </a:xfrm>
          <a:prstGeom prst="rect">
            <a:avLst/>
          </a:prstGeom>
          <a:noFill/>
        </p:spPr>
      </p:pic>
      <p:sp>
        <p:nvSpPr>
          <p:cNvPr id="16" name="文本框 9"/>
          <p:cNvSpPr txBox="1"/>
          <p:nvPr>
            <p:custDataLst>
              <p:tags r:id="rId3"/>
            </p:custDataLst>
          </p:nvPr>
        </p:nvSpPr>
        <p:spPr>
          <a:xfrm>
            <a:off x="2447290" y="2768600"/>
            <a:ext cx="6593840" cy="1106805"/>
          </a:xfrm>
          <a:prstGeom prst="rect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6600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新蒂下午茶体" panose="03000600000000000000" pitchFamily="66" charset="-128"/>
                <a:sym typeface="+mn-ea"/>
              </a:rPr>
              <a:t>回忆</a:t>
            </a:r>
            <a:r>
              <a:rPr lang="zh-CN" altLang="en-US" sz="6600" b="1" smtClean="0">
                <a:latin typeface="微软雅黑" panose="020B0503020204020204" charset="-122"/>
                <a:ea typeface="微软雅黑" panose="020B0503020204020204" charset="-122"/>
                <a:cs typeface="新蒂下午茶体" panose="03000600000000000000" pitchFamily="66" charset="-128"/>
                <a:sym typeface="+mn-ea"/>
              </a:rPr>
              <a:t>我的</a:t>
            </a:r>
            <a:r>
              <a:rPr lang="zh-CN" altLang="en-US" sz="6600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新蒂下午茶体" panose="03000600000000000000" pitchFamily="66" charset="-128"/>
                <a:sym typeface="+mn-ea"/>
              </a:rPr>
              <a:t>母亲</a:t>
            </a:r>
            <a:endParaRPr lang="zh-CN" altLang="en-US" sz="6600" b="1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新蒂下午茶体" panose="03000600000000000000" pitchFamily="66" charset="-128"/>
              <a:sym typeface="+mn-ea"/>
            </a:endParaRPr>
          </a:p>
        </p:txBody>
      </p:sp>
      <p:sp>
        <p:nvSpPr>
          <p:cNvPr id="4" name="矩形标注 3"/>
          <p:cNvSpPr/>
          <p:nvPr>
            <p:custDataLst>
              <p:tags r:id="rId4"/>
            </p:custDataLst>
          </p:nvPr>
        </p:nvSpPr>
        <p:spPr>
          <a:xfrm>
            <a:off x="1496060" y="1403985"/>
            <a:ext cx="2620645" cy="824865"/>
          </a:xfrm>
          <a:prstGeom prst="wedgeRectCallout">
            <a:avLst>
              <a:gd name="adj1" fmla="val 458"/>
              <a:gd name="adj2" fmla="val 115896"/>
            </a:avLst>
          </a:prstGeom>
        </p:spPr>
        <p:style>
          <a:lnRef idx="0">
            <a:srgbClr val="FFFFFF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回忆性散文</a:t>
            </a:r>
            <a:endParaRPr lang="zh-CN" altLang="en-US" sz="32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标注 5"/>
          <p:cNvSpPr/>
          <p:nvPr>
            <p:custDataLst>
              <p:tags r:id="rId5"/>
            </p:custDataLst>
          </p:nvPr>
        </p:nvSpPr>
        <p:spPr>
          <a:xfrm>
            <a:off x="6081395" y="1301115"/>
            <a:ext cx="2813685" cy="824865"/>
          </a:xfrm>
          <a:prstGeom prst="wedgeRectCallout">
            <a:avLst>
              <a:gd name="adj1" fmla="val 458"/>
              <a:gd name="adj2" fmla="val 115896"/>
            </a:avLst>
          </a:prstGeom>
        </p:spPr>
        <p:style>
          <a:lnRef idx="0">
            <a:srgbClr val="FFFFFF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点明写作对象</a:t>
            </a:r>
            <a:endParaRPr lang="zh-CN" altLang="en-US" sz="28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矩形标注 10"/>
          <p:cNvSpPr/>
          <p:nvPr>
            <p:custDataLst>
              <p:tags r:id="rId6"/>
            </p:custDataLst>
          </p:nvPr>
        </p:nvSpPr>
        <p:spPr>
          <a:xfrm>
            <a:off x="3091180" y="5163820"/>
            <a:ext cx="6303010" cy="824865"/>
          </a:xfrm>
          <a:prstGeom prst="wedgeRectCallout">
            <a:avLst>
              <a:gd name="adj1" fmla="val -25897"/>
              <a:gd name="adj2" fmla="val -153156"/>
            </a:avLst>
          </a:prstGeom>
        </p:spPr>
        <p:style>
          <a:lnRef idx="0">
            <a:srgbClr val="FFFFFF"/>
          </a:lnRef>
          <a:fillRef idx="1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本文的主要内容，</a:t>
            </a:r>
            <a:r>
              <a:rPr lang="zh-CN" altLang="en-US" sz="3200" b="1">
                <a:solidFill>
                  <a:srgbClr val="FF0000"/>
                </a:solidFill>
                <a:highlight>
                  <a:srgbClr val="FFFF00"/>
                </a:highlight>
                <a:latin typeface="微软雅黑" panose="020B0503020204020204" charset="-122"/>
                <a:ea typeface="微软雅黑" panose="020B0503020204020204" charset="-122"/>
              </a:rPr>
              <a:t>点明主旨</a:t>
            </a:r>
            <a:endParaRPr lang="zh-CN" altLang="en-US" sz="3200" b="1">
              <a:solidFill>
                <a:srgbClr val="FF0000"/>
              </a:solidFill>
              <a:highlight>
                <a:srgbClr val="FFFF00"/>
              </a:highlight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00356" name="组合 5"/>
          <p:cNvGrpSpPr/>
          <p:nvPr>
            <p:custDataLst>
              <p:tags r:id="rId7"/>
            </p:custDataLst>
          </p:nvPr>
        </p:nvGrpSpPr>
        <p:grpSpPr>
          <a:xfrm>
            <a:off x="541020" y="586105"/>
            <a:ext cx="2120900" cy="736600"/>
            <a:chOff x="114300" y="393699"/>
            <a:chExt cx="2120900" cy="736601"/>
          </a:xfrm>
        </p:grpSpPr>
        <p:pic>
          <p:nvPicPr>
            <p:cNvPr id="100357" name="图片 6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70" t="29742" b="35384"/>
            <a:stretch>
              <a:fillRect/>
            </a:stretch>
          </p:blipFill>
          <p:spPr bwMode="auto">
            <a:xfrm>
              <a:off x="114300" y="393699"/>
              <a:ext cx="2120900" cy="7366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文本框 4"/>
            <p:cNvSpPr txBox="1"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214313" y="457199"/>
              <a:ext cx="1930400" cy="521971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28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charset="-122"/>
                  <a:ea typeface="黑体" panose="02010609060101010101" charset="-122"/>
                </a:rPr>
                <a:t>解</a:t>
              </a:r>
              <a:r>
                <a:rPr lang="en-US" altLang="zh-CN" sz="28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charset="-122"/>
                  <a:ea typeface="黑体" panose="02010609060101010101" charset="-122"/>
                </a:rPr>
                <a:t>  </a:t>
              </a:r>
              <a:r>
                <a:rPr lang="zh-CN" altLang="en-US" sz="28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charset="-122"/>
                  <a:ea typeface="黑体" panose="02010609060101010101" charset="-122"/>
                </a:rPr>
                <a:t>题</a:t>
              </a:r>
              <a:endPara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1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圆角矩形 8"/>
          <p:cNvSpPr/>
          <p:nvPr/>
        </p:nvSpPr>
        <p:spPr>
          <a:xfrm>
            <a:off x="241300" y="958850"/>
            <a:ext cx="11661140" cy="1205865"/>
          </a:xfrm>
          <a:prstGeom prst="roundRect">
            <a:avLst/>
          </a:prstGeom>
          <a:gradFill>
            <a:gsLst>
              <a:gs pos="100000">
                <a:srgbClr val="EDDADE">
                  <a:alpha val="46000"/>
                  <a:lumMod val="46000"/>
                  <a:lumOff val="54000"/>
                </a:srgbClr>
              </a:gs>
              <a:gs pos="0">
                <a:srgbClr val="F3E6E9"/>
              </a:gs>
              <a:gs pos="100000">
                <a:srgbClr val="E6CDD3"/>
              </a:gs>
            </a:gsLst>
            <a:lin ang="5400000" scaled="1"/>
          </a:gra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l" defTabSz="1219200" eaLnBrk="1" hangingPunct="1">
              <a:lnSpc>
                <a:spcPct val="110000"/>
              </a:lnSpc>
              <a:spcBef>
                <a:spcPts val="800"/>
              </a:spcBef>
              <a:defRPr/>
            </a:pPr>
            <a:r>
              <a:rPr lang="zh-CN" sz="3000" dirty="0">
                <a:solidFill>
                  <a:prstClr val="black"/>
                </a:solidFill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  <a:sym typeface="+mn-ea"/>
              </a:rPr>
              <a:t>对</a:t>
            </a:r>
            <a:r>
              <a:rPr lang="en-US" altLang="zh-CN" sz="3000" dirty="0">
                <a:solidFill>
                  <a:prstClr val="black"/>
                </a:solidFill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  <a:sym typeface="+mn-ea"/>
              </a:rPr>
              <a:t>“</a:t>
            </a:r>
            <a:r>
              <a:rPr lang="zh-CN" altLang="en-US" sz="3000" dirty="0">
                <a:solidFill>
                  <a:prstClr val="black"/>
                </a:solidFill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  <a:sym typeface="+mn-ea"/>
              </a:rPr>
              <a:t>我</a:t>
            </a:r>
            <a:r>
              <a:rPr lang="en-US" altLang="zh-CN" sz="3000" dirty="0">
                <a:solidFill>
                  <a:prstClr val="black"/>
                </a:solidFill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  <a:sym typeface="+mn-ea"/>
              </a:rPr>
              <a:t>”</a:t>
            </a:r>
            <a:r>
              <a:rPr lang="zh-CN" altLang="en-US" sz="3000" dirty="0">
                <a:solidFill>
                  <a:prstClr val="black"/>
                </a:solidFill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  <a:sym typeface="+mn-ea"/>
              </a:rPr>
              <a:t>产生巨大影响的母亲逝世了，</a:t>
            </a:r>
            <a:r>
              <a:rPr lang="en-US" altLang="zh-CN" sz="3000" dirty="0">
                <a:solidFill>
                  <a:prstClr val="black"/>
                </a:solidFill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  <a:sym typeface="+mn-ea"/>
              </a:rPr>
              <a:t>“</a:t>
            </a:r>
            <a:r>
              <a:rPr lang="zh-CN" altLang="en-US" sz="3000" dirty="0">
                <a:solidFill>
                  <a:prstClr val="black"/>
                </a:solidFill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  <a:sym typeface="+mn-ea"/>
              </a:rPr>
              <a:t>我</a:t>
            </a:r>
            <a:r>
              <a:rPr lang="en-US" altLang="zh-CN" sz="3000" dirty="0">
                <a:solidFill>
                  <a:prstClr val="black"/>
                </a:solidFill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  <a:sym typeface="+mn-ea"/>
              </a:rPr>
              <a:t>”</a:t>
            </a:r>
            <a:r>
              <a:rPr lang="zh-CN" altLang="en-US" sz="3000" dirty="0">
                <a:solidFill>
                  <a:prstClr val="black"/>
                </a:solidFill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  <a:sym typeface="+mn-ea"/>
              </a:rPr>
              <a:t>怀着怎样的情感态度？</a:t>
            </a:r>
            <a:r>
              <a:rPr lang="zh-CN" sz="3000" dirty="0">
                <a:solidFill>
                  <a:prstClr val="black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有感情地朗读第</a:t>
            </a:r>
            <a:r>
              <a:rPr lang="en-US" altLang="zh-CN" sz="3000" dirty="0">
                <a:solidFill>
                  <a:prstClr val="black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16</a:t>
            </a:r>
            <a:r>
              <a:rPr lang="zh-CN" altLang="en-US" sz="3000" dirty="0">
                <a:solidFill>
                  <a:prstClr val="black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自然段，体会</a:t>
            </a:r>
            <a:r>
              <a:rPr lang="en-US" altLang="zh-CN" sz="3000" dirty="0">
                <a:solidFill>
                  <a:prstClr val="black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“</a:t>
            </a:r>
            <a:r>
              <a:rPr lang="zh-CN" altLang="en-US" sz="3000" dirty="0">
                <a:solidFill>
                  <a:prstClr val="black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我</a:t>
            </a:r>
            <a:r>
              <a:rPr lang="en-US" altLang="zh-CN" sz="3000" dirty="0">
                <a:solidFill>
                  <a:prstClr val="black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”</a:t>
            </a:r>
            <a:r>
              <a:rPr lang="zh-CN" altLang="en-US" sz="3000" dirty="0">
                <a:solidFill>
                  <a:prstClr val="black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的情感和</a:t>
            </a:r>
            <a:r>
              <a:rPr lang="zh-CN" altLang="en-US" sz="3000" dirty="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议论抒情</a:t>
            </a:r>
            <a:r>
              <a:rPr lang="zh-CN" altLang="en-US" sz="3000" dirty="0">
                <a:solidFill>
                  <a:prstClr val="black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的作用。</a:t>
            </a:r>
            <a:endParaRPr lang="zh-CN" altLang="en-US" sz="3000" dirty="0">
              <a:solidFill>
                <a:prstClr val="black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pic>
        <p:nvPicPr>
          <p:cNvPr id="3" name="图片 2"/>
          <p:cNvPicPr/>
          <p:nvPr/>
        </p:nvPicPr>
        <p:blipFill>
          <a:blip r:embed="rId1">
            <a:alphaModFix amt="21000"/>
          </a:blip>
          <a:srcRect l="-832" t="16520" b="8507"/>
        </p:blipFill>
        <p:spPr>
          <a:xfrm>
            <a:off x="8037830" y="1569720"/>
            <a:ext cx="4154170" cy="5288280"/>
          </a:xfrm>
          <a:prstGeom prst="rect">
            <a:avLst/>
          </a:prstGeom>
        </p:spPr>
      </p:pic>
      <p:sp>
        <p:nvSpPr>
          <p:cNvPr id="33" name="矩形 32"/>
          <p:cNvSpPr/>
          <p:nvPr userDrawn="1">
            <p:custDataLst>
              <p:tags r:id="rId2"/>
            </p:custDataLst>
          </p:nvPr>
        </p:nvSpPr>
        <p:spPr>
          <a:xfrm>
            <a:off x="346710" y="2790825"/>
            <a:ext cx="11406505" cy="3943350"/>
          </a:xfrm>
          <a:prstGeom prst="rect">
            <a:avLst/>
          </a:prstGeom>
          <a:solidFill>
            <a:schemeClr val="bg1">
              <a:alpha val="83000"/>
            </a:schemeClr>
          </a:solidFill>
          <a:ln>
            <a:noFill/>
          </a:ln>
          <a:effectLst>
            <a:outerShdw blurRad="2032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5245" y="47625"/>
            <a:ext cx="2134870" cy="763905"/>
            <a:chOff x="87" y="75"/>
            <a:chExt cx="3362" cy="1203"/>
          </a:xfrm>
        </p:grpSpPr>
        <p:sp>
          <p:nvSpPr>
            <p:cNvPr id="20" name="矩形 19"/>
            <p:cNvSpPr/>
            <p:nvPr/>
          </p:nvSpPr>
          <p:spPr>
            <a:xfrm>
              <a:off x="451" y="316"/>
              <a:ext cx="2998" cy="96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3200" b="1">
                  <a:solidFill>
                    <a:schemeClr val="tx1"/>
                  </a:solidFill>
                  <a:effectLst/>
                  <a:latin typeface="+mj-ea"/>
                  <a:ea typeface="+mj-ea"/>
                </a:rPr>
                <a:t>情感品悟</a:t>
              </a:r>
              <a:endParaRPr lang="zh-CN" altLang="en-US" sz="3200" b="1">
                <a:solidFill>
                  <a:schemeClr val="tx1"/>
                </a:solidFill>
                <a:effectLst/>
                <a:latin typeface="+mj-ea"/>
                <a:ea typeface="+mj-ea"/>
              </a:endParaRPr>
            </a:p>
          </p:txBody>
        </p:sp>
        <p:sp>
          <p:nvSpPr>
            <p:cNvPr id="21" name="椭圆 20"/>
            <p:cNvSpPr/>
            <p:nvPr>
              <p:custDataLst>
                <p:tags r:id="rId3"/>
              </p:custDataLst>
            </p:nvPr>
          </p:nvSpPr>
          <p:spPr>
            <a:xfrm>
              <a:off x="87" y="75"/>
              <a:ext cx="549" cy="562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>
                <a:lnSpc>
                  <a:spcPct val="120000"/>
                </a:lnSpc>
              </a:pPr>
              <a:endParaRPr lang="zh-CN" altLang="en-US" sz="135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55930" y="2825115"/>
            <a:ext cx="11377295" cy="3879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母亲现在离我而去了，我将永不能再见她一面了，这个哀痛是无法补救的。母亲是一个平凡的人，她只是中国千百万劳动人民中的一员，但是，正是这千百万人创造了和创造着中国的历史。我用什么方法来报答母亲的深恩呢？我将继续尽忠于我们的民族和人民，尽忠于我们的民族和人民的希望</a:t>
            </a:r>
            <a:r>
              <a:rPr lang="en-US" altLang="zh-CN" sz="32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中国共产党，使和母亲同样生活着的人能够过快乐的生活。这是我能做到的，一定能做到的。</a:t>
            </a:r>
            <a:endParaRPr lang="en-US" altLang="zh-CN" sz="3200" b="1" dirty="0">
              <a:solidFill>
                <a:prstClr val="black">
                  <a:lumMod val="85000"/>
                  <a:lumOff val="15000"/>
                </a:prst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552814" y="3385026"/>
            <a:ext cx="10949305" cy="0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52814" y="3893026"/>
            <a:ext cx="2162810" cy="0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任意多边形 5"/>
          <p:cNvSpPr/>
          <p:nvPr/>
        </p:nvSpPr>
        <p:spPr>
          <a:xfrm>
            <a:off x="3830320" y="2236470"/>
            <a:ext cx="2896870" cy="793115"/>
          </a:xfrm>
          <a:custGeom>
            <a:avLst/>
            <a:gdLst>
              <a:gd name="connsiteX0" fmla="*/ 0 w 4562"/>
              <a:gd name="connsiteY0" fmla="*/ 142 h 1249"/>
              <a:gd name="connsiteX1" fmla="*/ 172 w 4562"/>
              <a:gd name="connsiteY1" fmla="*/ 0 h 1249"/>
              <a:gd name="connsiteX2" fmla="*/ 760 w 4562"/>
              <a:gd name="connsiteY2" fmla="*/ 0 h 1249"/>
              <a:gd name="connsiteX3" fmla="*/ 760 w 4562"/>
              <a:gd name="connsiteY3" fmla="*/ 0 h 1249"/>
              <a:gd name="connsiteX4" fmla="*/ 1901 w 4562"/>
              <a:gd name="connsiteY4" fmla="*/ 0 h 1249"/>
              <a:gd name="connsiteX5" fmla="*/ 4390 w 4562"/>
              <a:gd name="connsiteY5" fmla="*/ 0 h 1249"/>
              <a:gd name="connsiteX6" fmla="*/ 4562 w 4562"/>
              <a:gd name="connsiteY6" fmla="*/ 142 h 1249"/>
              <a:gd name="connsiteX7" fmla="*/ 4562 w 4562"/>
              <a:gd name="connsiteY7" fmla="*/ 496 h 1249"/>
              <a:gd name="connsiteX8" fmla="*/ 4562 w 4562"/>
              <a:gd name="connsiteY8" fmla="*/ 496 h 1249"/>
              <a:gd name="connsiteX9" fmla="*/ 4562 w 4562"/>
              <a:gd name="connsiteY9" fmla="*/ 708 h 1249"/>
              <a:gd name="connsiteX10" fmla="*/ 4562 w 4562"/>
              <a:gd name="connsiteY10" fmla="*/ 708 h 1249"/>
              <a:gd name="connsiteX11" fmla="*/ 4390 w 4562"/>
              <a:gd name="connsiteY11" fmla="*/ 849 h 1249"/>
              <a:gd name="connsiteX12" fmla="*/ 1901 w 4562"/>
              <a:gd name="connsiteY12" fmla="*/ 849 h 1249"/>
              <a:gd name="connsiteX13" fmla="*/ 984 w 4562"/>
              <a:gd name="connsiteY13" fmla="*/ 1249 h 1249"/>
              <a:gd name="connsiteX14" fmla="*/ 1328 w 4562"/>
              <a:gd name="connsiteY14" fmla="*/ 850 h 1249"/>
              <a:gd name="connsiteX15" fmla="*/ 172 w 4562"/>
              <a:gd name="connsiteY15" fmla="*/ 849 h 1249"/>
              <a:gd name="connsiteX16" fmla="*/ 0 w 4562"/>
              <a:gd name="connsiteY16" fmla="*/ 708 h 1249"/>
              <a:gd name="connsiteX17" fmla="*/ 0 w 4562"/>
              <a:gd name="connsiteY17" fmla="*/ 708 h 1249"/>
              <a:gd name="connsiteX18" fmla="*/ 0 w 4562"/>
              <a:gd name="connsiteY18" fmla="*/ 496 h 1249"/>
              <a:gd name="connsiteX19" fmla="*/ 0 w 4562"/>
              <a:gd name="connsiteY19" fmla="*/ 496 h 1249"/>
              <a:gd name="connsiteX20" fmla="*/ 0 w 4562"/>
              <a:gd name="connsiteY20" fmla="*/ 142 h 1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562" h="1249">
                <a:moveTo>
                  <a:pt x="0" y="142"/>
                </a:moveTo>
                <a:cubicBezTo>
                  <a:pt x="0" y="63"/>
                  <a:pt x="77" y="0"/>
                  <a:pt x="172" y="0"/>
                </a:cubicBezTo>
                <a:lnTo>
                  <a:pt x="760" y="0"/>
                </a:lnTo>
                <a:lnTo>
                  <a:pt x="760" y="0"/>
                </a:lnTo>
                <a:lnTo>
                  <a:pt x="1901" y="0"/>
                </a:lnTo>
                <a:lnTo>
                  <a:pt x="4390" y="0"/>
                </a:lnTo>
                <a:cubicBezTo>
                  <a:pt x="4485" y="0"/>
                  <a:pt x="4562" y="63"/>
                  <a:pt x="4562" y="142"/>
                </a:cubicBezTo>
                <a:lnTo>
                  <a:pt x="4562" y="496"/>
                </a:lnTo>
                <a:lnTo>
                  <a:pt x="4562" y="496"/>
                </a:lnTo>
                <a:lnTo>
                  <a:pt x="4562" y="708"/>
                </a:lnTo>
                <a:lnTo>
                  <a:pt x="4562" y="708"/>
                </a:lnTo>
                <a:cubicBezTo>
                  <a:pt x="4562" y="786"/>
                  <a:pt x="4485" y="849"/>
                  <a:pt x="4390" y="849"/>
                </a:cubicBezTo>
                <a:lnTo>
                  <a:pt x="1901" y="849"/>
                </a:lnTo>
                <a:lnTo>
                  <a:pt x="984" y="1249"/>
                </a:lnTo>
                <a:lnTo>
                  <a:pt x="1328" y="850"/>
                </a:lnTo>
                <a:lnTo>
                  <a:pt x="172" y="849"/>
                </a:lnTo>
                <a:cubicBezTo>
                  <a:pt x="77" y="849"/>
                  <a:pt x="0" y="786"/>
                  <a:pt x="0" y="708"/>
                </a:cubicBezTo>
                <a:lnTo>
                  <a:pt x="0" y="708"/>
                </a:lnTo>
                <a:lnTo>
                  <a:pt x="0" y="496"/>
                </a:lnTo>
                <a:lnTo>
                  <a:pt x="0" y="496"/>
                </a:lnTo>
                <a:lnTo>
                  <a:pt x="0" y="142"/>
                </a:lnTo>
                <a:close/>
              </a:path>
            </a:pathLst>
          </a:custGeom>
          <a:gradFill>
            <a:gsLst>
              <a:gs pos="23000">
                <a:srgbClr val="884106">
                  <a:alpha val="10000"/>
                  <a:lumMod val="48000"/>
                  <a:lumOff val="52000"/>
                </a:srgbClr>
              </a:gs>
              <a:gs pos="100000">
                <a:schemeClr val="tx1">
                  <a:lumMod val="50000"/>
                  <a:lumOff val="50000"/>
                  <a:alpha val="0"/>
                </a:schemeClr>
              </a:gs>
            </a:gsLst>
            <a:lin ang="3600000" scaled="0"/>
          </a:gradFill>
          <a:ln w="12700">
            <a:solidFill>
              <a:schemeClr val="accent1"/>
            </a:solidFill>
          </a:ln>
          <a:effectLst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 defTabSz="1219200">
              <a:buClrTx/>
              <a:buSzTx/>
              <a:buFontTx/>
            </a:pPr>
            <a:endParaRPr lang="zh-CN" altLang="en-US" sz="2400">
              <a:solidFill>
                <a:prstClr val="white"/>
              </a:solidFill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929380" y="2241550"/>
            <a:ext cx="292290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algn="l" defTabSz="1219200">
              <a:buClrTx/>
              <a:buSzTx/>
              <a:buFontTx/>
            </a:pPr>
            <a:r>
              <a:rPr lang="zh-CN" altLang="en-US" sz="2800">
                <a:solidFill>
                  <a:schemeClr val="tx1"/>
                </a:solidFill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痛悼母亲的离去</a:t>
            </a:r>
            <a:endParaRPr lang="zh-CN" altLang="en-US" sz="2800">
              <a:solidFill>
                <a:schemeClr val="tx1"/>
              </a:solidFill>
              <a:highlight>
                <a:srgbClr val="FFFF00"/>
              </a:highlight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3055349" y="3893026"/>
            <a:ext cx="8467725" cy="0"/>
          </a:xfrm>
          <a:prstGeom prst="line">
            <a:avLst/>
          </a:prstGeom>
          <a:ln w="19050">
            <a:solidFill>
              <a:srgbClr val="00206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552814" y="4441666"/>
            <a:ext cx="11000740" cy="0"/>
          </a:xfrm>
          <a:prstGeom prst="line">
            <a:avLst/>
          </a:prstGeom>
          <a:ln w="19050">
            <a:solidFill>
              <a:srgbClr val="00206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552814" y="4990306"/>
            <a:ext cx="551815" cy="0"/>
          </a:xfrm>
          <a:prstGeom prst="line">
            <a:avLst/>
          </a:prstGeom>
          <a:ln w="19050">
            <a:solidFill>
              <a:srgbClr val="00206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任意多边形 17"/>
          <p:cNvSpPr/>
          <p:nvPr/>
        </p:nvSpPr>
        <p:spPr>
          <a:xfrm>
            <a:off x="8637905" y="2265045"/>
            <a:ext cx="2600325" cy="1194435"/>
          </a:xfrm>
          <a:custGeom>
            <a:avLst/>
            <a:gdLst>
              <a:gd name="connsiteX0" fmla="*/ 0 w 4111"/>
              <a:gd name="connsiteY0" fmla="*/ 166 h 2001"/>
              <a:gd name="connsiteX1" fmla="*/ 155 w 4111"/>
              <a:gd name="connsiteY1" fmla="*/ 0 h 2001"/>
              <a:gd name="connsiteX2" fmla="*/ 685 w 4111"/>
              <a:gd name="connsiteY2" fmla="*/ 0 h 2001"/>
              <a:gd name="connsiteX3" fmla="*/ 685 w 4111"/>
              <a:gd name="connsiteY3" fmla="*/ 0 h 2001"/>
              <a:gd name="connsiteX4" fmla="*/ 1713 w 4111"/>
              <a:gd name="connsiteY4" fmla="*/ 0 h 2001"/>
              <a:gd name="connsiteX5" fmla="*/ 3956 w 4111"/>
              <a:gd name="connsiteY5" fmla="*/ 0 h 2001"/>
              <a:gd name="connsiteX6" fmla="*/ 4111 w 4111"/>
              <a:gd name="connsiteY6" fmla="*/ 166 h 2001"/>
              <a:gd name="connsiteX7" fmla="*/ 4111 w 4111"/>
              <a:gd name="connsiteY7" fmla="*/ 581 h 2001"/>
              <a:gd name="connsiteX8" fmla="*/ 4111 w 4111"/>
              <a:gd name="connsiteY8" fmla="*/ 581 h 2001"/>
              <a:gd name="connsiteX9" fmla="*/ 4111 w 4111"/>
              <a:gd name="connsiteY9" fmla="*/ 830 h 2001"/>
              <a:gd name="connsiteX10" fmla="*/ 4111 w 4111"/>
              <a:gd name="connsiteY10" fmla="*/ 830 h 2001"/>
              <a:gd name="connsiteX11" fmla="*/ 3956 w 4111"/>
              <a:gd name="connsiteY11" fmla="*/ 996 h 2001"/>
              <a:gd name="connsiteX12" fmla="*/ 1713 w 4111"/>
              <a:gd name="connsiteY12" fmla="*/ 996 h 2001"/>
              <a:gd name="connsiteX13" fmla="*/ 704 w 4111"/>
              <a:gd name="connsiteY13" fmla="*/ 2001 h 2001"/>
              <a:gd name="connsiteX14" fmla="*/ 1197 w 4111"/>
              <a:gd name="connsiteY14" fmla="*/ 997 h 2001"/>
              <a:gd name="connsiteX15" fmla="*/ 155 w 4111"/>
              <a:gd name="connsiteY15" fmla="*/ 996 h 2001"/>
              <a:gd name="connsiteX16" fmla="*/ 0 w 4111"/>
              <a:gd name="connsiteY16" fmla="*/ 830 h 2001"/>
              <a:gd name="connsiteX17" fmla="*/ 0 w 4111"/>
              <a:gd name="connsiteY17" fmla="*/ 830 h 2001"/>
              <a:gd name="connsiteX18" fmla="*/ 0 w 4111"/>
              <a:gd name="connsiteY18" fmla="*/ 581 h 2001"/>
              <a:gd name="connsiteX19" fmla="*/ 0 w 4111"/>
              <a:gd name="connsiteY19" fmla="*/ 581 h 2001"/>
              <a:gd name="connsiteX20" fmla="*/ 0 w 4111"/>
              <a:gd name="connsiteY20" fmla="*/ 166 h 2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111" h="2001">
                <a:moveTo>
                  <a:pt x="0" y="166"/>
                </a:moveTo>
                <a:cubicBezTo>
                  <a:pt x="0" y="74"/>
                  <a:pt x="69" y="0"/>
                  <a:pt x="155" y="0"/>
                </a:cubicBezTo>
                <a:lnTo>
                  <a:pt x="685" y="0"/>
                </a:lnTo>
                <a:lnTo>
                  <a:pt x="685" y="0"/>
                </a:lnTo>
                <a:lnTo>
                  <a:pt x="1713" y="0"/>
                </a:lnTo>
                <a:lnTo>
                  <a:pt x="3956" y="0"/>
                </a:lnTo>
                <a:cubicBezTo>
                  <a:pt x="4042" y="0"/>
                  <a:pt x="4111" y="74"/>
                  <a:pt x="4111" y="166"/>
                </a:cubicBezTo>
                <a:lnTo>
                  <a:pt x="4111" y="581"/>
                </a:lnTo>
                <a:lnTo>
                  <a:pt x="4111" y="581"/>
                </a:lnTo>
                <a:lnTo>
                  <a:pt x="4111" y="830"/>
                </a:lnTo>
                <a:lnTo>
                  <a:pt x="4111" y="830"/>
                </a:lnTo>
                <a:cubicBezTo>
                  <a:pt x="4111" y="922"/>
                  <a:pt x="4042" y="996"/>
                  <a:pt x="3956" y="996"/>
                </a:cubicBezTo>
                <a:lnTo>
                  <a:pt x="1713" y="996"/>
                </a:lnTo>
                <a:lnTo>
                  <a:pt x="704" y="2001"/>
                </a:lnTo>
                <a:lnTo>
                  <a:pt x="1197" y="997"/>
                </a:lnTo>
                <a:lnTo>
                  <a:pt x="155" y="996"/>
                </a:lnTo>
                <a:cubicBezTo>
                  <a:pt x="69" y="996"/>
                  <a:pt x="0" y="922"/>
                  <a:pt x="0" y="830"/>
                </a:cubicBezTo>
                <a:lnTo>
                  <a:pt x="0" y="830"/>
                </a:lnTo>
                <a:lnTo>
                  <a:pt x="0" y="581"/>
                </a:lnTo>
                <a:lnTo>
                  <a:pt x="0" y="581"/>
                </a:lnTo>
                <a:lnTo>
                  <a:pt x="0" y="166"/>
                </a:lnTo>
                <a:close/>
              </a:path>
            </a:pathLst>
          </a:custGeom>
          <a:gradFill>
            <a:gsLst>
              <a:gs pos="23000">
                <a:srgbClr val="884106">
                  <a:alpha val="10000"/>
                  <a:lumMod val="48000"/>
                  <a:lumOff val="52000"/>
                </a:srgbClr>
              </a:gs>
              <a:gs pos="100000">
                <a:schemeClr val="tx1">
                  <a:lumMod val="50000"/>
                  <a:lumOff val="50000"/>
                  <a:alpha val="0"/>
                </a:schemeClr>
              </a:gs>
            </a:gsLst>
            <a:lin ang="3600000" scaled="0"/>
          </a:gradFill>
          <a:ln w="12700">
            <a:solidFill>
              <a:schemeClr val="accent1"/>
            </a:solidFill>
          </a:ln>
          <a:effectLst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 defTabSz="1219200">
              <a:buClrTx/>
              <a:buSzTx/>
              <a:buFontTx/>
            </a:pPr>
            <a:endParaRPr lang="zh-CN" altLang="en-US" sz="2400">
              <a:solidFill>
                <a:prstClr val="white"/>
              </a:solidFill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741410" y="2284095"/>
            <a:ext cx="240538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对母亲的赞美</a:t>
            </a:r>
            <a:endParaRPr lang="zh-CN" altLang="en-US" sz="2800">
              <a:highlight>
                <a:srgbClr val="FFFF00"/>
              </a:highlight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0" name="任意多边形 9"/>
          <p:cNvSpPr/>
          <p:nvPr/>
        </p:nvSpPr>
        <p:spPr>
          <a:xfrm flipV="1">
            <a:off x="5620385" y="5604510"/>
            <a:ext cx="3350260" cy="1094105"/>
          </a:xfrm>
          <a:custGeom>
            <a:avLst/>
            <a:gdLst>
              <a:gd name="connsiteX0" fmla="*/ 0 w 7122"/>
              <a:gd name="connsiteY0" fmla="*/ 142 h 1723"/>
              <a:gd name="connsiteX1" fmla="*/ 268 w 7122"/>
              <a:gd name="connsiteY1" fmla="*/ 0 h 1723"/>
              <a:gd name="connsiteX2" fmla="*/ 1187 w 7122"/>
              <a:gd name="connsiteY2" fmla="*/ 0 h 1723"/>
              <a:gd name="connsiteX3" fmla="*/ 1187 w 7122"/>
              <a:gd name="connsiteY3" fmla="*/ 0 h 1723"/>
              <a:gd name="connsiteX4" fmla="*/ 2967 w 7122"/>
              <a:gd name="connsiteY4" fmla="*/ 0 h 1723"/>
              <a:gd name="connsiteX5" fmla="*/ 6854 w 7122"/>
              <a:gd name="connsiteY5" fmla="*/ 0 h 1723"/>
              <a:gd name="connsiteX6" fmla="*/ 7122 w 7122"/>
              <a:gd name="connsiteY6" fmla="*/ 142 h 1723"/>
              <a:gd name="connsiteX7" fmla="*/ 7122 w 7122"/>
              <a:gd name="connsiteY7" fmla="*/ 495 h 1723"/>
              <a:gd name="connsiteX8" fmla="*/ 7122 w 7122"/>
              <a:gd name="connsiteY8" fmla="*/ 495 h 1723"/>
              <a:gd name="connsiteX9" fmla="*/ 7122 w 7122"/>
              <a:gd name="connsiteY9" fmla="*/ 706 h 1723"/>
              <a:gd name="connsiteX10" fmla="*/ 7122 w 7122"/>
              <a:gd name="connsiteY10" fmla="*/ 706 h 1723"/>
              <a:gd name="connsiteX11" fmla="*/ 6854 w 7122"/>
              <a:gd name="connsiteY11" fmla="*/ 848 h 1723"/>
              <a:gd name="connsiteX12" fmla="*/ 2967 w 7122"/>
              <a:gd name="connsiteY12" fmla="*/ 848 h 1723"/>
              <a:gd name="connsiteX13" fmla="*/ 2176 w 7122"/>
              <a:gd name="connsiteY13" fmla="*/ 1723 h 1723"/>
              <a:gd name="connsiteX14" fmla="*/ 2346 w 7122"/>
              <a:gd name="connsiteY14" fmla="*/ 864 h 1723"/>
              <a:gd name="connsiteX15" fmla="*/ 268 w 7122"/>
              <a:gd name="connsiteY15" fmla="*/ 848 h 1723"/>
              <a:gd name="connsiteX16" fmla="*/ 0 w 7122"/>
              <a:gd name="connsiteY16" fmla="*/ 706 h 1723"/>
              <a:gd name="connsiteX17" fmla="*/ 0 w 7122"/>
              <a:gd name="connsiteY17" fmla="*/ 706 h 1723"/>
              <a:gd name="connsiteX18" fmla="*/ 0 w 7122"/>
              <a:gd name="connsiteY18" fmla="*/ 495 h 1723"/>
              <a:gd name="connsiteX19" fmla="*/ 0 w 7122"/>
              <a:gd name="connsiteY19" fmla="*/ 495 h 1723"/>
              <a:gd name="connsiteX20" fmla="*/ 0 w 7122"/>
              <a:gd name="connsiteY20" fmla="*/ 142 h 1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7122" h="1723">
                <a:moveTo>
                  <a:pt x="0" y="142"/>
                </a:moveTo>
                <a:cubicBezTo>
                  <a:pt x="0" y="63"/>
                  <a:pt x="120" y="0"/>
                  <a:pt x="268" y="0"/>
                </a:cubicBezTo>
                <a:lnTo>
                  <a:pt x="1187" y="0"/>
                </a:lnTo>
                <a:lnTo>
                  <a:pt x="1187" y="0"/>
                </a:lnTo>
                <a:lnTo>
                  <a:pt x="2967" y="0"/>
                </a:lnTo>
                <a:lnTo>
                  <a:pt x="6854" y="0"/>
                </a:lnTo>
                <a:cubicBezTo>
                  <a:pt x="7002" y="0"/>
                  <a:pt x="7122" y="63"/>
                  <a:pt x="7122" y="142"/>
                </a:cubicBezTo>
                <a:lnTo>
                  <a:pt x="7122" y="495"/>
                </a:lnTo>
                <a:lnTo>
                  <a:pt x="7122" y="495"/>
                </a:lnTo>
                <a:lnTo>
                  <a:pt x="7122" y="706"/>
                </a:lnTo>
                <a:lnTo>
                  <a:pt x="7122" y="706"/>
                </a:lnTo>
                <a:cubicBezTo>
                  <a:pt x="7122" y="785"/>
                  <a:pt x="7002" y="848"/>
                  <a:pt x="6854" y="848"/>
                </a:cubicBezTo>
                <a:lnTo>
                  <a:pt x="2967" y="848"/>
                </a:lnTo>
                <a:lnTo>
                  <a:pt x="2176" y="1723"/>
                </a:lnTo>
                <a:lnTo>
                  <a:pt x="2346" y="864"/>
                </a:lnTo>
                <a:lnTo>
                  <a:pt x="268" y="848"/>
                </a:lnTo>
                <a:cubicBezTo>
                  <a:pt x="120" y="848"/>
                  <a:pt x="0" y="785"/>
                  <a:pt x="0" y="706"/>
                </a:cubicBezTo>
                <a:lnTo>
                  <a:pt x="0" y="706"/>
                </a:lnTo>
                <a:lnTo>
                  <a:pt x="0" y="495"/>
                </a:lnTo>
                <a:lnTo>
                  <a:pt x="0" y="495"/>
                </a:lnTo>
                <a:lnTo>
                  <a:pt x="0" y="142"/>
                </a:lnTo>
                <a:close/>
              </a:path>
            </a:pathLst>
          </a:custGeom>
          <a:gradFill>
            <a:gsLst>
              <a:gs pos="23000">
                <a:schemeClr val="bg1">
                  <a:alpha val="80000"/>
                </a:schemeClr>
              </a:gs>
              <a:gs pos="100000">
                <a:schemeClr val="accent1">
                  <a:lumMod val="60000"/>
                  <a:lumOff val="40000"/>
                  <a:alpha val="0"/>
                </a:schemeClr>
              </a:gs>
            </a:gsLst>
            <a:lin ang="3600000" scaled="0"/>
          </a:gradFill>
          <a:ln w="9525">
            <a:solidFill>
              <a:schemeClr val="accent1"/>
            </a:solidFill>
          </a:ln>
          <a:effectLst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 defTabSz="1219200">
              <a:buClrTx/>
              <a:buSzTx/>
              <a:buFontTx/>
            </a:pPr>
            <a:endParaRPr lang="zh-CN" altLang="en-US" sz="2400">
              <a:solidFill>
                <a:prstClr val="white"/>
              </a:solidFill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750560" y="6109970"/>
            <a:ext cx="3414395" cy="607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defTabSz="121920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800"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决心尽忠革命事业</a:t>
            </a:r>
            <a:endParaRPr lang="zh-CN" altLang="en-US" sz="2800">
              <a:solidFill>
                <a:schemeClr val="tx1"/>
              </a:solidFill>
              <a:highlight>
                <a:srgbClr val="FFFF00"/>
              </a:highlight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898535" y="4990170"/>
            <a:ext cx="3655060" cy="0"/>
          </a:xfrm>
          <a:prstGeom prst="line">
            <a:avLst/>
          </a:prstGeom>
          <a:ln w="19050">
            <a:solidFill>
              <a:srgbClr val="00B05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552855" y="5538810"/>
            <a:ext cx="10993755" cy="0"/>
          </a:xfrm>
          <a:prstGeom prst="line">
            <a:avLst/>
          </a:prstGeom>
          <a:ln w="19050">
            <a:solidFill>
              <a:srgbClr val="00B05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552855" y="6076020"/>
            <a:ext cx="8696325" cy="0"/>
          </a:xfrm>
          <a:prstGeom prst="line">
            <a:avLst/>
          </a:prstGeom>
          <a:ln w="19050">
            <a:solidFill>
              <a:srgbClr val="00B05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ldLvl="0" animBg="1"/>
      <p:bldP spid="33" grpId="1" animBg="1"/>
      <p:bldP spid="6" grpId="0" bldLvl="0" animBg="1"/>
      <p:bldP spid="18" grpId="0" bldLvl="0" animBg="1"/>
      <p:bldP spid="17" grpId="0"/>
      <p:bldP spid="18" grpId="1" animBg="1"/>
      <p:bldP spid="17" grpId="1"/>
      <p:bldP spid="10" grpId="0" bldLvl="0" animBg="1"/>
      <p:bldP spid="9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" name="矩形 13"/>
          <p:cNvSpPr/>
          <p:nvPr/>
        </p:nvSpPr>
        <p:spPr>
          <a:xfrm>
            <a:off x="4027170" y="3913505"/>
            <a:ext cx="7794625" cy="2473325"/>
          </a:xfrm>
          <a:prstGeom prst="rect">
            <a:avLst/>
          </a:prstGeom>
          <a:blipFill>
            <a:blip r:embed="rId1"/>
          </a:blipFill>
          <a:ln w="9525">
            <a:solidFill>
              <a:schemeClr val="accent1"/>
            </a:solidFill>
          </a:ln>
          <a:effectLst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 defTabSz="1219200">
              <a:buClrTx/>
              <a:buSzTx/>
              <a:buFontTx/>
            </a:pPr>
            <a:endParaRPr lang="zh-CN" altLang="en-US" sz="2400">
              <a:solidFill>
                <a:prstClr val="white"/>
              </a:solidFill>
              <a:sym typeface="+mn-ea"/>
            </a:endParaRPr>
          </a:p>
        </p:txBody>
      </p:sp>
      <p:sp>
        <p:nvSpPr>
          <p:cNvPr id="33" name="矩形 32"/>
          <p:cNvSpPr/>
          <p:nvPr userDrawn="1">
            <p:custDataLst>
              <p:tags r:id="rId2"/>
            </p:custDataLst>
          </p:nvPr>
        </p:nvSpPr>
        <p:spPr>
          <a:xfrm>
            <a:off x="4933950" y="2858135"/>
            <a:ext cx="5760720" cy="828675"/>
          </a:xfrm>
          <a:prstGeom prst="rect">
            <a:avLst/>
          </a:prstGeom>
          <a:solidFill>
            <a:schemeClr val="bg1">
              <a:alpha val="83000"/>
            </a:schemeClr>
          </a:solidFill>
          <a:ln>
            <a:noFill/>
          </a:ln>
          <a:effectLst>
            <a:outerShdw blurRad="2032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5245" y="47625"/>
            <a:ext cx="2134870" cy="763905"/>
            <a:chOff x="87" y="75"/>
            <a:chExt cx="3362" cy="1203"/>
          </a:xfrm>
        </p:grpSpPr>
        <p:sp>
          <p:nvSpPr>
            <p:cNvPr id="20" name="矩形 19"/>
            <p:cNvSpPr/>
            <p:nvPr/>
          </p:nvSpPr>
          <p:spPr>
            <a:xfrm>
              <a:off x="451" y="316"/>
              <a:ext cx="2998" cy="96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3200" b="1">
                  <a:solidFill>
                    <a:schemeClr val="tx1"/>
                  </a:solidFill>
                  <a:effectLst/>
                  <a:latin typeface="+mj-ea"/>
                  <a:ea typeface="+mj-ea"/>
                </a:rPr>
                <a:t>品味语言</a:t>
              </a:r>
              <a:endParaRPr lang="zh-CN" altLang="en-US" sz="3200" b="1">
                <a:solidFill>
                  <a:schemeClr val="tx1"/>
                </a:solidFill>
                <a:effectLst/>
                <a:latin typeface="+mj-ea"/>
                <a:ea typeface="+mj-ea"/>
              </a:endParaRPr>
            </a:p>
          </p:txBody>
        </p:sp>
        <p:sp>
          <p:nvSpPr>
            <p:cNvPr id="21" name="椭圆 20"/>
            <p:cNvSpPr/>
            <p:nvPr>
              <p:custDataLst>
                <p:tags r:id="rId3"/>
              </p:custDataLst>
            </p:nvPr>
          </p:nvSpPr>
          <p:spPr>
            <a:xfrm>
              <a:off x="87" y="75"/>
              <a:ext cx="549" cy="562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>
                <a:lnSpc>
                  <a:spcPct val="120000"/>
                </a:lnSpc>
              </a:pPr>
              <a:endParaRPr lang="zh-CN" altLang="en-US" sz="135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9" name="圆角矩形 8"/>
          <p:cNvSpPr/>
          <p:nvPr/>
        </p:nvSpPr>
        <p:spPr>
          <a:xfrm>
            <a:off x="806450" y="1120775"/>
            <a:ext cx="10402570" cy="1177925"/>
          </a:xfrm>
          <a:prstGeom prst="roundRect">
            <a:avLst/>
          </a:prstGeom>
          <a:gradFill>
            <a:gsLst>
              <a:gs pos="100000">
                <a:srgbClr val="EDDADE">
                  <a:alpha val="46000"/>
                  <a:lumMod val="46000"/>
                  <a:lumOff val="54000"/>
                </a:srgbClr>
              </a:gs>
              <a:gs pos="0">
                <a:srgbClr val="F3E6E9"/>
              </a:gs>
              <a:gs pos="100000">
                <a:srgbClr val="E6CDD3"/>
              </a:gs>
            </a:gsLst>
            <a:lin ang="5400000" scaled="1"/>
          </a:gra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l" defTabSz="1219200" eaLnBrk="1" hangingPunct="1">
              <a:lnSpc>
                <a:spcPct val="110000"/>
              </a:lnSpc>
              <a:spcBef>
                <a:spcPts val="800"/>
              </a:spcBef>
              <a:defRPr/>
            </a:pPr>
            <a:endParaRPr lang="zh-CN" sz="3200" dirty="0">
              <a:solidFill>
                <a:prstClr val="black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58215" y="1078865"/>
            <a:ext cx="9939655" cy="11734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defTabSz="1219200" eaLnBrk="1" hangingPunct="1">
              <a:lnSpc>
                <a:spcPct val="110000"/>
              </a:lnSpc>
              <a:spcBef>
                <a:spcPts val="800"/>
              </a:spcBef>
              <a:defRPr/>
            </a:pPr>
            <a:r>
              <a:rPr lang="zh-CN" sz="3200" dirty="0">
                <a:solidFill>
                  <a:prstClr val="black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课文语言平实如话，字里行间饱含深情。细读下列语句，体会其中蕴含的情感。</a:t>
            </a:r>
            <a:endParaRPr lang="zh-CN" altLang="en-US" sz="3200" dirty="0">
              <a:solidFill>
                <a:prstClr val="black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alphaModFix amt="83000"/>
          </a:blip>
          <a:stretch>
            <a:fillRect/>
          </a:stretch>
        </p:blipFill>
        <p:spPr>
          <a:xfrm>
            <a:off x="-613410" y="2647950"/>
            <a:ext cx="4986655" cy="42100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338445" y="2869565"/>
            <a:ext cx="5219065" cy="73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1.</a:t>
            </a: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母亲</a:t>
            </a:r>
            <a:r>
              <a:rPr lang="zh-CN" altLang="en-US" sz="32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这样地</a:t>
            </a:r>
            <a:r>
              <a:rPr lang="zh-CN" altLang="en-US" sz="3200" b="1" dirty="0">
                <a:solidFill>
                  <a:schemeClr val="accent5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整日</a:t>
            </a: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劳碌着。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250055" y="4046855"/>
            <a:ext cx="7388225" cy="23406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10000"/>
              </a:lnSpc>
            </a:pPr>
            <a:r>
              <a:rPr lang="en-US" alt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这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样地”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指每天繁重的劳动；“整日” 说明母亲劳作从早到晚，没有一丝空闲，每日如此，没有一点例外。写出了作者对母亲的</a:t>
            </a:r>
            <a:r>
              <a:rPr lang="zh-CN" altLang="en-US" sz="32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敬重、心疼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endParaRPr lang="zh-CN" altLang="en-US" sz="32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1" animBg="1"/>
      <p:bldP spid="33" grpId="1" animBg="1"/>
      <p:bldP spid="5" grpId="1"/>
      <p:bldP spid="14" grpId="0" bldLvl="0" animBg="1"/>
      <p:bldP spid="6" grpId="0"/>
      <p:bldP spid="14" grpId="1" animBg="1"/>
      <p:bldP spid="6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" name="矩形 32"/>
          <p:cNvSpPr/>
          <p:nvPr userDrawn="1">
            <p:custDataLst>
              <p:tags r:id="rId1"/>
            </p:custDataLst>
          </p:nvPr>
        </p:nvSpPr>
        <p:spPr>
          <a:xfrm>
            <a:off x="286385" y="2439670"/>
            <a:ext cx="11089640" cy="1382395"/>
          </a:xfrm>
          <a:prstGeom prst="rect">
            <a:avLst/>
          </a:prstGeom>
          <a:solidFill>
            <a:schemeClr val="bg1">
              <a:alpha val="83000"/>
            </a:schemeClr>
          </a:solidFill>
          <a:ln>
            <a:noFill/>
          </a:ln>
          <a:effectLst>
            <a:outerShdw blurRad="2032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5245" y="47625"/>
            <a:ext cx="2134870" cy="763905"/>
            <a:chOff x="87" y="75"/>
            <a:chExt cx="3362" cy="1203"/>
          </a:xfrm>
        </p:grpSpPr>
        <p:sp>
          <p:nvSpPr>
            <p:cNvPr id="20" name="矩形 19"/>
            <p:cNvSpPr/>
            <p:nvPr/>
          </p:nvSpPr>
          <p:spPr>
            <a:xfrm>
              <a:off x="451" y="316"/>
              <a:ext cx="2998" cy="96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3200" b="1">
                  <a:solidFill>
                    <a:schemeClr val="tx1"/>
                  </a:solidFill>
                  <a:effectLst/>
                  <a:latin typeface="+mj-ea"/>
                  <a:ea typeface="+mj-ea"/>
                </a:rPr>
                <a:t>品味语言</a:t>
              </a:r>
              <a:endParaRPr lang="zh-CN" altLang="en-US" sz="3200" b="1">
                <a:solidFill>
                  <a:schemeClr val="tx1"/>
                </a:solidFill>
                <a:effectLst/>
                <a:latin typeface="+mj-ea"/>
                <a:ea typeface="+mj-ea"/>
              </a:endParaRPr>
            </a:p>
          </p:txBody>
        </p:sp>
        <p:sp>
          <p:nvSpPr>
            <p:cNvPr id="21" name="椭圆 20"/>
            <p:cNvSpPr/>
            <p:nvPr>
              <p:custDataLst>
                <p:tags r:id="rId2"/>
              </p:custDataLst>
            </p:nvPr>
          </p:nvSpPr>
          <p:spPr>
            <a:xfrm>
              <a:off x="87" y="75"/>
              <a:ext cx="549" cy="562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>
                <a:lnSpc>
                  <a:spcPct val="120000"/>
                </a:lnSpc>
              </a:pPr>
              <a:endParaRPr lang="zh-CN" altLang="en-US" sz="135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9" name="圆角矩形 8"/>
          <p:cNvSpPr/>
          <p:nvPr/>
        </p:nvSpPr>
        <p:spPr>
          <a:xfrm>
            <a:off x="806450" y="1120775"/>
            <a:ext cx="10402570" cy="1177925"/>
          </a:xfrm>
          <a:prstGeom prst="roundRect">
            <a:avLst/>
          </a:prstGeom>
          <a:gradFill>
            <a:gsLst>
              <a:gs pos="100000">
                <a:srgbClr val="EDDADE">
                  <a:alpha val="46000"/>
                  <a:lumMod val="46000"/>
                  <a:lumOff val="54000"/>
                </a:srgbClr>
              </a:gs>
              <a:gs pos="0">
                <a:srgbClr val="F3E6E9"/>
              </a:gs>
              <a:gs pos="100000">
                <a:srgbClr val="E6CDD3"/>
              </a:gs>
            </a:gsLst>
            <a:lin ang="5400000" scaled="1"/>
          </a:gra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l" defTabSz="1219200" eaLnBrk="1" hangingPunct="1">
              <a:lnSpc>
                <a:spcPct val="110000"/>
              </a:lnSpc>
              <a:spcBef>
                <a:spcPts val="800"/>
              </a:spcBef>
              <a:defRPr/>
            </a:pPr>
            <a:endParaRPr lang="zh-CN" sz="3200" dirty="0">
              <a:solidFill>
                <a:prstClr val="black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58215" y="1078865"/>
            <a:ext cx="9939655" cy="11734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defTabSz="1219200" eaLnBrk="1" hangingPunct="1">
              <a:lnSpc>
                <a:spcPct val="110000"/>
              </a:lnSpc>
              <a:spcBef>
                <a:spcPts val="800"/>
              </a:spcBef>
              <a:defRPr/>
            </a:pPr>
            <a:r>
              <a:rPr lang="zh-CN" sz="3200" dirty="0">
                <a:solidFill>
                  <a:prstClr val="black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课文语言平实如话，字里行间饱含深情。细读下列语句，体会其中蕴含的情感。</a:t>
            </a:r>
            <a:endParaRPr lang="zh-CN" altLang="en-US" sz="3200" dirty="0">
              <a:solidFill>
                <a:prstClr val="black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2915" y="2464435"/>
            <a:ext cx="10913745" cy="1272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2.</a:t>
            </a: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这类</a:t>
            </a: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地主</a:t>
            </a: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富人家</a:t>
            </a:r>
            <a:r>
              <a:rPr lang="zh-CN" altLang="en-US" sz="3200" b="1" dirty="0">
                <a:solidFill>
                  <a:schemeClr val="accent5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看也不看的</a:t>
            </a: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饭食，母亲却能做得使一家人吃起来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有滋味</a:t>
            </a: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2" name="图片 1"/>
          <p:cNvPicPr/>
          <p:nvPr/>
        </p:nvPicPr>
        <p:blipFill>
          <a:blip r:embed="rId3"/>
        </p:blipFill>
        <p:spPr>
          <a:xfrm>
            <a:off x="7015480" y="3181985"/>
            <a:ext cx="5515610" cy="4145915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14" name="矩形 13"/>
          <p:cNvSpPr/>
          <p:nvPr/>
        </p:nvSpPr>
        <p:spPr>
          <a:xfrm>
            <a:off x="286385" y="3902710"/>
            <a:ext cx="7210425" cy="2473325"/>
          </a:xfrm>
          <a:prstGeom prst="rect">
            <a:avLst/>
          </a:prstGeom>
          <a:blipFill>
            <a:blip r:embed="rId4"/>
          </a:blipFill>
          <a:ln w="9525">
            <a:solidFill>
              <a:schemeClr val="accent1"/>
            </a:solidFill>
          </a:ln>
          <a:effectLst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 defTabSz="1219200">
              <a:buClrTx/>
              <a:buSzTx/>
              <a:buFontTx/>
            </a:pPr>
            <a:endParaRPr lang="zh-CN" altLang="en-US" sz="2400">
              <a:solidFill>
                <a:prstClr val="white"/>
              </a:solidFill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86385" y="3963035"/>
            <a:ext cx="7145020" cy="23406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0" lvl="0" indent="0" eaLnBrk="1" hangingPunct="1">
              <a:lnSpc>
                <a:spcPct val="110000"/>
              </a:lnSpc>
              <a:spcBef>
                <a:spcPts val="600"/>
              </a:spcBef>
              <a:buFontTx/>
              <a:buNone/>
            </a:pPr>
            <a:r>
              <a:rPr lang="en-US" alt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看也不看”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可见生活艰苦，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两相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对比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，既表现出作者</a:t>
            </a:r>
            <a:r>
              <a:rPr lang="zh-CN" altLang="en-US" sz="320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对地主家穷奢生活的蔑视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，也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突出了母亲的善持家务、聪慧能干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</a:t>
            </a:r>
            <a:r>
              <a:rPr lang="zh-CN" altLang="en-US" sz="32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+mn-ea"/>
              </a:rPr>
              <a:t>表达了对母亲的敬爱与赞美</a:t>
            </a:r>
            <a:r>
              <a:rPr lang="zh-CN" altLang="en-US" sz="32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+mn-ea"/>
              </a:rPr>
              <a:t>。</a:t>
            </a:r>
            <a:endParaRPr lang="zh-CN" altLang="en-US" sz="32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1" animBg="1"/>
      <p:bldP spid="5" grpId="1"/>
      <p:bldP spid="33" grpId="1" animBg="1"/>
      <p:bldP spid="6" grpId="0"/>
      <p:bldP spid="14" grpId="0" bldLvl="0" animBg="1"/>
      <p:bldP spid="6" grpId="1"/>
      <p:bldP spid="14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" name="矩形 13"/>
          <p:cNvSpPr/>
          <p:nvPr/>
        </p:nvSpPr>
        <p:spPr>
          <a:xfrm>
            <a:off x="2056765" y="3913505"/>
            <a:ext cx="8349615" cy="2473325"/>
          </a:xfrm>
          <a:prstGeom prst="rect">
            <a:avLst/>
          </a:prstGeom>
          <a:blipFill>
            <a:blip r:embed="rId1"/>
          </a:blipFill>
          <a:ln w="9525">
            <a:solidFill>
              <a:schemeClr val="accent1"/>
            </a:solidFill>
          </a:ln>
          <a:effectLst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 defTabSz="1219200">
              <a:buClrTx/>
              <a:buSzTx/>
              <a:buFontTx/>
            </a:pPr>
            <a:endParaRPr lang="zh-CN" altLang="en-US" sz="2400">
              <a:solidFill>
                <a:prstClr val="white"/>
              </a:solidFill>
              <a:sym typeface="+mn-ea"/>
            </a:endParaRPr>
          </a:p>
        </p:txBody>
      </p:sp>
      <p:sp>
        <p:nvSpPr>
          <p:cNvPr id="33" name="矩形 32"/>
          <p:cNvSpPr/>
          <p:nvPr userDrawn="1">
            <p:custDataLst>
              <p:tags r:id="rId2"/>
            </p:custDataLst>
          </p:nvPr>
        </p:nvSpPr>
        <p:spPr>
          <a:xfrm>
            <a:off x="285750" y="2606675"/>
            <a:ext cx="11536680" cy="845820"/>
          </a:xfrm>
          <a:prstGeom prst="rect">
            <a:avLst/>
          </a:prstGeom>
          <a:solidFill>
            <a:schemeClr val="bg1">
              <a:alpha val="83000"/>
            </a:schemeClr>
          </a:solidFill>
          <a:ln>
            <a:noFill/>
          </a:ln>
          <a:effectLst>
            <a:outerShdw blurRad="2032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5245" y="47625"/>
            <a:ext cx="2134870" cy="763905"/>
            <a:chOff x="87" y="75"/>
            <a:chExt cx="3362" cy="1203"/>
          </a:xfrm>
        </p:grpSpPr>
        <p:sp>
          <p:nvSpPr>
            <p:cNvPr id="20" name="矩形 19"/>
            <p:cNvSpPr/>
            <p:nvPr/>
          </p:nvSpPr>
          <p:spPr>
            <a:xfrm>
              <a:off x="451" y="316"/>
              <a:ext cx="2998" cy="96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3200" b="1">
                  <a:solidFill>
                    <a:schemeClr val="tx1"/>
                  </a:solidFill>
                  <a:effectLst/>
                  <a:latin typeface="+mj-ea"/>
                  <a:ea typeface="+mj-ea"/>
                </a:rPr>
                <a:t>品味语言</a:t>
              </a:r>
              <a:endParaRPr lang="zh-CN" altLang="en-US" sz="3200" b="1">
                <a:solidFill>
                  <a:schemeClr val="tx1"/>
                </a:solidFill>
                <a:effectLst/>
                <a:latin typeface="+mj-ea"/>
                <a:ea typeface="+mj-ea"/>
              </a:endParaRPr>
            </a:p>
          </p:txBody>
        </p:sp>
        <p:sp>
          <p:nvSpPr>
            <p:cNvPr id="21" name="椭圆 20"/>
            <p:cNvSpPr/>
            <p:nvPr>
              <p:custDataLst>
                <p:tags r:id="rId3"/>
              </p:custDataLst>
            </p:nvPr>
          </p:nvSpPr>
          <p:spPr>
            <a:xfrm>
              <a:off x="87" y="75"/>
              <a:ext cx="549" cy="562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>
                <a:lnSpc>
                  <a:spcPct val="120000"/>
                </a:lnSpc>
              </a:pPr>
              <a:endParaRPr lang="zh-CN" altLang="en-US" sz="135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9" name="圆角矩形 8"/>
          <p:cNvSpPr/>
          <p:nvPr/>
        </p:nvSpPr>
        <p:spPr>
          <a:xfrm>
            <a:off x="806450" y="1120775"/>
            <a:ext cx="10402570" cy="1177925"/>
          </a:xfrm>
          <a:prstGeom prst="roundRect">
            <a:avLst/>
          </a:prstGeom>
          <a:gradFill>
            <a:gsLst>
              <a:gs pos="100000">
                <a:srgbClr val="EDDADE">
                  <a:alpha val="46000"/>
                  <a:lumMod val="46000"/>
                  <a:lumOff val="54000"/>
                </a:srgbClr>
              </a:gs>
              <a:gs pos="0">
                <a:srgbClr val="F3E6E9"/>
              </a:gs>
              <a:gs pos="100000">
                <a:srgbClr val="E6CDD3"/>
              </a:gs>
            </a:gsLst>
            <a:lin ang="5400000" scaled="1"/>
          </a:gra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l" defTabSz="1219200" eaLnBrk="1" hangingPunct="1">
              <a:lnSpc>
                <a:spcPct val="110000"/>
              </a:lnSpc>
              <a:spcBef>
                <a:spcPts val="800"/>
              </a:spcBef>
              <a:defRPr/>
            </a:pPr>
            <a:endParaRPr lang="zh-CN" sz="3200" dirty="0">
              <a:solidFill>
                <a:prstClr val="black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58215" y="1078865"/>
            <a:ext cx="9939655" cy="11734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defTabSz="1219200" eaLnBrk="1" hangingPunct="1">
              <a:lnSpc>
                <a:spcPct val="110000"/>
              </a:lnSpc>
              <a:spcBef>
                <a:spcPts val="800"/>
              </a:spcBef>
              <a:defRPr/>
            </a:pPr>
            <a:r>
              <a:rPr lang="zh-CN" sz="3200" dirty="0">
                <a:solidFill>
                  <a:prstClr val="black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课文语言平实如话，字里行间饱含深情。细读下列语句，体会其中蕴含的情感。</a:t>
            </a:r>
            <a:endParaRPr lang="zh-CN" altLang="en-US" sz="3200" dirty="0">
              <a:solidFill>
                <a:prstClr val="black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3860" y="2640965"/>
            <a:ext cx="11266170" cy="681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3.</a:t>
            </a: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母亲年老了，但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她永远想念着我</a:t>
            </a: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，如同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我永远想念着她</a:t>
            </a: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一样。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245995" y="4011930"/>
            <a:ext cx="7985125" cy="23406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0" lvl="0" indent="0" eaLnBrk="1" hangingPunct="1">
              <a:lnSpc>
                <a:spcPct val="110000"/>
              </a:lnSpc>
              <a:spcBef>
                <a:spcPts val="600"/>
              </a:spcBef>
              <a:buFontTx/>
              <a:buNone/>
            </a:pPr>
            <a:r>
              <a:rPr lang="en-US" alt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我</a:t>
            </a:r>
            <a:r>
              <a:rPr lang="en-US" alt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”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参加了革命，不能在母亲身边侍奉，但是母子之间的思念从未因时空阻隔而中断。这一句感情强烈，</a:t>
            </a:r>
            <a:r>
              <a:rPr lang="zh-CN" altLang="en-US" sz="32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表达出作者对母亲的深深怀念以及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“子欲养而亲不待”</a:t>
            </a:r>
            <a:r>
              <a:rPr lang="zh-CN" altLang="en-US" sz="32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的深刻遗憾。</a:t>
            </a:r>
            <a:endParaRPr lang="zh-CN" altLang="en-US" sz="32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lvl="0" indent="0" eaLnBrk="1" hangingPunct="1">
              <a:lnSpc>
                <a:spcPct val="110000"/>
              </a:lnSpc>
              <a:spcBef>
                <a:spcPts val="600"/>
              </a:spcBef>
              <a:buFontTx/>
              <a:buNone/>
            </a:pPr>
            <a:endParaRPr lang="en-US" altLang="zh-CN" sz="32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rcRect l="21160" r="7422"/>
          <a:stretch>
            <a:fillRect/>
          </a:stretch>
        </p:blipFill>
        <p:spPr>
          <a:xfrm flipH="1">
            <a:off x="-358140" y="4168775"/>
            <a:ext cx="3819525" cy="267208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  <a:grayscl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4497"/>
          <a:stretch>
            <a:fillRect/>
          </a:stretch>
        </p:blipFill>
        <p:spPr>
          <a:xfrm>
            <a:off x="9799320" y="3665220"/>
            <a:ext cx="2724785" cy="34366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1" animBg="1"/>
      <p:bldP spid="14" grpId="0" bldLvl="0" animBg="1"/>
      <p:bldP spid="14" grpId="1" animBg="1"/>
      <p:bldP spid="33" grpId="1" animBg="1"/>
      <p:bldP spid="5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/>
          <p:cNvPicPr/>
          <p:nvPr/>
        </p:nvPicPr>
        <p:blipFill>
          <a:blip r:embed="rId1"/>
          <a:srcRect l="38028" t="471"/>
        </p:blipFill>
        <p:spPr>
          <a:xfrm flipH="1">
            <a:off x="-633095" y="3030855"/>
            <a:ext cx="5365115" cy="4561205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33" name="矩形 32"/>
          <p:cNvSpPr/>
          <p:nvPr userDrawn="1">
            <p:custDataLst>
              <p:tags r:id="rId2"/>
            </p:custDataLst>
          </p:nvPr>
        </p:nvSpPr>
        <p:spPr>
          <a:xfrm>
            <a:off x="4900295" y="2957830"/>
            <a:ext cx="6548120" cy="845820"/>
          </a:xfrm>
          <a:prstGeom prst="rect">
            <a:avLst/>
          </a:prstGeom>
          <a:solidFill>
            <a:schemeClr val="bg1">
              <a:alpha val="83000"/>
            </a:schemeClr>
          </a:solidFill>
          <a:ln>
            <a:noFill/>
          </a:ln>
          <a:effectLst>
            <a:outerShdw blurRad="2032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5245" y="47625"/>
            <a:ext cx="2134870" cy="763905"/>
            <a:chOff x="87" y="75"/>
            <a:chExt cx="3362" cy="1203"/>
          </a:xfrm>
        </p:grpSpPr>
        <p:sp>
          <p:nvSpPr>
            <p:cNvPr id="20" name="矩形 19"/>
            <p:cNvSpPr/>
            <p:nvPr/>
          </p:nvSpPr>
          <p:spPr>
            <a:xfrm>
              <a:off x="451" y="316"/>
              <a:ext cx="2998" cy="96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3200" b="1">
                  <a:solidFill>
                    <a:schemeClr val="tx1"/>
                  </a:solidFill>
                  <a:effectLst/>
                  <a:latin typeface="+mj-ea"/>
                  <a:ea typeface="+mj-ea"/>
                </a:rPr>
                <a:t>品味语言</a:t>
              </a:r>
              <a:endParaRPr lang="zh-CN" altLang="en-US" sz="3200" b="1">
                <a:solidFill>
                  <a:schemeClr val="tx1"/>
                </a:solidFill>
                <a:effectLst/>
                <a:latin typeface="+mj-ea"/>
                <a:ea typeface="+mj-ea"/>
              </a:endParaRPr>
            </a:p>
          </p:txBody>
        </p:sp>
        <p:sp>
          <p:nvSpPr>
            <p:cNvPr id="21" name="椭圆 20"/>
            <p:cNvSpPr/>
            <p:nvPr>
              <p:custDataLst>
                <p:tags r:id="rId3"/>
              </p:custDataLst>
            </p:nvPr>
          </p:nvSpPr>
          <p:spPr>
            <a:xfrm>
              <a:off x="87" y="75"/>
              <a:ext cx="549" cy="562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>
                <a:lnSpc>
                  <a:spcPct val="120000"/>
                </a:lnSpc>
              </a:pPr>
              <a:endParaRPr lang="zh-CN" altLang="en-US" sz="135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9" name="圆角矩形 8"/>
          <p:cNvSpPr/>
          <p:nvPr/>
        </p:nvSpPr>
        <p:spPr>
          <a:xfrm>
            <a:off x="806450" y="1120775"/>
            <a:ext cx="10402570" cy="1177925"/>
          </a:xfrm>
          <a:prstGeom prst="roundRect">
            <a:avLst/>
          </a:prstGeom>
          <a:gradFill>
            <a:gsLst>
              <a:gs pos="100000">
                <a:srgbClr val="EDDADE">
                  <a:alpha val="46000"/>
                  <a:lumMod val="46000"/>
                  <a:lumOff val="54000"/>
                </a:srgbClr>
              </a:gs>
              <a:gs pos="0">
                <a:srgbClr val="F3E6E9"/>
              </a:gs>
              <a:gs pos="100000">
                <a:srgbClr val="E6CDD3"/>
              </a:gs>
            </a:gsLst>
            <a:lin ang="5400000" scaled="1"/>
          </a:gra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l" defTabSz="1219200" eaLnBrk="1" hangingPunct="1">
              <a:lnSpc>
                <a:spcPct val="110000"/>
              </a:lnSpc>
              <a:spcBef>
                <a:spcPts val="800"/>
              </a:spcBef>
              <a:defRPr/>
            </a:pPr>
            <a:endParaRPr lang="zh-CN" sz="3200" dirty="0">
              <a:solidFill>
                <a:prstClr val="black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58215" y="1078865"/>
            <a:ext cx="9939655" cy="11734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defTabSz="1219200" eaLnBrk="1" hangingPunct="1">
              <a:lnSpc>
                <a:spcPct val="110000"/>
              </a:lnSpc>
              <a:spcBef>
                <a:spcPts val="800"/>
              </a:spcBef>
              <a:defRPr/>
            </a:pPr>
            <a:r>
              <a:rPr lang="zh-CN" sz="3200" dirty="0">
                <a:solidFill>
                  <a:prstClr val="black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课文语言平实如话，字里行间饱含深情。细读下列语句，体会其中蕴含的情感。</a:t>
            </a:r>
            <a:endParaRPr lang="zh-CN" altLang="en-US" sz="3200" dirty="0">
              <a:solidFill>
                <a:prstClr val="black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900295" y="3030855"/>
            <a:ext cx="6308090" cy="681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lang="en-US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4.</a:t>
            </a: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母亲生我</a:t>
            </a:r>
            <a:r>
              <a:rPr lang="zh-CN" altLang="en-US" sz="3200" b="1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前一分钟</a:t>
            </a: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还在灶上煮饭。</a:t>
            </a:r>
            <a:endParaRPr lang="en-US" sz="3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7" name="图片 6"/>
          <p:cNvPicPr/>
          <p:nvPr/>
        </p:nvPicPr>
        <p:blipFill>
          <a:blip r:embed="rId4"/>
        </p:blipFill>
        <p:spPr>
          <a:xfrm flipH="1">
            <a:off x="-80645" y="3612515"/>
            <a:ext cx="2538095" cy="356489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4477385" y="4011930"/>
            <a:ext cx="7493635" cy="2473325"/>
          </a:xfrm>
          <a:prstGeom prst="rect">
            <a:avLst/>
          </a:prstGeom>
          <a:blipFill>
            <a:blip r:embed="rId5"/>
          </a:blipFill>
          <a:ln w="9525">
            <a:solidFill>
              <a:schemeClr val="accent1"/>
            </a:solidFill>
          </a:ln>
          <a:effectLst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 defTabSz="1219200">
              <a:buClrTx/>
              <a:buSzTx/>
              <a:buFontTx/>
            </a:pPr>
            <a:endParaRPr lang="zh-CN" altLang="en-US" sz="2400">
              <a:solidFill>
                <a:prstClr val="white"/>
              </a:solidFill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732020" y="4121785"/>
            <a:ext cx="7261860" cy="23406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0" lvl="0" indent="0" eaLnBrk="1" hangingPunct="1">
              <a:lnSpc>
                <a:spcPct val="110000"/>
              </a:lnSpc>
              <a:spcBef>
                <a:spcPts val="600"/>
              </a:spcBef>
              <a:buFontTx/>
              <a:buNone/>
            </a:pPr>
            <a:r>
              <a:rPr lang="zh-CN" altLang="en-US" sz="32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+mn-ea"/>
              </a:rPr>
              <a:t>母亲连</a:t>
            </a:r>
            <a:r>
              <a:rPr lang="en-US" altLang="zh-CN" sz="32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32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+mn-ea"/>
              </a:rPr>
              <a:t>一分钟</a:t>
            </a:r>
            <a:r>
              <a:rPr lang="en-US" altLang="zh-CN" sz="32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32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+mn-ea"/>
              </a:rPr>
              <a:t>如此短暂的休息时间都没有，她把全部精力都投入到操持家务、照顾子女上。</a:t>
            </a:r>
            <a:r>
              <a:rPr lang="zh-CN" altLang="en-US" sz="3200" dirty="0"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+mn-ea"/>
              </a:rPr>
              <a:t>这一句</a:t>
            </a:r>
            <a:r>
              <a:rPr lang="zh-CN" altLang="en-US" sz="3200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+mn-ea"/>
              </a:rPr>
              <a:t>表现出作者对母亲沉甸甸的思念和感激之情</a:t>
            </a:r>
            <a:r>
              <a:rPr lang="zh-CN" altLang="en-US" sz="32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+mn-ea"/>
              </a:rPr>
              <a:t>。</a:t>
            </a:r>
            <a:endParaRPr lang="en-US" altLang="zh-CN" sz="32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1" animBg="1"/>
      <p:bldP spid="33" grpId="1" animBg="1"/>
      <p:bldP spid="5" grpId="1"/>
      <p:bldP spid="11" grpId="0" bldLvl="0" animBg="1"/>
      <p:bldP spid="11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>
            <a:alphaModFix amt="17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9" name="缺角矩形 38"/>
          <p:cNvSpPr/>
          <p:nvPr/>
        </p:nvSpPr>
        <p:spPr>
          <a:xfrm>
            <a:off x="1605280" y="4284980"/>
            <a:ext cx="4773930" cy="964565"/>
          </a:xfrm>
          <a:prstGeom prst="plaque">
            <a:avLst>
              <a:gd name="adj" fmla="val 6481"/>
            </a:avLst>
          </a:prstGeom>
          <a:gradFill>
            <a:gsLst>
              <a:gs pos="23000">
                <a:srgbClr val="884106">
                  <a:alpha val="10000"/>
                  <a:lumMod val="48000"/>
                  <a:lumOff val="52000"/>
                </a:srgbClr>
              </a:gs>
              <a:gs pos="100000">
                <a:srgbClr val="884106">
                  <a:alpha val="0"/>
                </a:srgbClr>
              </a:gs>
            </a:gsLst>
            <a:lin ang="3600000" scaled="0"/>
          </a:gradFill>
          <a:ln w="9525">
            <a:solidFill>
              <a:schemeClr val="accent1"/>
            </a:solidFill>
          </a:ln>
          <a:effectLst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defTabSz="1219200"/>
            <a:endParaRPr lang="zh-CN" altLang="en-US" sz="2400">
              <a:solidFill>
                <a:prstClr val="white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-161925" y="3219450"/>
            <a:ext cx="10255250" cy="861060"/>
            <a:chOff x="4571" y="4065"/>
            <a:chExt cx="13536" cy="998"/>
          </a:xfrm>
        </p:grpSpPr>
        <p:sp>
          <p:nvSpPr>
            <p:cNvPr id="7" name="矩形 6"/>
            <p:cNvSpPr/>
            <p:nvPr>
              <p:custDataLst>
                <p:tags r:id="rId2"/>
              </p:custDataLst>
            </p:nvPr>
          </p:nvSpPr>
          <p:spPr>
            <a:xfrm>
              <a:off x="4571" y="4065"/>
              <a:ext cx="13536" cy="998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50000"/>
                    <a:lumOff val="50000"/>
                    <a:alpha val="40000"/>
                  </a:schemeClr>
                </a:gs>
                <a:gs pos="100000">
                  <a:schemeClr val="accent1">
                    <a:lumMod val="10000"/>
                    <a:lumOff val="90000"/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cxnSp>
          <p:nvCxnSpPr>
            <p:cNvPr id="8" name="直接连接符 7"/>
            <p:cNvCxnSpPr/>
            <p:nvPr>
              <p:custDataLst>
                <p:tags r:id="rId3"/>
              </p:custDataLst>
            </p:nvPr>
          </p:nvCxnSpPr>
          <p:spPr>
            <a:xfrm>
              <a:off x="4571" y="4065"/>
              <a:ext cx="13536" cy="0"/>
            </a:xfrm>
            <a:prstGeom prst="line">
              <a:avLst/>
            </a:prstGeom>
            <a:ln w="12700" cap="rnd">
              <a:solidFill>
                <a:schemeClr val="accent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>
              <p:custDataLst>
                <p:tags r:id="rId4"/>
              </p:custDataLst>
            </p:nvPr>
          </p:nvCxnSpPr>
          <p:spPr>
            <a:xfrm flipH="1">
              <a:off x="4571" y="5049"/>
              <a:ext cx="13536" cy="0"/>
            </a:xfrm>
            <a:prstGeom prst="line">
              <a:avLst/>
            </a:prstGeom>
            <a:ln w="12700" cap="rnd">
              <a:solidFill>
                <a:schemeClr val="accent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0" y="2106295"/>
            <a:ext cx="10255250" cy="877570"/>
            <a:chOff x="4571" y="4065"/>
            <a:chExt cx="13536" cy="998"/>
          </a:xfrm>
        </p:grpSpPr>
        <p:sp>
          <p:nvSpPr>
            <p:cNvPr id="4" name="矩形 3"/>
            <p:cNvSpPr/>
            <p:nvPr>
              <p:custDataLst>
                <p:tags r:id="rId5"/>
              </p:custDataLst>
            </p:nvPr>
          </p:nvSpPr>
          <p:spPr>
            <a:xfrm>
              <a:off x="4571" y="4065"/>
              <a:ext cx="13536" cy="998"/>
            </a:xfrm>
            <a:prstGeom prst="rect">
              <a:avLst/>
            </a:prstGeom>
            <a:gradFill flip="none" rotWithShape="1">
              <a:gsLst>
                <a:gs pos="0">
                  <a:schemeClr val="accent3">
                    <a:lumMod val="60000"/>
                    <a:lumOff val="40000"/>
                    <a:alpha val="41000"/>
                  </a:schemeClr>
                </a:gs>
                <a:gs pos="100000">
                  <a:schemeClr val="accent1">
                    <a:lumMod val="10000"/>
                    <a:lumOff val="90000"/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cxnSp>
          <p:nvCxnSpPr>
            <p:cNvPr id="77" name="直接连接符 76"/>
            <p:cNvCxnSpPr/>
            <p:nvPr>
              <p:custDataLst>
                <p:tags r:id="rId6"/>
              </p:custDataLst>
            </p:nvPr>
          </p:nvCxnSpPr>
          <p:spPr>
            <a:xfrm>
              <a:off x="4571" y="4065"/>
              <a:ext cx="13536" cy="0"/>
            </a:xfrm>
            <a:prstGeom prst="line">
              <a:avLst/>
            </a:prstGeom>
            <a:ln w="12700" cap="rnd">
              <a:solidFill>
                <a:schemeClr val="accent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>
              <p:custDataLst>
                <p:tags r:id="rId7"/>
              </p:custDataLst>
            </p:nvPr>
          </p:nvCxnSpPr>
          <p:spPr>
            <a:xfrm flipH="1">
              <a:off x="4571" y="5049"/>
              <a:ext cx="13536" cy="0"/>
            </a:xfrm>
            <a:prstGeom prst="line">
              <a:avLst/>
            </a:prstGeom>
            <a:ln w="12700" cap="rnd">
              <a:solidFill>
                <a:schemeClr val="accent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8" name="图片 37"/>
          <p:cNvPicPr/>
          <p:nvPr/>
        </p:nvPicPr>
        <p:blipFill>
          <a:blip r:embed="rId8"/>
          <a:srcRect l="-832" t="16520" b="8507"/>
        </p:blipFill>
        <p:spPr>
          <a:xfrm>
            <a:off x="7084060" y="293370"/>
            <a:ext cx="5107940" cy="6690360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9"/>
            </p:custDataLst>
          </p:nvPr>
        </p:nvSpPr>
        <p:spPr>
          <a:xfrm>
            <a:off x="1039495" y="1849120"/>
            <a:ext cx="6753860" cy="3415030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>
              <a:lnSpc>
                <a:spcPct val="150000"/>
              </a:lnSpc>
            </a:pPr>
            <a:r>
              <a:rPr lang="zh-CN" altLang="en-US" sz="4800" b="1">
                <a:latin typeface="华康行楷体 W5" panose="03000509000000000000" charset="-122"/>
                <a:ea typeface="华康行楷体 W5" panose="03000509000000000000" charset="-122"/>
              </a:rPr>
              <a:t>母亲：</a:t>
            </a:r>
            <a:r>
              <a:rPr lang="zh-CN" altLang="en-US" sz="4800" b="1">
                <a:solidFill>
                  <a:srgbClr val="C00000"/>
                </a:solidFill>
                <a:latin typeface="华康行楷体 W5" panose="03000509000000000000" charset="-122"/>
                <a:ea typeface="华康行楷体 W5" panose="03000509000000000000" charset="-122"/>
              </a:rPr>
              <a:t>平凡孕育伟大</a:t>
            </a:r>
            <a:endParaRPr lang="zh-CN" altLang="en-US" sz="4800" b="1">
              <a:latin typeface="华康行楷体 W5" panose="03000509000000000000" charset="-122"/>
              <a:ea typeface="华康行楷体 W5" panose="03000509000000000000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4800" b="1">
                <a:latin typeface="华康行楷体 W5" panose="03000509000000000000" charset="-122"/>
                <a:ea typeface="华康行楷体 W5" panose="03000509000000000000" charset="-122"/>
              </a:rPr>
              <a:t>朱德：</a:t>
            </a:r>
            <a:r>
              <a:rPr lang="zh-CN" altLang="en-US" sz="4800" b="1">
                <a:solidFill>
                  <a:srgbClr val="C00000"/>
                </a:solidFill>
                <a:latin typeface="华康行楷体 W5" panose="03000509000000000000" charset="-122"/>
                <a:ea typeface="华康行楷体 W5" panose="03000509000000000000" charset="-122"/>
              </a:rPr>
              <a:t>伟大源于平凡</a:t>
            </a:r>
            <a:endParaRPr lang="zh-CN" altLang="en-US" sz="4800" b="1">
              <a:latin typeface="华康行楷体 W5" panose="03000509000000000000" charset="-122"/>
              <a:ea typeface="华康行楷体 W5" panose="03000509000000000000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4800" b="1">
                <a:solidFill>
                  <a:srgbClr val="C00000"/>
                </a:solidFill>
                <a:latin typeface="华康行楷体 W5" panose="03000509000000000000" charset="-122"/>
                <a:ea typeface="华康行楷体 W5" panose="03000509000000000000" charset="-122"/>
              </a:rPr>
              <a:t>   </a:t>
            </a:r>
            <a:r>
              <a:rPr lang="zh-CN" altLang="en-US" sz="4800" b="1">
                <a:gradFill>
                  <a:gsLst>
                    <a:gs pos="42000">
                      <a:srgbClr val="EC5763"/>
                    </a:gs>
                    <a:gs pos="0">
                      <a:srgbClr val="F28F97"/>
                    </a:gs>
                    <a:gs pos="100000">
                      <a:srgbClr val="E51E2E"/>
                    </a:gs>
                  </a:gsLst>
                  <a:lin ang="5400000" scaled="1"/>
                </a:gradFill>
                <a:latin typeface="华康行楷体 W5" panose="03000509000000000000" charset="-122"/>
                <a:ea typeface="华康行楷体 W5" panose="03000509000000000000" charset="-122"/>
              </a:rPr>
              <a:t>伟大不忘平凡</a:t>
            </a:r>
            <a:endParaRPr lang="zh-CN" altLang="en-US" sz="4800" b="1">
              <a:gradFill>
                <a:gsLst>
                  <a:gs pos="42000">
                    <a:srgbClr val="EC5763"/>
                  </a:gs>
                  <a:gs pos="0">
                    <a:srgbClr val="F28F97"/>
                  </a:gs>
                  <a:gs pos="100000">
                    <a:srgbClr val="E51E2E"/>
                  </a:gs>
                </a:gsLst>
                <a:lin ang="5400000" scaled="1"/>
              </a:gradFill>
              <a:latin typeface="华康行楷体 W5" panose="03000509000000000000" charset="-122"/>
              <a:ea typeface="华康行楷体 W5" panose="03000509000000000000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5245" y="47625"/>
            <a:ext cx="2134870" cy="763905"/>
            <a:chOff x="87" y="75"/>
            <a:chExt cx="3362" cy="1203"/>
          </a:xfrm>
        </p:grpSpPr>
        <p:sp>
          <p:nvSpPr>
            <p:cNvPr id="20" name="矩形 19"/>
            <p:cNvSpPr/>
            <p:nvPr/>
          </p:nvSpPr>
          <p:spPr>
            <a:xfrm>
              <a:off x="451" y="316"/>
              <a:ext cx="2998" cy="96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3200" b="1">
                  <a:solidFill>
                    <a:schemeClr val="tx1"/>
                  </a:solidFill>
                  <a:effectLst/>
                  <a:latin typeface="+mj-ea"/>
                  <a:ea typeface="+mj-ea"/>
                </a:rPr>
                <a:t>课堂小结</a:t>
              </a:r>
              <a:endParaRPr lang="zh-CN" altLang="en-US" sz="3200" b="1">
                <a:solidFill>
                  <a:schemeClr val="tx1"/>
                </a:solidFill>
                <a:effectLst/>
                <a:latin typeface="+mj-ea"/>
                <a:ea typeface="+mj-ea"/>
              </a:endParaRPr>
            </a:p>
          </p:txBody>
        </p:sp>
        <p:sp>
          <p:nvSpPr>
            <p:cNvPr id="21" name="椭圆 20"/>
            <p:cNvSpPr/>
            <p:nvPr>
              <p:custDataLst>
                <p:tags r:id="rId10"/>
              </p:custDataLst>
            </p:nvPr>
          </p:nvSpPr>
          <p:spPr>
            <a:xfrm>
              <a:off x="87" y="75"/>
              <a:ext cx="549" cy="562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>
                <a:lnSpc>
                  <a:spcPct val="120000"/>
                </a:lnSpc>
              </a:pPr>
              <a:endParaRPr lang="zh-CN" altLang="en-US" sz="135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bldLvl="0" animBg="1"/>
      <p:bldP spid="39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>
            <a:alphaModFix amt="4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4" name="图片 3"/>
          <p:cNvPicPr/>
          <p:nvPr/>
        </p:nvPicPr>
        <p:blipFill>
          <a:blip r:embed="rId2">
            <a:alphaModFix amt="21000"/>
          </a:blip>
          <a:srcRect l="-832" t="16520" b="8507"/>
        </p:blipFill>
        <p:spPr>
          <a:xfrm>
            <a:off x="8037830" y="1569720"/>
            <a:ext cx="4154170" cy="5288280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55245" y="47625"/>
            <a:ext cx="2134870" cy="763905"/>
            <a:chOff x="87" y="75"/>
            <a:chExt cx="3362" cy="1203"/>
          </a:xfrm>
        </p:grpSpPr>
        <p:sp>
          <p:nvSpPr>
            <p:cNvPr id="20" name="矩形 19"/>
            <p:cNvSpPr/>
            <p:nvPr/>
          </p:nvSpPr>
          <p:spPr>
            <a:xfrm>
              <a:off x="451" y="316"/>
              <a:ext cx="2998" cy="96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3200" b="1">
                  <a:solidFill>
                    <a:schemeClr val="tx1"/>
                  </a:solidFill>
                  <a:effectLst/>
                  <a:latin typeface="+mj-ea"/>
                  <a:ea typeface="+mj-ea"/>
                </a:rPr>
                <a:t>句段赏析</a:t>
              </a:r>
              <a:endParaRPr lang="zh-CN" altLang="en-US" sz="3200" b="1">
                <a:solidFill>
                  <a:schemeClr val="tx1"/>
                </a:solidFill>
                <a:effectLst/>
                <a:latin typeface="+mj-ea"/>
                <a:ea typeface="+mj-ea"/>
              </a:endParaRPr>
            </a:p>
          </p:txBody>
        </p:sp>
        <p:sp>
          <p:nvSpPr>
            <p:cNvPr id="21" name="椭圆 20"/>
            <p:cNvSpPr/>
            <p:nvPr>
              <p:custDataLst>
                <p:tags r:id="rId3"/>
              </p:custDataLst>
            </p:nvPr>
          </p:nvSpPr>
          <p:spPr>
            <a:xfrm>
              <a:off x="87" y="75"/>
              <a:ext cx="549" cy="562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>
                <a:lnSpc>
                  <a:spcPct val="120000"/>
                </a:lnSpc>
              </a:pPr>
              <a:endParaRPr lang="zh-CN" altLang="en-US" sz="135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" name="圆角矩形 4"/>
          <p:cNvSpPr/>
          <p:nvPr/>
        </p:nvSpPr>
        <p:spPr>
          <a:xfrm>
            <a:off x="806450" y="920750"/>
            <a:ext cx="10402570" cy="1177925"/>
          </a:xfrm>
          <a:prstGeom prst="roundRect">
            <a:avLst/>
          </a:prstGeom>
          <a:gradFill>
            <a:gsLst>
              <a:gs pos="100000">
                <a:srgbClr val="EDDADE">
                  <a:alpha val="46000"/>
                  <a:lumMod val="46000"/>
                  <a:lumOff val="54000"/>
                </a:srgbClr>
              </a:gs>
              <a:gs pos="0">
                <a:srgbClr val="F3E6E9"/>
              </a:gs>
              <a:gs pos="100000">
                <a:srgbClr val="E6CDD3"/>
              </a:gs>
            </a:gsLst>
            <a:lin ang="5400000" scaled="1"/>
          </a:gra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l" defTabSz="1219200" eaLnBrk="1" hangingPunct="1">
              <a:lnSpc>
                <a:spcPct val="110000"/>
              </a:lnSpc>
              <a:spcBef>
                <a:spcPts val="800"/>
              </a:spcBef>
              <a:defRPr/>
            </a:pPr>
            <a:endParaRPr lang="zh-CN" sz="3200" dirty="0">
              <a:solidFill>
                <a:prstClr val="black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58215" y="920750"/>
            <a:ext cx="9939655" cy="11734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defTabSz="1219200" eaLnBrk="1" hangingPunct="1">
              <a:lnSpc>
                <a:spcPct val="110000"/>
              </a:lnSpc>
              <a:spcBef>
                <a:spcPts val="800"/>
              </a:spcBef>
              <a:defRPr/>
            </a:pPr>
            <a:r>
              <a:rPr lang="zh-CN" sz="3200" dirty="0">
                <a:solidFill>
                  <a:prstClr val="black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在记叙事情的同时,穿插了精当的议论。请仿照示例,联系上下文,理解下面议论语句的含义并体会其作用。 </a:t>
            </a:r>
            <a:endParaRPr lang="zh-CN" sz="3200" dirty="0">
              <a:solidFill>
                <a:prstClr val="black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55245" y="2207260"/>
            <a:ext cx="11905615" cy="466407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p>
            <a:r>
              <a:rPr lang="en-US" altLang="zh-CN" sz="28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zh-CN" sz="30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文章的</a:t>
            </a:r>
            <a:r>
              <a:rPr lang="zh-CN" altLang="en-US" sz="30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一大</a:t>
            </a:r>
            <a:r>
              <a:rPr lang="zh-CN" altLang="zh-CN" sz="30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写作特点就是</a:t>
            </a:r>
            <a:r>
              <a:rPr lang="zh-CN" altLang="zh-CN" sz="30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夹叙夹议</a:t>
            </a:r>
            <a:r>
              <a:rPr lang="zh-CN" altLang="zh-CN" sz="30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，以记叙为主。</a:t>
            </a:r>
            <a:endParaRPr lang="en-US" altLang="zh-CN" sz="3000" b="1" smtClean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3000" b="1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en-US" altLang="zh-CN" sz="30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en-US" altLang="zh-CN" sz="3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.</a:t>
            </a:r>
            <a:r>
              <a:rPr lang="zh-CN" altLang="zh-CN" sz="30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“这在母亲心里是多么惨痛悲哀和无可奈何的事情啊！”</a:t>
            </a:r>
            <a:endParaRPr lang="zh-CN" altLang="zh-CN" sz="3000" b="1" smtClea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zh-CN" sz="3000" b="1" smtClea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30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 2</a:t>
            </a:r>
            <a:r>
              <a:rPr lang="en-US" altLang="zh-CN" sz="3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.</a:t>
            </a:r>
            <a:r>
              <a:rPr lang="zh-CN" altLang="zh-CN" sz="30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“母亲是个好劳动。”</a:t>
            </a:r>
            <a:endParaRPr lang="zh-CN" altLang="zh-CN" sz="3000" b="1" smtClea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endParaRPr lang="en-US" altLang="zh-CN" sz="3000" b="1" smtClea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30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 3</a:t>
            </a:r>
            <a:r>
              <a:rPr lang="en-US" altLang="zh-CN" sz="3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.</a:t>
            </a:r>
            <a:r>
              <a:rPr lang="zh-CN" altLang="zh-CN" sz="30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“母亲在家庭里极能任劳任怨。她性格和蔼，没有打骂过我们，也没有同任何人吵过架。”</a:t>
            </a:r>
            <a:endParaRPr lang="en-US" altLang="zh-CN" sz="3000" b="1" smtClea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30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 4</a:t>
            </a:r>
            <a:r>
              <a:rPr lang="en-US" altLang="zh-CN" sz="3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.</a:t>
            </a:r>
            <a:r>
              <a:rPr lang="zh-CN" altLang="zh-CN" sz="30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“母亲最大的特点是一生不曾脱离过劳动。”</a:t>
            </a:r>
            <a:endParaRPr lang="zh-CN" altLang="zh-CN" sz="3000" b="1" smtClea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3000" b="1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30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5"/>
            </p:custDataLst>
          </p:nvPr>
        </p:nvSpPr>
        <p:spPr>
          <a:xfrm>
            <a:off x="806450" y="3136900"/>
            <a:ext cx="1090676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3000" b="1" smtClean="0">
                <a:latin typeface="楷体" panose="02010609060101010101" charset="-122"/>
                <a:ea typeface="楷体" panose="02010609060101010101" charset="-122"/>
                <a:sym typeface="+mn-ea"/>
              </a:rPr>
              <a:t>饱含母亲的无限辛酸，更有作者</a:t>
            </a:r>
            <a:r>
              <a:rPr lang="zh-CN" altLang="zh-CN" sz="30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对母亲的理解和体谅</a:t>
            </a:r>
            <a:r>
              <a:rPr lang="zh-CN" altLang="zh-CN" sz="3000" b="1" smtClean="0"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lang="zh-CN" altLang="zh-CN" sz="3000" b="1" smtClean="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>
            <p:custDataLst>
              <p:tags r:id="rId6"/>
            </p:custDataLst>
          </p:nvPr>
        </p:nvSpPr>
        <p:spPr>
          <a:xfrm>
            <a:off x="55245" y="4016375"/>
            <a:ext cx="1190561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30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总领第</a:t>
            </a:r>
            <a:r>
              <a:rPr lang="en-US" altLang="zh-CN" sz="30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4</a:t>
            </a:r>
            <a:r>
              <a:rPr lang="zh-CN" altLang="zh-CN" sz="30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段</a:t>
            </a:r>
            <a:r>
              <a:rPr lang="zh-CN" altLang="zh-CN" sz="3000" b="1" smtClean="0">
                <a:latin typeface="楷体" panose="02010609060101010101" charset="-122"/>
                <a:ea typeface="楷体" panose="02010609060101010101" charset="-122"/>
                <a:sym typeface="+mn-ea"/>
              </a:rPr>
              <a:t>，</a:t>
            </a:r>
            <a:r>
              <a:rPr lang="zh-CN" altLang="zh-CN" sz="30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强调母亲的勤劳能干</a:t>
            </a:r>
            <a:r>
              <a:rPr lang="zh-CN" altLang="zh-CN" sz="3000" b="1" smtClean="0">
                <a:latin typeface="楷体" panose="02010609060101010101" charset="-122"/>
                <a:ea typeface="楷体" panose="02010609060101010101" charset="-122"/>
                <a:sym typeface="+mn-ea"/>
              </a:rPr>
              <a:t>，随后叙述母亲日常要做的许多事情。</a:t>
            </a:r>
            <a:endParaRPr lang="zh-CN" altLang="en-US" sz="3000"/>
          </a:p>
        </p:txBody>
      </p:sp>
      <p:sp>
        <p:nvSpPr>
          <p:cNvPr id="12" name="文本框 11"/>
          <p:cNvSpPr txBox="1"/>
          <p:nvPr>
            <p:custDataLst>
              <p:tags r:id="rId7"/>
            </p:custDataLst>
          </p:nvPr>
        </p:nvSpPr>
        <p:spPr>
          <a:xfrm>
            <a:off x="4732655" y="4984750"/>
            <a:ext cx="616521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30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对母亲任劳任怨、宽厚仁慈的评价</a:t>
            </a:r>
            <a:r>
              <a:rPr lang="zh-CN" altLang="zh-CN" sz="3000" b="1" smtClean="0"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lang="zh-CN" altLang="en-US" sz="3000"/>
          </a:p>
        </p:txBody>
      </p:sp>
      <p:sp>
        <p:nvSpPr>
          <p:cNvPr id="13" name="文本框 12"/>
          <p:cNvSpPr txBox="1"/>
          <p:nvPr>
            <p:custDataLst>
              <p:tags r:id="rId8"/>
            </p:custDataLst>
          </p:nvPr>
        </p:nvSpPr>
        <p:spPr>
          <a:xfrm>
            <a:off x="108585" y="5953125"/>
            <a:ext cx="1145730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000" b="1" smtClean="0">
                <a:latin typeface="楷体" panose="02010609060101010101" charset="-122"/>
                <a:ea typeface="楷体" panose="02010609060101010101" charset="-122"/>
                <a:sym typeface="+mn-ea"/>
              </a:rPr>
              <a:t>一句</a:t>
            </a:r>
            <a:r>
              <a:rPr lang="zh-CN" altLang="zh-CN" sz="30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总括性评价</a:t>
            </a:r>
            <a:r>
              <a:rPr lang="zh-CN" altLang="zh-CN" sz="3000" b="1" smtClean="0">
                <a:latin typeface="楷体" panose="02010609060101010101" charset="-122"/>
                <a:ea typeface="楷体" panose="02010609060101010101" charset="-122"/>
                <a:sym typeface="+mn-ea"/>
              </a:rPr>
              <a:t>，</a:t>
            </a:r>
            <a:r>
              <a:rPr lang="zh-CN" altLang="zh-CN" sz="30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呼应开头</a:t>
            </a:r>
            <a:r>
              <a:rPr lang="zh-CN" altLang="zh-CN" sz="3000" b="1" smtClean="0">
                <a:latin typeface="楷体" panose="02010609060101010101" charset="-122"/>
                <a:ea typeface="楷体" panose="02010609060101010101" charset="-122"/>
                <a:sym typeface="+mn-ea"/>
              </a:rPr>
              <a:t>，也表明至此段结束了对往事的回忆。</a:t>
            </a:r>
            <a:endParaRPr lang="zh-CN" altLang="en-US" sz="3000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>
            <a:alphaModFix amt="4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3" name="矩形 32"/>
          <p:cNvSpPr/>
          <p:nvPr userDrawn="1">
            <p:custDataLst>
              <p:tags r:id="rId2"/>
            </p:custDataLst>
          </p:nvPr>
        </p:nvSpPr>
        <p:spPr>
          <a:xfrm>
            <a:off x="633095" y="992505"/>
            <a:ext cx="11117580" cy="1122680"/>
          </a:xfrm>
          <a:prstGeom prst="rect">
            <a:avLst/>
          </a:prstGeom>
          <a:solidFill>
            <a:schemeClr val="bg1">
              <a:alpha val="83000"/>
            </a:schemeClr>
          </a:solidFill>
          <a:ln>
            <a:noFill/>
          </a:ln>
          <a:effectLst>
            <a:outerShdw blurRad="2032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4" name="图片 3"/>
          <p:cNvPicPr/>
          <p:nvPr/>
        </p:nvPicPr>
        <p:blipFill>
          <a:blip r:embed="rId3">
            <a:alphaModFix amt="21000"/>
          </a:blip>
          <a:srcRect l="-832" t="16520" b="8507"/>
        </p:blipFill>
        <p:spPr>
          <a:xfrm>
            <a:off x="8037830" y="1569720"/>
            <a:ext cx="4154170" cy="5288280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532130" y="2295525"/>
            <a:ext cx="11279505" cy="2426970"/>
          </a:xfrm>
          <a:prstGeom prst="rect">
            <a:avLst/>
          </a:prstGeom>
          <a:blipFill>
            <a:blip r:embed="rId4"/>
          </a:blipFill>
          <a:ln w="9525">
            <a:solidFill>
              <a:schemeClr val="accent1"/>
            </a:solidFill>
          </a:ln>
          <a:effectLst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 defTabSz="1219200">
              <a:buClrTx/>
              <a:buSzTx/>
              <a:buFontTx/>
            </a:pPr>
            <a:endParaRPr lang="zh-CN" altLang="en-US" sz="2400">
              <a:solidFill>
                <a:prstClr val="white"/>
              </a:solidFill>
              <a:sym typeface="+mn-ea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5245" y="47625"/>
            <a:ext cx="2134870" cy="763905"/>
            <a:chOff x="87" y="75"/>
            <a:chExt cx="3362" cy="1203"/>
          </a:xfrm>
        </p:grpSpPr>
        <p:sp>
          <p:nvSpPr>
            <p:cNvPr id="20" name="矩形 19"/>
            <p:cNvSpPr/>
            <p:nvPr/>
          </p:nvSpPr>
          <p:spPr>
            <a:xfrm>
              <a:off x="451" y="316"/>
              <a:ext cx="2998" cy="96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3200" b="1">
                  <a:solidFill>
                    <a:schemeClr val="tx1"/>
                  </a:solidFill>
                  <a:effectLst/>
                  <a:latin typeface="+mj-ea"/>
                  <a:ea typeface="+mj-ea"/>
                </a:rPr>
                <a:t>句段赏析</a:t>
              </a:r>
              <a:endParaRPr lang="zh-CN" altLang="en-US" sz="3200" b="1">
                <a:solidFill>
                  <a:schemeClr val="tx1"/>
                </a:solidFill>
                <a:effectLst/>
                <a:latin typeface="+mj-ea"/>
                <a:ea typeface="+mj-ea"/>
              </a:endParaRPr>
            </a:p>
          </p:txBody>
        </p:sp>
        <p:sp>
          <p:nvSpPr>
            <p:cNvPr id="21" name="椭圆 20"/>
            <p:cNvSpPr/>
            <p:nvPr>
              <p:custDataLst>
                <p:tags r:id="rId5"/>
              </p:custDataLst>
            </p:nvPr>
          </p:nvSpPr>
          <p:spPr>
            <a:xfrm>
              <a:off x="87" y="75"/>
              <a:ext cx="549" cy="562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>
                <a:lnSpc>
                  <a:spcPct val="120000"/>
                </a:lnSpc>
              </a:pPr>
              <a:endParaRPr lang="zh-CN" altLang="en-US" sz="135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768985" y="1038225"/>
            <a:ext cx="1076833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32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在这条路上,我一天比一天更加认识：只有这种知识,这种意志,才是世界上最可宝贵的财产</a:t>
            </a:r>
            <a:r>
              <a:rPr lang="zh-CN" altLang="en-US" sz="32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altLang="en-US" sz="3200" b="1" dirty="0">
              <a:solidFill>
                <a:prstClr val="black">
                  <a:lumMod val="85000"/>
                  <a:lumOff val="15000"/>
                </a:prst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532765" y="2340610"/>
            <a:ext cx="11278235" cy="2453640"/>
          </a:xfrm>
          <a:prstGeom prst="rect">
            <a:avLst/>
          </a:prstGeom>
        </p:spPr>
        <p:txBody>
          <a:bodyPr wrap="square">
            <a:spAutoFit/>
          </a:bodyPr>
          <a:p>
            <a:pPr lv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r>
              <a:rPr lang="zh-CN" altLang="zh-CN"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呼应前文的记叙</a:t>
            </a:r>
            <a:r>
              <a:rPr lang="zh-CN" altLang="zh-CN" sz="3200" b="1" smtClean="0">
                <a:latin typeface="楷体" panose="02010609060101010101" charset="-122"/>
                <a:ea typeface="楷体" panose="02010609060101010101" charset="-122"/>
                <a:sym typeface="+mn-ea"/>
              </a:rPr>
              <a:t>——母亲教“我”生产的知识，支持革命，让“我”养成革命的意志，</a:t>
            </a:r>
            <a:r>
              <a:rPr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表达了作者对母亲朴素教育的感激</a:t>
            </a:r>
            <a:r>
              <a:rPr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；</a:t>
            </a:r>
            <a:r>
              <a:rPr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也表明作者对革命事业的深刻认识：生产劳动的知识和追求光明的意志是人们最宝贵的财富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lang="zh-CN" altLang="en-US" sz="3200" dirty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1" animBg="1"/>
      <p:bldP spid="14" grpId="0" bldLvl="0" animBg="1"/>
      <p:bldP spid="14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>
            <a:alphaModFix amt="4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3" name="矩形 32"/>
          <p:cNvSpPr/>
          <p:nvPr userDrawn="1">
            <p:custDataLst>
              <p:tags r:id="rId2"/>
            </p:custDataLst>
          </p:nvPr>
        </p:nvSpPr>
        <p:spPr>
          <a:xfrm>
            <a:off x="610235" y="1015365"/>
            <a:ext cx="11117580" cy="1319530"/>
          </a:xfrm>
          <a:prstGeom prst="rect">
            <a:avLst/>
          </a:prstGeom>
          <a:solidFill>
            <a:schemeClr val="bg1">
              <a:alpha val="83000"/>
            </a:schemeClr>
          </a:solidFill>
          <a:ln>
            <a:noFill/>
          </a:ln>
          <a:effectLst>
            <a:outerShdw blurRad="2032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4" name="图片 3"/>
          <p:cNvPicPr/>
          <p:nvPr/>
        </p:nvPicPr>
        <p:blipFill>
          <a:blip r:embed="rId3">
            <a:alphaModFix amt="21000"/>
          </a:blip>
          <a:srcRect l="-832" t="16520" b="8507"/>
        </p:blipFill>
        <p:spPr>
          <a:xfrm>
            <a:off x="8037830" y="1569720"/>
            <a:ext cx="4154170" cy="5288280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365760" y="3024505"/>
            <a:ext cx="11454130" cy="3319780"/>
          </a:xfrm>
          <a:prstGeom prst="rect">
            <a:avLst/>
          </a:prstGeom>
          <a:blipFill>
            <a:blip r:embed="rId4"/>
          </a:blipFill>
          <a:ln w="9525">
            <a:solidFill>
              <a:schemeClr val="accent1"/>
            </a:solidFill>
          </a:ln>
          <a:effectLst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 defTabSz="1219200">
              <a:buClrTx/>
              <a:buSzTx/>
              <a:buFontTx/>
            </a:pPr>
            <a:endParaRPr lang="zh-CN" altLang="en-US" sz="2400">
              <a:solidFill>
                <a:prstClr val="white"/>
              </a:solidFill>
              <a:sym typeface="+mn-ea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5245" y="47625"/>
            <a:ext cx="2134870" cy="763905"/>
            <a:chOff x="87" y="75"/>
            <a:chExt cx="3362" cy="1203"/>
          </a:xfrm>
        </p:grpSpPr>
        <p:sp>
          <p:nvSpPr>
            <p:cNvPr id="20" name="矩形 19"/>
            <p:cNvSpPr/>
            <p:nvPr/>
          </p:nvSpPr>
          <p:spPr>
            <a:xfrm>
              <a:off x="451" y="316"/>
              <a:ext cx="2998" cy="96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3200" b="1">
                  <a:solidFill>
                    <a:schemeClr val="tx1"/>
                  </a:solidFill>
                  <a:effectLst/>
                  <a:latin typeface="+mj-ea"/>
                  <a:ea typeface="+mj-ea"/>
                </a:rPr>
                <a:t>句段赏析</a:t>
              </a:r>
              <a:endParaRPr lang="zh-CN" altLang="en-US" sz="3200" b="1">
                <a:solidFill>
                  <a:schemeClr val="tx1"/>
                </a:solidFill>
                <a:effectLst/>
                <a:latin typeface="+mj-ea"/>
                <a:ea typeface="+mj-ea"/>
              </a:endParaRPr>
            </a:p>
          </p:txBody>
        </p:sp>
        <p:sp>
          <p:nvSpPr>
            <p:cNvPr id="21" name="椭圆 20"/>
            <p:cNvSpPr/>
            <p:nvPr>
              <p:custDataLst>
                <p:tags r:id="rId5"/>
              </p:custDataLst>
            </p:nvPr>
          </p:nvSpPr>
          <p:spPr>
            <a:xfrm>
              <a:off x="87" y="75"/>
              <a:ext cx="549" cy="562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>
                <a:lnSpc>
                  <a:spcPct val="120000"/>
                </a:lnSpc>
              </a:pPr>
              <a:endParaRPr lang="zh-CN" altLang="en-US" sz="135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711835" y="1147445"/>
            <a:ext cx="1076833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母亲是一个平凡的人，她只是中国千百万劳动人民中的一员，但是，正是这千百万人创造了和创造着中国的历史。</a:t>
            </a:r>
            <a:endParaRPr lang="zh-CN" altLang="en-US" sz="3200" b="1" dirty="0">
              <a:solidFill>
                <a:prstClr val="black">
                  <a:lumMod val="85000"/>
                  <a:lumOff val="15000"/>
                </a:prst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403860" y="3024505"/>
            <a:ext cx="11256645" cy="2940685"/>
          </a:xfrm>
          <a:prstGeom prst="rect">
            <a:avLst/>
          </a:prstGeom>
        </p:spPr>
        <p:txBody>
          <a:bodyPr wrap="square">
            <a:spAutoFit/>
          </a:bodyPr>
          <a:p>
            <a:pPr lvl="0" eaLnBrk="0" fontAlgn="base" hangingPunct="0">
              <a:lnSpc>
                <a:spcPct val="1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800" dirty="0">
              <a:solidFill>
                <a:prstClr val="black">
                  <a:lumMod val="85000"/>
                  <a:lumOff val="15000"/>
                </a:prstClr>
              </a:solidFill>
              <a:latin typeface="方正公文黑体" panose="02000500000000000000" charset="-122"/>
              <a:ea typeface="方正公文黑体" panose="02000500000000000000" charset="-122"/>
              <a:cs typeface="微软雅黑" panose="020B0503020204020204" charset="-122"/>
              <a:sym typeface="+mn-ea"/>
            </a:endParaRPr>
          </a:p>
          <a:p>
            <a:pPr lv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sz="3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作者认为千百万的劳动人民都如母亲一般勤劳朴实,正是</a:t>
            </a:r>
            <a:r>
              <a:rPr sz="3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他们创造了历史,也正在创造着历史</a:t>
            </a:r>
            <a:r>
              <a:rPr sz="3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,</a:t>
            </a:r>
            <a:r>
              <a:rPr sz="3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引出下文报答母亲的诚恳愿望</a:t>
            </a:r>
            <a:r>
              <a:rPr sz="3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：继续尽忠于我们的民族和人民。</a:t>
            </a:r>
            <a:r>
              <a:rPr lang="zh-CN" altLang="en-US" sz="3000" b="1" u="sng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  <a:sym typeface="+mn-ea"/>
              </a:rPr>
              <a:t>将对母亲的深情与对民族、对广大劳动人民的深情融合在一起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  <a:sym typeface="+mn-ea"/>
              </a:rPr>
              <a:t>，升华了母亲的形象，深化了文章主题</a:t>
            </a:r>
            <a:r>
              <a:rPr lang="zh-CN" altLang="en-US" sz="30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  <a:sym typeface="+mn-ea"/>
              </a:rPr>
              <a:t>，读来令人倍加感动。</a:t>
            </a:r>
            <a:endParaRPr lang="zh-CN" altLang="en-US" sz="3000" b="1" dirty="0">
              <a:solidFill>
                <a:prstClr val="black">
                  <a:lumMod val="85000"/>
                  <a:lumOff val="15000"/>
                </a:prstClr>
              </a:solidFill>
              <a:latin typeface="楷体" panose="02010609060101010101" charset="-122"/>
              <a:ea typeface="楷体" panose="02010609060101010101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1" animBg="1"/>
      <p:bldP spid="14" grpId="0" bldLvl="0" animBg="1"/>
      <p:bldP spid="14" grpId="1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左大括号 1"/>
          <p:cNvSpPr/>
          <p:nvPr/>
        </p:nvSpPr>
        <p:spPr bwMode="auto">
          <a:xfrm>
            <a:off x="5100955" y="2563495"/>
            <a:ext cx="274955" cy="2080260"/>
          </a:xfrm>
          <a:prstGeom prst="leftBrace">
            <a:avLst>
              <a:gd name="adj1" fmla="val 31060"/>
              <a:gd name="adj2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1219200" eaLnBrk="1" hangingPunct="1">
              <a:defRPr/>
            </a:pPr>
            <a:endParaRPr lang="zh-CN" altLang="en-US" sz="32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9" name="左大括号 18"/>
          <p:cNvSpPr/>
          <p:nvPr/>
        </p:nvSpPr>
        <p:spPr bwMode="auto">
          <a:xfrm>
            <a:off x="1152525" y="1080770"/>
            <a:ext cx="171450" cy="5109845"/>
          </a:xfrm>
          <a:prstGeom prst="leftBrace">
            <a:avLst>
              <a:gd name="adj1" fmla="val 43115"/>
              <a:gd name="adj2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1219200" eaLnBrk="1" hangingPunct="1">
              <a:defRPr/>
            </a:pPr>
            <a:endParaRPr lang="zh-CN" altLang="en-US" sz="32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8922" name="Text Box 12"/>
          <p:cNvSpPr txBox="1">
            <a:spLocks noChangeArrowheads="1"/>
          </p:cNvSpPr>
          <p:nvPr/>
        </p:nvSpPr>
        <p:spPr bwMode="auto">
          <a:xfrm>
            <a:off x="562201" y="2435014"/>
            <a:ext cx="677108" cy="2910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defTabSz="12192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回忆我的母亲</a:t>
            </a:r>
            <a:endParaRPr lang="zh-CN" altLang="en-US" sz="3200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8923" name="Text Box 12"/>
          <p:cNvSpPr txBox="1">
            <a:spLocks noChangeArrowheads="1"/>
          </p:cNvSpPr>
          <p:nvPr/>
        </p:nvSpPr>
        <p:spPr bwMode="auto">
          <a:xfrm>
            <a:off x="1239309" y="941071"/>
            <a:ext cx="496993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defTabSz="12192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痛悼母亲，引出回忆</a:t>
            </a:r>
            <a:endParaRPr lang="zh-CN" altLang="en-US" sz="3200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8924" name="Text Box 12"/>
          <p:cNvSpPr txBox="1">
            <a:spLocks noChangeArrowheads="1"/>
          </p:cNvSpPr>
          <p:nvPr/>
        </p:nvSpPr>
        <p:spPr bwMode="auto">
          <a:xfrm>
            <a:off x="1239520" y="3311525"/>
            <a:ext cx="413702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defTabSz="12192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寄情于事，歌颂美德</a:t>
            </a:r>
            <a:endParaRPr lang="zh-CN" altLang="en-US" sz="3200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8925" name="Text Box 12"/>
          <p:cNvSpPr txBox="1">
            <a:spLocks noChangeArrowheads="1"/>
          </p:cNvSpPr>
          <p:nvPr/>
        </p:nvSpPr>
        <p:spPr bwMode="auto">
          <a:xfrm>
            <a:off x="1239520" y="5680710"/>
            <a:ext cx="409257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defTabSz="12192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情感升华，报答深恩</a:t>
            </a:r>
            <a:endParaRPr lang="en-US" altLang="zh-CN" sz="3200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左大括号 16"/>
          <p:cNvSpPr/>
          <p:nvPr/>
        </p:nvSpPr>
        <p:spPr bwMode="auto">
          <a:xfrm>
            <a:off x="5100955" y="5616575"/>
            <a:ext cx="274955" cy="850900"/>
          </a:xfrm>
          <a:prstGeom prst="leftBrac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1219200" eaLnBrk="1" hangingPunct="1">
              <a:defRPr/>
            </a:pPr>
            <a:endParaRPr lang="zh-CN" altLang="en-US" sz="32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8929" name="Text Box 12"/>
          <p:cNvSpPr txBox="1">
            <a:spLocks noChangeArrowheads="1"/>
          </p:cNvSpPr>
          <p:nvPr/>
        </p:nvSpPr>
        <p:spPr bwMode="auto">
          <a:xfrm>
            <a:off x="7498080" y="1525905"/>
            <a:ext cx="409892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defTabSz="12192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勤劳俭朴、任劳任怨</a:t>
            </a:r>
            <a:endParaRPr lang="zh-CN" altLang="en-US" sz="3200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8931" name="Text Box 12"/>
          <p:cNvSpPr txBox="1">
            <a:spLocks noChangeArrowheads="1"/>
          </p:cNvSpPr>
          <p:nvPr/>
        </p:nvSpPr>
        <p:spPr bwMode="auto">
          <a:xfrm>
            <a:off x="7498293" y="2801832"/>
            <a:ext cx="2484967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defTabSz="12192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坚强不屈</a:t>
            </a:r>
            <a:endParaRPr lang="zh-CN" altLang="en-US" sz="3200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8932" name="Text Box 12"/>
          <p:cNvSpPr txBox="1">
            <a:spLocks noChangeArrowheads="1"/>
          </p:cNvSpPr>
          <p:nvPr/>
        </p:nvSpPr>
        <p:spPr bwMode="auto">
          <a:xfrm>
            <a:off x="5235575" y="2240280"/>
            <a:ext cx="226250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defTabSz="12192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勤劳的母亲</a:t>
            </a:r>
            <a:endParaRPr lang="zh-CN" altLang="en-US" sz="3200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4" name="左大括号 23"/>
          <p:cNvSpPr/>
          <p:nvPr/>
        </p:nvSpPr>
        <p:spPr bwMode="auto">
          <a:xfrm>
            <a:off x="7364095" y="1645285"/>
            <a:ext cx="193040" cy="1656080"/>
          </a:xfrm>
          <a:prstGeom prst="leftBrace">
            <a:avLst>
              <a:gd name="adj1" fmla="val 31863"/>
              <a:gd name="adj2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1219200" eaLnBrk="1" hangingPunct="1">
              <a:defRPr/>
            </a:pPr>
            <a:endParaRPr lang="zh-CN" altLang="en-US" sz="32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8934" name="Text Box 12"/>
          <p:cNvSpPr txBox="1">
            <a:spLocks noChangeArrowheads="1"/>
          </p:cNvSpPr>
          <p:nvPr/>
        </p:nvSpPr>
        <p:spPr bwMode="auto">
          <a:xfrm>
            <a:off x="5235575" y="4078605"/>
            <a:ext cx="226250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defTabSz="12192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革命的母亲</a:t>
            </a:r>
            <a:endParaRPr lang="zh-CN" altLang="en-US" sz="3200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6" name="左大括号 25"/>
          <p:cNvSpPr/>
          <p:nvPr/>
        </p:nvSpPr>
        <p:spPr bwMode="auto">
          <a:xfrm>
            <a:off x="7557135" y="3493770"/>
            <a:ext cx="130810" cy="1737995"/>
          </a:xfrm>
          <a:prstGeom prst="leftBrace">
            <a:avLst>
              <a:gd name="adj1" fmla="val 48049"/>
              <a:gd name="adj2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1219200" eaLnBrk="1" hangingPunct="1">
              <a:defRPr/>
            </a:pPr>
            <a:endParaRPr lang="zh-CN" altLang="en-US" sz="32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8936" name="Text Box 12"/>
          <p:cNvSpPr txBox="1">
            <a:spLocks noChangeArrowheads="1"/>
          </p:cNvSpPr>
          <p:nvPr/>
        </p:nvSpPr>
        <p:spPr bwMode="auto">
          <a:xfrm>
            <a:off x="7630796" y="3432600"/>
            <a:ext cx="248496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defTabSz="12192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送子读书</a:t>
            </a:r>
            <a:endParaRPr lang="zh-CN" altLang="en-US" sz="3200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8937" name="Text Box 12"/>
          <p:cNvSpPr txBox="1">
            <a:spLocks noChangeArrowheads="1"/>
          </p:cNvSpPr>
          <p:nvPr/>
        </p:nvSpPr>
        <p:spPr bwMode="auto">
          <a:xfrm>
            <a:off x="7630796" y="3934461"/>
            <a:ext cx="28575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defTabSz="12192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给“我”慰勉</a:t>
            </a:r>
            <a:endParaRPr lang="zh-CN" altLang="en-US" sz="3200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8938" name="Text Box 12"/>
          <p:cNvSpPr txBox="1">
            <a:spLocks noChangeArrowheads="1"/>
          </p:cNvSpPr>
          <p:nvPr/>
        </p:nvSpPr>
        <p:spPr bwMode="auto">
          <a:xfrm>
            <a:off x="7630796" y="4374093"/>
            <a:ext cx="248496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defTabSz="12192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期望成功</a:t>
            </a:r>
            <a:endParaRPr lang="zh-CN" altLang="en-US" sz="3200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8939" name="Text Box 12"/>
          <p:cNvSpPr txBox="1">
            <a:spLocks noChangeArrowheads="1"/>
          </p:cNvSpPr>
          <p:nvPr/>
        </p:nvSpPr>
        <p:spPr bwMode="auto">
          <a:xfrm>
            <a:off x="7630796" y="4885056"/>
            <a:ext cx="248496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defTabSz="12192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支持革命</a:t>
            </a:r>
            <a:endParaRPr lang="zh-CN" altLang="en-US" sz="3200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8940" name="Text Box 12"/>
          <p:cNvSpPr txBox="1">
            <a:spLocks noChangeArrowheads="1"/>
          </p:cNvSpPr>
          <p:nvPr/>
        </p:nvSpPr>
        <p:spPr bwMode="auto">
          <a:xfrm>
            <a:off x="5235575" y="5339715"/>
            <a:ext cx="414718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defTabSz="12192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对母亲的赞美与感激</a:t>
            </a:r>
            <a:endParaRPr lang="zh-CN" altLang="en-US" sz="3200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8941" name="Text Box 12"/>
          <p:cNvSpPr txBox="1">
            <a:spLocks noChangeArrowheads="1"/>
          </p:cNvSpPr>
          <p:nvPr/>
        </p:nvSpPr>
        <p:spPr bwMode="auto">
          <a:xfrm>
            <a:off x="5235575" y="6031230"/>
            <a:ext cx="501205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defTabSz="12192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发出忠于革命事业的誓言</a:t>
            </a:r>
            <a:endParaRPr lang="zh-CN" altLang="en-US" sz="3200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5245" y="47625"/>
            <a:ext cx="2134870" cy="763905"/>
            <a:chOff x="87" y="75"/>
            <a:chExt cx="3362" cy="1203"/>
          </a:xfrm>
        </p:grpSpPr>
        <p:sp>
          <p:nvSpPr>
            <p:cNvPr id="20" name="矩形 19"/>
            <p:cNvSpPr/>
            <p:nvPr/>
          </p:nvSpPr>
          <p:spPr>
            <a:xfrm>
              <a:off x="451" y="316"/>
              <a:ext cx="2998" cy="96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3200" b="1">
                  <a:solidFill>
                    <a:schemeClr val="tx1"/>
                  </a:solidFill>
                  <a:effectLst/>
                  <a:latin typeface="+mj-ea"/>
                  <a:ea typeface="+mj-ea"/>
                </a:rPr>
                <a:t>板书设计</a:t>
              </a:r>
              <a:endParaRPr lang="zh-CN" altLang="en-US" sz="3200" b="1">
                <a:solidFill>
                  <a:schemeClr val="tx1"/>
                </a:solidFill>
                <a:effectLst/>
                <a:latin typeface="+mj-ea"/>
                <a:ea typeface="+mj-ea"/>
              </a:endParaRPr>
            </a:p>
          </p:txBody>
        </p:sp>
        <p:sp>
          <p:nvSpPr>
            <p:cNvPr id="21" name="椭圆 20"/>
            <p:cNvSpPr/>
            <p:nvPr>
              <p:custDataLst>
                <p:tags r:id="rId1"/>
              </p:custDataLst>
            </p:nvPr>
          </p:nvSpPr>
          <p:spPr>
            <a:xfrm>
              <a:off x="87" y="75"/>
              <a:ext cx="549" cy="562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>
                <a:lnSpc>
                  <a:spcPct val="120000"/>
                </a:lnSpc>
              </a:pPr>
              <a:endParaRPr lang="zh-CN" altLang="en-US" sz="135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" name="Text Box 12"/>
          <p:cNvSpPr txBox="1">
            <a:spLocks noChangeArrowheads="1"/>
          </p:cNvSpPr>
          <p:nvPr/>
        </p:nvSpPr>
        <p:spPr bwMode="auto">
          <a:xfrm>
            <a:off x="7498080" y="2212975"/>
            <a:ext cx="409892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defTabSz="12192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宽厚仁慈、聪明能干</a:t>
            </a:r>
            <a:endParaRPr lang="zh-CN" altLang="en-US" sz="3200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5853" name="左大括号 41994"/>
          <p:cNvSpPr/>
          <p:nvPr/>
        </p:nvSpPr>
        <p:spPr>
          <a:xfrm flipH="1">
            <a:off x="11229975" y="1336675"/>
            <a:ext cx="237490" cy="5130800"/>
          </a:xfrm>
          <a:prstGeom prst="leftBrace">
            <a:avLst>
              <a:gd name="adj1" fmla="val 125761"/>
              <a:gd name="adj2" fmla="val 50000"/>
            </a:avLst>
          </a:prstGeom>
          <a:noFill/>
          <a:ln w="190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799" name="文本框 4"/>
          <p:cNvSpPr txBox="1"/>
          <p:nvPr/>
        </p:nvSpPr>
        <p:spPr>
          <a:xfrm>
            <a:off x="11409680" y="1978660"/>
            <a:ext cx="675005" cy="384683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 anchorCtr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对母亲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的怀念和崇敬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>
            <p:custDataLst>
              <p:tags r:id="rId1"/>
            </p:custDataLst>
          </p:nvPr>
        </p:nvSpPr>
        <p:spPr>
          <a:xfrm>
            <a:off x="190229" y="22816"/>
            <a:ext cx="4280806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CN" altLang="en-US" sz="4000" b="1">
              <a:solidFill>
                <a:schemeClr val="accent1">
                  <a:lumMod val="10000"/>
                  <a:lumOff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grpSp>
        <p:nvGrpSpPr>
          <p:cNvPr id="4" name="组合 3"/>
          <p:cNvGrpSpPr/>
          <p:nvPr>
            <p:custDataLst>
              <p:tags r:id="rId2"/>
            </p:custDataLst>
          </p:nvPr>
        </p:nvGrpSpPr>
        <p:grpSpPr>
          <a:xfrm>
            <a:off x="368300" y="4082415"/>
            <a:ext cx="11698605" cy="2343812"/>
            <a:chOff x="368300" y="4500067"/>
            <a:chExt cx="11698605" cy="1964233"/>
          </a:xfrm>
        </p:grpSpPr>
        <p:grpSp>
          <p:nvGrpSpPr>
            <p:cNvPr id="30" name="组合 29"/>
            <p:cNvGrpSpPr/>
            <p:nvPr>
              <p:custDataLst>
                <p:tags r:id="rId3"/>
              </p:custDataLst>
            </p:nvPr>
          </p:nvGrpSpPr>
          <p:grpSpPr>
            <a:xfrm>
              <a:off x="368300" y="4500067"/>
              <a:ext cx="11518900" cy="1964233"/>
              <a:chOff x="1182915" y="2924629"/>
              <a:chExt cx="8763000" cy="1618342"/>
            </a:xfrm>
          </p:grpSpPr>
          <p:sp>
            <p:nvSpPr>
              <p:cNvPr id="31" name="矩形 30"/>
              <p:cNvSpPr/>
              <p:nvPr>
                <p:custDataLst>
                  <p:tags r:id="rId4"/>
                </p:custDataLst>
              </p:nvPr>
            </p:nvSpPr>
            <p:spPr>
              <a:xfrm>
                <a:off x="1182915" y="2924629"/>
                <a:ext cx="8763000" cy="1618342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1">
                      <a:lumMod val="50000"/>
                      <a:lumOff val="50000"/>
                      <a:alpha val="40000"/>
                    </a:schemeClr>
                  </a:gs>
                  <a:gs pos="100000">
                    <a:schemeClr val="accent1">
                      <a:lumMod val="10000"/>
                      <a:lumOff val="90000"/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2" name="直接连接符 31"/>
              <p:cNvCxnSpPr/>
              <p:nvPr>
                <p:custDataLst>
                  <p:tags r:id="rId5"/>
                </p:custDataLst>
              </p:nvPr>
            </p:nvCxnSpPr>
            <p:spPr>
              <a:xfrm>
                <a:off x="1182915" y="2924629"/>
                <a:ext cx="8763000" cy="0"/>
              </a:xfrm>
              <a:prstGeom prst="line">
                <a:avLst/>
              </a:prstGeom>
              <a:ln w="12700" cap="rnd">
                <a:solidFill>
                  <a:schemeClr val="accent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/>
              <p:nvPr>
                <p:custDataLst>
                  <p:tags r:id="rId6"/>
                </p:custDataLst>
              </p:nvPr>
            </p:nvCxnSpPr>
            <p:spPr>
              <a:xfrm flipH="1">
                <a:off x="1182918" y="4521200"/>
                <a:ext cx="8762997" cy="0"/>
              </a:xfrm>
              <a:prstGeom prst="line">
                <a:avLst/>
              </a:prstGeom>
              <a:ln w="12700" cap="rnd">
                <a:solidFill>
                  <a:schemeClr val="accent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4" name="矩形 33"/>
            <p:cNvSpPr/>
            <p:nvPr>
              <p:custDataLst>
                <p:tags r:id="rId7"/>
              </p:custDataLst>
            </p:nvPr>
          </p:nvSpPr>
          <p:spPr>
            <a:xfrm>
              <a:off x="1256030" y="4503877"/>
              <a:ext cx="10810875" cy="18088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0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2800" b="1">
                  <a:latin typeface="宋体" panose="02010600030101010101" pitchFamily="2" charset="-122"/>
                  <a:ea typeface="宋体" panose="02010600030101010101" pitchFamily="2" charset="-122"/>
                </a:rPr>
                <a:t>①</a:t>
              </a:r>
              <a:r>
                <a:rPr lang="zh-CN" altLang="en-US" sz="28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真实</a:t>
              </a:r>
              <a:r>
                <a:rPr altLang="zh-CN" sz="2800" b="1" dirty="0">
                  <a:solidFill>
                    <a:srgbClr val="000000"/>
                  </a:solidFill>
                  <a:latin typeface="Arial" panose="020B0604020202020204" pitchFamily="34" charset="0"/>
                  <a:sym typeface="宋体" panose="02010600030101010101" pitchFamily="2" charset="-122"/>
                </a:rPr>
                <a:t>,</a:t>
              </a:r>
              <a:r>
                <a:rPr lang="zh-CN" altLang="en-US" sz="2800" b="1">
                  <a:latin typeface="宋体" panose="02010600030101010101" pitchFamily="2" charset="-122"/>
                  <a:ea typeface="宋体" panose="02010600030101010101" pitchFamily="2" charset="-122"/>
                </a:rPr>
                <a:t>就是真实记录人物的经历和思想；</a:t>
              </a:r>
              <a:endParaRPr lang="en-US" altLang="zh-CN" sz="2800" b="1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indent="0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2800" b="1">
                  <a:latin typeface="宋体" panose="02010600030101010101" pitchFamily="2" charset="-122"/>
                  <a:ea typeface="宋体" panose="02010600030101010101" pitchFamily="2" charset="-122"/>
                </a:rPr>
                <a:t>②</a:t>
              </a:r>
              <a:r>
                <a:rPr lang="zh-CN" altLang="en-US" sz="28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广泛</a:t>
              </a:r>
              <a:r>
                <a:rPr altLang="zh-CN" sz="2800" b="1" dirty="0">
                  <a:solidFill>
                    <a:srgbClr val="000000"/>
                  </a:solidFill>
                  <a:latin typeface="Arial" panose="020B0604020202020204" pitchFamily="34" charset="0"/>
                  <a:sym typeface="宋体" panose="02010600030101010101" pitchFamily="2" charset="-122"/>
                </a:rPr>
                <a:t>,</a:t>
              </a:r>
              <a:r>
                <a:rPr lang="zh-CN" altLang="en-US" sz="2800" b="1">
                  <a:latin typeface="宋体" panose="02010600030101010101" pitchFamily="2" charset="-122"/>
                  <a:ea typeface="宋体" panose="02010600030101010101" pitchFamily="2" charset="-122"/>
                </a:rPr>
                <a:t>指回忆录不仅要回忆所写人物的经历</a:t>
              </a:r>
              <a:r>
                <a:rPr altLang="zh-CN" sz="2800" b="1" dirty="0">
                  <a:solidFill>
                    <a:srgbClr val="000000"/>
                  </a:solidFill>
                  <a:latin typeface="Arial" panose="020B0604020202020204" pitchFamily="34" charset="0"/>
                  <a:sym typeface="宋体" panose="02010600030101010101" pitchFamily="2" charset="-122"/>
                </a:rPr>
                <a:t>,</a:t>
              </a:r>
              <a:r>
                <a:rPr lang="zh-CN" altLang="en-US" sz="2800" b="1">
                  <a:latin typeface="宋体" panose="02010600030101010101" pitchFamily="2" charset="-122"/>
                  <a:ea typeface="宋体" panose="02010600030101010101" pitchFamily="2" charset="-122"/>
                </a:rPr>
                <a:t>而且要以所写人物的经历为主线</a:t>
              </a:r>
              <a:r>
                <a:rPr altLang="zh-CN" sz="2800" b="1" dirty="0">
                  <a:solidFill>
                    <a:srgbClr val="000000"/>
                  </a:solidFill>
                  <a:latin typeface="Arial" panose="020B0604020202020204" pitchFamily="34" charset="0"/>
                  <a:sym typeface="宋体" panose="02010600030101010101" pitchFamily="2" charset="-122"/>
                </a:rPr>
                <a:t>,</a:t>
              </a:r>
              <a:r>
                <a:rPr lang="zh-CN" altLang="en-US" sz="2800" b="1">
                  <a:latin typeface="宋体" panose="02010600030101010101" pitchFamily="2" charset="-122"/>
                  <a:ea typeface="宋体" panose="02010600030101010101" pitchFamily="2" charset="-122"/>
                </a:rPr>
                <a:t>串联起与之有关的人和事；</a:t>
              </a:r>
              <a:endParaRPr lang="en-US" altLang="zh-CN" sz="2800" b="1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indent="0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2800" b="1">
                  <a:latin typeface="宋体" panose="02010600030101010101" pitchFamily="2" charset="-122"/>
                  <a:ea typeface="宋体" panose="02010600030101010101" pitchFamily="2" charset="-122"/>
                </a:rPr>
                <a:t>③</a:t>
              </a:r>
              <a:r>
                <a:rPr lang="zh-CN" altLang="en-US" sz="28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突出</a:t>
              </a:r>
              <a:r>
                <a:rPr altLang="zh-CN" sz="2800" b="1" dirty="0">
                  <a:solidFill>
                    <a:srgbClr val="000000"/>
                  </a:solidFill>
                  <a:latin typeface="Arial" panose="020B0604020202020204" pitchFamily="34" charset="0"/>
                  <a:sym typeface="宋体" panose="02010600030101010101" pitchFamily="2" charset="-122"/>
                </a:rPr>
                <a:t>,</a:t>
              </a:r>
              <a:r>
                <a:rPr lang="zh-CN" altLang="en-US" sz="2800" b="1">
                  <a:latin typeface="宋体" panose="02010600030101010101" pitchFamily="2" charset="-122"/>
                  <a:ea typeface="宋体" panose="02010600030101010101" pitchFamily="2" charset="-122"/>
                </a:rPr>
                <a:t>指回忆录中的主要人物要处于突出地位</a:t>
              </a:r>
              <a:r>
                <a:rPr altLang="zh-CN" sz="2800" b="1" dirty="0">
                  <a:solidFill>
                    <a:srgbClr val="000000"/>
                  </a:solidFill>
                  <a:latin typeface="Arial" panose="020B0604020202020204" pitchFamily="34" charset="0"/>
                  <a:sym typeface="宋体" panose="02010600030101010101" pitchFamily="2" charset="-122"/>
                </a:rPr>
                <a:t>,</a:t>
              </a:r>
              <a:r>
                <a:rPr lang="zh-CN" altLang="en-US" sz="2800" b="1">
                  <a:latin typeface="宋体" panose="02010600030101010101" pitchFamily="2" charset="-122"/>
                  <a:ea typeface="宋体" panose="02010600030101010101" pitchFamily="2" charset="-122"/>
                </a:rPr>
                <a:t>所列事件要典型。</a:t>
              </a:r>
              <a:endParaRPr lang="zh-CN" altLang="en-US" sz="28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35" name="组合 34"/>
            <p:cNvGrpSpPr/>
            <p:nvPr>
              <p:custDataLst>
                <p:tags r:id="rId8"/>
              </p:custDataLst>
            </p:nvPr>
          </p:nvGrpSpPr>
          <p:grpSpPr>
            <a:xfrm>
              <a:off x="488044" y="4605978"/>
              <a:ext cx="767715" cy="1689735"/>
              <a:chOff x="538844" y="1370676"/>
              <a:chExt cx="767715" cy="1014282"/>
            </a:xfrm>
          </p:grpSpPr>
          <p:sp>
            <p:nvSpPr>
              <p:cNvPr id="36" name="圆角矩形 35"/>
              <p:cNvSpPr/>
              <p:nvPr>
                <p:custDataLst>
                  <p:tags r:id="rId9"/>
                </p:custDataLst>
              </p:nvPr>
            </p:nvSpPr>
            <p:spPr>
              <a:xfrm>
                <a:off x="538844" y="1370676"/>
                <a:ext cx="767715" cy="1014282"/>
              </a:xfrm>
              <a:prstGeom prst="roundRect">
                <a:avLst>
                  <a:gd name="adj" fmla="val 6171"/>
                </a:avLst>
              </a:prstGeom>
              <a:solidFill>
                <a:schemeClr val="accent1">
                  <a:lumMod val="75000"/>
                  <a:lumOff val="2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7"/>
              <p:cNvSpPr/>
              <p:nvPr>
                <p:custDataLst>
                  <p:tags r:id="rId10"/>
                </p:custDataLst>
              </p:nvPr>
            </p:nvSpPr>
            <p:spPr>
              <a:xfrm>
                <a:off x="538844" y="1517425"/>
                <a:ext cx="767715" cy="60309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>
                <a:lvl1pPr marL="228600" indent="-228600" algn="l" rtl="0" eaLnBrk="0" fontAlgn="base" hangingPunct="0">
                  <a:lnSpc>
                    <a:spcPct val="90000"/>
                  </a:lnSpc>
                  <a:spcBef>
                    <a:spcPts val="1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3600">
                    <a:solidFill>
                      <a:schemeClr val="bg2">
                        <a:lumMod val="75000"/>
                      </a:schemeClr>
                    </a:solidFill>
                    <a:highlight>
                      <a:srgbClr val="FF0000"/>
                    </a:highlight>
                    <a:latin typeface="+mj-ea"/>
                    <a:ea typeface="+mj-ea"/>
                  </a:rPr>
                  <a:t>特点</a:t>
                </a:r>
                <a:endParaRPr lang="zh-CN" altLang="en-US" sz="3600">
                  <a:solidFill>
                    <a:schemeClr val="bg2">
                      <a:lumMod val="75000"/>
                    </a:schemeClr>
                  </a:solidFill>
                  <a:highlight>
                    <a:srgbClr val="FF0000"/>
                  </a:highlight>
                  <a:latin typeface="+mj-ea"/>
                  <a:ea typeface="+mj-ea"/>
                </a:endParaRPr>
              </a:p>
            </p:txBody>
          </p:sp>
        </p:grpSp>
      </p:grpSp>
      <p:sp>
        <p:nvSpPr>
          <p:cNvPr id="7" name="文本框 6"/>
          <p:cNvSpPr txBox="1"/>
          <p:nvPr>
            <p:custDataLst>
              <p:tags r:id="rId11"/>
            </p:custDataLst>
          </p:nvPr>
        </p:nvSpPr>
        <p:spPr>
          <a:xfrm>
            <a:off x="621665" y="880745"/>
            <a:ext cx="11088370" cy="29718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algn="ctr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回忆录</a:t>
            </a:r>
            <a:endParaRPr lang="zh-CN" altLang="en-US" sz="3600" b="1" i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 algn="l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</a:t>
            </a:r>
            <a:r>
              <a:rPr lang="en-US" altLang="zh-CN" sz="3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回忆录属</a:t>
            </a:r>
            <a:r>
              <a:rPr lang="zh-CN" altLang="en-US" sz="3600">
                <a:solidFill>
                  <a:srgbClr val="FF0000"/>
                </a:solidFill>
                <a:highlight>
                  <a:srgbClr val="FFFF00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记叙文体裁</a:t>
            </a:r>
            <a:r>
              <a:rPr lang="zh-CN" altLang="zh-CN" sz="3600" b="1" dirty="0">
                <a:solidFill>
                  <a:srgbClr val="0000FF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lang="zh-CN" altLang="en-US" sz="360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它把作者对</a:t>
            </a:r>
            <a:r>
              <a:rPr lang="zh-CN" altLang="en-US" sz="36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被回忆者的几件能刻画人物性格</a:t>
            </a:r>
            <a:r>
              <a:rPr lang="zh-CN" altLang="en-US" sz="360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zh-CN" altLang="en-US" sz="36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表达一个主题</a:t>
            </a:r>
            <a:r>
              <a:rPr lang="zh-CN" altLang="en-US" sz="360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的材料组织起来</a:t>
            </a:r>
            <a:r>
              <a:rPr lang="zh-CN" altLang="zh-CN" sz="3600" b="1" dirty="0">
                <a:solidFill>
                  <a:srgbClr val="0000FF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lang="zh-CN" altLang="en-US" sz="360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又加以适当的</a:t>
            </a:r>
            <a:r>
              <a:rPr lang="zh-CN" altLang="en-US" sz="36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抒情和评论</a:t>
            </a:r>
            <a:r>
              <a:rPr lang="zh-CN" altLang="en-US" sz="360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zh-CN" altLang="en-US" sz="3600"/>
          </a:p>
        </p:txBody>
      </p:sp>
      <p:grpSp>
        <p:nvGrpSpPr>
          <p:cNvPr id="17" name="组合 16"/>
          <p:cNvGrpSpPr/>
          <p:nvPr/>
        </p:nvGrpSpPr>
        <p:grpSpPr>
          <a:xfrm>
            <a:off x="55245" y="47625"/>
            <a:ext cx="2134870" cy="763905"/>
            <a:chOff x="87" y="75"/>
            <a:chExt cx="3362" cy="1203"/>
          </a:xfrm>
        </p:grpSpPr>
        <p:sp>
          <p:nvSpPr>
            <p:cNvPr id="5" name="矩形 4"/>
            <p:cNvSpPr/>
            <p:nvPr/>
          </p:nvSpPr>
          <p:spPr>
            <a:xfrm>
              <a:off x="451" y="316"/>
              <a:ext cx="2998" cy="96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3200" b="1">
                  <a:solidFill>
                    <a:schemeClr val="tx1"/>
                  </a:solidFill>
                  <a:effectLst/>
                  <a:latin typeface="+mj-ea"/>
                  <a:ea typeface="+mj-ea"/>
                </a:rPr>
                <a:t>文体知识</a:t>
              </a:r>
              <a:endParaRPr lang="zh-CN" altLang="en-US" sz="3200" b="1">
                <a:solidFill>
                  <a:schemeClr val="tx1"/>
                </a:solidFill>
                <a:effectLst/>
                <a:latin typeface="+mj-ea"/>
                <a:ea typeface="+mj-ea"/>
              </a:endParaRPr>
            </a:p>
          </p:txBody>
        </p:sp>
        <p:sp>
          <p:nvSpPr>
            <p:cNvPr id="14" name="椭圆 13"/>
            <p:cNvSpPr/>
            <p:nvPr>
              <p:custDataLst>
                <p:tags r:id="rId12"/>
              </p:custDataLst>
            </p:nvPr>
          </p:nvSpPr>
          <p:spPr>
            <a:xfrm>
              <a:off x="87" y="75"/>
              <a:ext cx="549" cy="562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>
                <a:lnSpc>
                  <a:spcPct val="120000"/>
                </a:lnSpc>
              </a:pPr>
              <a:endParaRPr lang="zh-CN" altLang="en-US" sz="135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>
            <a:alphaModFix amt="38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031875" y="1569720"/>
            <a:ext cx="10375265" cy="4638675"/>
            <a:chOff x="306420" y="1177159"/>
            <a:chExt cx="8543392" cy="3478924"/>
          </a:xfrm>
        </p:grpSpPr>
        <p:sp>
          <p:nvSpPr>
            <p:cNvPr id="5" name="矩形 4"/>
            <p:cNvSpPr/>
            <p:nvPr/>
          </p:nvSpPr>
          <p:spPr>
            <a:xfrm>
              <a:off x="306421" y="1177159"/>
              <a:ext cx="8543391" cy="3478924"/>
            </a:xfrm>
            <a:prstGeom prst="rect">
              <a:avLst/>
            </a:prstGeom>
            <a:solidFill>
              <a:srgbClr val="CD4F54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3" name="矩形 2"/>
            <p:cNvSpPr/>
            <p:nvPr/>
          </p:nvSpPr>
          <p:spPr>
            <a:xfrm>
              <a:off x="306420" y="1345325"/>
              <a:ext cx="8543391" cy="3142593"/>
            </a:xfrm>
            <a:prstGeom prst="rect">
              <a:avLst/>
            </a:prstGeom>
            <a:solidFill>
              <a:schemeClr val="bg2"/>
            </a:solidFill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50000"/>
                </a:lnSpc>
                <a:spcBef>
                  <a:spcPts val="1200"/>
                </a:spcBef>
                <a:buFont typeface="Arial" panose="020B0604020202020204" pitchFamily="34" charset="0"/>
                <a:buNone/>
                <a:defRPr/>
              </a:pPr>
              <a:endParaRPr lang="zh-CN" altLang="en-US" sz="3065" noProof="1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306420" y="1479571"/>
              <a:ext cx="8543392" cy="271170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600" dirty="0" smtClean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文章按照</a:t>
              </a:r>
              <a:r>
                <a:rPr lang="zh-CN" altLang="en-US" sz="3600" b="1" dirty="0" smtClean="0">
                  <a:solidFill>
                    <a:srgbClr val="FF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时间顺序</a:t>
              </a:r>
              <a:r>
                <a:rPr lang="zh-CN" altLang="en-US" sz="36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回忆了母亲</a:t>
              </a:r>
              <a:r>
                <a:rPr lang="zh-CN" altLang="en-US" sz="3600" b="1" dirty="0">
                  <a:solidFill>
                    <a:srgbClr val="FF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勤劳的一生</a:t>
              </a:r>
              <a:r>
                <a:rPr lang="zh-CN" altLang="en-US" sz="36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，赞颂了母亲</a:t>
              </a:r>
              <a:r>
                <a:rPr lang="zh-CN" altLang="en-US" sz="3600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</a:rPr>
                <a:t>勤劳俭朴、宽厚仁慈、坚强不屈</a:t>
              </a:r>
              <a:r>
                <a:rPr lang="zh-CN" altLang="en-US" sz="36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的优秀品质，叙述了母亲对自己的教育和影响，抒发了作者对母亲的</a:t>
              </a:r>
              <a:r>
                <a:rPr lang="zh-CN" altLang="en-US" sz="3600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</a:rPr>
                <a:t>深深怀念</a:t>
              </a:r>
              <a:r>
                <a:rPr lang="zh-CN" altLang="en-US" sz="36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和</a:t>
              </a:r>
              <a:r>
                <a:rPr lang="zh-CN" altLang="en-US" sz="3600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</a:rPr>
                <a:t>无比崇敬</a:t>
              </a:r>
              <a:r>
                <a:rPr lang="zh-CN" altLang="en-US" sz="36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之情，表达了作者</a:t>
              </a:r>
              <a:r>
                <a:rPr lang="zh-CN" altLang="en-US" sz="3600" b="1" dirty="0">
                  <a:solidFill>
                    <a:srgbClr val="FF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尽忠于民族和人民、尽忠于党</a:t>
              </a:r>
              <a:r>
                <a:rPr lang="zh-CN" altLang="en-US" sz="36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来报答母亲的决心。</a:t>
              </a:r>
              <a:endParaRPr lang="zh-CN" altLang="en-US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pic>
        <p:nvPicPr>
          <p:cNvPr id="6" name="图片 5"/>
          <p:cNvPicPr/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64839" b="72391"/>
        </p:blipFill>
        <p:spPr>
          <a:xfrm>
            <a:off x="7927975" y="-23495"/>
            <a:ext cx="4286885" cy="1893570"/>
          </a:xfrm>
          <a:prstGeom prst="rect">
            <a:avLst/>
          </a:prstGeom>
          <a:effectLst>
            <a:softEdge rad="31750"/>
          </a:effectLst>
        </p:spPr>
      </p:pic>
      <p:grpSp>
        <p:nvGrpSpPr>
          <p:cNvPr id="19" name="组合 18"/>
          <p:cNvGrpSpPr/>
          <p:nvPr/>
        </p:nvGrpSpPr>
        <p:grpSpPr>
          <a:xfrm>
            <a:off x="55245" y="47625"/>
            <a:ext cx="2134870" cy="763905"/>
            <a:chOff x="87" y="75"/>
            <a:chExt cx="3362" cy="1203"/>
          </a:xfrm>
        </p:grpSpPr>
        <p:sp>
          <p:nvSpPr>
            <p:cNvPr id="20" name="矩形 19"/>
            <p:cNvSpPr/>
            <p:nvPr/>
          </p:nvSpPr>
          <p:spPr>
            <a:xfrm>
              <a:off x="451" y="316"/>
              <a:ext cx="2998" cy="96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3200" b="1">
                  <a:solidFill>
                    <a:schemeClr val="tx1"/>
                  </a:solidFill>
                  <a:effectLst/>
                  <a:latin typeface="+mj-ea"/>
                  <a:ea typeface="+mj-ea"/>
                </a:rPr>
                <a:t>主旨归纳</a:t>
              </a:r>
              <a:endParaRPr lang="zh-CN" altLang="en-US" sz="3200" b="1">
                <a:solidFill>
                  <a:schemeClr val="tx1"/>
                </a:solidFill>
                <a:effectLst/>
                <a:latin typeface="+mj-ea"/>
                <a:ea typeface="+mj-ea"/>
              </a:endParaRPr>
            </a:p>
          </p:txBody>
        </p:sp>
        <p:sp>
          <p:nvSpPr>
            <p:cNvPr id="21" name="椭圆 20"/>
            <p:cNvSpPr/>
            <p:nvPr>
              <p:custDataLst>
                <p:tags r:id="rId3"/>
              </p:custDataLst>
            </p:nvPr>
          </p:nvSpPr>
          <p:spPr>
            <a:xfrm>
              <a:off x="87" y="75"/>
              <a:ext cx="549" cy="562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>
                <a:lnSpc>
                  <a:spcPct val="120000"/>
                </a:lnSpc>
              </a:pPr>
              <a:endParaRPr lang="zh-CN" altLang="en-US" sz="135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rcRect l="11747" t="1529" r="34329"/>
          <a:stretch>
            <a:fillRect/>
          </a:stretch>
        </p:blipFill>
        <p:spPr>
          <a:xfrm>
            <a:off x="-69215" y="3567430"/>
            <a:ext cx="1746885" cy="32905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770255" y="1117600"/>
            <a:ext cx="8474075" cy="836930"/>
          </a:xfrm>
          <a:prstGeom prst="rect">
            <a:avLst/>
          </a:prstGeom>
          <a:gradFill>
            <a:gsLst>
              <a:gs pos="100000">
                <a:schemeClr val="accent4">
                  <a:alpha val="15000"/>
                </a:schemeClr>
              </a:gs>
              <a:gs pos="44300">
                <a:schemeClr val="accent2">
                  <a:lumMod val="10000"/>
                  <a:lumOff val="90000"/>
                  <a:alpha val="42000"/>
                </a:schemeClr>
              </a:gs>
              <a:gs pos="0">
                <a:schemeClr val="bg1">
                  <a:alpha val="0"/>
                </a:schemeClr>
              </a:gs>
            </a:gsLst>
            <a:lin ang="10800000" scaled="1"/>
          </a:gradFill>
          <a:ln>
            <a:gradFill flip="none" rotWithShape="1">
              <a:gsLst>
                <a:gs pos="0">
                  <a:schemeClr val="accent2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3" name="矩形 32"/>
          <p:cNvSpPr/>
          <p:nvPr userDrawn="1">
            <p:custDataLst>
              <p:tags r:id="rId1"/>
            </p:custDataLst>
          </p:nvPr>
        </p:nvSpPr>
        <p:spPr>
          <a:xfrm>
            <a:off x="653415" y="2402840"/>
            <a:ext cx="10678160" cy="3441700"/>
          </a:xfrm>
          <a:prstGeom prst="rect">
            <a:avLst/>
          </a:prstGeom>
          <a:solidFill>
            <a:schemeClr val="bg1">
              <a:alpha val="83000"/>
            </a:schemeClr>
          </a:solidFill>
          <a:ln>
            <a:noFill/>
          </a:ln>
          <a:effectLst>
            <a:outerShdw blurRad="2032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6082" name="TextBox 5"/>
          <p:cNvSpPr txBox="1">
            <a:spLocks noChangeArrowheads="1"/>
          </p:cNvSpPr>
          <p:nvPr/>
        </p:nvSpPr>
        <p:spPr bwMode="auto">
          <a:xfrm>
            <a:off x="781897" y="1218354"/>
            <a:ext cx="6392333" cy="666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defTabSz="12192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3735" b="1">
                <a:solidFill>
                  <a:prstClr val="black"/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3735" b="1">
                <a:solidFill>
                  <a:prstClr val="black"/>
                </a:solidFill>
                <a:latin typeface="宋体" panose="02010600030101010101" pitchFamily="2" charset="-122"/>
              </a:rPr>
              <a:t>事例典型，人物鲜活。</a:t>
            </a:r>
            <a:endParaRPr lang="zh-CN" altLang="en-US" sz="3735" b="1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16" name="TextBox 6"/>
          <p:cNvSpPr txBox="1">
            <a:spLocks noChangeArrowheads="1"/>
          </p:cNvSpPr>
          <p:nvPr/>
        </p:nvSpPr>
        <p:spPr bwMode="auto">
          <a:xfrm>
            <a:off x="904240" y="2462530"/>
            <a:ext cx="10321925" cy="32905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defTabSz="1219200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3200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宋刻本秀楷_GBK" panose="02000000000000000000" charset="-122"/>
                <a:ea typeface="方正宋刻本秀楷_GBK" panose="02000000000000000000" charset="-122"/>
              </a:rPr>
              <a:t>作者选择了最能表现普通劳动妇女的本质特征——“勤劳”作为重点，来写母亲的一生，所记事情看似平凡，实则非常典型，诸如煮饭，种田、挑水、喂猪等日常小事，体现出母亲作为“中国千百万劳动人民中的一员”的本质特征。一个鲜活的人物形象由此呈现在我们面前。</a:t>
            </a:r>
            <a:endParaRPr lang="zh-CN" altLang="en-US" sz="3200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方正宋刻本秀楷_GBK" panose="02000000000000000000" charset="-122"/>
              <a:ea typeface="方正宋刻本秀楷_GBK" panose="02000000000000000000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5245" y="47625"/>
            <a:ext cx="2134870" cy="763905"/>
            <a:chOff x="87" y="75"/>
            <a:chExt cx="3362" cy="1203"/>
          </a:xfrm>
        </p:grpSpPr>
        <p:sp>
          <p:nvSpPr>
            <p:cNvPr id="20" name="矩形 19"/>
            <p:cNvSpPr/>
            <p:nvPr/>
          </p:nvSpPr>
          <p:spPr>
            <a:xfrm>
              <a:off x="451" y="316"/>
              <a:ext cx="2998" cy="96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3200" b="1">
                  <a:solidFill>
                    <a:schemeClr val="tx1"/>
                  </a:solidFill>
                  <a:effectLst/>
                  <a:latin typeface="+mj-ea"/>
                  <a:ea typeface="+mj-ea"/>
                </a:rPr>
                <a:t>写作特色</a:t>
              </a:r>
              <a:endParaRPr lang="zh-CN" altLang="en-US" sz="3200" b="1">
                <a:solidFill>
                  <a:schemeClr val="tx1"/>
                </a:solidFill>
                <a:effectLst/>
                <a:latin typeface="+mj-ea"/>
                <a:ea typeface="+mj-ea"/>
              </a:endParaRPr>
            </a:p>
          </p:txBody>
        </p:sp>
        <p:sp>
          <p:nvSpPr>
            <p:cNvPr id="21" name="椭圆 20"/>
            <p:cNvSpPr/>
            <p:nvPr>
              <p:custDataLst>
                <p:tags r:id="rId2"/>
              </p:custDataLst>
            </p:nvPr>
          </p:nvSpPr>
          <p:spPr>
            <a:xfrm>
              <a:off x="87" y="75"/>
              <a:ext cx="549" cy="562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>
                <a:lnSpc>
                  <a:spcPct val="120000"/>
                </a:lnSpc>
              </a:pPr>
              <a:endParaRPr lang="zh-CN" altLang="en-US" sz="135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26" name="图片 25"/>
          <p:cNvPicPr/>
          <p:nvPr/>
        </p:nvPicPr>
        <p:blipFill>
          <a:blip r:embed="rId3">
            <a:alphaModFix amt="15000"/>
          </a:blip>
          <a:srcRect l="-832" t="16520" b="8507"/>
        </p:blipFill>
        <p:spPr>
          <a:xfrm>
            <a:off x="8037830" y="1569720"/>
            <a:ext cx="4154170" cy="5288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" grpId="0"/>
      <p:bldP spid="9" grpId="0" bldLvl="0" animBg="1"/>
      <p:bldP spid="46082" grpId="1"/>
      <p:bldP spid="9" grpId="1" animBg="1"/>
      <p:bldP spid="16" grpId="0"/>
      <p:bldP spid="33" grpId="0" bldLvl="0" animBg="1"/>
      <p:bldP spid="16" grpId="1"/>
      <p:bldP spid="33" grpId="1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770255" y="1117600"/>
            <a:ext cx="8474075" cy="836930"/>
          </a:xfrm>
          <a:prstGeom prst="rect">
            <a:avLst/>
          </a:prstGeom>
          <a:gradFill>
            <a:gsLst>
              <a:gs pos="100000">
                <a:schemeClr val="accent4">
                  <a:alpha val="15000"/>
                </a:schemeClr>
              </a:gs>
              <a:gs pos="44300">
                <a:schemeClr val="accent2">
                  <a:lumMod val="10000"/>
                  <a:lumOff val="90000"/>
                  <a:alpha val="42000"/>
                </a:schemeClr>
              </a:gs>
              <a:gs pos="0">
                <a:schemeClr val="bg1">
                  <a:alpha val="0"/>
                </a:schemeClr>
              </a:gs>
            </a:gsLst>
            <a:lin ang="10800000" scaled="1"/>
          </a:gradFill>
          <a:ln>
            <a:gradFill flip="none" rotWithShape="1">
              <a:gsLst>
                <a:gs pos="0">
                  <a:schemeClr val="accent2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3" name="矩形 32"/>
          <p:cNvSpPr/>
          <p:nvPr userDrawn="1">
            <p:custDataLst>
              <p:tags r:id="rId1"/>
            </p:custDataLst>
          </p:nvPr>
        </p:nvSpPr>
        <p:spPr>
          <a:xfrm>
            <a:off x="653415" y="2402840"/>
            <a:ext cx="10678160" cy="3441700"/>
          </a:xfrm>
          <a:prstGeom prst="rect">
            <a:avLst/>
          </a:prstGeom>
          <a:solidFill>
            <a:schemeClr val="bg1">
              <a:alpha val="83000"/>
            </a:schemeClr>
          </a:solidFill>
          <a:ln>
            <a:noFill/>
          </a:ln>
          <a:effectLst>
            <a:outerShdw blurRad="2032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6082" name="TextBox 5"/>
          <p:cNvSpPr txBox="1">
            <a:spLocks noChangeArrowheads="1"/>
          </p:cNvSpPr>
          <p:nvPr/>
        </p:nvSpPr>
        <p:spPr bwMode="auto">
          <a:xfrm>
            <a:off x="781897" y="1218354"/>
            <a:ext cx="6392333" cy="666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defTabSz="12192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3735" b="1">
                <a:solidFill>
                  <a:prstClr val="black"/>
                </a:solidFill>
                <a:latin typeface="宋体" panose="02010600030101010101" pitchFamily="2" charset="-122"/>
                <a:sym typeface="+mn-ea"/>
              </a:rPr>
              <a:t>2.</a:t>
            </a:r>
            <a:r>
              <a:rPr lang="zh-CN" altLang="en-US" sz="3735" b="1">
                <a:solidFill>
                  <a:prstClr val="black"/>
                </a:solidFill>
                <a:latin typeface="宋体" panose="02010600030101010101" pitchFamily="2" charset="-122"/>
                <a:sym typeface="+mn-ea"/>
              </a:rPr>
              <a:t>语言朴素，情真意切。</a:t>
            </a:r>
            <a:endParaRPr lang="zh-CN" altLang="en-US" sz="3735" b="1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16" name="TextBox 6"/>
          <p:cNvSpPr txBox="1">
            <a:spLocks noChangeArrowheads="1"/>
          </p:cNvSpPr>
          <p:nvPr/>
        </p:nvSpPr>
        <p:spPr bwMode="auto">
          <a:xfrm>
            <a:off x="904240" y="2462530"/>
            <a:ext cx="10321925" cy="32905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defTabSz="1219200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3200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宋刻本秀楷_GBK" panose="02000000000000000000" charset="-122"/>
                <a:ea typeface="方正宋刻本秀楷_GBK" panose="02000000000000000000" charset="-122"/>
                <a:sym typeface="+mn-ea"/>
              </a:rPr>
              <a:t>本文没有运用很多修辞手法，没有激情澎湃、慷慨激昂的语言，没有抒情性很强的句子，但这并不影响作者抒发对母亲的深厚感情。作者把对母亲深深的敬爱和怀念之情渗透在对母亲的回忆中，在</a:t>
            </a:r>
            <a:r>
              <a:rPr lang="zh-CN" altLang="en-US" sz="32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宋刻本秀楷_GBK" panose="02000000000000000000" charset="-122"/>
                <a:ea typeface="方正宋刻本秀楷_GBK" panose="02000000000000000000" charset="-122"/>
                <a:sym typeface="+mn-ea"/>
              </a:rPr>
              <a:t>平静的叙述</a:t>
            </a:r>
            <a:r>
              <a:rPr lang="zh-CN" altLang="en-US" sz="3200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宋刻本秀楷_GBK" panose="02000000000000000000" charset="-122"/>
                <a:ea typeface="方正宋刻本秀楷_GBK" panose="02000000000000000000" charset="-122"/>
                <a:sym typeface="+mn-ea"/>
              </a:rPr>
              <a:t>中，</a:t>
            </a:r>
            <a:r>
              <a:rPr lang="zh-CN" altLang="en-US" sz="32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宋刻本秀楷_GBK" panose="02000000000000000000" charset="-122"/>
                <a:ea typeface="方正宋刻本秀楷_GBK" panose="02000000000000000000" charset="-122"/>
                <a:sym typeface="+mn-ea"/>
              </a:rPr>
              <a:t>流露出一种真挚、深沉的爱</a:t>
            </a:r>
            <a:r>
              <a:rPr lang="zh-CN" altLang="en-US" sz="3200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宋刻本秀楷_GBK" panose="02000000000000000000" charset="-122"/>
                <a:ea typeface="方正宋刻本秀楷_GBK" panose="02000000000000000000" charset="-122"/>
                <a:sym typeface="+mn-ea"/>
              </a:rPr>
              <a:t>。</a:t>
            </a:r>
            <a:endParaRPr lang="zh-CN" altLang="en-US" sz="3200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方正宋刻本秀楷_GBK" panose="02000000000000000000" charset="-122"/>
              <a:ea typeface="方正宋刻本秀楷_GBK" panose="02000000000000000000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5245" y="47625"/>
            <a:ext cx="2134870" cy="763905"/>
            <a:chOff x="87" y="75"/>
            <a:chExt cx="3362" cy="1203"/>
          </a:xfrm>
        </p:grpSpPr>
        <p:sp>
          <p:nvSpPr>
            <p:cNvPr id="20" name="矩形 19"/>
            <p:cNvSpPr/>
            <p:nvPr/>
          </p:nvSpPr>
          <p:spPr>
            <a:xfrm>
              <a:off x="451" y="316"/>
              <a:ext cx="2998" cy="96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3200" b="1">
                  <a:solidFill>
                    <a:schemeClr val="tx1"/>
                  </a:solidFill>
                  <a:effectLst/>
                  <a:latin typeface="+mj-ea"/>
                  <a:ea typeface="+mj-ea"/>
                </a:rPr>
                <a:t>写作特色</a:t>
              </a:r>
              <a:endParaRPr lang="zh-CN" altLang="en-US" sz="3200" b="1">
                <a:solidFill>
                  <a:schemeClr val="tx1"/>
                </a:solidFill>
                <a:effectLst/>
                <a:latin typeface="+mj-ea"/>
                <a:ea typeface="+mj-ea"/>
              </a:endParaRPr>
            </a:p>
          </p:txBody>
        </p:sp>
        <p:sp>
          <p:nvSpPr>
            <p:cNvPr id="21" name="椭圆 20"/>
            <p:cNvSpPr/>
            <p:nvPr>
              <p:custDataLst>
                <p:tags r:id="rId2"/>
              </p:custDataLst>
            </p:nvPr>
          </p:nvSpPr>
          <p:spPr>
            <a:xfrm>
              <a:off x="87" y="75"/>
              <a:ext cx="549" cy="562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>
                <a:lnSpc>
                  <a:spcPct val="120000"/>
                </a:lnSpc>
              </a:pPr>
              <a:endParaRPr lang="zh-CN" altLang="en-US" sz="135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26" name="图片 25"/>
          <p:cNvPicPr/>
          <p:nvPr/>
        </p:nvPicPr>
        <p:blipFill>
          <a:blip r:embed="rId3">
            <a:alphaModFix amt="15000"/>
          </a:blip>
          <a:srcRect l="-832" t="16520" b="8507"/>
        </p:blipFill>
        <p:spPr>
          <a:xfrm>
            <a:off x="8037830" y="1569720"/>
            <a:ext cx="4154170" cy="5288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" grpId="0"/>
      <p:bldP spid="9" grpId="0" bldLvl="0" animBg="1"/>
      <p:bldP spid="46082" grpId="1"/>
      <p:bldP spid="9" grpId="1" animBg="1"/>
      <p:bldP spid="16" grpId="0"/>
      <p:bldP spid="33" grpId="0" bldLvl="0" animBg="1"/>
      <p:bldP spid="16" grpId="1"/>
      <p:bldP spid="33" grpId="1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770255" y="1117600"/>
            <a:ext cx="8474075" cy="836930"/>
          </a:xfrm>
          <a:prstGeom prst="rect">
            <a:avLst/>
          </a:prstGeom>
          <a:gradFill>
            <a:gsLst>
              <a:gs pos="100000">
                <a:schemeClr val="accent4">
                  <a:alpha val="15000"/>
                </a:schemeClr>
              </a:gs>
              <a:gs pos="44300">
                <a:schemeClr val="accent2">
                  <a:lumMod val="10000"/>
                  <a:lumOff val="90000"/>
                  <a:alpha val="42000"/>
                </a:schemeClr>
              </a:gs>
              <a:gs pos="0">
                <a:schemeClr val="bg1">
                  <a:alpha val="0"/>
                </a:schemeClr>
              </a:gs>
            </a:gsLst>
            <a:lin ang="10800000" scaled="1"/>
          </a:gradFill>
          <a:ln>
            <a:gradFill flip="none" rotWithShape="1">
              <a:gsLst>
                <a:gs pos="0">
                  <a:schemeClr val="accent2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3" name="矩形 32"/>
          <p:cNvSpPr/>
          <p:nvPr userDrawn="1">
            <p:custDataLst>
              <p:tags r:id="rId1"/>
            </p:custDataLst>
          </p:nvPr>
        </p:nvSpPr>
        <p:spPr>
          <a:xfrm>
            <a:off x="653415" y="2402840"/>
            <a:ext cx="10678160" cy="3441700"/>
          </a:xfrm>
          <a:prstGeom prst="rect">
            <a:avLst/>
          </a:prstGeom>
          <a:solidFill>
            <a:schemeClr val="bg1">
              <a:alpha val="83000"/>
            </a:schemeClr>
          </a:solidFill>
          <a:ln>
            <a:noFill/>
          </a:ln>
          <a:effectLst>
            <a:outerShdw blurRad="2032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6082" name="TextBox 5"/>
          <p:cNvSpPr txBox="1">
            <a:spLocks noChangeArrowheads="1"/>
          </p:cNvSpPr>
          <p:nvPr/>
        </p:nvSpPr>
        <p:spPr bwMode="auto">
          <a:xfrm>
            <a:off x="781897" y="1218354"/>
            <a:ext cx="6392333" cy="666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defTabSz="12192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3735" b="1">
                <a:solidFill>
                  <a:prstClr val="black"/>
                </a:solidFill>
                <a:latin typeface="宋体" panose="02010600030101010101" pitchFamily="2" charset="-122"/>
                <a:sym typeface="+mn-ea"/>
              </a:rPr>
              <a:t>3.</a:t>
            </a:r>
            <a:r>
              <a:rPr lang="zh-CN" altLang="en-US" sz="3735" b="1">
                <a:solidFill>
                  <a:prstClr val="black"/>
                </a:solidFill>
                <a:latin typeface="宋体" panose="02010600030101010101" pitchFamily="2" charset="-122"/>
                <a:sym typeface="+mn-ea"/>
              </a:rPr>
              <a:t>夹叙夹议，饱含感情。</a:t>
            </a:r>
            <a:endParaRPr lang="zh-CN" altLang="en-US" sz="3735" b="1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16" name="TextBox 6"/>
          <p:cNvSpPr txBox="1">
            <a:spLocks noChangeArrowheads="1"/>
          </p:cNvSpPr>
          <p:nvPr/>
        </p:nvSpPr>
        <p:spPr bwMode="auto">
          <a:xfrm>
            <a:off x="904240" y="2462530"/>
            <a:ext cx="10321925" cy="32905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defTabSz="1219200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3200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宋刻本秀楷_GBK" panose="02000000000000000000" charset="-122"/>
                <a:ea typeface="方正宋刻本秀楷_GBK" panose="02000000000000000000" charset="-122"/>
                <a:sym typeface="+mn-ea"/>
              </a:rPr>
              <a:t>本文在记叙</a:t>
            </a:r>
            <a:r>
              <a:rPr lang="zh-CN" altLang="en-US" sz="3200" dirty="0" smtClean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宋刻本秀楷_GBK" panose="02000000000000000000" charset="-122"/>
                <a:ea typeface="方正宋刻本秀楷_GBK" panose="02000000000000000000" charset="-122"/>
                <a:sym typeface="+mn-ea"/>
              </a:rPr>
              <a:t>中穿插了一些议论和抒情，这是传记体文章在表达方式运用上的特点。这些议论是以作者自己切身的感受做基础的，是与文中对母亲的回忆相呼应的，可以突出人物的品质，揭示事件的意义，起到画龙点睛、深化主题的作用。</a:t>
            </a:r>
            <a:endParaRPr lang="zh-CN" altLang="en-US" sz="3200" dirty="0" smtClean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方正宋刻本秀楷_GBK" panose="02000000000000000000" charset="-122"/>
              <a:ea typeface="方正宋刻本秀楷_GBK" panose="02000000000000000000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5245" y="47625"/>
            <a:ext cx="2134870" cy="763905"/>
            <a:chOff x="87" y="75"/>
            <a:chExt cx="3362" cy="1203"/>
          </a:xfrm>
        </p:grpSpPr>
        <p:sp>
          <p:nvSpPr>
            <p:cNvPr id="20" name="矩形 19"/>
            <p:cNvSpPr/>
            <p:nvPr/>
          </p:nvSpPr>
          <p:spPr>
            <a:xfrm>
              <a:off x="451" y="316"/>
              <a:ext cx="2998" cy="96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3200" b="1">
                  <a:solidFill>
                    <a:schemeClr val="tx1"/>
                  </a:solidFill>
                  <a:effectLst/>
                  <a:latin typeface="+mj-ea"/>
                  <a:ea typeface="+mj-ea"/>
                </a:rPr>
                <a:t>写作特色</a:t>
              </a:r>
              <a:endParaRPr lang="zh-CN" altLang="en-US" sz="3200" b="1">
                <a:solidFill>
                  <a:schemeClr val="tx1"/>
                </a:solidFill>
                <a:effectLst/>
                <a:latin typeface="+mj-ea"/>
                <a:ea typeface="+mj-ea"/>
              </a:endParaRPr>
            </a:p>
          </p:txBody>
        </p:sp>
        <p:sp>
          <p:nvSpPr>
            <p:cNvPr id="21" name="椭圆 20"/>
            <p:cNvSpPr/>
            <p:nvPr>
              <p:custDataLst>
                <p:tags r:id="rId2"/>
              </p:custDataLst>
            </p:nvPr>
          </p:nvSpPr>
          <p:spPr>
            <a:xfrm>
              <a:off x="87" y="75"/>
              <a:ext cx="549" cy="562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>
                <a:lnSpc>
                  <a:spcPct val="120000"/>
                </a:lnSpc>
              </a:pPr>
              <a:endParaRPr lang="zh-CN" altLang="en-US" sz="135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26" name="图片 25"/>
          <p:cNvPicPr/>
          <p:nvPr/>
        </p:nvPicPr>
        <p:blipFill>
          <a:blip r:embed="rId3">
            <a:alphaModFix amt="15000"/>
          </a:blip>
          <a:srcRect l="-832" t="16520" b="8507"/>
        </p:blipFill>
        <p:spPr>
          <a:xfrm>
            <a:off x="8037830" y="1569720"/>
            <a:ext cx="4154170" cy="5288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" grpId="0"/>
      <p:bldP spid="9" grpId="0" bldLvl="0" animBg="1"/>
      <p:bldP spid="46082" grpId="1"/>
      <p:bldP spid="9" grpId="1" animBg="1"/>
      <p:bldP spid="16" grpId="0"/>
      <p:bldP spid="33" grpId="0" bldLvl="0" animBg="1"/>
      <p:bldP spid="16" grpId="1"/>
      <p:bldP spid="33" grpId="1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03860" y="1514475"/>
            <a:ext cx="11101070" cy="3905250"/>
          </a:xfrm>
          <a:prstGeom prst="rect">
            <a:avLst/>
          </a:prstGeom>
          <a:solidFill>
            <a:schemeClr val="bg1">
              <a:alpha val="96000"/>
            </a:schemeClr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9394" name="Text Box 3"/>
          <p:cNvSpPr txBox="1">
            <a:spLocks noChangeArrowheads="1"/>
          </p:cNvSpPr>
          <p:nvPr/>
        </p:nvSpPr>
        <p:spPr bwMode="auto">
          <a:xfrm>
            <a:off x="529590" y="1514475"/>
            <a:ext cx="10704830" cy="3829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defTabSz="1219200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3735" b="1">
                <a:solidFill>
                  <a:prstClr val="black"/>
                </a:solidFill>
                <a:latin typeface="宋体" panose="02010600030101010101" pitchFamily="2" charset="-122"/>
              </a:rPr>
              <a:t>很多作家都写过回忆母亲的文章，比如</a:t>
            </a:r>
            <a:r>
              <a:rPr lang="zh-CN" altLang="en-US" sz="3735" b="1">
                <a:solidFill>
                  <a:srgbClr val="002060"/>
                </a:solidFill>
                <a:latin typeface="宋体" panose="02010600030101010101" pitchFamily="2" charset="-122"/>
              </a:rPr>
              <a:t>邹韬奋</a:t>
            </a:r>
            <a:r>
              <a:rPr lang="en-US" altLang="zh-CN" sz="3735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3735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我的母亲</a:t>
            </a:r>
            <a:r>
              <a:rPr lang="en-US" altLang="zh-CN" sz="3735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3735" b="1">
                <a:solidFill>
                  <a:prstClr val="black"/>
                </a:solidFill>
                <a:latin typeface="宋体" panose="02010600030101010101" pitchFamily="2" charset="-122"/>
              </a:rPr>
              <a:t>、</a:t>
            </a:r>
            <a:r>
              <a:rPr lang="zh-CN" altLang="en-US" sz="3735" b="1">
                <a:solidFill>
                  <a:srgbClr val="002060"/>
                </a:solidFill>
                <a:latin typeface="宋体" panose="02010600030101010101" pitchFamily="2" charset="-122"/>
              </a:rPr>
              <a:t>老舍</a:t>
            </a:r>
            <a:r>
              <a:rPr lang="en-US" altLang="zh-CN" sz="3735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《我的母亲》</a:t>
            </a:r>
            <a:r>
              <a:rPr lang="zh-CN" altLang="en-US" sz="3735" b="1">
                <a:solidFill>
                  <a:prstClr val="black"/>
                </a:solidFill>
                <a:latin typeface="宋体" panose="02010600030101010101" pitchFamily="2" charset="-122"/>
              </a:rPr>
              <a:t>等。找来进行</a:t>
            </a:r>
            <a:endParaRPr lang="zh-CN" altLang="en-US" sz="3735" b="1">
              <a:solidFill>
                <a:prstClr val="black"/>
              </a:solidFill>
              <a:latin typeface="宋体" panose="02010600030101010101" pitchFamily="2" charset="-122"/>
            </a:endParaRPr>
          </a:p>
          <a:p>
            <a:pPr defTabSz="1219200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3735" b="1">
                <a:solidFill>
                  <a:prstClr val="black"/>
                </a:solidFill>
                <a:latin typeface="宋体" panose="02010600030101010101" pitchFamily="2" charset="-122"/>
              </a:rPr>
              <a:t>比较阅读，看看不同作者笔下的母亲形象、</a:t>
            </a:r>
            <a:endParaRPr lang="zh-CN" altLang="en-US" sz="3735" b="1">
              <a:solidFill>
                <a:prstClr val="black"/>
              </a:solidFill>
              <a:latin typeface="宋体" panose="02010600030101010101" pitchFamily="2" charset="-122"/>
            </a:endParaRPr>
          </a:p>
          <a:p>
            <a:pPr defTabSz="1219200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3735" b="1">
                <a:solidFill>
                  <a:prstClr val="black"/>
                </a:solidFill>
                <a:latin typeface="宋体" panose="02010600030101010101" pitchFamily="2" charset="-122"/>
              </a:rPr>
              <a:t>文章的写作手法、作品的语言风格等方面</a:t>
            </a:r>
            <a:endParaRPr lang="zh-CN" altLang="en-US" sz="3735" b="1">
              <a:solidFill>
                <a:prstClr val="black"/>
              </a:solidFill>
              <a:latin typeface="宋体" panose="02010600030101010101" pitchFamily="2" charset="-122"/>
            </a:endParaRPr>
          </a:p>
          <a:p>
            <a:pPr defTabSz="1219200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3735" b="1">
                <a:solidFill>
                  <a:prstClr val="black"/>
                </a:solidFill>
                <a:latin typeface="宋体" panose="02010600030101010101" pitchFamily="2" charset="-122"/>
              </a:rPr>
              <a:t>各有什么不同。</a:t>
            </a:r>
            <a:endParaRPr lang="zh-CN" altLang="en-US" sz="3735" b="1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5245" y="47625"/>
            <a:ext cx="2134870" cy="763905"/>
            <a:chOff x="87" y="75"/>
            <a:chExt cx="3362" cy="1203"/>
          </a:xfrm>
        </p:grpSpPr>
        <p:sp>
          <p:nvSpPr>
            <p:cNvPr id="20" name="矩形 19"/>
            <p:cNvSpPr/>
            <p:nvPr/>
          </p:nvSpPr>
          <p:spPr>
            <a:xfrm>
              <a:off x="451" y="316"/>
              <a:ext cx="2998" cy="96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3200" b="1">
                  <a:solidFill>
                    <a:schemeClr val="tx1"/>
                  </a:solidFill>
                  <a:effectLst/>
                  <a:latin typeface="+mj-ea"/>
                  <a:ea typeface="+mj-ea"/>
                </a:rPr>
                <a:t>比较阅读</a:t>
              </a:r>
              <a:endParaRPr lang="zh-CN" altLang="en-US" sz="3200" b="1">
                <a:solidFill>
                  <a:schemeClr val="tx1"/>
                </a:solidFill>
                <a:effectLst/>
                <a:latin typeface="+mj-ea"/>
                <a:ea typeface="+mj-ea"/>
              </a:endParaRPr>
            </a:p>
          </p:txBody>
        </p:sp>
        <p:sp>
          <p:nvSpPr>
            <p:cNvPr id="21" name="椭圆 20"/>
            <p:cNvSpPr/>
            <p:nvPr>
              <p:custDataLst>
                <p:tags r:id="rId1"/>
              </p:custDataLst>
            </p:nvPr>
          </p:nvSpPr>
          <p:spPr>
            <a:xfrm>
              <a:off x="87" y="75"/>
              <a:ext cx="549" cy="562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>
                <a:lnSpc>
                  <a:spcPct val="120000"/>
                </a:lnSpc>
              </a:pPr>
              <a:endParaRPr lang="zh-CN" altLang="en-US" sz="135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4" name="图片 3"/>
          <p:cNvPicPr/>
          <p:nvPr/>
        </p:nvPicPr>
        <p:blipFill>
          <a:blip r:embed="rId2"/>
          <a:srcRect l="5383" t="4657" r="8591"/>
        </p:blipFill>
        <p:spPr>
          <a:xfrm>
            <a:off x="7645400" y="2554605"/>
            <a:ext cx="4546600" cy="4303395"/>
          </a:xfrm>
          <a:prstGeom prst="rect">
            <a:avLst/>
          </a:prstGeom>
        </p:spPr>
      </p:pic>
      <p:pic>
        <p:nvPicPr>
          <p:cNvPr id="335" name="图片 3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89383" y="-393699"/>
            <a:ext cx="1723571" cy="199571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  <p:bldLst>
      <p:bldP spid="6" grpId="1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3555" name="表格 23554"/>
          <p:cNvGraphicFramePr/>
          <p:nvPr>
            <p:custDataLst>
              <p:tags r:id="rId1"/>
            </p:custDataLst>
          </p:nvPr>
        </p:nvGraphicFramePr>
        <p:xfrm>
          <a:off x="0" y="306705"/>
          <a:ext cx="12192000" cy="6271260"/>
        </p:xfrm>
        <a:graphic>
          <a:graphicData uri="http://schemas.openxmlformats.org/drawingml/2006/table">
            <a:tbl>
              <a:tblPr/>
              <a:tblGrid>
                <a:gridCol w="1778635"/>
                <a:gridCol w="3861435"/>
                <a:gridCol w="3923665"/>
                <a:gridCol w="2628265"/>
              </a:tblGrid>
              <a:tr h="525780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zh-CN" sz="30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文章</a:t>
                      </a:r>
                      <a:endParaRPr lang="zh-CN" altLang="zh-CN" sz="30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zh-CN" sz="30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母亲形象</a:t>
                      </a:r>
                      <a:endParaRPr lang="zh-CN" altLang="zh-CN" sz="30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zh-CN" sz="30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写作手法</a:t>
                      </a:r>
                      <a:endParaRPr lang="zh-CN" altLang="zh-CN" sz="30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zh-CN" sz="30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语言风格</a:t>
                      </a:r>
                      <a:endParaRPr lang="zh-CN" altLang="zh-CN" sz="30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97380">
                <a:tc>
                  <a:txBody>
                    <a:bodyPr/>
                    <a:p>
                      <a:pPr lvl="0" indent="0" algn="l" fontAlgn="auto">
                        <a:lnSpc>
                          <a:spcPct val="100000"/>
                        </a:lnSpc>
                        <a:buNone/>
                      </a:pPr>
                      <a:endParaRPr lang="zh-CN" altLang="en-US" sz="30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lvl="0" indent="0" algn="l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30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《回忆我的母亲》</a:t>
                      </a:r>
                      <a:endParaRPr lang="zh-CN" altLang="en-US" sz="30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r>
                        <a:rPr lang="zh-CN" altLang="en-US" sz="30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勤劳一生</a:t>
                      </a:r>
                      <a:r>
                        <a:rPr lang="zh-CN" altLang="zh-CN" sz="3000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+mn-ea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30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宽厚仁慈</a:t>
                      </a:r>
                      <a:r>
                        <a:rPr lang="zh-CN" altLang="zh-CN" sz="3000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+mn-ea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30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反抗压迫</a:t>
                      </a:r>
                      <a:r>
                        <a:rPr lang="zh-CN" altLang="zh-CN" sz="3000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+mn-ea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30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坚强不屈</a:t>
                      </a:r>
                      <a:r>
                        <a:rPr lang="zh-CN" altLang="zh-CN" sz="3000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+mn-ea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30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深明大义</a:t>
                      </a:r>
                      <a:r>
                        <a:rPr lang="zh-CN" altLang="zh-CN" sz="3000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+mn-ea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30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支持革命</a:t>
                      </a:r>
                      <a:r>
                        <a:rPr lang="zh-CN" altLang="zh-CN" sz="3000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+mn-ea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30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具有朴素的阶级意识</a:t>
                      </a:r>
                      <a:endParaRPr lang="zh-CN" altLang="en-US" sz="30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en-US" altLang="zh-CN" sz="3000" b="1">
                        <a:solidFill>
                          <a:schemeClr val="tx1"/>
                        </a:solidFill>
                        <a:uFillTx/>
                        <a:ea typeface="宋体" panose="02010600030101010101" pitchFamily="2" charset="-122"/>
                        <a:cs typeface="+mn-lt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lnSpc>
                          <a:spcPct val="150000"/>
                        </a:lnSpc>
                        <a:buNone/>
                      </a:pPr>
                      <a:endParaRPr lang="zh-CN" altLang="en-US" sz="30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40180">
                <a:tc>
                  <a:txBody>
                    <a:bodyPr/>
                    <a:p>
                      <a:pPr lvl="0" indent="0" algn="l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3000" b="1">
                          <a:latin typeface="Calibri" panose="020F0502020204030204" charset="0"/>
                          <a:ea typeface="宋体" panose="02010600030101010101" pitchFamily="2" charset="-122"/>
                          <a:sym typeface="+mn-ea"/>
                        </a:rPr>
                        <a:t>邹韬奋《我的母亲》</a:t>
                      </a:r>
                      <a:endParaRPr lang="zh-CN" altLang="en-US" sz="30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30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r>
                        <a:rPr lang="zh-CN" altLang="en-US" sz="30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截取自己记忆中最典型的几段经历来写母亲</a:t>
                      </a:r>
                      <a:endParaRPr lang="zh-CN" altLang="en-US" sz="30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30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07920">
                <a:tc>
                  <a:txBody>
                    <a:bodyPr/>
                    <a:p>
                      <a:pPr lvl="0" indent="0" algn="l" fontAlgn="auto">
                        <a:lnSpc>
                          <a:spcPct val="100000"/>
                        </a:lnSpc>
                        <a:buNone/>
                      </a:pPr>
                      <a:endParaRPr lang="zh-CN" altLang="en-US" sz="3000" b="1">
                        <a:latin typeface="Calibri" panose="020F0502020204030204" charset="0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lvl="0" indent="0" algn="l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3000" b="1">
                          <a:latin typeface="Calibri" panose="020F0502020204030204" charset="0"/>
                          <a:ea typeface="宋体" panose="02010600030101010101" pitchFamily="2" charset="-122"/>
                          <a:sym typeface="+mn-ea"/>
                        </a:rPr>
                        <a:t>老舍《我的母亲》</a:t>
                      </a:r>
                      <a:endParaRPr lang="zh-CN" altLang="en-US" sz="30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lvl="0" indent="0" algn="l" fontAlgn="auto">
                        <a:lnSpc>
                          <a:spcPct val="100000"/>
                        </a:lnSpc>
                        <a:buNone/>
                      </a:pPr>
                      <a:endParaRPr lang="zh-CN" altLang="en-US" sz="30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30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30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r>
                        <a:rPr lang="zh-CN" altLang="en-US" sz="3000" b="1"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采用口语与书面语相结合的形式</a:t>
                      </a:r>
                      <a:r>
                        <a:rPr lang="zh-CN" altLang="zh-CN" sz="3000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+mn-ea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zh-CN" sz="3000" b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ea"/>
                          <a:sym typeface="宋体" panose="02010600030101010101" pitchFamily="2" charset="-122"/>
                        </a:rPr>
                        <a:t>流畅朴素</a:t>
                      </a:r>
                      <a:r>
                        <a:rPr lang="zh-CN" altLang="zh-CN" sz="3000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+mn-ea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zh-CN" sz="3000" b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ea"/>
                          <a:sym typeface="宋体" panose="02010600030101010101" pitchFamily="2" charset="-122"/>
                        </a:rPr>
                        <a:t>凝练含蓄</a:t>
                      </a:r>
                      <a:r>
                        <a:rPr lang="zh-CN" altLang="zh-CN" sz="3000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+mn-ea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zh-CN" sz="3000" b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ea"/>
                          <a:sym typeface="宋体" panose="02010600030101010101" pitchFamily="2" charset="-122"/>
                        </a:rPr>
                        <a:t>富有表现力</a:t>
                      </a:r>
                      <a:endParaRPr lang="zh-CN" altLang="en-US" sz="30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5652770" y="835660"/>
            <a:ext cx="3929380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抓住人物的本质特征</a:t>
            </a:r>
            <a:r>
              <a:rPr lang="zh-CN" altLang="zh-CN" sz="3000" b="1" dirty="0">
                <a:solidFill>
                  <a:srgbClr val="0000FF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lang="zh-CN" sz="3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通过典型事例表现人物形象</a:t>
            </a:r>
            <a:r>
              <a:rPr lang="zh-CN" altLang="zh-CN" sz="3000" b="1" dirty="0">
                <a:solidFill>
                  <a:srgbClr val="0000FF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lang="zh-CN" sz="3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通过议论深化主题</a:t>
            </a:r>
            <a:endParaRPr lang="zh-CN" sz="30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750425" y="1297305"/>
            <a:ext cx="219075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质朴无华中蕴含深情</a:t>
            </a:r>
            <a:endParaRPr lang="zh-CN" altLang="en-US" sz="3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784350" y="2773680"/>
            <a:ext cx="3847465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善良、有同情心</a:t>
            </a:r>
            <a:r>
              <a:rPr lang="zh-CN" altLang="zh-CN" sz="3000" b="1" dirty="0">
                <a:solidFill>
                  <a:schemeClr val="tx1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对子女无比慈爱</a:t>
            </a:r>
            <a:r>
              <a:rPr lang="zh-CN" altLang="zh-CN" sz="3000" b="1" dirty="0">
                <a:solidFill>
                  <a:schemeClr val="tx1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督促子女学习</a:t>
            </a:r>
            <a:r>
              <a:rPr lang="zh-CN" altLang="zh-CN" sz="3000" b="1" dirty="0">
                <a:solidFill>
                  <a:schemeClr val="tx1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具有奉献精神</a:t>
            </a:r>
            <a:endParaRPr lang="zh-CN" altLang="en-US" sz="30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582150" y="2773680"/>
            <a:ext cx="248983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质朴直白坦诚</a:t>
            </a:r>
            <a:r>
              <a:rPr lang="zh-CN" altLang="zh-CN" sz="3000" b="1" dirty="0">
                <a:solidFill>
                  <a:srgbClr val="FF0000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褒贬分明</a:t>
            </a:r>
            <a:endParaRPr lang="zh-CN" altLang="en-US" sz="3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84350" y="4573270"/>
            <a:ext cx="386905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勤劳俭朴、善良真诚、宽厚隐忍、坚韧刚强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652770" y="4250055"/>
            <a:ext cx="3992880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通过记叙母亲一生的经历来刻画母亲形象</a:t>
            </a:r>
            <a:r>
              <a:rPr lang="zh-CN" altLang="zh-CN" sz="3200" b="1" dirty="0">
                <a:solidFill>
                  <a:srgbClr val="0000FF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运用多种描写手法</a:t>
            </a:r>
            <a:r>
              <a:rPr lang="zh-CN" altLang="zh-CN" sz="3200" b="1" dirty="0">
                <a:solidFill>
                  <a:srgbClr val="0000FF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尤其是白描手法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  <p:bldP spid="7" grpId="0"/>
      <p:bldP spid="11" grpId="0"/>
      <p:bldP spid="5" grpId="0"/>
      <p:bldP spid="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3"/>
          <p:cNvSpPr txBox="1">
            <a:spLocks noChangeArrowheads="1"/>
          </p:cNvSpPr>
          <p:nvPr/>
        </p:nvSpPr>
        <p:spPr bwMode="auto">
          <a:xfrm>
            <a:off x="901065" y="1754505"/>
            <a:ext cx="10243185" cy="1584960"/>
          </a:xfrm>
          <a:prstGeom prst="rect">
            <a:avLst/>
          </a:prstGeom>
          <a:noFill/>
          <a:ln>
            <a:noFill/>
          </a:ln>
        </p:spPr>
        <p:txBody>
          <a:bodyPr wrap="square" lIns="91429" tIns="45714" rIns="91429" bIns="45714">
            <a:spAutoFit/>
          </a:bodyPr>
          <a:lstStyle>
            <a:lvl1pPr defTabSz="827405"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defTabSz="827405"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defTabSz="827405"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defTabSz="827405"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defTabSz="827405"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defTabSz="82740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defTabSz="82740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defTabSz="82740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defTabSz="82740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35000"/>
              </a:lnSpc>
              <a:spcBef>
                <a:spcPts val="5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sz="3600" dirty="0" smtClean="0"/>
              <a:t>       </a:t>
            </a:r>
            <a:r>
              <a:rPr lang="zh-CN" altLang="en-US" sz="3600" b="1" dirty="0" smtClean="0"/>
              <a:t>以</a:t>
            </a:r>
            <a:r>
              <a:rPr lang="en-US" sz="3600" b="1" dirty="0" smtClean="0"/>
              <a:t>《</a:t>
            </a:r>
            <a:r>
              <a:rPr lang="zh-CN" altLang="en-US" sz="3600" b="1" dirty="0" smtClean="0"/>
              <a:t>我的母亲</a:t>
            </a:r>
            <a:r>
              <a:rPr lang="en-US" sz="3600" b="1" dirty="0" smtClean="0"/>
              <a:t>》</a:t>
            </a:r>
            <a:r>
              <a:rPr lang="zh-CN" altLang="en-US" sz="3600" b="1" dirty="0" smtClean="0"/>
              <a:t>或</a:t>
            </a:r>
            <a:r>
              <a:rPr lang="en-US" sz="3600" b="1" dirty="0" smtClean="0"/>
              <a:t>《</a:t>
            </a:r>
            <a:r>
              <a:rPr lang="zh-CN" altLang="en-US" sz="3600" b="1" dirty="0" smtClean="0"/>
              <a:t>我的父亲</a:t>
            </a:r>
            <a:r>
              <a:rPr lang="en-US" sz="3600" b="1" dirty="0" smtClean="0"/>
              <a:t>》</a:t>
            </a:r>
            <a:r>
              <a:rPr lang="zh-CN" altLang="en-US" sz="3600" b="1" dirty="0" smtClean="0"/>
              <a:t>为题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lang="zh-CN" altLang="en-US" sz="3600" b="1" dirty="0" smtClean="0"/>
              <a:t>写一篇短文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lang="zh-CN" altLang="en-US" sz="3600" b="1" dirty="0" smtClean="0"/>
              <a:t>用几件事例来表现母亲或父亲的一个特点。</a:t>
            </a:r>
            <a:endParaRPr lang="zh-CN" altLang="en-US" sz="3600" b="1" dirty="0" smtClean="0"/>
          </a:p>
        </p:txBody>
      </p:sp>
      <p:grpSp>
        <p:nvGrpSpPr>
          <p:cNvPr id="19" name="组合 18"/>
          <p:cNvGrpSpPr/>
          <p:nvPr/>
        </p:nvGrpSpPr>
        <p:grpSpPr>
          <a:xfrm>
            <a:off x="55245" y="47625"/>
            <a:ext cx="2134870" cy="763905"/>
            <a:chOff x="87" y="75"/>
            <a:chExt cx="3362" cy="1203"/>
          </a:xfrm>
        </p:grpSpPr>
        <p:sp>
          <p:nvSpPr>
            <p:cNvPr id="20" name="矩形 19"/>
            <p:cNvSpPr/>
            <p:nvPr/>
          </p:nvSpPr>
          <p:spPr>
            <a:xfrm>
              <a:off x="451" y="316"/>
              <a:ext cx="2998" cy="96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3200" b="1">
                  <a:solidFill>
                    <a:schemeClr val="tx1"/>
                  </a:solidFill>
                  <a:effectLst/>
                  <a:latin typeface="+mj-ea"/>
                  <a:ea typeface="+mj-ea"/>
                </a:rPr>
                <a:t>作文写作</a:t>
              </a:r>
              <a:endParaRPr lang="zh-CN" altLang="en-US" sz="3200" b="1">
                <a:solidFill>
                  <a:schemeClr val="tx1"/>
                </a:solidFill>
                <a:effectLst/>
                <a:latin typeface="+mj-ea"/>
                <a:ea typeface="+mj-ea"/>
              </a:endParaRPr>
            </a:p>
          </p:txBody>
        </p:sp>
        <p:sp>
          <p:nvSpPr>
            <p:cNvPr id="21" name="椭圆 20"/>
            <p:cNvSpPr/>
            <p:nvPr>
              <p:custDataLst>
                <p:tags r:id="rId1"/>
              </p:custDataLst>
            </p:nvPr>
          </p:nvSpPr>
          <p:spPr>
            <a:xfrm>
              <a:off x="87" y="75"/>
              <a:ext cx="549" cy="562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>
                <a:lnSpc>
                  <a:spcPct val="120000"/>
                </a:lnSpc>
              </a:pPr>
              <a:endParaRPr lang="zh-CN" altLang="en-US" sz="135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>
            <a:alphaModFix amt="21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3555" name="图片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041" r="33717"/>
          <a:stretch>
            <a:fillRect/>
          </a:stretch>
        </p:blipFill>
        <p:spPr bwMode="auto">
          <a:xfrm>
            <a:off x="-91440" y="2649220"/>
            <a:ext cx="1292860" cy="4424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7" name="组合 16"/>
          <p:cNvGrpSpPr/>
          <p:nvPr/>
        </p:nvGrpSpPr>
        <p:grpSpPr>
          <a:xfrm>
            <a:off x="55245" y="47625"/>
            <a:ext cx="2134870" cy="763905"/>
            <a:chOff x="87" y="75"/>
            <a:chExt cx="3362" cy="1203"/>
          </a:xfrm>
        </p:grpSpPr>
        <p:sp>
          <p:nvSpPr>
            <p:cNvPr id="5" name="矩形 4"/>
            <p:cNvSpPr/>
            <p:nvPr/>
          </p:nvSpPr>
          <p:spPr>
            <a:xfrm>
              <a:off x="451" y="316"/>
              <a:ext cx="2998" cy="96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3200" b="1">
                  <a:solidFill>
                    <a:schemeClr val="tx1"/>
                  </a:solidFill>
                  <a:effectLst/>
                  <a:latin typeface="+mj-ea"/>
                  <a:ea typeface="+mj-ea"/>
                </a:rPr>
                <a:t>学习目标</a:t>
              </a:r>
              <a:endParaRPr lang="zh-CN" altLang="en-US" sz="3200" b="1">
                <a:solidFill>
                  <a:schemeClr val="tx1"/>
                </a:solidFill>
                <a:effectLst/>
                <a:latin typeface="+mj-ea"/>
                <a:ea typeface="+mj-ea"/>
              </a:endParaRPr>
            </a:p>
          </p:txBody>
        </p:sp>
        <p:sp>
          <p:nvSpPr>
            <p:cNvPr id="14" name="椭圆 13"/>
            <p:cNvSpPr/>
            <p:nvPr>
              <p:custDataLst>
                <p:tags r:id="rId3"/>
              </p:custDataLst>
            </p:nvPr>
          </p:nvSpPr>
          <p:spPr>
            <a:xfrm>
              <a:off x="87" y="75"/>
              <a:ext cx="549" cy="562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>
                <a:lnSpc>
                  <a:spcPct val="120000"/>
                </a:lnSpc>
              </a:pPr>
              <a:endParaRPr lang="zh-CN" altLang="en-US" sz="135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组合 12"/>
          <p:cNvGrpSpPr/>
          <p:nvPr>
            <p:custDataLst>
              <p:tags r:id="rId4"/>
            </p:custDataLst>
          </p:nvPr>
        </p:nvGrpSpPr>
        <p:grpSpPr>
          <a:xfrm>
            <a:off x="994711" y="1533520"/>
            <a:ext cx="10457408" cy="1143000"/>
            <a:chOff x="954070" y="1562122"/>
            <a:chExt cx="10457408" cy="1143000"/>
          </a:xfrm>
        </p:grpSpPr>
        <p:grpSp>
          <p:nvGrpSpPr>
            <p:cNvPr id="12" name="组合 11"/>
            <p:cNvGrpSpPr/>
            <p:nvPr>
              <p:custDataLst>
                <p:tags r:id="rId5"/>
              </p:custDataLst>
            </p:nvPr>
          </p:nvGrpSpPr>
          <p:grpSpPr>
            <a:xfrm>
              <a:off x="1428643" y="1562122"/>
              <a:ext cx="9982835" cy="1143000"/>
              <a:chOff x="1428643" y="1562122"/>
              <a:chExt cx="9982835" cy="1143000"/>
            </a:xfrm>
          </p:grpSpPr>
          <p:sp>
            <p:nvSpPr>
              <p:cNvPr id="59" name="缺角矩形 58"/>
              <p:cNvSpPr/>
              <p:nvPr>
                <p:custDataLst>
                  <p:tags r:id="rId6"/>
                </p:custDataLst>
              </p:nvPr>
            </p:nvSpPr>
            <p:spPr>
              <a:xfrm>
                <a:off x="1428643" y="1562122"/>
                <a:ext cx="9982835" cy="1138555"/>
              </a:xfrm>
              <a:prstGeom prst="plaque">
                <a:avLst>
                  <a:gd name="adj" fmla="val 12339"/>
                </a:avLst>
              </a:prstGeom>
              <a:solidFill>
                <a:schemeClr val="bg1">
                  <a:lumMod val="95000"/>
                </a:schemeClr>
              </a:solidFill>
              <a:ln w="12700">
                <a:solidFill>
                  <a:srgbClr val="786F66"/>
                </a:solidFill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218565">
                  <a:defRPr/>
                </a:pPr>
                <a:endParaRPr lang="zh-CN" altLang="en-US" sz="2400">
                  <a:solidFill>
                    <a:prstClr val="white"/>
                  </a:solidFill>
                  <a:latin typeface="等线" panose="02010600030101010101" pitchFamily="2" charset="-122"/>
                  <a:ea typeface="等线" panose="02010600030101010101" pitchFamily="2" charset="-122"/>
                </a:endParaRPr>
              </a:p>
            </p:txBody>
          </p:sp>
          <p:sp>
            <p:nvSpPr>
              <p:cNvPr id="62" name="文本框 61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603268" y="1628797"/>
                <a:ext cx="9694545" cy="107632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p>
                <a:pPr algn="l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zh-CN" altLang="en-US" sz="3200">
                    <a:sym typeface="+mn-ea"/>
                  </a:rPr>
                  <a:t>1.</a:t>
                </a:r>
                <a:r>
                  <a:rPr lang="zh-CN" altLang="en-US" sz="3200">
                    <a:sym typeface="WenYue GuDianMingChaoTi (Non-Commercial Use)" pitchFamily="50" charset="-122"/>
                  </a:rPr>
                  <a:t>概括文章的主要事件</a:t>
                </a:r>
                <a:r>
                  <a:rPr altLang="zh-CN" sz="3200" b="1" dirty="0">
                    <a:solidFill>
                      <a:srgbClr val="000000"/>
                    </a:solidFill>
                    <a:latin typeface="Arial" panose="020B0604020202020204" pitchFamily="34" charset="0"/>
                    <a:sym typeface="宋体" panose="02010600030101010101" pitchFamily="2" charset="-122"/>
                  </a:rPr>
                  <a:t>,</a:t>
                </a:r>
                <a:r>
                  <a:rPr lang="zh-CN" altLang="en-US" sz="3200">
                    <a:sym typeface="WenYue GuDianMingChaoTi (Non-Commercial Use)" pitchFamily="50" charset="-122"/>
                  </a:rPr>
                  <a:t>梳理文章的结构</a:t>
                </a:r>
                <a:r>
                  <a:rPr altLang="zh-CN" sz="3200" b="1" dirty="0">
                    <a:solidFill>
                      <a:srgbClr val="000000"/>
                    </a:solidFill>
                    <a:latin typeface="Arial" panose="020B0604020202020204" pitchFamily="34" charset="0"/>
                    <a:sym typeface="宋体" panose="02010600030101010101" pitchFamily="2" charset="-122"/>
                  </a:rPr>
                  <a:t>,</a:t>
                </a:r>
                <a:r>
                  <a:rPr lang="zh-CN" altLang="en-US" sz="3200">
                    <a:sym typeface="WenYue GuDianMingChaoTi (Non-Commercial Use)" pitchFamily="50" charset="-122"/>
                  </a:rPr>
                  <a:t>感受</a:t>
                </a:r>
                <a:r>
                  <a:rPr lang="zh-CN" altLang="en-US" sz="3200">
                    <a:solidFill>
                      <a:srgbClr val="FF0000"/>
                    </a:solidFill>
                    <a:sym typeface="WenYue GuDianMingChaoTi (Non-Commercial Use)" pitchFamily="50" charset="-122"/>
                  </a:rPr>
                  <a:t>母亲的伟大品格</a:t>
                </a:r>
                <a:r>
                  <a:rPr lang="en-US" altLang="zh-CN" sz="3200">
                    <a:latin typeface="方正楷体_GBK" charset="0"/>
                    <a:ea typeface="微软雅黑" panose="020B0503020204020204" charset="-122"/>
                    <a:sym typeface="微软雅黑" panose="020B0503020204020204" charset="-122"/>
                  </a:rPr>
                  <a:t>(</a:t>
                </a:r>
                <a:r>
                  <a:rPr lang="zh-CN" altLang="en-US" sz="3200" b="1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宋体" panose="02010600030101010101" pitchFamily="2" charset="-122"/>
                  </a:rPr>
                  <a:t>重点</a:t>
                </a:r>
                <a:r>
                  <a:rPr lang="en-US" altLang="zh-CN" sz="3200">
                    <a:latin typeface="方正楷体_GBK" charset="0"/>
                    <a:ea typeface="微软雅黑" panose="020B0503020204020204" charset="-122"/>
                    <a:sym typeface="微软雅黑" panose="020B0503020204020204" charset="-122"/>
                  </a:rPr>
                  <a:t>)</a:t>
                </a:r>
                <a:r>
                  <a:rPr lang="zh-CN" altLang="en-US" sz="3200" b="1">
                    <a:latin typeface="宋体" panose="02010600030101010101" pitchFamily="2" charset="-122"/>
                    <a:ea typeface="宋体" panose="02010600030101010101" pitchFamily="2" charset="-122"/>
                    <a:sym typeface="WenYue GuDianMingChaoTi (Non-Commercial Use)" pitchFamily="50" charset="-122"/>
                  </a:rPr>
                  <a:t>。</a:t>
                </a:r>
                <a:endParaRPr lang="zh-CN" altLang="en-US" sz="3200" b="1">
                  <a:latin typeface="宋体" panose="02010600030101010101" pitchFamily="2" charset="-122"/>
                  <a:ea typeface="宋体" panose="02010600030101010101" pitchFamily="2" charset="-122"/>
                  <a:sym typeface="WenYue GuDianMingChaoTi (Non-Commercial Use)" pitchFamily="50" charset="-122"/>
                </a:endParaRPr>
              </a:p>
            </p:txBody>
          </p:sp>
        </p:grpSp>
        <p:sp>
          <p:nvSpPr>
            <p:cNvPr id="63" name="椭圆 62"/>
            <p:cNvSpPr/>
            <p:nvPr>
              <p:custDataLst>
                <p:tags r:id="rId8"/>
              </p:custDataLst>
            </p:nvPr>
          </p:nvSpPr>
          <p:spPr>
            <a:xfrm>
              <a:off x="954070" y="2001731"/>
              <a:ext cx="252463" cy="252463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defTabSz="121793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64" name="组合 63"/>
          <p:cNvGrpSpPr/>
          <p:nvPr>
            <p:custDataLst>
              <p:tags r:id="rId9"/>
            </p:custDataLst>
          </p:nvPr>
        </p:nvGrpSpPr>
        <p:grpSpPr>
          <a:xfrm>
            <a:off x="994711" y="3102248"/>
            <a:ext cx="10457408" cy="1138555"/>
            <a:chOff x="954070" y="1562122"/>
            <a:chExt cx="10457408" cy="1138555"/>
          </a:xfrm>
          <a:solidFill>
            <a:schemeClr val="accent3">
              <a:lumMod val="20000"/>
              <a:lumOff val="80000"/>
            </a:schemeClr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grpSp>
          <p:nvGrpSpPr>
            <p:cNvPr id="65" name="组合 64"/>
            <p:cNvGrpSpPr/>
            <p:nvPr>
              <p:custDataLst>
                <p:tags r:id="rId10"/>
              </p:custDataLst>
            </p:nvPr>
          </p:nvGrpSpPr>
          <p:grpSpPr>
            <a:xfrm>
              <a:off x="1428643" y="1562122"/>
              <a:ext cx="9982835" cy="1138555"/>
              <a:chOff x="1428643" y="1562122"/>
              <a:chExt cx="9982835" cy="1138555"/>
            </a:xfrm>
            <a:grpFill/>
          </p:grpSpPr>
          <p:sp>
            <p:nvSpPr>
              <p:cNvPr id="67" name="缺角矩形 66"/>
              <p:cNvSpPr/>
              <p:nvPr>
                <p:custDataLst>
                  <p:tags r:id="rId11"/>
                </p:custDataLst>
              </p:nvPr>
            </p:nvSpPr>
            <p:spPr>
              <a:xfrm>
                <a:off x="1428643" y="1562122"/>
                <a:ext cx="9982835" cy="1138555"/>
              </a:xfrm>
              <a:prstGeom prst="plaque">
                <a:avLst>
                  <a:gd name="adj" fmla="val 12339"/>
                </a:avLst>
              </a:prstGeom>
              <a:solidFill>
                <a:schemeClr val="accent4">
                  <a:lumMod val="20000"/>
                  <a:lumOff val="80000"/>
                </a:schemeClr>
              </a:solidFill>
              <a:ln w="12700">
                <a:solidFill>
                  <a:srgbClr val="786F6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218565">
                  <a:defRPr/>
                </a:pPr>
                <a:endParaRPr lang="zh-CN" altLang="en-US" sz="2400">
                  <a:solidFill>
                    <a:prstClr val="white"/>
                  </a:solidFill>
                  <a:latin typeface="等线" panose="02010600030101010101" pitchFamily="2" charset="-122"/>
                  <a:ea typeface="等线" panose="02010600030101010101" pitchFamily="2" charset="-122"/>
                </a:endParaRPr>
              </a:p>
            </p:txBody>
          </p:sp>
          <p:sp>
            <p:nvSpPr>
              <p:cNvPr id="68" name="文本框 67"/>
              <p:cNvSpPr txBox="1"/>
              <p:nvPr>
                <p:custDataLst>
                  <p:tags r:id="rId12"/>
                </p:custDataLst>
              </p:nvPr>
            </p:nvSpPr>
            <p:spPr>
              <a:xfrm>
                <a:off x="1616603" y="1616732"/>
                <a:ext cx="9681210" cy="107632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grpFill/>
                  </a14:hiddenFill>
                </a:ext>
              </a:extLst>
            </p:spPr>
            <p:txBody>
              <a:bodyPr wrap="square">
                <a:spAutoFit/>
              </a:bodyPr>
              <a:p>
                <a:pPr algn="l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zh-CN" altLang="en-US" sz="3200">
                    <a:sym typeface="+mn-ea"/>
                  </a:rPr>
                  <a:t>2.</a:t>
                </a:r>
                <a:r>
                  <a:rPr lang="zh-CN" altLang="en-US" sz="3200">
                    <a:sym typeface="WenYue GuDianMingChaoTi (Non-Commercial Use)" pitchFamily="50" charset="-122"/>
                  </a:rPr>
                  <a:t>品析文章质朴无华而又饱含深情的语言</a:t>
                </a:r>
                <a:r>
                  <a:rPr altLang="zh-CN" sz="3200" b="1" dirty="0">
                    <a:solidFill>
                      <a:srgbClr val="000000"/>
                    </a:solidFill>
                    <a:latin typeface="Arial" panose="020B0604020202020204" pitchFamily="34" charset="0"/>
                    <a:sym typeface="宋体" panose="02010600030101010101" pitchFamily="2" charset="-122"/>
                  </a:rPr>
                  <a:t>,</a:t>
                </a:r>
                <a:r>
                  <a:rPr lang="zh-CN" altLang="en-US" sz="3200">
                    <a:sym typeface="WenYue GuDianMingChaoTi (Non-Commercial Use)" pitchFamily="50" charset="-122"/>
                  </a:rPr>
                  <a:t>体会字里行间蕴含的</a:t>
                </a:r>
                <a:r>
                  <a:rPr lang="zh-CN" altLang="en-US" sz="3200">
                    <a:solidFill>
                      <a:srgbClr val="FF0000"/>
                    </a:solidFill>
                    <a:sym typeface="WenYue GuDianMingChaoTi (Non-Commercial Use)" pitchFamily="50" charset="-122"/>
                  </a:rPr>
                  <a:t>深情</a:t>
                </a:r>
                <a:r>
                  <a:rPr lang="en-US" altLang="zh-CN" sz="3200">
                    <a:latin typeface="方正楷体_GBK" charset="0"/>
                    <a:ea typeface="微软雅黑" panose="020B0503020204020204" charset="-122"/>
                    <a:sym typeface="微软雅黑" panose="020B0503020204020204" charset="-122"/>
                  </a:rPr>
                  <a:t>(</a:t>
                </a:r>
                <a:r>
                  <a:rPr lang="zh-CN" altLang="en-US" sz="3200" b="1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宋体" panose="02010600030101010101" pitchFamily="2" charset="-122"/>
                  </a:rPr>
                  <a:t>难点</a:t>
                </a:r>
                <a:r>
                  <a:rPr lang="en-US" altLang="zh-CN" sz="3200">
                    <a:latin typeface="方正楷体_GBK" charset="0"/>
                    <a:ea typeface="微软雅黑" panose="020B0503020204020204" charset="-122"/>
                    <a:sym typeface="微软雅黑" panose="020B0503020204020204" charset="-122"/>
                  </a:rPr>
                  <a:t>)</a:t>
                </a:r>
                <a:r>
                  <a:rPr lang="zh-CN" altLang="en-US" sz="3200" b="1">
                    <a:latin typeface="宋体" panose="02010600030101010101" pitchFamily="2" charset="-122"/>
                    <a:ea typeface="宋体" panose="02010600030101010101" pitchFamily="2" charset="-122"/>
                    <a:sym typeface="WenYue GuDianMingChaoTi (Non-Commercial Use)" pitchFamily="50" charset="-122"/>
                  </a:rPr>
                  <a:t>。</a:t>
                </a:r>
                <a:endParaRPr lang="zh-CN" altLang="en-US" sz="3200" b="1">
                  <a:latin typeface="宋体" panose="02010600030101010101" pitchFamily="2" charset="-122"/>
                  <a:ea typeface="宋体" panose="02010600030101010101" pitchFamily="2" charset="-122"/>
                  <a:sym typeface="WenYue GuDianMingChaoTi (Non-Commercial Use)" pitchFamily="50" charset="-122"/>
                </a:endParaRPr>
              </a:p>
            </p:txBody>
          </p:sp>
        </p:grpSp>
        <p:sp>
          <p:nvSpPr>
            <p:cNvPr id="66" name="椭圆 65"/>
            <p:cNvSpPr/>
            <p:nvPr>
              <p:custDataLst>
                <p:tags r:id="rId13"/>
              </p:custDataLst>
            </p:nvPr>
          </p:nvSpPr>
          <p:spPr>
            <a:xfrm>
              <a:off x="954070" y="2001731"/>
              <a:ext cx="252463" cy="252463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defTabSz="121793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69" name="组合 68"/>
          <p:cNvGrpSpPr/>
          <p:nvPr>
            <p:custDataLst>
              <p:tags r:id="rId14"/>
            </p:custDataLst>
          </p:nvPr>
        </p:nvGrpSpPr>
        <p:grpSpPr>
          <a:xfrm>
            <a:off x="994711" y="4659545"/>
            <a:ext cx="10457408" cy="1177290"/>
            <a:chOff x="954070" y="1562122"/>
            <a:chExt cx="10457408" cy="1177290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grpSp>
          <p:nvGrpSpPr>
            <p:cNvPr id="70" name="组合 69"/>
            <p:cNvGrpSpPr/>
            <p:nvPr>
              <p:custDataLst>
                <p:tags r:id="rId15"/>
              </p:custDataLst>
            </p:nvPr>
          </p:nvGrpSpPr>
          <p:grpSpPr>
            <a:xfrm>
              <a:off x="1428643" y="1562122"/>
              <a:ext cx="9982835" cy="1177290"/>
              <a:chOff x="1428643" y="1562122"/>
              <a:chExt cx="9982835" cy="1177290"/>
            </a:xfrm>
          </p:grpSpPr>
          <p:sp>
            <p:nvSpPr>
              <p:cNvPr id="72" name="缺角矩形 71"/>
              <p:cNvSpPr/>
              <p:nvPr>
                <p:custDataLst>
                  <p:tags r:id="rId16"/>
                </p:custDataLst>
              </p:nvPr>
            </p:nvSpPr>
            <p:spPr>
              <a:xfrm>
                <a:off x="1428643" y="1562122"/>
                <a:ext cx="9982835" cy="1138555"/>
              </a:xfrm>
              <a:prstGeom prst="plaque">
                <a:avLst>
                  <a:gd name="adj" fmla="val 12339"/>
                </a:avLst>
              </a:prstGeom>
              <a:solidFill>
                <a:schemeClr val="accent1">
                  <a:lumMod val="20000"/>
                  <a:lumOff val="80000"/>
                </a:schemeClr>
              </a:solidFill>
              <a:ln w="12700">
                <a:solidFill>
                  <a:srgbClr val="786F6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218565">
                  <a:defRPr/>
                </a:pPr>
                <a:endParaRPr lang="zh-CN" altLang="en-US" sz="2400">
                  <a:solidFill>
                    <a:schemeClr val="bg1">
                      <a:lumMod val="95000"/>
                    </a:schemeClr>
                  </a:solidFill>
                  <a:latin typeface="等线" panose="02010600030101010101" pitchFamily="2" charset="-122"/>
                  <a:ea typeface="等线" panose="02010600030101010101" pitchFamily="2" charset="-122"/>
                </a:endParaRPr>
              </a:p>
            </p:txBody>
          </p:sp>
          <p:sp>
            <p:nvSpPr>
              <p:cNvPr id="73" name="文本框 72"/>
              <p:cNvSpPr txBox="1"/>
              <p:nvPr>
                <p:custDataLst>
                  <p:tags r:id="rId17"/>
                </p:custDataLst>
              </p:nvPr>
            </p:nvSpPr>
            <p:spPr>
              <a:xfrm>
                <a:off x="1615968" y="1663087"/>
                <a:ext cx="9681845" cy="107632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p>
                <a:pPr algn="l"/>
                <a:r>
                  <a:rPr lang="zh-CN" altLang="en-US" sz="3200">
                    <a:sym typeface="+mn-ea"/>
                  </a:rPr>
                  <a:t>3.</a:t>
                </a:r>
                <a:r>
                  <a:rPr lang="zh-CN" altLang="en-US" sz="3200">
                    <a:sym typeface="WenYue GuDianMingChaoTi (Non-Commercial Use)" pitchFamily="50" charset="-122"/>
                  </a:rPr>
                  <a:t>理解母亲对</a:t>
                </a:r>
                <a:r>
                  <a:rPr lang="en-US" altLang="zh-CN" sz="3200">
                    <a:sym typeface="WenYue GuDianMingChaoTi (Non-Commercial Use)" pitchFamily="50" charset="-122"/>
                  </a:rPr>
                  <a:t>“</a:t>
                </a:r>
                <a:r>
                  <a:rPr lang="zh-CN" altLang="en-US" sz="3200">
                    <a:sym typeface="WenYue GuDianMingChaoTi (Non-Commercial Use)" pitchFamily="50" charset="-122"/>
                  </a:rPr>
                  <a:t>我</a:t>
                </a:r>
                <a:r>
                  <a:rPr lang="en-US" altLang="zh-CN" sz="3200">
                    <a:sym typeface="WenYue GuDianMingChaoTi (Non-Commercial Use)" pitchFamily="50" charset="-122"/>
                  </a:rPr>
                  <a:t>”</a:t>
                </a:r>
                <a:r>
                  <a:rPr lang="zh-CN" altLang="en-US" sz="3200">
                    <a:sym typeface="WenYue GuDianMingChaoTi (Non-Commercial Use)" pitchFamily="50" charset="-122"/>
                  </a:rPr>
                  <a:t>精神品质形成的重要影响</a:t>
                </a:r>
                <a:r>
                  <a:rPr altLang="zh-CN" sz="3200" b="1" dirty="0">
                    <a:solidFill>
                      <a:srgbClr val="000000"/>
                    </a:solidFill>
                    <a:latin typeface="Arial" panose="020B0604020202020204" pitchFamily="34" charset="0"/>
                    <a:sym typeface="宋体" panose="02010600030101010101" pitchFamily="2" charset="-122"/>
                  </a:rPr>
                  <a:t>,</a:t>
                </a:r>
                <a:r>
                  <a:rPr lang="zh-CN" altLang="en-US" sz="3200">
                    <a:sym typeface="WenYue GuDianMingChaoTi (Non-Commercial Use)" pitchFamily="50" charset="-122"/>
                  </a:rPr>
                  <a:t>理解议论语句的</a:t>
                </a:r>
                <a:r>
                  <a:rPr lang="zh-CN" altLang="en-US" sz="3200">
                    <a:solidFill>
                      <a:srgbClr val="FF0000"/>
                    </a:solidFill>
                    <a:sym typeface="WenYue GuDianMingChaoTi (Non-Commercial Use)" pitchFamily="50" charset="-122"/>
                  </a:rPr>
                  <a:t>含义</a:t>
                </a:r>
                <a:r>
                  <a:rPr lang="zh-CN" altLang="en-US" sz="3200">
                    <a:sym typeface="WenYue GuDianMingChaoTi (Non-Commercial Use)" pitchFamily="50" charset="-122"/>
                  </a:rPr>
                  <a:t>并体会其</a:t>
                </a:r>
                <a:r>
                  <a:rPr lang="zh-CN" altLang="en-US" sz="3200">
                    <a:solidFill>
                      <a:srgbClr val="FF0000"/>
                    </a:solidFill>
                    <a:sym typeface="WenYue GuDianMingChaoTi (Non-Commercial Use)" pitchFamily="50" charset="-122"/>
                  </a:rPr>
                  <a:t>作用</a:t>
                </a:r>
                <a:r>
                  <a:rPr lang="en-US" altLang="zh-CN" sz="3200">
                    <a:latin typeface="方正楷体_GBK" charset="0"/>
                    <a:ea typeface="微软雅黑" panose="020B0503020204020204" charset="-122"/>
                    <a:sym typeface="微软雅黑" panose="020B0503020204020204" charset="-122"/>
                  </a:rPr>
                  <a:t>(</a:t>
                </a:r>
                <a:r>
                  <a:rPr lang="zh-CN" altLang="en-US" sz="3200" b="1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宋体" panose="02010600030101010101" pitchFamily="2" charset="-122"/>
                  </a:rPr>
                  <a:t>难点</a:t>
                </a:r>
                <a:r>
                  <a:rPr lang="en-US" altLang="zh-CN" sz="3200">
                    <a:latin typeface="方正楷体_GBK" charset="0"/>
                    <a:ea typeface="微软雅黑" panose="020B0503020204020204" charset="-122"/>
                    <a:sym typeface="微软雅黑" panose="020B0503020204020204" charset="-122"/>
                  </a:rPr>
                  <a:t>)</a:t>
                </a:r>
                <a:r>
                  <a:rPr lang="zh-CN" altLang="en-US" sz="3200" b="1">
                    <a:latin typeface="宋体" panose="02010600030101010101" pitchFamily="2" charset="-122"/>
                    <a:ea typeface="宋体" panose="02010600030101010101" pitchFamily="2" charset="-122"/>
                    <a:sym typeface="WenYue GuDianMingChaoTi (Non-Commercial Use)" pitchFamily="50" charset="-122"/>
                  </a:rPr>
                  <a:t>。</a:t>
                </a:r>
                <a:endParaRPr lang="zh-CN" altLang="en-US" sz="3200" b="1">
                  <a:latin typeface="宋体" panose="02010600030101010101" pitchFamily="2" charset="-122"/>
                  <a:ea typeface="宋体" panose="02010600030101010101" pitchFamily="2" charset="-122"/>
                  <a:sym typeface="WenYue GuDianMingChaoTi (Non-Commercial Use)" pitchFamily="50" charset="-122"/>
                </a:endParaRPr>
              </a:p>
            </p:txBody>
          </p:sp>
        </p:grpSp>
        <p:sp>
          <p:nvSpPr>
            <p:cNvPr id="71" name="椭圆 70"/>
            <p:cNvSpPr/>
            <p:nvPr>
              <p:custDataLst>
                <p:tags r:id="rId18"/>
              </p:custDataLst>
            </p:nvPr>
          </p:nvSpPr>
          <p:spPr>
            <a:xfrm>
              <a:off x="954070" y="2001731"/>
              <a:ext cx="252463" cy="252463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defTabSz="121793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</p:spTree>
    <p:custDataLst>
      <p:tags r:id="rId19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894080" y="888365"/>
            <a:ext cx="608965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defTabSz="1219200">
              <a:defRPr/>
            </a:pPr>
            <a:r>
              <a:rPr lang="en-US" altLang="zh-CN" sz="2800" dirty="0" err="1">
                <a:solidFill>
                  <a:srgbClr val="C00000"/>
                </a:solidFill>
                <a:latin typeface="+mn-ea"/>
                <a:cs typeface="圆体拼音" panose="02000503000000000000" charset="-122"/>
              </a:rPr>
              <a:t>nì</a:t>
            </a:r>
            <a:endParaRPr lang="en-US" altLang="zh-CN" sz="2800" dirty="0">
              <a:solidFill>
                <a:srgbClr val="C00000"/>
              </a:solidFill>
              <a:latin typeface="+mn-ea"/>
              <a:cs typeface="圆体拼音" panose="02000503000000000000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893445" y="1362710"/>
            <a:ext cx="634468" cy="646331"/>
            <a:chOff x="1359" y="2530"/>
            <a:chExt cx="999" cy="1018"/>
          </a:xfrm>
        </p:grpSpPr>
        <p:grpSp>
          <p:nvGrpSpPr>
            <p:cNvPr id="8" name="组合 7"/>
            <p:cNvGrpSpPr/>
            <p:nvPr/>
          </p:nvGrpSpPr>
          <p:grpSpPr>
            <a:xfrm>
              <a:off x="1368" y="2551"/>
              <a:ext cx="990" cy="990"/>
              <a:chOff x="4281714" y="1436914"/>
              <a:chExt cx="1190174" cy="1190172"/>
            </a:xfrm>
          </p:grpSpPr>
          <p:sp>
            <p:nvSpPr>
              <p:cNvPr id="14" name="矩形: 圆角 17"/>
              <p:cNvSpPr/>
              <p:nvPr/>
            </p:nvSpPr>
            <p:spPr>
              <a:xfrm>
                <a:off x="4281716" y="1436914"/>
                <a:ext cx="1190172" cy="1190172"/>
              </a:xfrm>
              <a:prstGeom prst="roundRect">
                <a:avLst>
                  <a:gd name="adj" fmla="val 5691"/>
                </a:avLst>
              </a:prstGeom>
              <a:solidFill>
                <a:schemeClr val="bg1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endParaRPr>
              </a:p>
            </p:txBody>
          </p:sp>
          <p:cxnSp>
            <p:nvCxnSpPr>
              <p:cNvPr id="15" name="直接连接符 14"/>
              <p:cNvCxnSpPr>
                <a:stCxn id="14" idx="0"/>
                <a:endCxn id="14" idx="2"/>
              </p:cNvCxnSpPr>
              <p:nvPr/>
            </p:nvCxnSpPr>
            <p:spPr>
              <a:xfrm>
                <a:off x="4876800" y="1436914"/>
                <a:ext cx="0" cy="1190172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>
                <a:stCxn id="14" idx="1"/>
                <a:endCxn id="14" idx="3"/>
              </p:cNvCxnSpPr>
              <p:nvPr/>
            </p:nvCxnSpPr>
            <p:spPr>
              <a:xfrm>
                <a:off x="4281714" y="2032000"/>
                <a:ext cx="1190172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" name="矩形 9"/>
            <p:cNvSpPr/>
            <p:nvPr/>
          </p:nvSpPr>
          <p:spPr>
            <a:xfrm>
              <a:off x="1359" y="2530"/>
              <a:ext cx="968" cy="10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3600" b="1" dirty="0">
                  <a:solidFill>
                    <a:srgbClr val="C00000"/>
                  </a:solidFill>
                  <a:latin typeface="+mn-ea"/>
                </a:rPr>
                <a:t>溺</a:t>
              </a:r>
              <a:endParaRPr lang="zh-CN" altLang="en-US" sz="3600" b="1" dirty="0">
                <a:solidFill>
                  <a:srgbClr val="C00000"/>
                </a:solidFill>
                <a:latin typeface="+mn-ea"/>
              </a:endParaRPr>
            </a:p>
          </p:txBody>
        </p:sp>
      </p:grpSp>
      <p:sp>
        <p:nvSpPr>
          <p:cNvPr id="20" name="TextBox 6"/>
          <p:cNvSpPr txBox="1"/>
          <p:nvPr/>
        </p:nvSpPr>
        <p:spPr>
          <a:xfrm>
            <a:off x="1908643" y="876701"/>
            <a:ext cx="1197610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defTabSz="1219200">
              <a:defRPr/>
            </a:pPr>
            <a:r>
              <a:rPr lang="en-US" altLang="zh-CN" sz="2800" dirty="0" err="1">
                <a:solidFill>
                  <a:srgbClr val="C00000"/>
                </a:solidFill>
                <a:latin typeface="+mn-ea"/>
                <a:cs typeface="圆体拼音" panose="02000503000000000000" charset="-122"/>
              </a:rPr>
              <a:t>di</a:t>
            </a:r>
            <a:r>
              <a:rPr lang="en-US" altLang="zh-CN" sz="2800" b="1" dirty="0" err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圆体拼音" panose="02000503000000000000" charset="-122"/>
              </a:rPr>
              <a:t>à</a:t>
            </a:r>
            <a:r>
              <a:rPr lang="en-US" altLang="zh-CN" sz="2800" dirty="0" err="1">
                <a:solidFill>
                  <a:srgbClr val="C00000"/>
                </a:solidFill>
                <a:latin typeface="+mn-ea"/>
                <a:cs typeface="圆体拼音" panose="02000503000000000000" charset="-122"/>
              </a:rPr>
              <a:t>n</a:t>
            </a:r>
            <a:endParaRPr lang="en-US" altLang="zh-CN" sz="2800" dirty="0">
              <a:solidFill>
                <a:srgbClr val="C00000"/>
              </a:solidFill>
              <a:latin typeface="+mn-ea"/>
              <a:cs typeface="圆体拼音" panose="02000503000000000000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2038045" y="1361477"/>
            <a:ext cx="1397255" cy="646331"/>
            <a:chOff x="708852" y="1523497"/>
            <a:chExt cx="1397255" cy="646331"/>
          </a:xfrm>
        </p:grpSpPr>
        <p:grpSp>
          <p:nvGrpSpPr>
            <p:cNvPr id="23" name="组合 22"/>
            <p:cNvGrpSpPr/>
            <p:nvPr/>
          </p:nvGrpSpPr>
          <p:grpSpPr>
            <a:xfrm>
              <a:off x="708852" y="1526401"/>
              <a:ext cx="628927" cy="628928"/>
              <a:chOff x="4281714" y="1436914"/>
              <a:chExt cx="1190174" cy="1190172"/>
            </a:xfrm>
          </p:grpSpPr>
          <p:sp>
            <p:nvSpPr>
              <p:cNvPr id="29" name="矩形: 圆角 17"/>
              <p:cNvSpPr/>
              <p:nvPr/>
            </p:nvSpPr>
            <p:spPr>
              <a:xfrm>
                <a:off x="4281716" y="1436914"/>
                <a:ext cx="1190172" cy="1190172"/>
              </a:xfrm>
              <a:prstGeom prst="roundRect">
                <a:avLst>
                  <a:gd name="adj" fmla="val 5691"/>
                </a:avLst>
              </a:prstGeom>
              <a:solidFill>
                <a:schemeClr val="bg1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endParaRPr>
              </a:p>
            </p:txBody>
          </p:sp>
          <p:cxnSp>
            <p:nvCxnSpPr>
              <p:cNvPr id="30" name="直接连接符 29"/>
              <p:cNvCxnSpPr>
                <a:stCxn id="29" idx="0"/>
                <a:endCxn id="29" idx="2"/>
              </p:cNvCxnSpPr>
              <p:nvPr/>
            </p:nvCxnSpPr>
            <p:spPr>
              <a:xfrm>
                <a:off x="4876800" y="1436914"/>
                <a:ext cx="0" cy="1190172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>
                <a:stCxn id="29" idx="1"/>
                <a:endCxn id="29" idx="3"/>
              </p:cNvCxnSpPr>
              <p:nvPr/>
            </p:nvCxnSpPr>
            <p:spPr>
              <a:xfrm>
                <a:off x="4281714" y="2032000"/>
                <a:ext cx="1190172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" name="组合 23"/>
            <p:cNvGrpSpPr/>
            <p:nvPr/>
          </p:nvGrpSpPr>
          <p:grpSpPr>
            <a:xfrm>
              <a:off x="1462667" y="1526401"/>
              <a:ext cx="628927" cy="628928"/>
              <a:chOff x="4281714" y="1436914"/>
              <a:chExt cx="1190174" cy="1190172"/>
            </a:xfrm>
          </p:grpSpPr>
          <p:sp>
            <p:nvSpPr>
              <p:cNvPr id="26" name="矩形: 圆角 17"/>
              <p:cNvSpPr/>
              <p:nvPr/>
            </p:nvSpPr>
            <p:spPr>
              <a:xfrm>
                <a:off x="4281716" y="1436914"/>
                <a:ext cx="1190172" cy="1190172"/>
              </a:xfrm>
              <a:prstGeom prst="roundRect">
                <a:avLst>
                  <a:gd name="adj" fmla="val 5691"/>
                </a:avLst>
              </a:prstGeom>
              <a:solidFill>
                <a:schemeClr val="bg1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endParaRPr>
              </a:p>
            </p:txBody>
          </p:sp>
          <p:cxnSp>
            <p:nvCxnSpPr>
              <p:cNvPr id="27" name="直接连接符 26"/>
              <p:cNvCxnSpPr>
                <a:stCxn id="26" idx="0"/>
                <a:endCxn id="26" idx="2"/>
              </p:cNvCxnSpPr>
              <p:nvPr/>
            </p:nvCxnSpPr>
            <p:spPr>
              <a:xfrm>
                <a:off x="4876800" y="1436914"/>
                <a:ext cx="0" cy="1190172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>
                <a:stCxn id="26" idx="1"/>
                <a:endCxn id="26" idx="3"/>
              </p:cNvCxnSpPr>
              <p:nvPr/>
            </p:nvCxnSpPr>
            <p:spPr>
              <a:xfrm>
                <a:off x="4281714" y="2032000"/>
                <a:ext cx="1190172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5" name="矩形 24"/>
            <p:cNvSpPr/>
            <p:nvPr/>
          </p:nvSpPr>
          <p:spPr>
            <a:xfrm>
              <a:off x="723366" y="1523497"/>
              <a:ext cx="138274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3600" b="1" dirty="0">
                  <a:solidFill>
                    <a:srgbClr val="C00000"/>
                  </a:solidFill>
                  <a:latin typeface="+mn-ea"/>
                </a:rPr>
                <a:t>佃</a:t>
              </a:r>
              <a:r>
                <a:rPr lang="zh-CN" altLang="en-US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农</a:t>
              </a:r>
              <a:endPara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sp>
        <p:nvSpPr>
          <p:cNvPr id="32" name="TextBox 6"/>
          <p:cNvSpPr txBox="1"/>
          <p:nvPr/>
        </p:nvSpPr>
        <p:spPr>
          <a:xfrm>
            <a:off x="4709160" y="876935"/>
            <a:ext cx="558165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defTabSz="1219200">
              <a:defRPr/>
            </a:pPr>
            <a:r>
              <a:rPr lang="en-US" altLang="zh-CN" sz="2800" dirty="0" err="1">
                <a:solidFill>
                  <a:srgbClr val="C00000"/>
                </a:solidFill>
                <a:latin typeface="+mn-ea"/>
                <a:cs typeface="圆体拼音" panose="02000503000000000000" charset="-122"/>
              </a:rPr>
              <a:t>lù</a:t>
            </a:r>
            <a:endParaRPr lang="en-US" altLang="zh-CN" sz="2800" dirty="0">
              <a:solidFill>
                <a:srgbClr val="C00000"/>
              </a:solidFill>
              <a:latin typeface="+mn-ea"/>
              <a:cs typeface="圆体拼音" panose="02000503000000000000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3884494" y="1361477"/>
            <a:ext cx="1397255" cy="646331"/>
            <a:chOff x="708852" y="1523497"/>
            <a:chExt cx="1397255" cy="646331"/>
          </a:xfrm>
        </p:grpSpPr>
        <p:grpSp>
          <p:nvGrpSpPr>
            <p:cNvPr id="34" name="组合 33"/>
            <p:cNvGrpSpPr/>
            <p:nvPr/>
          </p:nvGrpSpPr>
          <p:grpSpPr>
            <a:xfrm>
              <a:off x="708852" y="1526401"/>
              <a:ext cx="628927" cy="628928"/>
              <a:chOff x="4281714" y="1436914"/>
              <a:chExt cx="1190174" cy="1190172"/>
            </a:xfrm>
          </p:grpSpPr>
          <p:sp>
            <p:nvSpPr>
              <p:cNvPr id="40" name="矩形: 圆角 17"/>
              <p:cNvSpPr/>
              <p:nvPr/>
            </p:nvSpPr>
            <p:spPr>
              <a:xfrm>
                <a:off x="4281716" y="1436914"/>
                <a:ext cx="1190172" cy="1190172"/>
              </a:xfrm>
              <a:prstGeom prst="roundRect">
                <a:avLst>
                  <a:gd name="adj" fmla="val 5691"/>
                </a:avLst>
              </a:prstGeom>
              <a:solidFill>
                <a:schemeClr val="bg1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endParaRPr>
              </a:p>
            </p:txBody>
          </p:sp>
          <p:cxnSp>
            <p:nvCxnSpPr>
              <p:cNvPr id="41" name="直接连接符 40"/>
              <p:cNvCxnSpPr>
                <a:stCxn id="40" idx="0"/>
                <a:endCxn id="40" idx="2"/>
              </p:cNvCxnSpPr>
              <p:nvPr/>
            </p:nvCxnSpPr>
            <p:spPr>
              <a:xfrm>
                <a:off x="4876800" y="1436914"/>
                <a:ext cx="0" cy="1190172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/>
              <p:cNvCxnSpPr>
                <a:stCxn id="40" idx="1"/>
                <a:endCxn id="40" idx="3"/>
              </p:cNvCxnSpPr>
              <p:nvPr/>
            </p:nvCxnSpPr>
            <p:spPr>
              <a:xfrm>
                <a:off x="4281714" y="2032000"/>
                <a:ext cx="1190172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5" name="组合 34"/>
            <p:cNvGrpSpPr/>
            <p:nvPr/>
          </p:nvGrpSpPr>
          <p:grpSpPr>
            <a:xfrm>
              <a:off x="1462667" y="1526401"/>
              <a:ext cx="628927" cy="628928"/>
              <a:chOff x="4281714" y="1436914"/>
              <a:chExt cx="1190174" cy="1190172"/>
            </a:xfrm>
          </p:grpSpPr>
          <p:sp>
            <p:nvSpPr>
              <p:cNvPr id="37" name="矩形: 圆角 17"/>
              <p:cNvSpPr/>
              <p:nvPr/>
            </p:nvSpPr>
            <p:spPr>
              <a:xfrm>
                <a:off x="4281716" y="1436914"/>
                <a:ext cx="1190172" cy="1190172"/>
              </a:xfrm>
              <a:prstGeom prst="roundRect">
                <a:avLst>
                  <a:gd name="adj" fmla="val 5691"/>
                </a:avLst>
              </a:prstGeom>
              <a:solidFill>
                <a:schemeClr val="bg1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endParaRPr>
              </a:p>
            </p:txBody>
          </p:sp>
          <p:cxnSp>
            <p:nvCxnSpPr>
              <p:cNvPr id="38" name="直接连接符 37"/>
              <p:cNvCxnSpPr>
                <a:stCxn id="37" idx="0"/>
                <a:endCxn id="37" idx="2"/>
              </p:cNvCxnSpPr>
              <p:nvPr/>
            </p:nvCxnSpPr>
            <p:spPr>
              <a:xfrm>
                <a:off x="4876800" y="1436914"/>
                <a:ext cx="0" cy="1190172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/>
              <p:cNvCxnSpPr>
                <a:stCxn id="37" idx="1"/>
                <a:endCxn id="37" idx="3"/>
              </p:cNvCxnSpPr>
              <p:nvPr/>
            </p:nvCxnSpPr>
            <p:spPr>
              <a:xfrm>
                <a:off x="4281714" y="2032000"/>
                <a:ext cx="1190172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6" name="矩形 35"/>
            <p:cNvSpPr/>
            <p:nvPr/>
          </p:nvSpPr>
          <p:spPr>
            <a:xfrm>
              <a:off x="723366" y="1523497"/>
              <a:ext cx="138274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劳</a:t>
              </a:r>
              <a:r>
                <a:rPr lang="zh-CN" altLang="en-US" sz="3600" b="1" dirty="0">
                  <a:solidFill>
                    <a:srgbClr val="C00000"/>
                  </a:solidFill>
                  <a:latin typeface="+mn-ea"/>
                </a:rPr>
                <a:t>碌</a:t>
              </a:r>
              <a:endPara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sp>
        <p:nvSpPr>
          <p:cNvPr id="43" name="TextBox 6"/>
          <p:cNvSpPr txBox="1"/>
          <p:nvPr/>
        </p:nvSpPr>
        <p:spPr>
          <a:xfrm>
            <a:off x="6479672" y="876701"/>
            <a:ext cx="80419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defTabSz="1219200">
              <a:defRPr/>
            </a:pPr>
            <a:r>
              <a:rPr lang="en-US" altLang="zh-CN" sz="2800" dirty="0" err="1">
                <a:solidFill>
                  <a:srgbClr val="C00000"/>
                </a:solidFill>
                <a:latin typeface="+mn-ea"/>
                <a:cs typeface="圆体拼音" panose="02000503000000000000" charset="-122"/>
              </a:rPr>
              <a:t>shú</a:t>
            </a:r>
            <a:endParaRPr lang="en-US" altLang="zh-CN" sz="2800" dirty="0">
              <a:solidFill>
                <a:srgbClr val="C00000"/>
              </a:solidFill>
              <a:latin typeface="+mn-ea"/>
              <a:cs typeface="圆体拼音" panose="02000503000000000000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5813493" y="1372907"/>
            <a:ext cx="1397255" cy="646331"/>
            <a:chOff x="708852" y="1523497"/>
            <a:chExt cx="1397255" cy="646331"/>
          </a:xfrm>
        </p:grpSpPr>
        <p:grpSp>
          <p:nvGrpSpPr>
            <p:cNvPr id="45" name="组合 44"/>
            <p:cNvGrpSpPr/>
            <p:nvPr/>
          </p:nvGrpSpPr>
          <p:grpSpPr>
            <a:xfrm>
              <a:off x="708852" y="1526401"/>
              <a:ext cx="628927" cy="628928"/>
              <a:chOff x="4281714" y="1436914"/>
              <a:chExt cx="1190174" cy="1190172"/>
            </a:xfrm>
          </p:grpSpPr>
          <p:sp>
            <p:nvSpPr>
              <p:cNvPr id="51" name="矩形: 圆角 17"/>
              <p:cNvSpPr/>
              <p:nvPr/>
            </p:nvSpPr>
            <p:spPr>
              <a:xfrm>
                <a:off x="4281716" y="1436914"/>
                <a:ext cx="1190172" cy="1190172"/>
              </a:xfrm>
              <a:prstGeom prst="roundRect">
                <a:avLst>
                  <a:gd name="adj" fmla="val 5691"/>
                </a:avLst>
              </a:prstGeom>
              <a:solidFill>
                <a:schemeClr val="bg1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endParaRPr>
              </a:p>
            </p:txBody>
          </p:sp>
          <p:cxnSp>
            <p:nvCxnSpPr>
              <p:cNvPr id="52" name="直接连接符 51"/>
              <p:cNvCxnSpPr>
                <a:stCxn id="51" idx="0"/>
                <a:endCxn id="51" idx="2"/>
              </p:cNvCxnSpPr>
              <p:nvPr/>
            </p:nvCxnSpPr>
            <p:spPr>
              <a:xfrm>
                <a:off x="4876800" y="1436914"/>
                <a:ext cx="0" cy="1190172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/>
              <p:cNvCxnSpPr>
                <a:stCxn id="51" idx="1"/>
                <a:endCxn id="51" idx="3"/>
              </p:cNvCxnSpPr>
              <p:nvPr/>
            </p:nvCxnSpPr>
            <p:spPr>
              <a:xfrm>
                <a:off x="4281714" y="2032000"/>
                <a:ext cx="1190172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6" name="组合 45"/>
            <p:cNvGrpSpPr/>
            <p:nvPr/>
          </p:nvGrpSpPr>
          <p:grpSpPr>
            <a:xfrm>
              <a:off x="1462667" y="1526401"/>
              <a:ext cx="628927" cy="628928"/>
              <a:chOff x="4281714" y="1436914"/>
              <a:chExt cx="1190174" cy="1190172"/>
            </a:xfrm>
          </p:grpSpPr>
          <p:sp>
            <p:nvSpPr>
              <p:cNvPr id="48" name="矩形: 圆角 17"/>
              <p:cNvSpPr/>
              <p:nvPr/>
            </p:nvSpPr>
            <p:spPr>
              <a:xfrm>
                <a:off x="4281716" y="1436914"/>
                <a:ext cx="1190172" cy="1190172"/>
              </a:xfrm>
              <a:prstGeom prst="roundRect">
                <a:avLst>
                  <a:gd name="adj" fmla="val 5691"/>
                </a:avLst>
              </a:prstGeom>
              <a:solidFill>
                <a:schemeClr val="bg1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endParaRPr>
              </a:p>
            </p:txBody>
          </p:sp>
          <p:cxnSp>
            <p:nvCxnSpPr>
              <p:cNvPr id="49" name="直接连接符 48"/>
              <p:cNvCxnSpPr>
                <a:stCxn id="48" idx="0"/>
                <a:endCxn id="48" idx="2"/>
              </p:cNvCxnSpPr>
              <p:nvPr/>
            </p:nvCxnSpPr>
            <p:spPr>
              <a:xfrm>
                <a:off x="4876800" y="1436914"/>
                <a:ext cx="0" cy="1190172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/>
              <p:cNvCxnSpPr>
                <a:stCxn id="48" idx="1"/>
                <a:endCxn id="48" idx="3"/>
              </p:cNvCxnSpPr>
              <p:nvPr/>
            </p:nvCxnSpPr>
            <p:spPr>
              <a:xfrm>
                <a:off x="4281714" y="2032000"/>
                <a:ext cx="1190172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7" name="矩形 46"/>
            <p:cNvSpPr/>
            <p:nvPr/>
          </p:nvSpPr>
          <p:spPr>
            <a:xfrm>
              <a:off x="723366" y="1523497"/>
              <a:ext cx="138274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私</a:t>
              </a:r>
              <a:r>
                <a:rPr lang="zh-CN" altLang="en-US" sz="3600" b="1" dirty="0">
                  <a:solidFill>
                    <a:srgbClr val="C00000"/>
                  </a:solidFill>
                  <a:latin typeface="+mn-ea"/>
                </a:rPr>
                <a:t>塾</a:t>
              </a:r>
              <a:endPara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sp>
        <p:nvSpPr>
          <p:cNvPr id="54" name="TextBox 6"/>
          <p:cNvSpPr txBox="1"/>
          <p:nvPr/>
        </p:nvSpPr>
        <p:spPr>
          <a:xfrm>
            <a:off x="8571230" y="854075"/>
            <a:ext cx="496570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defTabSz="1219200">
              <a:defRPr/>
            </a:pPr>
            <a:r>
              <a:rPr lang="en-US" altLang="zh-CN" sz="2800" dirty="0" err="1">
                <a:solidFill>
                  <a:srgbClr val="C00000"/>
                </a:solidFill>
                <a:latin typeface="+mn-ea"/>
                <a:cs typeface="圆体拼音" panose="02000503000000000000" charset="-122"/>
              </a:rPr>
              <a:t>jì</a:t>
            </a:r>
            <a:endParaRPr lang="en-US" altLang="zh-CN" sz="2800" dirty="0">
              <a:solidFill>
                <a:srgbClr val="C00000"/>
              </a:solidFill>
              <a:latin typeface="+mn-ea"/>
              <a:cs typeface="圆体拼音" panose="02000503000000000000" charset="-122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7764715" y="1372907"/>
            <a:ext cx="1397255" cy="646331"/>
            <a:chOff x="708852" y="1523497"/>
            <a:chExt cx="1397255" cy="646331"/>
          </a:xfrm>
        </p:grpSpPr>
        <p:grpSp>
          <p:nvGrpSpPr>
            <p:cNvPr id="56" name="组合 55"/>
            <p:cNvGrpSpPr/>
            <p:nvPr/>
          </p:nvGrpSpPr>
          <p:grpSpPr>
            <a:xfrm>
              <a:off x="708852" y="1526401"/>
              <a:ext cx="628927" cy="628928"/>
              <a:chOff x="4281714" y="1436914"/>
              <a:chExt cx="1190174" cy="1190172"/>
            </a:xfrm>
          </p:grpSpPr>
          <p:sp>
            <p:nvSpPr>
              <p:cNvPr id="62" name="矩形: 圆角 17"/>
              <p:cNvSpPr/>
              <p:nvPr/>
            </p:nvSpPr>
            <p:spPr>
              <a:xfrm>
                <a:off x="4281716" y="1436914"/>
                <a:ext cx="1190172" cy="1190172"/>
              </a:xfrm>
              <a:prstGeom prst="roundRect">
                <a:avLst>
                  <a:gd name="adj" fmla="val 5691"/>
                </a:avLst>
              </a:prstGeom>
              <a:solidFill>
                <a:schemeClr val="bg1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endParaRPr>
              </a:p>
            </p:txBody>
          </p:sp>
          <p:cxnSp>
            <p:nvCxnSpPr>
              <p:cNvPr id="63" name="直接连接符 62"/>
              <p:cNvCxnSpPr>
                <a:stCxn id="62" idx="0"/>
                <a:endCxn id="62" idx="2"/>
              </p:cNvCxnSpPr>
              <p:nvPr/>
            </p:nvCxnSpPr>
            <p:spPr>
              <a:xfrm>
                <a:off x="4876800" y="1436914"/>
                <a:ext cx="0" cy="1190172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直接连接符 63"/>
              <p:cNvCxnSpPr>
                <a:stCxn id="62" idx="1"/>
                <a:endCxn id="62" idx="3"/>
              </p:cNvCxnSpPr>
              <p:nvPr/>
            </p:nvCxnSpPr>
            <p:spPr>
              <a:xfrm>
                <a:off x="4281714" y="2032000"/>
                <a:ext cx="1190172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7" name="组合 56"/>
            <p:cNvGrpSpPr/>
            <p:nvPr/>
          </p:nvGrpSpPr>
          <p:grpSpPr>
            <a:xfrm>
              <a:off x="1462667" y="1526401"/>
              <a:ext cx="628927" cy="628928"/>
              <a:chOff x="4281714" y="1436914"/>
              <a:chExt cx="1190174" cy="1190172"/>
            </a:xfrm>
          </p:grpSpPr>
          <p:sp>
            <p:nvSpPr>
              <p:cNvPr id="59" name="矩形: 圆角 17"/>
              <p:cNvSpPr/>
              <p:nvPr/>
            </p:nvSpPr>
            <p:spPr>
              <a:xfrm>
                <a:off x="4281716" y="1436914"/>
                <a:ext cx="1190172" cy="1190172"/>
              </a:xfrm>
              <a:prstGeom prst="roundRect">
                <a:avLst>
                  <a:gd name="adj" fmla="val 5691"/>
                </a:avLst>
              </a:prstGeom>
              <a:solidFill>
                <a:schemeClr val="bg1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endParaRPr>
              </a:p>
            </p:txBody>
          </p:sp>
          <p:cxnSp>
            <p:nvCxnSpPr>
              <p:cNvPr id="60" name="直接连接符 59"/>
              <p:cNvCxnSpPr>
                <a:stCxn id="59" idx="0"/>
                <a:endCxn id="59" idx="2"/>
              </p:cNvCxnSpPr>
              <p:nvPr/>
            </p:nvCxnSpPr>
            <p:spPr>
              <a:xfrm>
                <a:off x="4876800" y="1436914"/>
                <a:ext cx="0" cy="1190172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直接连接符 60"/>
              <p:cNvCxnSpPr>
                <a:stCxn id="59" idx="1"/>
                <a:endCxn id="59" idx="3"/>
              </p:cNvCxnSpPr>
              <p:nvPr/>
            </p:nvCxnSpPr>
            <p:spPr>
              <a:xfrm>
                <a:off x="4281714" y="2032000"/>
                <a:ext cx="1190172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8" name="矩形 57"/>
            <p:cNvSpPr/>
            <p:nvPr/>
          </p:nvSpPr>
          <p:spPr>
            <a:xfrm>
              <a:off x="723366" y="1523497"/>
              <a:ext cx="138274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周</a:t>
              </a:r>
              <a:r>
                <a:rPr lang="zh-CN" altLang="en-US" sz="3600" b="1" dirty="0">
                  <a:solidFill>
                    <a:srgbClr val="C00000"/>
                  </a:solidFill>
                  <a:latin typeface="+mn-ea"/>
                </a:rPr>
                <a:t>济</a:t>
              </a:r>
              <a:endParaRPr lang="zh-CN" altLang="en-US" sz="3600" b="1" dirty="0">
                <a:solidFill>
                  <a:srgbClr val="C00000"/>
                </a:solidFill>
                <a:latin typeface="+mn-ea"/>
              </a:endParaRPr>
            </a:p>
          </p:txBody>
        </p:sp>
      </p:grpSp>
      <p:sp>
        <p:nvSpPr>
          <p:cNvPr id="76" name="TextBox 6"/>
          <p:cNvSpPr txBox="1"/>
          <p:nvPr/>
        </p:nvSpPr>
        <p:spPr>
          <a:xfrm>
            <a:off x="1561320" y="2061409"/>
            <a:ext cx="62892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defTabSz="1219200">
              <a:defRPr/>
            </a:pPr>
            <a:r>
              <a:rPr lang="en-US" altLang="zh-CN" sz="2800" dirty="0" err="1">
                <a:solidFill>
                  <a:srgbClr val="C00000"/>
                </a:solidFill>
                <a:latin typeface="+mn-ea"/>
                <a:cs typeface="圆体拼音" panose="02000503000000000000" charset="-122"/>
              </a:rPr>
              <a:t>cí</a:t>
            </a:r>
            <a:endParaRPr lang="en-US" altLang="zh-CN" sz="2800" dirty="0">
              <a:solidFill>
                <a:srgbClr val="C00000"/>
              </a:solidFill>
              <a:latin typeface="+mn-ea"/>
              <a:cs typeface="圆体拼音" panose="02000503000000000000" charset="-122"/>
            </a:endParaRPr>
          </a:p>
        </p:txBody>
      </p:sp>
      <p:grpSp>
        <p:nvGrpSpPr>
          <p:cNvPr id="77" name="组合 76"/>
          <p:cNvGrpSpPr/>
          <p:nvPr/>
        </p:nvGrpSpPr>
        <p:grpSpPr>
          <a:xfrm>
            <a:off x="792810" y="2548090"/>
            <a:ext cx="1397255" cy="646331"/>
            <a:chOff x="708852" y="1523497"/>
            <a:chExt cx="1397255" cy="646331"/>
          </a:xfrm>
        </p:grpSpPr>
        <p:grpSp>
          <p:nvGrpSpPr>
            <p:cNvPr id="78" name="组合 77"/>
            <p:cNvGrpSpPr/>
            <p:nvPr/>
          </p:nvGrpSpPr>
          <p:grpSpPr>
            <a:xfrm>
              <a:off x="708852" y="1526401"/>
              <a:ext cx="628927" cy="628928"/>
              <a:chOff x="4281714" y="1436914"/>
              <a:chExt cx="1190174" cy="1190172"/>
            </a:xfrm>
          </p:grpSpPr>
          <p:sp>
            <p:nvSpPr>
              <p:cNvPr id="84" name="矩形: 圆角 17"/>
              <p:cNvSpPr/>
              <p:nvPr/>
            </p:nvSpPr>
            <p:spPr>
              <a:xfrm>
                <a:off x="4281716" y="1436914"/>
                <a:ext cx="1190172" cy="1190172"/>
              </a:xfrm>
              <a:prstGeom prst="roundRect">
                <a:avLst>
                  <a:gd name="adj" fmla="val 5691"/>
                </a:avLst>
              </a:prstGeom>
              <a:solidFill>
                <a:schemeClr val="bg1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endParaRPr>
              </a:p>
            </p:txBody>
          </p:sp>
          <p:cxnSp>
            <p:nvCxnSpPr>
              <p:cNvPr id="85" name="直接连接符 84"/>
              <p:cNvCxnSpPr>
                <a:stCxn id="84" idx="0"/>
                <a:endCxn id="84" idx="2"/>
              </p:cNvCxnSpPr>
              <p:nvPr/>
            </p:nvCxnSpPr>
            <p:spPr>
              <a:xfrm>
                <a:off x="4876800" y="1436914"/>
                <a:ext cx="0" cy="1190172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直接连接符 85"/>
              <p:cNvCxnSpPr>
                <a:stCxn id="84" idx="1"/>
                <a:endCxn id="84" idx="3"/>
              </p:cNvCxnSpPr>
              <p:nvPr/>
            </p:nvCxnSpPr>
            <p:spPr>
              <a:xfrm>
                <a:off x="4281714" y="2032000"/>
                <a:ext cx="1190172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9" name="组合 78"/>
            <p:cNvGrpSpPr/>
            <p:nvPr/>
          </p:nvGrpSpPr>
          <p:grpSpPr>
            <a:xfrm>
              <a:off x="1462667" y="1526401"/>
              <a:ext cx="628927" cy="628928"/>
              <a:chOff x="4281714" y="1436914"/>
              <a:chExt cx="1190174" cy="1190172"/>
            </a:xfrm>
          </p:grpSpPr>
          <p:sp>
            <p:nvSpPr>
              <p:cNvPr id="81" name="矩形: 圆角 17"/>
              <p:cNvSpPr/>
              <p:nvPr/>
            </p:nvSpPr>
            <p:spPr>
              <a:xfrm>
                <a:off x="4281716" y="1436914"/>
                <a:ext cx="1190172" cy="1190172"/>
              </a:xfrm>
              <a:prstGeom prst="roundRect">
                <a:avLst>
                  <a:gd name="adj" fmla="val 5691"/>
                </a:avLst>
              </a:prstGeom>
              <a:solidFill>
                <a:schemeClr val="bg1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endParaRPr>
              </a:p>
            </p:txBody>
          </p:sp>
          <p:cxnSp>
            <p:nvCxnSpPr>
              <p:cNvPr id="82" name="直接连接符 81"/>
              <p:cNvCxnSpPr>
                <a:stCxn id="81" idx="0"/>
                <a:endCxn id="81" idx="2"/>
              </p:cNvCxnSpPr>
              <p:nvPr/>
            </p:nvCxnSpPr>
            <p:spPr>
              <a:xfrm>
                <a:off x="4876800" y="1436914"/>
                <a:ext cx="0" cy="1190172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直接连接符 82"/>
              <p:cNvCxnSpPr>
                <a:stCxn id="81" idx="1"/>
                <a:endCxn id="81" idx="3"/>
              </p:cNvCxnSpPr>
              <p:nvPr/>
            </p:nvCxnSpPr>
            <p:spPr>
              <a:xfrm>
                <a:off x="4281714" y="2032000"/>
                <a:ext cx="1190172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0" name="矩形 79"/>
            <p:cNvSpPr/>
            <p:nvPr/>
          </p:nvSpPr>
          <p:spPr>
            <a:xfrm>
              <a:off x="723366" y="1523497"/>
              <a:ext cx="138274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仁</a:t>
              </a:r>
              <a:r>
                <a:rPr lang="zh-CN" altLang="en-US" sz="3600" b="1" dirty="0">
                  <a:solidFill>
                    <a:srgbClr val="C00000"/>
                  </a:solidFill>
                  <a:latin typeface="+mn-ea"/>
                </a:rPr>
                <a:t>慈</a:t>
              </a:r>
              <a:endPara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sp>
        <p:nvSpPr>
          <p:cNvPr id="98" name="TextBox 6"/>
          <p:cNvSpPr txBox="1"/>
          <p:nvPr/>
        </p:nvSpPr>
        <p:spPr>
          <a:xfrm>
            <a:off x="2969322" y="1983304"/>
            <a:ext cx="80419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219200">
              <a:defRPr/>
            </a:pPr>
            <a:r>
              <a:rPr lang="en-US" altLang="zh-CN" sz="2800" dirty="0" err="1">
                <a:solidFill>
                  <a:srgbClr val="C00000"/>
                </a:solidFill>
                <a:latin typeface="+mn-ea"/>
                <a:cs typeface="圆体拼音" panose="02000503000000000000" charset="-122"/>
              </a:rPr>
              <a:t>wèi</a:t>
            </a:r>
            <a:endParaRPr lang="en-US" altLang="zh-CN" sz="2800" dirty="0">
              <a:solidFill>
                <a:srgbClr val="C00000"/>
              </a:solidFill>
              <a:latin typeface="+mn-ea"/>
              <a:cs typeface="圆体拼音" panose="02000503000000000000" charset="-122"/>
            </a:endParaRPr>
          </a:p>
        </p:txBody>
      </p:sp>
      <p:grpSp>
        <p:nvGrpSpPr>
          <p:cNvPr id="99" name="组合 98"/>
          <p:cNvGrpSpPr/>
          <p:nvPr/>
        </p:nvGrpSpPr>
        <p:grpSpPr>
          <a:xfrm>
            <a:off x="3070293" y="2541105"/>
            <a:ext cx="1397255" cy="646331"/>
            <a:chOff x="708852" y="1523497"/>
            <a:chExt cx="1397255" cy="646331"/>
          </a:xfrm>
        </p:grpSpPr>
        <p:grpSp>
          <p:nvGrpSpPr>
            <p:cNvPr id="100" name="组合 99"/>
            <p:cNvGrpSpPr/>
            <p:nvPr/>
          </p:nvGrpSpPr>
          <p:grpSpPr>
            <a:xfrm>
              <a:off x="708852" y="1526401"/>
              <a:ext cx="628927" cy="628928"/>
              <a:chOff x="4281714" y="1436914"/>
              <a:chExt cx="1190174" cy="1190172"/>
            </a:xfrm>
          </p:grpSpPr>
          <p:sp>
            <p:nvSpPr>
              <p:cNvPr id="106" name="矩形: 圆角 17"/>
              <p:cNvSpPr/>
              <p:nvPr/>
            </p:nvSpPr>
            <p:spPr>
              <a:xfrm>
                <a:off x="4281716" y="1436914"/>
                <a:ext cx="1190172" cy="1190172"/>
              </a:xfrm>
              <a:prstGeom prst="roundRect">
                <a:avLst>
                  <a:gd name="adj" fmla="val 5691"/>
                </a:avLst>
              </a:prstGeom>
              <a:solidFill>
                <a:schemeClr val="bg1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endParaRPr>
              </a:p>
            </p:txBody>
          </p:sp>
          <p:cxnSp>
            <p:nvCxnSpPr>
              <p:cNvPr id="107" name="直接连接符 106"/>
              <p:cNvCxnSpPr>
                <a:stCxn id="106" idx="0"/>
                <a:endCxn id="106" idx="2"/>
              </p:cNvCxnSpPr>
              <p:nvPr/>
            </p:nvCxnSpPr>
            <p:spPr>
              <a:xfrm>
                <a:off x="4876800" y="1436914"/>
                <a:ext cx="0" cy="1190172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直接连接符 107"/>
              <p:cNvCxnSpPr>
                <a:stCxn id="106" idx="1"/>
                <a:endCxn id="106" idx="3"/>
              </p:cNvCxnSpPr>
              <p:nvPr/>
            </p:nvCxnSpPr>
            <p:spPr>
              <a:xfrm>
                <a:off x="4281714" y="2032000"/>
                <a:ext cx="1190172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1" name="组合 100"/>
            <p:cNvGrpSpPr/>
            <p:nvPr/>
          </p:nvGrpSpPr>
          <p:grpSpPr>
            <a:xfrm>
              <a:off x="1462667" y="1526401"/>
              <a:ext cx="628927" cy="628928"/>
              <a:chOff x="4281714" y="1436914"/>
              <a:chExt cx="1190174" cy="1190172"/>
            </a:xfrm>
          </p:grpSpPr>
          <p:sp>
            <p:nvSpPr>
              <p:cNvPr id="103" name="矩形: 圆角 17"/>
              <p:cNvSpPr/>
              <p:nvPr/>
            </p:nvSpPr>
            <p:spPr>
              <a:xfrm>
                <a:off x="4281716" y="1436914"/>
                <a:ext cx="1190172" cy="1190172"/>
              </a:xfrm>
              <a:prstGeom prst="roundRect">
                <a:avLst>
                  <a:gd name="adj" fmla="val 5691"/>
                </a:avLst>
              </a:prstGeom>
              <a:solidFill>
                <a:schemeClr val="bg1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endParaRPr>
              </a:p>
            </p:txBody>
          </p:sp>
          <p:cxnSp>
            <p:nvCxnSpPr>
              <p:cNvPr id="104" name="直接连接符 103"/>
              <p:cNvCxnSpPr>
                <a:stCxn id="103" idx="0"/>
                <a:endCxn id="103" idx="2"/>
              </p:cNvCxnSpPr>
              <p:nvPr/>
            </p:nvCxnSpPr>
            <p:spPr>
              <a:xfrm>
                <a:off x="4876800" y="1436914"/>
                <a:ext cx="0" cy="1190172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直接连接符 104"/>
              <p:cNvCxnSpPr>
                <a:stCxn id="103" idx="1"/>
                <a:endCxn id="103" idx="3"/>
              </p:cNvCxnSpPr>
              <p:nvPr/>
            </p:nvCxnSpPr>
            <p:spPr>
              <a:xfrm>
                <a:off x="4281714" y="2032000"/>
                <a:ext cx="1190172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2" name="矩形 101"/>
            <p:cNvSpPr/>
            <p:nvPr/>
          </p:nvSpPr>
          <p:spPr>
            <a:xfrm>
              <a:off x="723366" y="1523497"/>
              <a:ext cx="138274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3600" b="1" dirty="0">
                  <a:solidFill>
                    <a:srgbClr val="C00000"/>
                  </a:solidFill>
                  <a:latin typeface="+mn-ea"/>
                </a:rPr>
                <a:t>慰</a:t>
              </a:r>
              <a:r>
                <a:rPr lang="zh-CN" altLang="en-US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勉</a:t>
              </a:r>
              <a:endPara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sp>
        <p:nvSpPr>
          <p:cNvPr id="109" name="TextBox 6"/>
          <p:cNvSpPr txBox="1"/>
          <p:nvPr/>
        </p:nvSpPr>
        <p:spPr>
          <a:xfrm>
            <a:off x="8079105" y="4392295"/>
            <a:ext cx="1158875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defTabSz="1219200">
              <a:defRPr/>
            </a:pPr>
            <a:r>
              <a:rPr lang="en-US" altLang="zh-CN" sz="2800" dirty="0" err="1">
                <a:solidFill>
                  <a:srgbClr val="C00000"/>
                </a:solidFill>
                <a:latin typeface="+mn-ea"/>
                <a:cs typeface="圆体拼音" panose="02000503000000000000" charset="-122"/>
              </a:rPr>
              <a:t>chuò</a:t>
            </a:r>
            <a:endParaRPr lang="en-US" altLang="zh-CN" sz="2800" dirty="0">
              <a:solidFill>
                <a:srgbClr val="C00000"/>
              </a:solidFill>
              <a:latin typeface="+mn-ea"/>
              <a:cs typeface="圆体拼音" panose="02000503000000000000" charset="-122"/>
            </a:endParaRPr>
          </a:p>
        </p:txBody>
      </p:sp>
      <p:grpSp>
        <p:nvGrpSpPr>
          <p:cNvPr id="110" name="组合 109"/>
          <p:cNvGrpSpPr/>
          <p:nvPr/>
        </p:nvGrpSpPr>
        <p:grpSpPr>
          <a:xfrm>
            <a:off x="7435785" y="4887430"/>
            <a:ext cx="1397255" cy="646331"/>
            <a:chOff x="708852" y="1523497"/>
            <a:chExt cx="1397255" cy="646331"/>
          </a:xfrm>
        </p:grpSpPr>
        <p:grpSp>
          <p:nvGrpSpPr>
            <p:cNvPr id="111" name="组合 110"/>
            <p:cNvGrpSpPr/>
            <p:nvPr/>
          </p:nvGrpSpPr>
          <p:grpSpPr>
            <a:xfrm>
              <a:off x="708852" y="1526401"/>
              <a:ext cx="628927" cy="628928"/>
              <a:chOff x="4281714" y="1436914"/>
              <a:chExt cx="1190174" cy="1190172"/>
            </a:xfrm>
          </p:grpSpPr>
          <p:sp>
            <p:nvSpPr>
              <p:cNvPr id="117" name="矩形: 圆角 17"/>
              <p:cNvSpPr/>
              <p:nvPr/>
            </p:nvSpPr>
            <p:spPr>
              <a:xfrm>
                <a:off x="4281716" y="1436914"/>
                <a:ext cx="1190172" cy="1190172"/>
              </a:xfrm>
              <a:prstGeom prst="roundRect">
                <a:avLst>
                  <a:gd name="adj" fmla="val 5691"/>
                </a:avLst>
              </a:prstGeom>
              <a:solidFill>
                <a:schemeClr val="bg1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endParaRPr>
              </a:p>
            </p:txBody>
          </p:sp>
          <p:cxnSp>
            <p:nvCxnSpPr>
              <p:cNvPr id="118" name="直接连接符 117"/>
              <p:cNvCxnSpPr>
                <a:stCxn id="117" idx="0"/>
                <a:endCxn id="117" idx="2"/>
              </p:cNvCxnSpPr>
              <p:nvPr/>
            </p:nvCxnSpPr>
            <p:spPr>
              <a:xfrm>
                <a:off x="4876800" y="1436914"/>
                <a:ext cx="0" cy="1190172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" name="直接连接符 118"/>
              <p:cNvCxnSpPr>
                <a:stCxn id="117" idx="1"/>
                <a:endCxn id="117" idx="3"/>
              </p:cNvCxnSpPr>
              <p:nvPr/>
            </p:nvCxnSpPr>
            <p:spPr>
              <a:xfrm>
                <a:off x="4281714" y="2032000"/>
                <a:ext cx="1190172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2" name="组合 111"/>
            <p:cNvGrpSpPr/>
            <p:nvPr/>
          </p:nvGrpSpPr>
          <p:grpSpPr>
            <a:xfrm>
              <a:off x="1462667" y="1526401"/>
              <a:ext cx="628927" cy="628928"/>
              <a:chOff x="4281714" y="1436914"/>
              <a:chExt cx="1190174" cy="1190172"/>
            </a:xfrm>
          </p:grpSpPr>
          <p:sp>
            <p:nvSpPr>
              <p:cNvPr id="114" name="矩形: 圆角 17"/>
              <p:cNvSpPr/>
              <p:nvPr/>
            </p:nvSpPr>
            <p:spPr>
              <a:xfrm>
                <a:off x="4281716" y="1436914"/>
                <a:ext cx="1190172" cy="1190172"/>
              </a:xfrm>
              <a:prstGeom prst="roundRect">
                <a:avLst>
                  <a:gd name="adj" fmla="val 5691"/>
                </a:avLst>
              </a:prstGeom>
              <a:solidFill>
                <a:schemeClr val="bg1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endParaRPr>
              </a:p>
            </p:txBody>
          </p:sp>
          <p:cxnSp>
            <p:nvCxnSpPr>
              <p:cNvPr id="115" name="直接连接符 114"/>
              <p:cNvCxnSpPr>
                <a:stCxn id="114" idx="0"/>
                <a:endCxn id="114" idx="2"/>
              </p:cNvCxnSpPr>
              <p:nvPr/>
            </p:nvCxnSpPr>
            <p:spPr>
              <a:xfrm>
                <a:off x="4876800" y="1436914"/>
                <a:ext cx="0" cy="1190172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" name="直接连接符 115"/>
              <p:cNvCxnSpPr>
                <a:stCxn id="114" idx="1"/>
                <a:endCxn id="114" idx="3"/>
              </p:cNvCxnSpPr>
              <p:nvPr/>
            </p:nvCxnSpPr>
            <p:spPr>
              <a:xfrm>
                <a:off x="4281714" y="2032000"/>
                <a:ext cx="1190172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3" name="矩形 112"/>
            <p:cNvSpPr/>
            <p:nvPr/>
          </p:nvSpPr>
          <p:spPr>
            <a:xfrm>
              <a:off x="723366" y="1523497"/>
              <a:ext cx="138274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不</a:t>
              </a:r>
              <a:r>
                <a:rPr lang="zh-CN" altLang="en-US" sz="3600" b="1" dirty="0">
                  <a:solidFill>
                    <a:srgbClr val="C00000"/>
                  </a:solidFill>
                  <a:latin typeface="+mn-ea"/>
                </a:rPr>
                <a:t>辍</a:t>
              </a:r>
              <a:endParaRPr lang="zh-CN" altLang="en-US" sz="3600" b="1" dirty="0">
                <a:solidFill>
                  <a:srgbClr val="C00000"/>
                </a:solidFill>
                <a:latin typeface="+mn-ea"/>
              </a:endParaRPr>
            </a:p>
          </p:txBody>
        </p:sp>
      </p:grpSp>
      <p:sp>
        <p:nvSpPr>
          <p:cNvPr id="120" name="TextBox 6"/>
          <p:cNvSpPr txBox="1"/>
          <p:nvPr/>
        </p:nvSpPr>
        <p:spPr>
          <a:xfrm>
            <a:off x="1561465" y="4363085"/>
            <a:ext cx="602615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defTabSz="1219200">
              <a:defRPr/>
            </a:pPr>
            <a:r>
              <a:rPr lang="en-US" altLang="zh-CN" sz="2800" dirty="0" err="1">
                <a:solidFill>
                  <a:srgbClr val="C00000"/>
                </a:solidFill>
                <a:latin typeface="+mn-ea"/>
                <a:cs typeface="圆体拼音" panose="02000503000000000000" charset="-122"/>
              </a:rPr>
              <a:t>jí</a:t>
            </a:r>
            <a:endParaRPr lang="en-US" altLang="zh-CN" sz="2800" dirty="0">
              <a:solidFill>
                <a:srgbClr val="C00000"/>
              </a:solidFill>
              <a:latin typeface="+mn-ea"/>
              <a:cs typeface="圆体拼音" panose="02000503000000000000" charset="-122"/>
            </a:endParaRPr>
          </a:p>
        </p:txBody>
      </p:sp>
      <p:grpSp>
        <p:nvGrpSpPr>
          <p:cNvPr id="121" name="组合 120"/>
          <p:cNvGrpSpPr/>
          <p:nvPr/>
        </p:nvGrpSpPr>
        <p:grpSpPr>
          <a:xfrm>
            <a:off x="752564" y="4887593"/>
            <a:ext cx="1397255" cy="691687"/>
            <a:chOff x="708852" y="1526401"/>
            <a:chExt cx="1397255" cy="691687"/>
          </a:xfrm>
        </p:grpSpPr>
        <p:grpSp>
          <p:nvGrpSpPr>
            <p:cNvPr id="122" name="组合 121"/>
            <p:cNvGrpSpPr/>
            <p:nvPr/>
          </p:nvGrpSpPr>
          <p:grpSpPr>
            <a:xfrm>
              <a:off x="708852" y="1526401"/>
              <a:ext cx="628927" cy="628928"/>
              <a:chOff x="4281714" y="1436914"/>
              <a:chExt cx="1190174" cy="1190172"/>
            </a:xfrm>
          </p:grpSpPr>
          <p:sp>
            <p:nvSpPr>
              <p:cNvPr id="128" name="矩形: 圆角 17"/>
              <p:cNvSpPr/>
              <p:nvPr/>
            </p:nvSpPr>
            <p:spPr>
              <a:xfrm>
                <a:off x="4281716" y="1436914"/>
                <a:ext cx="1190172" cy="1190172"/>
              </a:xfrm>
              <a:prstGeom prst="roundRect">
                <a:avLst>
                  <a:gd name="adj" fmla="val 5691"/>
                </a:avLst>
              </a:prstGeom>
              <a:solidFill>
                <a:schemeClr val="bg1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endParaRPr>
              </a:p>
            </p:txBody>
          </p:sp>
          <p:cxnSp>
            <p:nvCxnSpPr>
              <p:cNvPr id="129" name="直接连接符 128"/>
              <p:cNvCxnSpPr>
                <a:stCxn id="128" idx="0"/>
                <a:endCxn id="128" idx="2"/>
              </p:cNvCxnSpPr>
              <p:nvPr/>
            </p:nvCxnSpPr>
            <p:spPr>
              <a:xfrm>
                <a:off x="4876800" y="1436914"/>
                <a:ext cx="0" cy="1190172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0" name="直接连接符 129"/>
              <p:cNvCxnSpPr>
                <a:stCxn id="128" idx="1"/>
                <a:endCxn id="128" idx="3"/>
              </p:cNvCxnSpPr>
              <p:nvPr/>
            </p:nvCxnSpPr>
            <p:spPr>
              <a:xfrm>
                <a:off x="4281714" y="2032000"/>
                <a:ext cx="1190172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3" name="组合 122"/>
            <p:cNvGrpSpPr/>
            <p:nvPr/>
          </p:nvGrpSpPr>
          <p:grpSpPr>
            <a:xfrm>
              <a:off x="1462667" y="1526401"/>
              <a:ext cx="628927" cy="628928"/>
              <a:chOff x="4281714" y="1436914"/>
              <a:chExt cx="1190174" cy="1190172"/>
            </a:xfrm>
          </p:grpSpPr>
          <p:sp>
            <p:nvSpPr>
              <p:cNvPr id="125" name="矩形: 圆角 17"/>
              <p:cNvSpPr/>
              <p:nvPr/>
            </p:nvSpPr>
            <p:spPr>
              <a:xfrm>
                <a:off x="4281716" y="1436914"/>
                <a:ext cx="1190172" cy="1190172"/>
              </a:xfrm>
              <a:prstGeom prst="roundRect">
                <a:avLst>
                  <a:gd name="adj" fmla="val 5691"/>
                </a:avLst>
              </a:prstGeom>
              <a:solidFill>
                <a:schemeClr val="bg1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endParaRPr>
              </a:p>
            </p:txBody>
          </p:sp>
          <p:cxnSp>
            <p:nvCxnSpPr>
              <p:cNvPr id="126" name="直接连接符 125"/>
              <p:cNvCxnSpPr>
                <a:stCxn id="125" idx="0"/>
                <a:endCxn id="125" idx="2"/>
              </p:cNvCxnSpPr>
              <p:nvPr/>
            </p:nvCxnSpPr>
            <p:spPr>
              <a:xfrm>
                <a:off x="4876800" y="1436914"/>
                <a:ext cx="0" cy="1190172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" name="直接连接符 126"/>
              <p:cNvCxnSpPr>
                <a:stCxn id="125" idx="1"/>
                <a:endCxn id="125" idx="3"/>
              </p:cNvCxnSpPr>
              <p:nvPr/>
            </p:nvCxnSpPr>
            <p:spPr>
              <a:xfrm>
                <a:off x="4281714" y="2032000"/>
                <a:ext cx="1190172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4" name="矩形 123"/>
            <p:cNvSpPr/>
            <p:nvPr/>
          </p:nvSpPr>
          <p:spPr>
            <a:xfrm>
              <a:off x="723366" y="1571757"/>
              <a:ext cx="138274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祖</a:t>
              </a:r>
              <a:r>
                <a:rPr lang="zh-CN" altLang="en-US" sz="3600" b="1" dirty="0">
                  <a:solidFill>
                    <a:srgbClr val="C00000"/>
                  </a:solidFill>
                  <a:latin typeface="+mn-ea"/>
                </a:rPr>
                <a:t>籍</a:t>
              </a:r>
              <a:endParaRPr lang="zh-CN" altLang="en-US" sz="3600" b="1" dirty="0">
                <a:solidFill>
                  <a:srgbClr val="C00000"/>
                </a:solidFill>
                <a:latin typeface="+mn-ea"/>
              </a:endParaRPr>
            </a:p>
          </p:txBody>
        </p:sp>
      </p:grpSp>
      <p:sp>
        <p:nvSpPr>
          <p:cNvPr id="131" name="TextBox 6"/>
          <p:cNvSpPr txBox="1"/>
          <p:nvPr/>
        </p:nvSpPr>
        <p:spPr>
          <a:xfrm>
            <a:off x="5221605" y="2019300"/>
            <a:ext cx="1066165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defTabSz="1219200">
              <a:defRPr/>
            </a:pPr>
            <a:r>
              <a:rPr lang="en-US" altLang="zh-CN" sz="2800" dirty="0" err="1">
                <a:solidFill>
                  <a:srgbClr val="C00000"/>
                </a:solidFill>
                <a:latin typeface="+mn-ea"/>
                <a:cs typeface="圆体拼音" panose="02000503000000000000" charset="-122"/>
              </a:rPr>
              <a:t>sh</a:t>
            </a:r>
            <a:r>
              <a:rPr lang="en-US" altLang="zh-CN" sz="2800" b="1" dirty="0" err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圆体拼音" panose="02000503000000000000" charset="-122"/>
              </a:rPr>
              <a:t>á</a:t>
            </a:r>
            <a:r>
              <a:rPr lang="en-US" altLang="zh-CN" sz="2800" dirty="0" err="1">
                <a:solidFill>
                  <a:srgbClr val="C00000"/>
                </a:solidFill>
                <a:latin typeface="+mn-ea"/>
                <a:cs typeface="圆体拼音" panose="02000503000000000000" charset="-122"/>
              </a:rPr>
              <a:t>o</a:t>
            </a:r>
            <a:endParaRPr lang="en-US" altLang="zh-CN" sz="2800" dirty="0">
              <a:solidFill>
                <a:srgbClr val="C00000"/>
              </a:solidFill>
              <a:latin typeface="+mn-ea"/>
              <a:cs typeface="圆体拼音" panose="02000503000000000000" charset="-122"/>
            </a:endParaRPr>
          </a:p>
        </p:txBody>
      </p:sp>
      <p:grpSp>
        <p:nvGrpSpPr>
          <p:cNvPr id="132" name="组合 131"/>
          <p:cNvGrpSpPr/>
          <p:nvPr/>
        </p:nvGrpSpPr>
        <p:grpSpPr>
          <a:xfrm>
            <a:off x="5267105" y="2551064"/>
            <a:ext cx="1397254" cy="646331"/>
            <a:chOff x="708853" y="1523497"/>
            <a:chExt cx="1397254" cy="646331"/>
          </a:xfrm>
        </p:grpSpPr>
        <p:grpSp>
          <p:nvGrpSpPr>
            <p:cNvPr id="133" name="组合 132"/>
            <p:cNvGrpSpPr/>
            <p:nvPr/>
          </p:nvGrpSpPr>
          <p:grpSpPr>
            <a:xfrm>
              <a:off x="708853" y="1526401"/>
              <a:ext cx="865350" cy="628928"/>
              <a:chOff x="4281716" y="1436914"/>
              <a:chExt cx="1637578" cy="1190172"/>
            </a:xfrm>
          </p:grpSpPr>
          <p:sp>
            <p:nvSpPr>
              <p:cNvPr id="139" name="矩形: 圆角 17"/>
              <p:cNvSpPr/>
              <p:nvPr/>
            </p:nvSpPr>
            <p:spPr>
              <a:xfrm>
                <a:off x="4281716" y="1436914"/>
                <a:ext cx="1190172" cy="1190172"/>
              </a:xfrm>
              <a:prstGeom prst="roundRect">
                <a:avLst>
                  <a:gd name="adj" fmla="val 5691"/>
                </a:avLst>
              </a:prstGeom>
              <a:solidFill>
                <a:schemeClr val="bg1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endParaRPr>
              </a:p>
            </p:txBody>
          </p:sp>
          <p:cxnSp>
            <p:nvCxnSpPr>
              <p:cNvPr id="140" name="直接连接符 139"/>
              <p:cNvCxnSpPr>
                <a:stCxn id="139" idx="0"/>
                <a:endCxn id="139" idx="2"/>
              </p:cNvCxnSpPr>
              <p:nvPr/>
            </p:nvCxnSpPr>
            <p:spPr>
              <a:xfrm>
                <a:off x="4876800" y="1436914"/>
                <a:ext cx="0" cy="1190172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1" name="直接连接符 140"/>
              <p:cNvCxnSpPr/>
              <p:nvPr/>
            </p:nvCxnSpPr>
            <p:spPr>
              <a:xfrm>
                <a:off x="4729122" y="2032000"/>
                <a:ext cx="1190172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4" name="组合 133"/>
            <p:cNvGrpSpPr/>
            <p:nvPr/>
          </p:nvGrpSpPr>
          <p:grpSpPr>
            <a:xfrm>
              <a:off x="1462667" y="1526401"/>
              <a:ext cx="628927" cy="628928"/>
              <a:chOff x="4281714" y="1436914"/>
              <a:chExt cx="1190174" cy="1190172"/>
            </a:xfrm>
          </p:grpSpPr>
          <p:sp>
            <p:nvSpPr>
              <p:cNvPr id="136" name="矩形: 圆角 17"/>
              <p:cNvSpPr/>
              <p:nvPr/>
            </p:nvSpPr>
            <p:spPr>
              <a:xfrm>
                <a:off x="4281716" y="1436914"/>
                <a:ext cx="1190172" cy="1190172"/>
              </a:xfrm>
              <a:prstGeom prst="roundRect">
                <a:avLst>
                  <a:gd name="adj" fmla="val 5691"/>
                </a:avLst>
              </a:prstGeom>
              <a:solidFill>
                <a:schemeClr val="bg1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endParaRPr>
              </a:p>
            </p:txBody>
          </p:sp>
          <p:cxnSp>
            <p:nvCxnSpPr>
              <p:cNvPr id="137" name="直接连接符 136"/>
              <p:cNvCxnSpPr>
                <a:stCxn id="136" idx="0"/>
                <a:endCxn id="136" idx="2"/>
              </p:cNvCxnSpPr>
              <p:nvPr/>
            </p:nvCxnSpPr>
            <p:spPr>
              <a:xfrm>
                <a:off x="4876800" y="1436914"/>
                <a:ext cx="0" cy="1190172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直接连接符 137"/>
              <p:cNvCxnSpPr>
                <a:stCxn id="136" idx="1"/>
                <a:endCxn id="136" idx="3"/>
              </p:cNvCxnSpPr>
              <p:nvPr/>
            </p:nvCxnSpPr>
            <p:spPr>
              <a:xfrm>
                <a:off x="4281714" y="2032000"/>
                <a:ext cx="1190172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5" name="矩形 134"/>
            <p:cNvSpPr/>
            <p:nvPr/>
          </p:nvSpPr>
          <p:spPr>
            <a:xfrm>
              <a:off x="723366" y="1523497"/>
              <a:ext cx="138274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3600" b="1" dirty="0">
                  <a:solidFill>
                    <a:srgbClr val="C00000"/>
                  </a:solidFill>
                  <a:latin typeface="+mn-ea"/>
                </a:rPr>
                <a:t>韶</a:t>
              </a:r>
              <a:r>
                <a:rPr lang="zh-CN" altLang="en-US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关</a:t>
              </a:r>
              <a:endPara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sp>
        <p:nvSpPr>
          <p:cNvPr id="163" name="TextBox 6"/>
          <p:cNvSpPr txBox="1"/>
          <p:nvPr/>
        </p:nvSpPr>
        <p:spPr>
          <a:xfrm>
            <a:off x="7364095" y="3208020"/>
            <a:ext cx="824865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defTabSz="1219200">
              <a:defRPr/>
            </a:pPr>
            <a:r>
              <a:rPr lang="en-US" altLang="zh-CN" sz="2800" dirty="0" err="1">
                <a:solidFill>
                  <a:srgbClr val="C00000"/>
                </a:solidFill>
                <a:latin typeface="+mn-ea"/>
                <a:cs typeface="圆体拼音" panose="02000503000000000000" charset="-122"/>
              </a:rPr>
              <a:t>wéi</a:t>
            </a:r>
            <a:endParaRPr lang="en-US" altLang="zh-CN" sz="2800" dirty="0">
              <a:solidFill>
                <a:srgbClr val="C00000"/>
              </a:solidFill>
              <a:latin typeface="+mn-ea"/>
              <a:cs typeface="圆体拼音" panose="02000503000000000000" charset="-122"/>
            </a:endParaRPr>
          </a:p>
        </p:txBody>
      </p:sp>
      <p:grpSp>
        <p:nvGrpSpPr>
          <p:cNvPr id="164" name="组合 163"/>
          <p:cNvGrpSpPr/>
          <p:nvPr/>
        </p:nvGrpSpPr>
        <p:grpSpPr>
          <a:xfrm>
            <a:off x="7389992" y="3687370"/>
            <a:ext cx="2896654" cy="646331"/>
            <a:chOff x="868506" y="3258135"/>
            <a:chExt cx="2896654" cy="646331"/>
          </a:xfrm>
        </p:grpSpPr>
        <p:grpSp>
          <p:nvGrpSpPr>
            <p:cNvPr id="165" name="组合 164"/>
            <p:cNvGrpSpPr/>
            <p:nvPr/>
          </p:nvGrpSpPr>
          <p:grpSpPr>
            <a:xfrm>
              <a:off x="868506" y="3261039"/>
              <a:ext cx="1382742" cy="628928"/>
              <a:chOff x="708852" y="1526401"/>
              <a:chExt cx="1382742" cy="628928"/>
            </a:xfrm>
          </p:grpSpPr>
          <p:grpSp>
            <p:nvGrpSpPr>
              <p:cNvPr id="176" name="组合 175"/>
              <p:cNvGrpSpPr/>
              <p:nvPr/>
            </p:nvGrpSpPr>
            <p:grpSpPr>
              <a:xfrm>
                <a:off x="708852" y="1526401"/>
                <a:ext cx="628927" cy="628928"/>
                <a:chOff x="4281714" y="1436914"/>
                <a:chExt cx="1190174" cy="1190172"/>
              </a:xfrm>
            </p:grpSpPr>
            <p:sp>
              <p:nvSpPr>
                <p:cNvPr id="181" name="矩形: 圆角 17"/>
                <p:cNvSpPr/>
                <p:nvPr/>
              </p:nvSpPr>
              <p:spPr>
                <a:xfrm>
                  <a:off x="4281716" y="1436914"/>
                  <a:ext cx="1190172" cy="1190172"/>
                </a:xfrm>
                <a:prstGeom prst="roundRect">
                  <a:avLst>
                    <a:gd name="adj" fmla="val 5691"/>
                  </a:avLst>
                </a:prstGeom>
                <a:solidFill>
                  <a:schemeClr val="bg1"/>
                </a:solidFill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9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endParaRPr>
                </a:p>
              </p:txBody>
            </p:sp>
            <p:cxnSp>
              <p:nvCxnSpPr>
                <p:cNvPr id="182" name="直接连接符 181"/>
                <p:cNvCxnSpPr>
                  <a:stCxn id="181" idx="0"/>
                  <a:endCxn id="181" idx="2"/>
                </p:cNvCxnSpPr>
                <p:nvPr/>
              </p:nvCxnSpPr>
              <p:spPr>
                <a:xfrm>
                  <a:off x="4876800" y="1436914"/>
                  <a:ext cx="0" cy="1190172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3" name="直接连接符 182"/>
                <p:cNvCxnSpPr>
                  <a:stCxn id="181" idx="1"/>
                  <a:endCxn id="181" idx="3"/>
                </p:cNvCxnSpPr>
                <p:nvPr/>
              </p:nvCxnSpPr>
              <p:spPr>
                <a:xfrm>
                  <a:off x="4281714" y="2032000"/>
                  <a:ext cx="1190172" cy="0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77" name="组合 176"/>
              <p:cNvGrpSpPr/>
              <p:nvPr/>
            </p:nvGrpSpPr>
            <p:grpSpPr>
              <a:xfrm>
                <a:off x="1462667" y="1526401"/>
                <a:ext cx="628927" cy="628928"/>
                <a:chOff x="4281714" y="1436914"/>
                <a:chExt cx="1190174" cy="1190172"/>
              </a:xfrm>
            </p:grpSpPr>
            <p:sp>
              <p:nvSpPr>
                <p:cNvPr id="178" name="矩形: 圆角 17"/>
                <p:cNvSpPr/>
                <p:nvPr/>
              </p:nvSpPr>
              <p:spPr>
                <a:xfrm>
                  <a:off x="4281716" y="1436914"/>
                  <a:ext cx="1190172" cy="1190172"/>
                </a:xfrm>
                <a:prstGeom prst="roundRect">
                  <a:avLst>
                    <a:gd name="adj" fmla="val 5691"/>
                  </a:avLst>
                </a:prstGeom>
                <a:solidFill>
                  <a:schemeClr val="bg1"/>
                </a:solidFill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9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endParaRPr>
                </a:p>
              </p:txBody>
            </p:sp>
            <p:cxnSp>
              <p:nvCxnSpPr>
                <p:cNvPr id="179" name="直接连接符 178"/>
                <p:cNvCxnSpPr>
                  <a:stCxn id="178" idx="0"/>
                  <a:endCxn id="178" idx="2"/>
                </p:cNvCxnSpPr>
                <p:nvPr/>
              </p:nvCxnSpPr>
              <p:spPr>
                <a:xfrm>
                  <a:off x="4876800" y="1436914"/>
                  <a:ext cx="0" cy="1190172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0" name="直接连接符 179"/>
                <p:cNvCxnSpPr>
                  <a:stCxn id="178" idx="1"/>
                  <a:endCxn id="178" idx="3"/>
                </p:cNvCxnSpPr>
                <p:nvPr/>
              </p:nvCxnSpPr>
              <p:spPr>
                <a:xfrm>
                  <a:off x="4281714" y="2032000"/>
                  <a:ext cx="1190172" cy="0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66" name="组合 165"/>
            <p:cNvGrpSpPr/>
            <p:nvPr/>
          </p:nvGrpSpPr>
          <p:grpSpPr>
            <a:xfrm>
              <a:off x="2382418" y="3261039"/>
              <a:ext cx="1382742" cy="628928"/>
              <a:chOff x="708852" y="1526401"/>
              <a:chExt cx="1382742" cy="628928"/>
            </a:xfrm>
          </p:grpSpPr>
          <p:grpSp>
            <p:nvGrpSpPr>
              <p:cNvPr id="168" name="组合 167"/>
              <p:cNvGrpSpPr/>
              <p:nvPr/>
            </p:nvGrpSpPr>
            <p:grpSpPr>
              <a:xfrm>
                <a:off x="708852" y="1526401"/>
                <a:ext cx="628927" cy="628928"/>
                <a:chOff x="4281714" y="1436914"/>
                <a:chExt cx="1190174" cy="1190172"/>
              </a:xfrm>
            </p:grpSpPr>
            <p:sp>
              <p:nvSpPr>
                <p:cNvPr id="173" name="矩形: 圆角 17"/>
                <p:cNvSpPr/>
                <p:nvPr/>
              </p:nvSpPr>
              <p:spPr>
                <a:xfrm>
                  <a:off x="4281716" y="1436914"/>
                  <a:ext cx="1190172" cy="1190172"/>
                </a:xfrm>
                <a:prstGeom prst="roundRect">
                  <a:avLst>
                    <a:gd name="adj" fmla="val 5691"/>
                  </a:avLst>
                </a:prstGeom>
                <a:solidFill>
                  <a:schemeClr val="bg1"/>
                </a:solidFill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9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endParaRPr>
                </a:p>
              </p:txBody>
            </p:sp>
            <p:cxnSp>
              <p:nvCxnSpPr>
                <p:cNvPr id="174" name="直接连接符 173"/>
                <p:cNvCxnSpPr>
                  <a:stCxn id="173" idx="0"/>
                  <a:endCxn id="173" idx="2"/>
                </p:cNvCxnSpPr>
                <p:nvPr/>
              </p:nvCxnSpPr>
              <p:spPr>
                <a:xfrm>
                  <a:off x="4876800" y="1436914"/>
                  <a:ext cx="0" cy="1190172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5" name="直接连接符 174"/>
                <p:cNvCxnSpPr>
                  <a:stCxn id="173" idx="1"/>
                  <a:endCxn id="173" idx="3"/>
                </p:cNvCxnSpPr>
                <p:nvPr/>
              </p:nvCxnSpPr>
              <p:spPr>
                <a:xfrm>
                  <a:off x="4281714" y="2032000"/>
                  <a:ext cx="1190172" cy="0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69" name="组合 168"/>
              <p:cNvGrpSpPr/>
              <p:nvPr/>
            </p:nvGrpSpPr>
            <p:grpSpPr>
              <a:xfrm>
                <a:off x="1462667" y="1526401"/>
                <a:ext cx="628927" cy="628928"/>
                <a:chOff x="4281714" y="1436914"/>
                <a:chExt cx="1190174" cy="1190172"/>
              </a:xfrm>
            </p:grpSpPr>
            <p:sp>
              <p:nvSpPr>
                <p:cNvPr id="170" name="矩形: 圆角 17"/>
                <p:cNvSpPr/>
                <p:nvPr/>
              </p:nvSpPr>
              <p:spPr>
                <a:xfrm>
                  <a:off x="4281716" y="1436914"/>
                  <a:ext cx="1190172" cy="1190172"/>
                </a:xfrm>
                <a:prstGeom prst="roundRect">
                  <a:avLst>
                    <a:gd name="adj" fmla="val 5691"/>
                  </a:avLst>
                </a:prstGeom>
                <a:solidFill>
                  <a:schemeClr val="bg1"/>
                </a:solidFill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9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endParaRPr>
                </a:p>
              </p:txBody>
            </p:sp>
            <p:cxnSp>
              <p:nvCxnSpPr>
                <p:cNvPr id="171" name="直接连接符 170"/>
                <p:cNvCxnSpPr>
                  <a:stCxn id="170" idx="0"/>
                  <a:endCxn id="170" idx="2"/>
                </p:cNvCxnSpPr>
                <p:nvPr/>
              </p:nvCxnSpPr>
              <p:spPr>
                <a:xfrm>
                  <a:off x="4876800" y="1436914"/>
                  <a:ext cx="0" cy="1190172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2" name="直接连接符 171"/>
                <p:cNvCxnSpPr>
                  <a:stCxn id="170" idx="1"/>
                  <a:endCxn id="170" idx="3"/>
                </p:cNvCxnSpPr>
                <p:nvPr/>
              </p:nvCxnSpPr>
              <p:spPr>
                <a:xfrm>
                  <a:off x="4281714" y="2032000"/>
                  <a:ext cx="1190172" cy="0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67" name="矩形 166"/>
            <p:cNvSpPr/>
            <p:nvPr/>
          </p:nvSpPr>
          <p:spPr>
            <a:xfrm>
              <a:off x="883020" y="3258135"/>
              <a:ext cx="288213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3600" b="1" dirty="0">
                  <a:solidFill>
                    <a:srgbClr val="C00000"/>
                  </a:solidFill>
                  <a:latin typeface="+mn-ea"/>
                </a:rPr>
                <a:t>为</a:t>
              </a:r>
              <a:r>
                <a:rPr lang="zh-CN" altLang="en-US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富不仁</a:t>
              </a:r>
              <a:endParaRPr lang="zh-CN" altLang="en-US" sz="3600" b="1" dirty="0">
                <a:solidFill>
                  <a:srgbClr val="C00000"/>
                </a:solidFill>
                <a:latin typeface="+mn-ea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5245" y="47625"/>
            <a:ext cx="2134870" cy="763905"/>
            <a:chOff x="87" y="75"/>
            <a:chExt cx="3362" cy="1203"/>
          </a:xfrm>
        </p:grpSpPr>
        <p:sp>
          <p:nvSpPr>
            <p:cNvPr id="7" name="矩形 6"/>
            <p:cNvSpPr/>
            <p:nvPr/>
          </p:nvSpPr>
          <p:spPr>
            <a:xfrm>
              <a:off x="451" y="316"/>
              <a:ext cx="2998" cy="96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3200" b="1">
                  <a:solidFill>
                    <a:schemeClr val="tx1"/>
                  </a:solidFill>
                  <a:effectLst/>
                  <a:latin typeface="+mj-ea"/>
                  <a:ea typeface="+mj-ea"/>
                </a:rPr>
                <a:t>字词清单</a:t>
              </a:r>
              <a:endParaRPr lang="zh-CN" altLang="en-US" sz="3200" b="1">
                <a:solidFill>
                  <a:schemeClr val="tx1"/>
                </a:solidFill>
                <a:effectLst/>
                <a:latin typeface="+mj-ea"/>
                <a:ea typeface="+mj-ea"/>
              </a:endParaRPr>
            </a:p>
          </p:txBody>
        </p:sp>
        <p:sp>
          <p:nvSpPr>
            <p:cNvPr id="9" name="椭圆 8"/>
            <p:cNvSpPr/>
            <p:nvPr>
              <p:custDataLst>
                <p:tags r:id="rId1"/>
              </p:custDataLst>
            </p:nvPr>
          </p:nvSpPr>
          <p:spPr>
            <a:xfrm>
              <a:off x="87" y="75"/>
              <a:ext cx="549" cy="562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>
                <a:lnSpc>
                  <a:spcPct val="120000"/>
                </a:lnSpc>
              </a:pPr>
              <a:endParaRPr lang="zh-CN" altLang="en-US" sz="135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04" name="TextBox 6"/>
          <p:cNvSpPr txBox="1"/>
          <p:nvPr/>
        </p:nvSpPr>
        <p:spPr>
          <a:xfrm>
            <a:off x="3709802" y="4345706"/>
            <a:ext cx="804198" cy="52197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algn="ctr" defTabSz="1219200">
              <a:defRPr/>
            </a:pPr>
            <a:r>
              <a:rPr lang="en-US" altLang="zh-CN" sz="2800" b="1" dirty="0" err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圆体拼音" panose="02000503000000000000" charset="-122"/>
              </a:rPr>
              <a:t>ǎ</a:t>
            </a:r>
            <a:r>
              <a:rPr lang="en-US" altLang="zh-CN" sz="2800" dirty="0" err="1">
                <a:solidFill>
                  <a:srgbClr val="C00000"/>
                </a:solidFill>
                <a:latin typeface="+mn-ea"/>
                <a:cs typeface="圆体拼音" panose="02000503000000000000" charset="-122"/>
              </a:rPr>
              <a:t>i</a:t>
            </a:r>
            <a:endParaRPr lang="en-US" altLang="zh-CN" sz="2800" dirty="0">
              <a:solidFill>
                <a:srgbClr val="C00000"/>
              </a:solidFill>
              <a:latin typeface="+mn-ea"/>
              <a:cs typeface="圆体拼音" panose="02000503000000000000" charset="-122"/>
            </a:endParaRPr>
          </a:p>
        </p:txBody>
      </p:sp>
      <p:grpSp>
        <p:nvGrpSpPr>
          <p:cNvPr id="205" name="组合 204"/>
          <p:cNvGrpSpPr/>
          <p:nvPr/>
        </p:nvGrpSpPr>
        <p:grpSpPr>
          <a:xfrm>
            <a:off x="3041718" y="4869217"/>
            <a:ext cx="1397255" cy="646331"/>
            <a:chOff x="708852" y="1523497"/>
            <a:chExt cx="1397255" cy="646331"/>
          </a:xfrm>
        </p:grpSpPr>
        <p:grpSp>
          <p:nvGrpSpPr>
            <p:cNvPr id="206" name="组合 205"/>
            <p:cNvGrpSpPr/>
            <p:nvPr/>
          </p:nvGrpSpPr>
          <p:grpSpPr>
            <a:xfrm>
              <a:off x="708852" y="1526401"/>
              <a:ext cx="628927" cy="628928"/>
              <a:chOff x="4281714" y="1436914"/>
              <a:chExt cx="1190174" cy="1190172"/>
            </a:xfrm>
          </p:grpSpPr>
          <p:sp>
            <p:nvSpPr>
              <p:cNvPr id="207" name="矩形: 圆角 17"/>
              <p:cNvSpPr/>
              <p:nvPr/>
            </p:nvSpPr>
            <p:spPr>
              <a:xfrm>
                <a:off x="4281716" y="1436914"/>
                <a:ext cx="1190172" cy="1190172"/>
              </a:xfrm>
              <a:prstGeom prst="roundRect">
                <a:avLst>
                  <a:gd name="adj" fmla="val 5691"/>
                </a:avLst>
              </a:prstGeom>
              <a:solidFill>
                <a:schemeClr val="bg1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9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endParaRPr>
              </a:p>
            </p:txBody>
          </p:sp>
          <p:cxnSp>
            <p:nvCxnSpPr>
              <p:cNvPr id="208" name="直接连接符 207"/>
              <p:cNvCxnSpPr>
                <a:stCxn id="207" idx="0"/>
                <a:endCxn id="207" idx="2"/>
              </p:cNvCxnSpPr>
              <p:nvPr/>
            </p:nvCxnSpPr>
            <p:spPr>
              <a:xfrm>
                <a:off x="4876800" y="1436914"/>
                <a:ext cx="0" cy="1190172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9" name="直接连接符 208"/>
              <p:cNvCxnSpPr>
                <a:stCxn id="207" idx="1"/>
                <a:endCxn id="207" idx="3"/>
              </p:cNvCxnSpPr>
              <p:nvPr/>
            </p:nvCxnSpPr>
            <p:spPr>
              <a:xfrm>
                <a:off x="4281714" y="2032000"/>
                <a:ext cx="1190172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0" name="组合 209"/>
            <p:cNvGrpSpPr/>
            <p:nvPr/>
          </p:nvGrpSpPr>
          <p:grpSpPr>
            <a:xfrm>
              <a:off x="1462667" y="1526401"/>
              <a:ext cx="628927" cy="628928"/>
              <a:chOff x="4281714" y="1436914"/>
              <a:chExt cx="1190174" cy="1190172"/>
            </a:xfrm>
          </p:grpSpPr>
          <p:sp>
            <p:nvSpPr>
              <p:cNvPr id="211" name="矩形: 圆角 17"/>
              <p:cNvSpPr/>
              <p:nvPr/>
            </p:nvSpPr>
            <p:spPr>
              <a:xfrm>
                <a:off x="4281716" y="1436914"/>
                <a:ext cx="1190172" cy="1190172"/>
              </a:xfrm>
              <a:prstGeom prst="roundRect">
                <a:avLst>
                  <a:gd name="adj" fmla="val 5691"/>
                </a:avLst>
              </a:prstGeom>
              <a:solidFill>
                <a:schemeClr val="bg1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9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endParaRPr>
              </a:p>
            </p:txBody>
          </p:sp>
          <p:cxnSp>
            <p:nvCxnSpPr>
              <p:cNvPr id="212" name="直接连接符 211"/>
              <p:cNvCxnSpPr>
                <a:stCxn id="211" idx="0"/>
                <a:endCxn id="211" idx="2"/>
              </p:cNvCxnSpPr>
              <p:nvPr/>
            </p:nvCxnSpPr>
            <p:spPr>
              <a:xfrm>
                <a:off x="4876800" y="1436914"/>
                <a:ext cx="0" cy="1190172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3" name="直接连接符 212"/>
              <p:cNvCxnSpPr>
                <a:stCxn id="211" idx="1"/>
                <a:endCxn id="211" idx="3"/>
              </p:cNvCxnSpPr>
              <p:nvPr/>
            </p:nvCxnSpPr>
            <p:spPr>
              <a:xfrm>
                <a:off x="4281714" y="2032000"/>
                <a:ext cx="1190172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14" name="矩形 213"/>
            <p:cNvSpPr/>
            <p:nvPr/>
          </p:nvSpPr>
          <p:spPr>
            <a:xfrm>
              <a:off x="723366" y="1523497"/>
              <a:ext cx="1382741" cy="646331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dist"/>
              <a:r>
                <a:rPr lang="zh-CN" altLang="en-US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和</a:t>
              </a:r>
              <a:r>
                <a:rPr lang="zh-CN" altLang="en-US" sz="3600" b="1" dirty="0">
                  <a:solidFill>
                    <a:srgbClr val="C00000"/>
                  </a:solidFill>
                  <a:latin typeface="+mn-ea"/>
                </a:rPr>
                <a:t>蔼</a:t>
              </a:r>
              <a:endParaRPr lang="zh-CN" altLang="en-US" sz="3600" b="1" dirty="0">
                <a:solidFill>
                  <a:srgbClr val="C00000"/>
                </a:solidFill>
                <a:latin typeface="+mn-ea"/>
              </a:endParaRPr>
            </a:p>
          </p:txBody>
        </p:sp>
      </p:grpSp>
      <p:sp>
        <p:nvSpPr>
          <p:cNvPr id="215" name="TextBox 6"/>
          <p:cNvSpPr txBox="1"/>
          <p:nvPr/>
        </p:nvSpPr>
        <p:spPr>
          <a:xfrm>
            <a:off x="7364096" y="2062246"/>
            <a:ext cx="1874240" cy="52197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algn="l" defTabSz="1219200">
              <a:defRPr/>
            </a:pPr>
            <a:r>
              <a:rPr lang="en-US" altLang="zh-CN" sz="2800" dirty="0" err="1">
                <a:solidFill>
                  <a:srgbClr val="C00000"/>
                </a:solidFill>
                <a:latin typeface="+mn-ea"/>
                <a:cs typeface="圆体拼音" panose="02000503000000000000" charset="-122"/>
              </a:rPr>
              <a:t>zhóu  </a:t>
            </a:r>
            <a:r>
              <a:rPr lang="en-US" altLang="zh-CN" sz="2800" dirty="0">
                <a:solidFill>
                  <a:srgbClr val="C00000"/>
                </a:solidFill>
                <a:latin typeface="+mn-ea"/>
                <a:cs typeface="圆体拼音" panose="02000503000000000000" charset="-122"/>
              </a:rPr>
              <a:t>li</a:t>
            </a:r>
            <a:endParaRPr lang="en-US" altLang="zh-CN" sz="2800" dirty="0">
              <a:solidFill>
                <a:srgbClr val="C00000"/>
              </a:solidFill>
              <a:latin typeface="+mn-ea"/>
              <a:cs typeface="圆体拼音" panose="02000503000000000000" charset="-122"/>
            </a:endParaRPr>
          </a:p>
        </p:txBody>
      </p:sp>
      <p:grpSp>
        <p:nvGrpSpPr>
          <p:cNvPr id="216" name="组合 215"/>
          <p:cNvGrpSpPr/>
          <p:nvPr/>
        </p:nvGrpSpPr>
        <p:grpSpPr>
          <a:xfrm>
            <a:off x="7435785" y="2554007"/>
            <a:ext cx="1397255" cy="646331"/>
            <a:chOff x="708852" y="1523497"/>
            <a:chExt cx="1397255" cy="646331"/>
          </a:xfrm>
        </p:grpSpPr>
        <p:grpSp>
          <p:nvGrpSpPr>
            <p:cNvPr id="217" name="组合 216"/>
            <p:cNvGrpSpPr/>
            <p:nvPr/>
          </p:nvGrpSpPr>
          <p:grpSpPr>
            <a:xfrm>
              <a:off x="708852" y="1526401"/>
              <a:ext cx="628927" cy="628928"/>
              <a:chOff x="4281714" y="1436914"/>
              <a:chExt cx="1190174" cy="1190172"/>
            </a:xfrm>
          </p:grpSpPr>
          <p:sp>
            <p:nvSpPr>
              <p:cNvPr id="218" name="矩形: 圆角 17"/>
              <p:cNvSpPr/>
              <p:nvPr/>
            </p:nvSpPr>
            <p:spPr>
              <a:xfrm>
                <a:off x="4281716" y="1436914"/>
                <a:ext cx="1190172" cy="1190172"/>
              </a:xfrm>
              <a:prstGeom prst="roundRect">
                <a:avLst>
                  <a:gd name="adj" fmla="val 5691"/>
                </a:avLst>
              </a:prstGeom>
              <a:solidFill>
                <a:schemeClr val="bg1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9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endParaRPr>
              </a:p>
            </p:txBody>
          </p:sp>
          <p:cxnSp>
            <p:nvCxnSpPr>
              <p:cNvPr id="219" name="直接连接符 218"/>
              <p:cNvCxnSpPr>
                <a:stCxn id="218" idx="0"/>
                <a:endCxn id="218" idx="2"/>
              </p:cNvCxnSpPr>
              <p:nvPr/>
            </p:nvCxnSpPr>
            <p:spPr>
              <a:xfrm>
                <a:off x="4876800" y="1436914"/>
                <a:ext cx="0" cy="1190172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0" name="直接连接符 219"/>
              <p:cNvCxnSpPr>
                <a:stCxn id="218" idx="1"/>
                <a:endCxn id="218" idx="3"/>
              </p:cNvCxnSpPr>
              <p:nvPr/>
            </p:nvCxnSpPr>
            <p:spPr>
              <a:xfrm>
                <a:off x="4281714" y="2032000"/>
                <a:ext cx="1190172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21" name="组合 220"/>
            <p:cNvGrpSpPr/>
            <p:nvPr/>
          </p:nvGrpSpPr>
          <p:grpSpPr>
            <a:xfrm>
              <a:off x="1462667" y="1526401"/>
              <a:ext cx="628927" cy="628928"/>
              <a:chOff x="4281714" y="1436914"/>
              <a:chExt cx="1190174" cy="1190172"/>
            </a:xfrm>
          </p:grpSpPr>
          <p:sp>
            <p:nvSpPr>
              <p:cNvPr id="222" name="矩形: 圆角 17"/>
              <p:cNvSpPr/>
              <p:nvPr/>
            </p:nvSpPr>
            <p:spPr>
              <a:xfrm>
                <a:off x="4281716" y="1436914"/>
                <a:ext cx="1190172" cy="1190172"/>
              </a:xfrm>
              <a:prstGeom prst="roundRect">
                <a:avLst>
                  <a:gd name="adj" fmla="val 5691"/>
                </a:avLst>
              </a:prstGeom>
              <a:solidFill>
                <a:schemeClr val="bg1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9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endParaRPr>
              </a:p>
            </p:txBody>
          </p:sp>
          <p:cxnSp>
            <p:nvCxnSpPr>
              <p:cNvPr id="223" name="直接连接符 222"/>
              <p:cNvCxnSpPr>
                <a:stCxn id="222" idx="0"/>
                <a:endCxn id="222" idx="2"/>
              </p:cNvCxnSpPr>
              <p:nvPr/>
            </p:nvCxnSpPr>
            <p:spPr>
              <a:xfrm>
                <a:off x="4876800" y="1436914"/>
                <a:ext cx="0" cy="1190172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4" name="直接连接符 223"/>
              <p:cNvCxnSpPr>
                <a:stCxn id="222" idx="1"/>
                <a:endCxn id="222" idx="3"/>
              </p:cNvCxnSpPr>
              <p:nvPr/>
            </p:nvCxnSpPr>
            <p:spPr>
              <a:xfrm>
                <a:off x="4281714" y="2032000"/>
                <a:ext cx="1190172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25" name="矩形 224"/>
            <p:cNvSpPr/>
            <p:nvPr/>
          </p:nvSpPr>
          <p:spPr>
            <a:xfrm>
              <a:off x="723366" y="1523497"/>
              <a:ext cx="1382741" cy="646331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dist"/>
              <a:r>
                <a:rPr lang="zh-CN" altLang="en-US" sz="3600" b="1" dirty="0">
                  <a:solidFill>
                    <a:srgbClr val="C00000"/>
                  </a:solidFill>
                  <a:latin typeface="+mn-ea"/>
                </a:rPr>
                <a:t>妯娌 </a:t>
              </a:r>
              <a:endParaRPr lang="zh-CN" altLang="en-US" sz="3600" b="1" dirty="0">
                <a:solidFill>
                  <a:srgbClr val="C00000"/>
                </a:solidFill>
                <a:latin typeface="+mn-ea"/>
              </a:endParaRPr>
            </a:p>
          </p:txBody>
        </p:sp>
      </p:grpSp>
      <p:grpSp>
        <p:nvGrpSpPr>
          <p:cNvPr id="226" name="组合 225"/>
          <p:cNvGrpSpPr/>
          <p:nvPr/>
        </p:nvGrpSpPr>
        <p:grpSpPr>
          <a:xfrm>
            <a:off x="5206826" y="4883620"/>
            <a:ext cx="1397255" cy="646331"/>
            <a:chOff x="708852" y="1523497"/>
            <a:chExt cx="1397255" cy="646331"/>
          </a:xfrm>
        </p:grpSpPr>
        <p:grpSp>
          <p:nvGrpSpPr>
            <p:cNvPr id="227" name="组合 226"/>
            <p:cNvGrpSpPr/>
            <p:nvPr/>
          </p:nvGrpSpPr>
          <p:grpSpPr>
            <a:xfrm>
              <a:off x="708852" y="1526401"/>
              <a:ext cx="628927" cy="628928"/>
              <a:chOff x="4281714" y="1436914"/>
              <a:chExt cx="1190174" cy="1190172"/>
            </a:xfrm>
          </p:grpSpPr>
          <p:sp>
            <p:nvSpPr>
              <p:cNvPr id="228" name="矩形: 圆角 17"/>
              <p:cNvSpPr/>
              <p:nvPr/>
            </p:nvSpPr>
            <p:spPr>
              <a:xfrm>
                <a:off x="4281716" y="1436914"/>
                <a:ext cx="1190172" cy="1190172"/>
              </a:xfrm>
              <a:prstGeom prst="roundRect">
                <a:avLst>
                  <a:gd name="adj" fmla="val 5691"/>
                </a:avLst>
              </a:prstGeom>
              <a:solidFill>
                <a:schemeClr val="bg1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9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endParaRPr>
              </a:p>
            </p:txBody>
          </p:sp>
          <p:cxnSp>
            <p:nvCxnSpPr>
              <p:cNvPr id="229" name="直接连接符 228"/>
              <p:cNvCxnSpPr>
                <a:stCxn id="228" idx="0"/>
                <a:endCxn id="228" idx="2"/>
              </p:cNvCxnSpPr>
              <p:nvPr/>
            </p:nvCxnSpPr>
            <p:spPr>
              <a:xfrm>
                <a:off x="4876800" y="1436914"/>
                <a:ext cx="0" cy="1190172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0" name="直接连接符 229"/>
              <p:cNvCxnSpPr>
                <a:stCxn id="228" idx="1"/>
                <a:endCxn id="228" idx="3"/>
              </p:cNvCxnSpPr>
              <p:nvPr/>
            </p:nvCxnSpPr>
            <p:spPr>
              <a:xfrm>
                <a:off x="4281714" y="2032000"/>
                <a:ext cx="1190172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1" name="组合 230"/>
            <p:cNvGrpSpPr/>
            <p:nvPr/>
          </p:nvGrpSpPr>
          <p:grpSpPr>
            <a:xfrm>
              <a:off x="1462667" y="1526401"/>
              <a:ext cx="628927" cy="628928"/>
              <a:chOff x="4281714" y="1436914"/>
              <a:chExt cx="1190174" cy="1190172"/>
            </a:xfrm>
          </p:grpSpPr>
          <p:sp>
            <p:nvSpPr>
              <p:cNvPr id="232" name="矩形: 圆角 17"/>
              <p:cNvSpPr/>
              <p:nvPr/>
            </p:nvSpPr>
            <p:spPr>
              <a:xfrm>
                <a:off x="4281716" y="1436914"/>
                <a:ext cx="1190172" cy="1190172"/>
              </a:xfrm>
              <a:prstGeom prst="roundRect">
                <a:avLst>
                  <a:gd name="adj" fmla="val 5691"/>
                </a:avLst>
              </a:prstGeom>
              <a:solidFill>
                <a:schemeClr val="bg1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9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endParaRPr>
              </a:p>
            </p:txBody>
          </p:sp>
          <p:cxnSp>
            <p:nvCxnSpPr>
              <p:cNvPr id="233" name="直接连接符 232"/>
              <p:cNvCxnSpPr>
                <a:stCxn id="232" idx="0"/>
                <a:endCxn id="232" idx="2"/>
              </p:cNvCxnSpPr>
              <p:nvPr/>
            </p:nvCxnSpPr>
            <p:spPr>
              <a:xfrm>
                <a:off x="4876800" y="1436914"/>
                <a:ext cx="0" cy="1190172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4" name="直接连接符 233"/>
              <p:cNvCxnSpPr>
                <a:stCxn id="232" idx="1"/>
                <a:endCxn id="232" idx="3"/>
              </p:cNvCxnSpPr>
              <p:nvPr/>
            </p:nvCxnSpPr>
            <p:spPr>
              <a:xfrm>
                <a:off x="4281714" y="2032000"/>
                <a:ext cx="1190172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35" name="矩形 234"/>
            <p:cNvSpPr/>
            <p:nvPr/>
          </p:nvSpPr>
          <p:spPr>
            <a:xfrm>
              <a:off x="723366" y="1523497"/>
              <a:ext cx="1382741" cy="646331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dist"/>
              <a:r>
                <a:rPr lang="zh-CN" altLang="en-US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和</a:t>
              </a:r>
              <a:r>
                <a:rPr lang="zh-CN" altLang="en-US" sz="3600" b="1" dirty="0">
                  <a:solidFill>
                    <a:srgbClr val="C00000"/>
                  </a:solidFill>
                  <a:latin typeface="+mn-ea"/>
                </a:rPr>
                <a:t>睦</a:t>
              </a:r>
              <a:endParaRPr lang="zh-CN" altLang="en-US" sz="3600" b="1" dirty="0">
                <a:solidFill>
                  <a:srgbClr val="C00000"/>
                </a:solidFill>
                <a:latin typeface="+mn-ea"/>
              </a:endParaRPr>
            </a:p>
          </p:txBody>
        </p:sp>
      </p:grpSp>
      <p:sp>
        <p:nvSpPr>
          <p:cNvPr id="236" name="TextBox 6"/>
          <p:cNvSpPr txBox="1"/>
          <p:nvPr/>
        </p:nvSpPr>
        <p:spPr>
          <a:xfrm>
            <a:off x="1367392" y="5534224"/>
            <a:ext cx="1201424" cy="52322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algn="l" defTabSz="1219200">
              <a:defRPr/>
            </a:pPr>
            <a:r>
              <a:rPr lang="en-US" altLang="zh-CN" sz="2800" dirty="0" err="1">
                <a:solidFill>
                  <a:srgbClr val="C00000"/>
                </a:solidFill>
                <a:latin typeface="+mn-ea"/>
                <a:cs typeface="圆体拼音" panose="02000503000000000000" charset="-122"/>
              </a:rPr>
              <a:t>shēn</a:t>
            </a:r>
            <a:endParaRPr lang="en-US" altLang="zh-CN" sz="2800" dirty="0">
              <a:solidFill>
                <a:srgbClr val="C00000"/>
              </a:solidFill>
              <a:latin typeface="+mn-ea"/>
              <a:cs typeface="圆体拼音" panose="02000503000000000000" charset="-122"/>
            </a:endParaRPr>
          </a:p>
        </p:txBody>
      </p:sp>
      <p:grpSp>
        <p:nvGrpSpPr>
          <p:cNvPr id="237" name="组合 236"/>
          <p:cNvGrpSpPr/>
          <p:nvPr/>
        </p:nvGrpSpPr>
        <p:grpSpPr>
          <a:xfrm>
            <a:off x="738200" y="6024080"/>
            <a:ext cx="1397255" cy="646331"/>
            <a:chOff x="708852" y="1523497"/>
            <a:chExt cx="1397255" cy="646331"/>
          </a:xfrm>
        </p:grpSpPr>
        <p:grpSp>
          <p:nvGrpSpPr>
            <p:cNvPr id="238" name="组合 237"/>
            <p:cNvGrpSpPr/>
            <p:nvPr/>
          </p:nvGrpSpPr>
          <p:grpSpPr>
            <a:xfrm>
              <a:off x="708852" y="1526401"/>
              <a:ext cx="628927" cy="628928"/>
              <a:chOff x="4281714" y="1436914"/>
              <a:chExt cx="1190174" cy="1190172"/>
            </a:xfrm>
          </p:grpSpPr>
          <p:sp>
            <p:nvSpPr>
              <p:cNvPr id="239" name="矩形: 圆角 17"/>
              <p:cNvSpPr/>
              <p:nvPr/>
            </p:nvSpPr>
            <p:spPr>
              <a:xfrm>
                <a:off x="4281716" y="1436914"/>
                <a:ext cx="1190172" cy="1190172"/>
              </a:xfrm>
              <a:prstGeom prst="roundRect">
                <a:avLst>
                  <a:gd name="adj" fmla="val 5691"/>
                </a:avLst>
              </a:prstGeom>
              <a:solidFill>
                <a:schemeClr val="bg1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9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endParaRPr>
              </a:p>
            </p:txBody>
          </p:sp>
          <p:cxnSp>
            <p:nvCxnSpPr>
              <p:cNvPr id="240" name="直接连接符 239"/>
              <p:cNvCxnSpPr>
                <a:stCxn id="239" idx="0"/>
                <a:endCxn id="239" idx="2"/>
              </p:cNvCxnSpPr>
              <p:nvPr/>
            </p:nvCxnSpPr>
            <p:spPr>
              <a:xfrm>
                <a:off x="4876800" y="1436914"/>
                <a:ext cx="0" cy="1190172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1" name="直接连接符 240"/>
              <p:cNvCxnSpPr>
                <a:stCxn id="239" idx="1"/>
                <a:endCxn id="239" idx="3"/>
              </p:cNvCxnSpPr>
              <p:nvPr/>
            </p:nvCxnSpPr>
            <p:spPr>
              <a:xfrm>
                <a:off x="4281714" y="2032000"/>
                <a:ext cx="1190172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2" name="组合 241"/>
            <p:cNvGrpSpPr/>
            <p:nvPr/>
          </p:nvGrpSpPr>
          <p:grpSpPr>
            <a:xfrm>
              <a:off x="1462667" y="1526401"/>
              <a:ext cx="628927" cy="628928"/>
              <a:chOff x="4281714" y="1436914"/>
              <a:chExt cx="1190174" cy="1190172"/>
            </a:xfrm>
          </p:grpSpPr>
          <p:sp>
            <p:nvSpPr>
              <p:cNvPr id="243" name="矩形: 圆角 17"/>
              <p:cNvSpPr/>
              <p:nvPr/>
            </p:nvSpPr>
            <p:spPr>
              <a:xfrm>
                <a:off x="4281716" y="1436914"/>
                <a:ext cx="1190172" cy="1190172"/>
              </a:xfrm>
              <a:prstGeom prst="roundRect">
                <a:avLst>
                  <a:gd name="adj" fmla="val 5691"/>
                </a:avLst>
              </a:prstGeom>
              <a:solidFill>
                <a:schemeClr val="bg1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9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endParaRPr>
              </a:p>
            </p:txBody>
          </p:sp>
          <p:cxnSp>
            <p:nvCxnSpPr>
              <p:cNvPr id="244" name="直接连接符 243"/>
              <p:cNvCxnSpPr>
                <a:stCxn id="243" idx="0"/>
                <a:endCxn id="243" idx="2"/>
              </p:cNvCxnSpPr>
              <p:nvPr/>
            </p:nvCxnSpPr>
            <p:spPr>
              <a:xfrm>
                <a:off x="4876800" y="1436914"/>
                <a:ext cx="0" cy="1190172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5" name="直接连接符 244"/>
              <p:cNvCxnSpPr>
                <a:stCxn id="243" idx="1"/>
                <a:endCxn id="243" idx="3"/>
              </p:cNvCxnSpPr>
              <p:nvPr/>
            </p:nvCxnSpPr>
            <p:spPr>
              <a:xfrm>
                <a:off x="4281714" y="2032000"/>
                <a:ext cx="1190172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6" name="矩形 245"/>
            <p:cNvSpPr/>
            <p:nvPr/>
          </p:nvSpPr>
          <p:spPr>
            <a:xfrm>
              <a:off x="723366" y="1523497"/>
              <a:ext cx="1382741" cy="646331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dist"/>
              <a:r>
                <a:rPr lang="zh-CN" altLang="en-US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豪</a:t>
              </a:r>
              <a:r>
                <a:rPr lang="zh-CN" altLang="en-US" sz="3600" b="1" dirty="0">
                  <a:solidFill>
                    <a:srgbClr val="C00000"/>
                  </a:solidFill>
                  <a:latin typeface="+mn-ea"/>
                </a:rPr>
                <a:t>绅</a:t>
              </a:r>
              <a:endParaRPr lang="zh-CN" altLang="en-US" sz="3600" b="1" dirty="0">
                <a:solidFill>
                  <a:srgbClr val="C00000"/>
                </a:solidFill>
                <a:latin typeface="+mn-ea"/>
              </a:endParaRPr>
            </a:p>
          </p:txBody>
        </p:sp>
      </p:grpSp>
      <p:grpSp>
        <p:nvGrpSpPr>
          <p:cNvPr id="247" name="组合 246"/>
          <p:cNvGrpSpPr/>
          <p:nvPr/>
        </p:nvGrpSpPr>
        <p:grpSpPr>
          <a:xfrm>
            <a:off x="9657914" y="2509355"/>
            <a:ext cx="1397255" cy="646331"/>
            <a:chOff x="708852" y="1523497"/>
            <a:chExt cx="1397255" cy="646331"/>
          </a:xfrm>
        </p:grpSpPr>
        <p:grpSp>
          <p:nvGrpSpPr>
            <p:cNvPr id="248" name="组合 247"/>
            <p:cNvGrpSpPr/>
            <p:nvPr/>
          </p:nvGrpSpPr>
          <p:grpSpPr>
            <a:xfrm>
              <a:off x="708852" y="1526401"/>
              <a:ext cx="628927" cy="628928"/>
              <a:chOff x="4281714" y="1436914"/>
              <a:chExt cx="1190174" cy="1190172"/>
            </a:xfrm>
          </p:grpSpPr>
          <p:sp>
            <p:nvSpPr>
              <p:cNvPr id="249" name="矩形: 圆角 17"/>
              <p:cNvSpPr/>
              <p:nvPr/>
            </p:nvSpPr>
            <p:spPr>
              <a:xfrm>
                <a:off x="4281716" y="1436914"/>
                <a:ext cx="1190172" cy="1190172"/>
              </a:xfrm>
              <a:prstGeom prst="roundRect">
                <a:avLst>
                  <a:gd name="adj" fmla="val 5691"/>
                </a:avLst>
              </a:prstGeom>
              <a:solidFill>
                <a:schemeClr val="bg1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9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endParaRPr>
              </a:p>
            </p:txBody>
          </p:sp>
          <p:cxnSp>
            <p:nvCxnSpPr>
              <p:cNvPr id="250" name="直接连接符 249"/>
              <p:cNvCxnSpPr>
                <a:stCxn id="249" idx="0"/>
                <a:endCxn id="249" idx="2"/>
              </p:cNvCxnSpPr>
              <p:nvPr/>
            </p:nvCxnSpPr>
            <p:spPr>
              <a:xfrm>
                <a:off x="4876800" y="1436914"/>
                <a:ext cx="0" cy="1190172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1" name="直接连接符 250"/>
              <p:cNvCxnSpPr>
                <a:stCxn id="249" idx="1"/>
                <a:endCxn id="249" idx="3"/>
              </p:cNvCxnSpPr>
              <p:nvPr/>
            </p:nvCxnSpPr>
            <p:spPr>
              <a:xfrm>
                <a:off x="4281714" y="2032000"/>
                <a:ext cx="1190172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52" name="组合 251"/>
            <p:cNvGrpSpPr/>
            <p:nvPr/>
          </p:nvGrpSpPr>
          <p:grpSpPr>
            <a:xfrm>
              <a:off x="1462667" y="1526401"/>
              <a:ext cx="628927" cy="628928"/>
              <a:chOff x="4281714" y="1436914"/>
              <a:chExt cx="1190174" cy="1190172"/>
            </a:xfrm>
          </p:grpSpPr>
          <p:sp>
            <p:nvSpPr>
              <p:cNvPr id="253" name="矩形: 圆角 17"/>
              <p:cNvSpPr/>
              <p:nvPr/>
            </p:nvSpPr>
            <p:spPr>
              <a:xfrm>
                <a:off x="4281716" y="1436914"/>
                <a:ext cx="1190172" cy="1190172"/>
              </a:xfrm>
              <a:prstGeom prst="roundRect">
                <a:avLst>
                  <a:gd name="adj" fmla="val 5691"/>
                </a:avLst>
              </a:prstGeom>
              <a:solidFill>
                <a:schemeClr val="bg1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9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endParaRPr>
              </a:p>
            </p:txBody>
          </p:sp>
          <p:cxnSp>
            <p:nvCxnSpPr>
              <p:cNvPr id="254" name="直接连接符 253"/>
              <p:cNvCxnSpPr>
                <a:stCxn id="253" idx="0"/>
                <a:endCxn id="253" idx="2"/>
              </p:cNvCxnSpPr>
              <p:nvPr/>
            </p:nvCxnSpPr>
            <p:spPr>
              <a:xfrm>
                <a:off x="4876800" y="1436914"/>
                <a:ext cx="0" cy="1190172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5" name="直接连接符 254"/>
              <p:cNvCxnSpPr>
                <a:stCxn id="253" idx="1"/>
                <a:endCxn id="253" idx="3"/>
              </p:cNvCxnSpPr>
              <p:nvPr/>
            </p:nvCxnSpPr>
            <p:spPr>
              <a:xfrm>
                <a:off x="4281714" y="2032000"/>
                <a:ext cx="1190172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56" name="矩形 255"/>
            <p:cNvSpPr/>
            <p:nvPr/>
          </p:nvSpPr>
          <p:spPr>
            <a:xfrm>
              <a:off x="723366" y="1523497"/>
              <a:ext cx="1382741" cy="646331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dist"/>
              <a:r>
                <a:rPr lang="zh-CN" altLang="en-US" sz="3600" b="1" dirty="0">
                  <a:solidFill>
                    <a:srgbClr val="C00000"/>
                  </a:solidFill>
                  <a:latin typeface="+mn-ea"/>
                </a:rPr>
                <a:t>衙</a:t>
              </a:r>
              <a:r>
                <a:rPr lang="zh-CN" altLang="en-US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门</a:t>
              </a:r>
              <a:endPara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sp>
        <p:nvSpPr>
          <p:cNvPr id="257" name="TextBox 6"/>
          <p:cNvSpPr txBox="1"/>
          <p:nvPr/>
        </p:nvSpPr>
        <p:spPr>
          <a:xfrm>
            <a:off x="5135232" y="3200599"/>
            <a:ext cx="1160639" cy="52197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algn="l" defTabSz="1219200">
              <a:defRPr/>
            </a:pPr>
            <a:r>
              <a:rPr lang="en-US" altLang="zh-CN" sz="2800" dirty="0" err="1">
                <a:solidFill>
                  <a:srgbClr val="C00000"/>
                </a:solidFill>
                <a:latin typeface="+mn-ea"/>
                <a:cs typeface="圆体拼音" panose="02000503000000000000" charset="-122"/>
              </a:rPr>
              <a:t>ch</a:t>
            </a:r>
            <a:r>
              <a:rPr lang="en-US" altLang="zh-CN" sz="2800" b="1" dirty="0" err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圆体拼音" panose="02000503000000000000" charset="-122"/>
              </a:rPr>
              <a:t>ā</a:t>
            </a:r>
            <a:r>
              <a:rPr lang="en-US" altLang="zh-CN" sz="2800" dirty="0" err="1">
                <a:solidFill>
                  <a:srgbClr val="C00000"/>
                </a:solidFill>
                <a:latin typeface="+mn-ea"/>
                <a:cs typeface="圆体拼音" panose="02000503000000000000" charset="-122"/>
              </a:rPr>
              <a:t>i</a:t>
            </a:r>
            <a:endParaRPr lang="en-US" altLang="zh-CN" sz="2800" dirty="0">
              <a:solidFill>
                <a:srgbClr val="C00000"/>
              </a:solidFill>
              <a:latin typeface="+mn-ea"/>
              <a:cs typeface="圆体拼音" panose="02000503000000000000" charset="-122"/>
            </a:endParaRPr>
          </a:p>
        </p:txBody>
      </p:sp>
      <p:grpSp>
        <p:nvGrpSpPr>
          <p:cNvPr id="258" name="组合 257"/>
          <p:cNvGrpSpPr/>
          <p:nvPr/>
        </p:nvGrpSpPr>
        <p:grpSpPr>
          <a:xfrm>
            <a:off x="5227297" y="3716854"/>
            <a:ext cx="1382833" cy="660572"/>
            <a:chOff x="708761" y="1526401"/>
            <a:chExt cx="1382833" cy="660572"/>
          </a:xfrm>
        </p:grpSpPr>
        <p:grpSp>
          <p:nvGrpSpPr>
            <p:cNvPr id="259" name="组合 258"/>
            <p:cNvGrpSpPr/>
            <p:nvPr/>
          </p:nvGrpSpPr>
          <p:grpSpPr>
            <a:xfrm>
              <a:off x="708852" y="1526401"/>
              <a:ext cx="628927" cy="628928"/>
              <a:chOff x="4281714" y="1436914"/>
              <a:chExt cx="1190174" cy="1190172"/>
            </a:xfrm>
          </p:grpSpPr>
          <p:sp>
            <p:nvSpPr>
              <p:cNvPr id="260" name="矩形: 圆角 17"/>
              <p:cNvSpPr/>
              <p:nvPr/>
            </p:nvSpPr>
            <p:spPr>
              <a:xfrm>
                <a:off x="4281716" y="1436914"/>
                <a:ext cx="1190172" cy="1190172"/>
              </a:xfrm>
              <a:prstGeom prst="roundRect">
                <a:avLst>
                  <a:gd name="adj" fmla="val 5691"/>
                </a:avLst>
              </a:prstGeom>
              <a:solidFill>
                <a:schemeClr val="bg1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9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endParaRPr>
              </a:p>
            </p:txBody>
          </p:sp>
          <p:cxnSp>
            <p:nvCxnSpPr>
              <p:cNvPr id="261" name="直接连接符 260"/>
              <p:cNvCxnSpPr>
                <a:stCxn id="260" idx="0"/>
                <a:endCxn id="260" idx="2"/>
              </p:cNvCxnSpPr>
              <p:nvPr/>
            </p:nvCxnSpPr>
            <p:spPr>
              <a:xfrm>
                <a:off x="4876800" y="1436914"/>
                <a:ext cx="0" cy="1190172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2" name="直接连接符 261"/>
              <p:cNvCxnSpPr>
                <a:stCxn id="260" idx="1"/>
                <a:endCxn id="260" idx="3"/>
              </p:cNvCxnSpPr>
              <p:nvPr/>
            </p:nvCxnSpPr>
            <p:spPr>
              <a:xfrm>
                <a:off x="4281714" y="2032000"/>
                <a:ext cx="1190172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3" name="组合 262"/>
            <p:cNvGrpSpPr/>
            <p:nvPr/>
          </p:nvGrpSpPr>
          <p:grpSpPr>
            <a:xfrm>
              <a:off x="1462667" y="1526401"/>
              <a:ext cx="628927" cy="628928"/>
              <a:chOff x="4281714" y="1436914"/>
              <a:chExt cx="1190174" cy="1190172"/>
            </a:xfrm>
          </p:grpSpPr>
          <p:sp>
            <p:nvSpPr>
              <p:cNvPr id="264" name="矩形: 圆角 17"/>
              <p:cNvSpPr/>
              <p:nvPr/>
            </p:nvSpPr>
            <p:spPr>
              <a:xfrm>
                <a:off x="4281716" y="1436914"/>
                <a:ext cx="1190172" cy="1190172"/>
              </a:xfrm>
              <a:prstGeom prst="roundRect">
                <a:avLst>
                  <a:gd name="adj" fmla="val 5691"/>
                </a:avLst>
              </a:prstGeom>
              <a:solidFill>
                <a:schemeClr val="bg1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9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endParaRPr>
              </a:p>
            </p:txBody>
          </p:sp>
          <p:cxnSp>
            <p:nvCxnSpPr>
              <p:cNvPr id="265" name="直接连接符 264"/>
              <p:cNvCxnSpPr>
                <a:stCxn id="264" idx="0"/>
                <a:endCxn id="264" idx="2"/>
              </p:cNvCxnSpPr>
              <p:nvPr/>
            </p:nvCxnSpPr>
            <p:spPr>
              <a:xfrm>
                <a:off x="4876800" y="1436914"/>
                <a:ext cx="0" cy="1190172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6" name="直接连接符 265"/>
              <p:cNvCxnSpPr>
                <a:stCxn id="264" idx="1"/>
                <a:endCxn id="264" idx="3"/>
              </p:cNvCxnSpPr>
              <p:nvPr/>
            </p:nvCxnSpPr>
            <p:spPr>
              <a:xfrm>
                <a:off x="4281714" y="2032000"/>
                <a:ext cx="1190172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67" name="矩形 266"/>
            <p:cNvSpPr/>
            <p:nvPr/>
          </p:nvSpPr>
          <p:spPr>
            <a:xfrm>
              <a:off x="708761" y="1540642"/>
              <a:ext cx="1382741" cy="646331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dist"/>
              <a:r>
                <a:rPr lang="zh-CN" altLang="en-US" sz="3600" b="1" dirty="0">
                  <a:solidFill>
                    <a:srgbClr val="C00000"/>
                  </a:solidFill>
                  <a:latin typeface="+mn-ea"/>
                </a:rPr>
                <a:t>差</a:t>
              </a:r>
              <a:r>
                <a:rPr lang="zh-CN" altLang="en-US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役</a:t>
              </a:r>
              <a:endPara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sp>
        <p:nvSpPr>
          <p:cNvPr id="268" name="TextBox 6"/>
          <p:cNvSpPr txBox="1"/>
          <p:nvPr/>
        </p:nvSpPr>
        <p:spPr>
          <a:xfrm>
            <a:off x="747395" y="3197225"/>
            <a:ext cx="1127760" cy="52197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algn="l" defTabSz="1219200">
              <a:defRPr/>
            </a:pPr>
            <a:r>
              <a:rPr lang="en-US" altLang="zh-CN" sz="2800" dirty="0" err="1">
                <a:solidFill>
                  <a:srgbClr val="C00000"/>
                </a:solidFill>
                <a:latin typeface="+mn-ea"/>
                <a:cs typeface="圆体拼音" panose="02000503000000000000" charset="-122"/>
              </a:rPr>
              <a:t>hènɡ</a:t>
            </a:r>
            <a:endParaRPr lang="en-US" altLang="zh-CN" sz="2800" dirty="0">
              <a:solidFill>
                <a:srgbClr val="C00000"/>
              </a:solidFill>
              <a:latin typeface="+mn-ea"/>
              <a:cs typeface="圆体拼音" panose="02000503000000000000" charset="-122"/>
            </a:endParaRPr>
          </a:p>
        </p:txBody>
      </p:sp>
      <p:grpSp>
        <p:nvGrpSpPr>
          <p:cNvPr id="269" name="组合 268"/>
          <p:cNvGrpSpPr/>
          <p:nvPr/>
        </p:nvGrpSpPr>
        <p:grpSpPr>
          <a:xfrm>
            <a:off x="807020" y="3716490"/>
            <a:ext cx="1397255" cy="646331"/>
            <a:chOff x="708852" y="1523497"/>
            <a:chExt cx="1397255" cy="646331"/>
          </a:xfrm>
        </p:grpSpPr>
        <p:grpSp>
          <p:nvGrpSpPr>
            <p:cNvPr id="270" name="组合 269"/>
            <p:cNvGrpSpPr/>
            <p:nvPr/>
          </p:nvGrpSpPr>
          <p:grpSpPr>
            <a:xfrm>
              <a:off x="708852" y="1526401"/>
              <a:ext cx="628927" cy="628928"/>
              <a:chOff x="4281714" y="1436914"/>
              <a:chExt cx="1190174" cy="1190172"/>
            </a:xfrm>
          </p:grpSpPr>
          <p:sp>
            <p:nvSpPr>
              <p:cNvPr id="271" name="矩形: 圆角 17"/>
              <p:cNvSpPr/>
              <p:nvPr/>
            </p:nvSpPr>
            <p:spPr>
              <a:xfrm>
                <a:off x="4281716" y="1436914"/>
                <a:ext cx="1190172" cy="1190172"/>
              </a:xfrm>
              <a:prstGeom prst="roundRect">
                <a:avLst>
                  <a:gd name="adj" fmla="val 5691"/>
                </a:avLst>
              </a:prstGeom>
              <a:solidFill>
                <a:schemeClr val="bg1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9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endParaRPr>
              </a:p>
            </p:txBody>
          </p:sp>
          <p:cxnSp>
            <p:nvCxnSpPr>
              <p:cNvPr id="272" name="直接连接符 271"/>
              <p:cNvCxnSpPr>
                <a:stCxn id="271" idx="0"/>
                <a:endCxn id="271" idx="2"/>
              </p:cNvCxnSpPr>
              <p:nvPr/>
            </p:nvCxnSpPr>
            <p:spPr>
              <a:xfrm>
                <a:off x="4876800" y="1436914"/>
                <a:ext cx="0" cy="1190172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3" name="直接连接符 272"/>
              <p:cNvCxnSpPr>
                <a:stCxn id="271" idx="1"/>
                <a:endCxn id="271" idx="3"/>
              </p:cNvCxnSpPr>
              <p:nvPr/>
            </p:nvCxnSpPr>
            <p:spPr>
              <a:xfrm>
                <a:off x="4281714" y="2032000"/>
                <a:ext cx="1190172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4" name="组合 273"/>
            <p:cNvGrpSpPr/>
            <p:nvPr/>
          </p:nvGrpSpPr>
          <p:grpSpPr>
            <a:xfrm>
              <a:off x="1462667" y="1526401"/>
              <a:ext cx="628927" cy="628928"/>
              <a:chOff x="4281714" y="1436914"/>
              <a:chExt cx="1190174" cy="1190172"/>
            </a:xfrm>
          </p:grpSpPr>
          <p:sp>
            <p:nvSpPr>
              <p:cNvPr id="275" name="矩形: 圆角 17"/>
              <p:cNvSpPr/>
              <p:nvPr/>
            </p:nvSpPr>
            <p:spPr>
              <a:xfrm>
                <a:off x="4281716" y="1436914"/>
                <a:ext cx="1190172" cy="1190172"/>
              </a:xfrm>
              <a:prstGeom prst="roundRect">
                <a:avLst>
                  <a:gd name="adj" fmla="val 5691"/>
                </a:avLst>
              </a:prstGeom>
              <a:solidFill>
                <a:schemeClr val="bg1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9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endParaRPr>
              </a:p>
            </p:txBody>
          </p:sp>
          <p:cxnSp>
            <p:nvCxnSpPr>
              <p:cNvPr id="276" name="直接连接符 275"/>
              <p:cNvCxnSpPr>
                <a:stCxn id="275" idx="0"/>
                <a:endCxn id="275" idx="2"/>
              </p:cNvCxnSpPr>
              <p:nvPr/>
            </p:nvCxnSpPr>
            <p:spPr>
              <a:xfrm>
                <a:off x="4876800" y="1436914"/>
                <a:ext cx="0" cy="1190172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7" name="直接连接符 276"/>
              <p:cNvCxnSpPr>
                <a:stCxn id="275" idx="1"/>
                <a:endCxn id="275" idx="3"/>
              </p:cNvCxnSpPr>
              <p:nvPr/>
            </p:nvCxnSpPr>
            <p:spPr>
              <a:xfrm>
                <a:off x="4281714" y="2032000"/>
                <a:ext cx="1190172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78" name="矩形 277"/>
            <p:cNvSpPr/>
            <p:nvPr/>
          </p:nvSpPr>
          <p:spPr>
            <a:xfrm>
              <a:off x="723366" y="1523497"/>
              <a:ext cx="1382741" cy="646331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dist"/>
              <a:r>
                <a:rPr lang="zh-CN" altLang="en-US" sz="3600" b="1" dirty="0">
                  <a:solidFill>
                    <a:srgbClr val="C00000"/>
                  </a:solidFill>
                  <a:latin typeface="+mn-ea"/>
                </a:rPr>
                <a:t>横</a:t>
              </a:r>
              <a:r>
                <a:rPr lang="zh-CN" altLang="en-US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蛮</a:t>
              </a:r>
              <a:endParaRPr lang="zh-CN" altLang="en-US" sz="3600" b="1" dirty="0">
                <a:solidFill>
                  <a:srgbClr val="C00000"/>
                </a:solidFill>
                <a:latin typeface="+mn-ea"/>
              </a:endParaRPr>
            </a:p>
          </p:txBody>
        </p:sp>
      </p:grpSp>
      <p:sp>
        <p:nvSpPr>
          <p:cNvPr id="279" name="TextBox 6"/>
          <p:cNvSpPr txBox="1"/>
          <p:nvPr/>
        </p:nvSpPr>
        <p:spPr>
          <a:xfrm>
            <a:off x="3622128" y="5483223"/>
            <a:ext cx="1562413" cy="52322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algn="l" defTabSz="1219200">
              <a:defRPr/>
            </a:pPr>
            <a:r>
              <a:rPr lang="en-US" altLang="zh-CN" sz="2800" dirty="0" err="1">
                <a:solidFill>
                  <a:srgbClr val="C00000"/>
                </a:solidFill>
                <a:latin typeface="+mn-ea"/>
                <a:cs typeface="圆体拼音" panose="02000503000000000000" charset="-122"/>
              </a:rPr>
              <a:t>chēnɡ</a:t>
            </a:r>
            <a:endParaRPr lang="en-US" altLang="zh-CN" sz="2800" dirty="0">
              <a:solidFill>
                <a:srgbClr val="C00000"/>
              </a:solidFill>
              <a:latin typeface="+mn-ea"/>
              <a:cs typeface="圆体拼音" panose="02000503000000000000" charset="-122"/>
            </a:endParaRPr>
          </a:p>
        </p:txBody>
      </p:sp>
      <p:grpSp>
        <p:nvGrpSpPr>
          <p:cNvPr id="280" name="组合 279"/>
          <p:cNvGrpSpPr/>
          <p:nvPr/>
        </p:nvGrpSpPr>
        <p:grpSpPr>
          <a:xfrm>
            <a:off x="3027493" y="5967364"/>
            <a:ext cx="1397255" cy="646331"/>
            <a:chOff x="708852" y="1523497"/>
            <a:chExt cx="1397255" cy="646331"/>
          </a:xfrm>
        </p:grpSpPr>
        <p:grpSp>
          <p:nvGrpSpPr>
            <p:cNvPr id="281" name="组合 280"/>
            <p:cNvGrpSpPr/>
            <p:nvPr/>
          </p:nvGrpSpPr>
          <p:grpSpPr>
            <a:xfrm>
              <a:off x="708852" y="1526401"/>
              <a:ext cx="628927" cy="628928"/>
              <a:chOff x="4281714" y="1436914"/>
              <a:chExt cx="1190174" cy="1190172"/>
            </a:xfrm>
          </p:grpSpPr>
          <p:sp>
            <p:nvSpPr>
              <p:cNvPr id="282" name="矩形: 圆角 17"/>
              <p:cNvSpPr/>
              <p:nvPr/>
            </p:nvSpPr>
            <p:spPr>
              <a:xfrm>
                <a:off x="4281716" y="1436914"/>
                <a:ext cx="1190172" cy="1190172"/>
              </a:xfrm>
              <a:prstGeom prst="roundRect">
                <a:avLst>
                  <a:gd name="adj" fmla="val 5691"/>
                </a:avLst>
              </a:prstGeom>
              <a:solidFill>
                <a:schemeClr val="bg1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9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endParaRPr>
              </a:p>
            </p:txBody>
          </p:sp>
          <p:cxnSp>
            <p:nvCxnSpPr>
              <p:cNvPr id="283" name="直接连接符 282"/>
              <p:cNvCxnSpPr>
                <a:stCxn id="282" idx="0"/>
                <a:endCxn id="282" idx="2"/>
              </p:cNvCxnSpPr>
              <p:nvPr/>
            </p:nvCxnSpPr>
            <p:spPr>
              <a:xfrm>
                <a:off x="4876800" y="1436914"/>
                <a:ext cx="0" cy="1190172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4" name="直接连接符 283"/>
              <p:cNvCxnSpPr>
                <a:stCxn id="282" idx="1"/>
                <a:endCxn id="282" idx="3"/>
              </p:cNvCxnSpPr>
              <p:nvPr/>
            </p:nvCxnSpPr>
            <p:spPr>
              <a:xfrm>
                <a:off x="4281714" y="2032000"/>
                <a:ext cx="1190172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5" name="组合 284"/>
            <p:cNvGrpSpPr/>
            <p:nvPr/>
          </p:nvGrpSpPr>
          <p:grpSpPr>
            <a:xfrm>
              <a:off x="1462667" y="1526401"/>
              <a:ext cx="628927" cy="628928"/>
              <a:chOff x="4281714" y="1436914"/>
              <a:chExt cx="1190174" cy="1190172"/>
            </a:xfrm>
          </p:grpSpPr>
          <p:sp>
            <p:nvSpPr>
              <p:cNvPr id="286" name="矩形: 圆角 17"/>
              <p:cNvSpPr/>
              <p:nvPr/>
            </p:nvSpPr>
            <p:spPr>
              <a:xfrm>
                <a:off x="4281716" y="1436914"/>
                <a:ext cx="1190172" cy="1190172"/>
              </a:xfrm>
              <a:prstGeom prst="roundRect">
                <a:avLst>
                  <a:gd name="adj" fmla="val 5691"/>
                </a:avLst>
              </a:prstGeom>
              <a:solidFill>
                <a:schemeClr val="bg1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9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endParaRPr>
              </a:p>
            </p:txBody>
          </p:sp>
          <p:cxnSp>
            <p:nvCxnSpPr>
              <p:cNvPr id="287" name="直接连接符 286"/>
              <p:cNvCxnSpPr>
                <a:stCxn id="286" idx="0"/>
                <a:endCxn id="286" idx="2"/>
              </p:cNvCxnSpPr>
              <p:nvPr/>
            </p:nvCxnSpPr>
            <p:spPr>
              <a:xfrm>
                <a:off x="4876800" y="1436914"/>
                <a:ext cx="0" cy="1190172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8" name="直接连接符 287"/>
              <p:cNvCxnSpPr>
                <a:stCxn id="286" idx="1"/>
                <a:endCxn id="286" idx="3"/>
              </p:cNvCxnSpPr>
              <p:nvPr/>
            </p:nvCxnSpPr>
            <p:spPr>
              <a:xfrm>
                <a:off x="4281714" y="2032000"/>
                <a:ext cx="1190172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89" name="矩形 288"/>
            <p:cNvSpPr/>
            <p:nvPr/>
          </p:nvSpPr>
          <p:spPr>
            <a:xfrm>
              <a:off x="723366" y="1523497"/>
              <a:ext cx="1382741" cy="646331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dist"/>
              <a:r>
                <a:rPr lang="zh-CN" altLang="en-US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支</a:t>
              </a:r>
              <a:r>
                <a:rPr lang="zh-CN" altLang="en-US" sz="3600" b="1" dirty="0">
                  <a:solidFill>
                    <a:srgbClr val="C00000"/>
                  </a:solidFill>
                  <a:latin typeface="+mn-ea"/>
                </a:rPr>
                <a:t>撑</a:t>
              </a:r>
              <a:endParaRPr lang="zh-CN" altLang="en-US" sz="3600" b="1" dirty="0">
                <a:solidFill>
                  <a:srgbClr val="C00000"/>
                </a:solidFill>
                <a:latin typeface="+mn-ea"/>
              </a:endParaRPr>
            </a:p>
          </p:txBody>
        </p:sp>
      </p:grpSp>
      <p:sp>
        <p:nvSpPr>
          <p:cNvPr id="290" name="TextBox 6"/>
          <p:cNvSpPr txBox="1"/>
          <p:nvPr/>
        </p:nvSpPr>
        <p:spPr>
          <a:xfrm>
            <a:off x="5581695" y="5501003"/>
            <a:ext cx="1229962" cy="52322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algn="ctr" defTabSz="1219200">
              <a:defRPr/>
            </a:pPr>
            <a:r>
              <a:rPr lang="en-US" altLang="zh-CN" sz="2800" dirty="0" err="1">
                <a:solidFill>
                  <a:srgbClr val="C00000"/>
                </a:solidFill>
                <a:latin typeface="+mn-ea"/>
                <a:cs typeface="圆体拼音" panose="02000503000000000000" charset="-122"/>
              </a:rPr>
              <a:t>shēnɡ</a:t>
            </a:r>
            <a:endParaRPr lang="en-US" altLang="zh-CN" sz="2800" dirty="0">
              <a:solidFill>
                <a:srgbClr val="C00000"/>
              </a:solidFill>
              <a:latin typeface="+mn-ea"/>
              <a:cs typeface="圆体拼音" panose="02000503000000000000" charset="-122"/>
            </a:endParaRPr>
          </a:p>
        </p:txBody>
      </p:sp>
      <p:grpSp>
        <p:nvGrpSpPr>
          <p:cNvPr id="291" name="组合 290"/>
          <p:cNvGrpSpPr/>
          <p:nvPr/>
        </p:nvGrpSpPr>
        <p:grpSpPr>
          <a:xfrm>
            <a:off x="5169674" y="6027054"/>
            <a:ext cx="1397254" cy="646331"/>
            <a:chOff x="708853" y="1523497"/>
            <a:chExt cx="1397254" cy="646331"/>
          </a:xfrm>
        </p:grpSpPr>
        <p:grpSp>
          <p:nvGrpSpPr>
            <p:cNvPr id="292" name="组合 291"/>
            <p:cNvGrpSpPr/>
            <p:nvPr/>
          </p:nvGrpSpPr>
          <p:grpSpPr>
            <a:xfrm>
              <a:off x="708853" y="1526401"/>
              <a:ext cx="865350" cy="628928"/>
              <a:chOff x="4281716" y="1436914"/>
              <a:chExt cx="1637578" cy="1190172"/>
            </a:xfrm>
          </p:grpSpPr>
          <p:sp>
            <p:nvSpPr>
              <p:cNvPr id="293" name="矩形: 圆角 17"/>
              <p:cNvSpPr/>
              <p:nvPr/>
            </p:nvSpPr>
            <p:spPr>
              <a:xfrm>
                <a:off x="4281716" y="1436914"/>
                <a:ext cx="1190172" cy="1190172"/>
              </a:xfrm>
              <a:prstGeom prst="roundRect">
                <a:avLst>
                  <a:gd name="adj" fmla="val 5691"/>
                </a:avLst>
              </a:prstGeom>
              <a:solidFill>
                <a:schemeClr val="bg1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9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endParaRPr>
              </a:p>
            </p:txBody>
          </p:sp>
          <p:cxnSp>
            <p:nvCxnSpPr>
              <p:cNvPr id="294" name="直接连接符 293"/>
              <p:cNvCxnSpPr>
                <a:stCxn id="293" idx="0"/>
                <a:endCxn id="293" idx="2"/>
              </p:cNvCxnSpPr>
              <p:nvPr/>
            </p:nvCxnSpPr>
            <p:spPr>
              <a:xfrm>
                <a:off x="4876800" y="1436914"/>
                <a:ext cx="0" cy="1190172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5" name="直接连接符 294"/>
              <p:cNvCxnSpPr/>
              <p:nvPr/>
            </p:nvCxnSpPr>
            <p:spPr>
              <a:xfrm>
                <a:off x="4729122" y="2032000"/>
                <a:ext cx="1190172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96" name="组合 295"/>
            <p:cNvGrpSpPr/>
            <p:nvPr/>
          </p:nvGrpSpPr>
          <p:grpSpPr>
            <a:xfrm>
              <a:off x="1462667" y="1526401"/>
              <a:ext cx="628927" cy="628928"/>
              <a:chOff x="4281714" y="1436914"/>
              <a:chExt cx="1190174" cy="1190172"/>
            </a:xfrm>
          </p:grpSpPr>
          <p:sp>
            <p:nvSpPr>
              <p:cNvPr id="297" name="矩形: 圆角 17"/>
              <p:cNvSpPr/>
              <p:nvPr/>
            </p:nvSpPr>
            <p:spPr>
              <a:xfrm>
                <a:off x="4281716" y="1436914"/>
                <a:ext cx="1190172" cy="1190172"/>
              </a:xfrm>
              <a:prstGeom prst="roundRect">
                <a:avLst>
                  <a:gd name="adj" fmla="val 5691"/>
                </a:avLst>
              </a:prstGeom>
              <a:solidFill>
                <a:schemeClr val="bg1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9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endParaRPr>
              </a:p>
            </p:txBody>
          </p:sp>
          <p:cxnSp>
            <p:nvCxnSpPr>
              <p:cNvPr id="298" name="直接连接符 297"/>
              <p:cNvCxnSpPr>
                <a:stCxn id="297" idx="0"/>
                <a:endCxn id="297" idx="2"/>
              </p:cNvCxnSpPr>
              <p:nvPr/>
            </p:nvCxnSpPr>
            <p:spPr>
              <a:xfrm>
                <a:off x="4876800" y="1436914"/>
                <a:ext cx="0" cy="1190172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9" name="直接连接符 298"/>
              <p:cNvCxnSpPr>
                <a:stCxn id="297" idx="1"/>
                <a:endCxn id="297" idx="3"/>
              </p:cNvCxnSpPr>
              <p:nvPr/>
            </p:nvCxnSpPr>
            <p:spPr>
              <a:xfrm>
                <a:off x="4281714" y="2032000"/>
                <a:ext cx="1190172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00" name="矩形 299"/>
            <p:cNvSpPr/>
            <p:nvPr/>
          </p:nvSpPr>
          <p:spPr>
            <a:xfrm>
              <a:off x="723366" y="1523497"/>
              <a:ext cx="1382741" cy="646331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dist"/>
              <a:r>
                <a:rPr lang="zh-CN" altLang="en-US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外</a:t>
              </a:r>
              <a:r>
                <a:rPr lang="zh-CN" altLang="en-US" sz="3600" b="1" dirty="0">
                  <a:solidFill>
                    <a:srgbClr val="C00000"/>
                  </a:solidFill>
                  <a:latin typeface="+mn-ea"/>
                </a:rPr>
                <a:t>甥</a:t>
              </a:r>
              <a:endPara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sp>
        <p:nvSpPr>
          <p:cNvPr id="301" name="TextBox 6"/>
          <p:cNvSpPr txBox="1"/>
          <p:nvPr/>
        </p:nvSpPr>
        <p:spPr>
          <a:xfrm>
            <a:off x="8143872" y="5515710"/>
            <a:ext cx="1265528" cy="52322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algn="l" defTabSz="1219200">
              <a:defRPr/>
            </a:pPr>
            <a:r>
              <a:rPr lang="en-US" altLang="zh-CN" sz="2800" dirty="0" err="1">
                <a:solidFill>
                  <a:srgbClr val="C00000"/>
                </a:solidFill>
                <a:latin typeface="+mn-ea"/>
                <a:cs typeface="圆体拼音" panose="02000503000000000000" charset="-122"/>
              </a:rPr>
              <a:t>nuó</a:t>
            </a:r>
            <a:endParaRPr lang="en-US" altLang="zh-CN" sz="2800" dirty="0">
              <a:solidFill>
                <a:srgbClr val="C00000"/>
              </a:solidFill>
              <a:latin typeface="+mn-ea"/>
              <a:cs typeface="圆体拼音" panose="02000503000000000000" charset="-122"/>
            </a:endParaRPr>
          </a:p>
        </p:txBody>
      </p:sp>
      <p:grpSp>
        <p:nvGrpSpPr>
          <p:cNvPr id="302" name="组合 301"/>
          <p:cNvGrpSpPr/>
          <p:nvPr/>
        </p:nvGrpSpPr>
        <p:grpSpPr>
          <a:xfrm>
            <a:off x="7421466" y="5981625"/>
            <a:ext cx="2896654" cy="646331"/>
            <a:chOff x="868506" y="3258135"/>
            <a:chExt cx="2896654" cy="646331"/>
          </a:xfrm>
        </p:grpSpPr>
        <p:grpSp>
          <p:nvGrpSpPr>
            <p:cNvPr id="303" name="组合 302"/>
            <p:cNvGrpSpPr/>
            <p:nvPr/>
          </p:nvGrpSpPr>
          <p:grpSpPr>
            <a:xfrm>
              <a:off x="868506" y="3261039"/>
              <a:ext cx="1382742" cy="628928"/>
              <a:chOff x="708852" y="1526401"/>
              <a:chExt cx="1382742" cy="628928"/>
            </a:xfrm>
          </p:grpSpPr>
          <p:grpSp>
            <p:nvGrpSpPr>
              <p:cNvPr id="304" name="组合 303"/>
              <p:cNvGrpSpPr/>
              <p:nvPr/>
            </p:nvGrpSpPr>
            <p:grpSpPr>
              <a:xfrm>
                <a:off x="708852" y="1526401"/>
                <a:ext cx="628927" cy="628928"/>
                <a:chOff x="4281714" y="1436914"/>
                <a:chExt cx="1190174" cy="1190172"/>
              </a:xfrm>
            </p:grpSpPr>
            <p:sp>
              <p:nvSpPr>
                <p:cNvPr id="305" name="矩形: 圆角 17"/>
                <p:cNvSpPr/>
                <p:nvPr/>
              </p:nvSpPr>
              <p:spPr>
                <a:xfrm>
                  <a:off x="4281716" y="1436914"/>
                  <a:ext cx="1190172" cy="1190172"/>
                </a:xfrm>
                <a:prstGeom prst="roundRect">
                  <a:avLst>
                    <a:gd name="adj" fmla="val 5691"/>
                  </a:avLst>
                </a:prstGeom>
                <a:solidFill>
                  <a:schemeClr val="bg1"/>
                </a:solidFill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9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endParaRPr>
                </a:p>
              </p:txBody>
            </p:sp>
            <p:cxnSp>
              <p:nvCxnSpPr>
                <p:cNvPr id="306" name="直接连接符 305"/>
                <p:cNvCxnSpPr>
                  <a:stCxn id="305" idx="0"/>
                  <a:endCxn id="305" idx="2"/>
                </p:cNvCxnSpPr>
                <p:nvPr/>
              </p:nvCxnSpPr>
              <p:spPr>
                <a:xfrm>
                  <a:off x="4876800" y="1436914"/>
                  <a:ext cx="0" cy="1190172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7" name="直接连接符 306"/>
                <p:cNvCxnSpPr>
                  <a:stCxn id="305" idx="1"/>
                  <a:endCxn id="305" idx="3"/>
                </p:cNvCxnSpPr>
                <p:nvPr/>
              </p:nvCxnSpPr>
              <p:spPr>
                <a:xfrm>
                  <a:off x="4281714" y="2032000"/>
                  <a:ext cx="1190172" cy="0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08" name="组合 307"/>
              <p:cNvGrpSpPr/>
              <p:nvPr/>
            </p:nvGrpSpPr>
            <p:grpSpPr>
              <a:xfrm>
                <a:off x="1462667" y="1526401"/>
                <a:ext cx="628927" cy="628928"/>
                <a:chOff x="4281714" y="1436914"/>
                <a:chExt cx="1190174" cy="1190172"/>
              </a:xfrm>
            </p:grpSpPr>
            <p:sp>
              <p:nvSpPr>
                <p:cNvPr id="309" name="矩形: 圆角 17"/>
                <p:cNvSpPr/>
                <p:nvPr/>
              </p:nvSpPr>
              <p:spPr>
                <a:xfrm>
                  <a:off x="4281716" y="1436914"/>
                  <a:ext cx="1190172" cy="1190172"/>
                </a:xfrm>
                <a:prstGeom prst="roundRect">
                  <a:avLst>
                    <a:gd name="adj" fmla="val 5691"/>
                  </a:avLst>
                </a:prstGeom>
                <a:solidFill>
                  <a:schemeClr val="bg1"/>
                </a:solidFill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9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endParaRPr>
                </a:p>
              </p:txBody>
            </p:sp>
            <p:cxnSp>
              <p:nvCxnSpPr>
                <p:cNvPr id="310" name="直接连接符 309"/>
                <p:cNvCxnSpPr>
                  <a:stCxn id="309" idx="0"/>
                  <a:endCxn id="309" idx="2"/>
                </p:cNvCxnSpPr>
                <p:nvPr/>
              </p:nvCxnSpPr>
              <p:spPr>
                <a:xfrm>
                  <a:off x="4876800" y="1436914"/>
                  <a:ext cx="0" cy="1190172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1" name="直接连接符 310"/>
                <p:cNvCxnSpPr>
                  <a:stCxn id="309" idx="1"/>
                  <a:endCxn id="309" idx="3"/>
                </p:cNvCxnSpPr>
                <p:nvPr/>
              </p:nvCxnSpPr>
              <p:spPr>
                <a:xfrm>
                  <a:off x="4281714" y="2032000"/>
                  <a:ext cx="1190172" cy="0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312" name="组合 311"/>
            <p:cNvGrpSpPr/>
            <p:nvPr/>
          </p:nvGrpSpPr>
          <p:grpSpPr>
            <a:xfrm>
              <a:off x="2382418" y="3261039"/>
              <a:ext cx="1382742" cy="628928"/>
              <a:chOff x="708852" y="1526401"/>
              <a:chExt cx="1382742" cy="628928"/>
            </a:xfrm>
          </p:grpSpPr>
          <p:grpSp>
            <p:nvGrpSpPr>
              <p:cNvPr id="313" name="组合 312"/>
              <p:cNvGrpSpPr/>
              <p:nvPr/>
            </p:nvGrpSpPr>
            <p:grpSpPr>
              <a:xfrm>
                <a:off x="708852" y="1526401"/>
                <a:ext cx="628927" cy="628928"/>
                <a:chOff x="4281714" y="1436914"/>
                <a:chExt cx="1190174" cy="1190172"/>
              </a:xfrm>
            </p:grpSpPr>
            <p:sp>
              <p:nvSpPr>
                <p:cNvPr id="314" name="矩形: 圆角 17"/>
                <p:cNvSpPr/>
                <p:nvPr/>
              </p:nvSpPr>
              <p:spPr>
                <a:xfrm>
                  <a:off x="4281716" y="1436914"/>
                  <a:ext cx="1190172" cy="1190172"/>
                </a:xfrm>
                <a:prstGeom prst="roundRect">
                  <a:avLst>
                    <a:gd name="adj" fmla="val 5691"/>
                  </a:avLst>
                </a:prstGeom>
                <a:solidFill>
                  <a:schemeClr val="bg1"/>
                </a:solidFill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9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endParaRPr>
                </a:p>
              </p:txBody>
            </p:sp>
            <p:cxnSp>
              <p:nvCxnSpPr>
                <p:cNvPr id="315" name="直接连接符 314"/>
                <p:cNvCxnSpPr>
                  <a:stCxn id="314" idx="0"/>
                  <a:endCxn id="314" idx="2"/>
                </p:cNvCxnSpPr>
                <p:nvPr/>
              </p:nvCxnSpPr>
              <p:spPr>
                <a:xfrm>
                  <a:off x="4876800" y="1436914"/>
                  <a:ext cx="0" cy="1190172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6" name="直接连接符 315"/>
                <p:cNvCxnSpPr>
                  <a:stCxn id="314" idx="1"/>
                  <a:endCxn id="314" idx="3"/>
                </p:cNvCxnSpPr>
                <p:nvPr/>
              </p:nvCxnSpPr>
              <p:spPr>
                <a:xfrm>
                  <a:off x="4281714" y="2032000"/>
                  <a:ext cx="1190172" cy="0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17" name="组合 316"/>
              <p:cNvGrpSpPr/>
              <p:nvPr/>
            </p:nvGrpSpPr>
            <p:grpSpPr>
              <a:xfrm>
                <a:off x="1462667" y="1526401"/>
                <a:ext cx="628927" cy="628928"/>
                <a:chOff x="4281714" y="1436914"/>
                <a:chExt cx="1190174" cy="1190172"/>
              </a:xfrm>
            </p:grpSpPr>
            <p:sp>
              <p:nvSpPr>
                <p:cNvPr id="318" name="矩形: 圆角 17"/>
                <p:cNvSpPr/>
                <p:nvPr/>
              </p:nvSpPr>
              <p:spPr>
                <a:xfrm>
                  <a:off x="4281716" y="1436914"/>
                  <a:ext cx="1190172" cy="1190172"/>
                </a:xfrm>
                <a:prstGeom prst="roundRect">
                  <a:avLst>
                    <a:gd name="adj" fmla="val 5691"/>
                  </a:avLst>
                </a:prstGeom>
                <a:solidFill>
                  <a:schemeClr val="bg1"/>
                </a:solidFill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9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endParaRPr>
                </a:p>
              </p:txBody>
            </p:sp>
            <p:cxnSp>
              <p:nvCxnSpPr>
                <p:cNvPr id="319" name="直接连接符 318"/>
                <p:cNvCxnSpPr>
                  <a:stCxn id="318" idx="0"/>
                  <a:endCxn id="318" idx="2"/>
                </p:cNvCxnSpPr>
                <p:nvPr/>
              </p:nvCxnSpPr>
              <p:spPr>
                <a:xfrm>
                  <a:off x="4876800" y="1436914"/>
                  <a:ext cx="0" cy="1190172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0" name="直接连接符 319"/>
                <p:cNvCxnSpPr>
                  <a:stCxn id="318" idx="1"/>
                  <a:endCxn id="318" idx="3"/>
                </p:cNvCxnSpPr>
                <p:nvPr/>
              </p:nvCxnSpPr>
              <p:spPr>
                <a:xfrm>
                  <a:off x="4281714" y="2032000"/>
                  <a:ext cx="1190172" cy="0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321" name="矩形 320"/>
            <p:cNvSpPr/>
            <p:nvPr/>
          </p:nvSpPr>
          <p:spPr>
            <a:xfrm>
              <a:off x="883020" y="3258135"/>
              <a:ext cx="2882139" cy="646331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dist"/>
              <a:r>
                <a:rPr lang="zh-CN" altLang="en-US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东</a:t>
              </a:r>
              <a:r>
                <a:rPr lang="zh-CN" altLang="en-US" sz="3600" b="1" dirty="0">
                  <a:solidFill>
                    <a:srgbClr val="C00000"/>
                  </a:solidFill>
                  <a:latin typeface="+mn-ea"/>
                </a:rPr>
                <a:t>挪</a:t>
              </a:r>
              <a:r>
                <a:rPr lang="zh-CN" altLang="en-US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西借</a:t>
              </a:r>
              <a:endPara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sp>
        <p:nvSpPr>
          <p:cNvPr id="333" name="TextBox 6"/>
          <p:cNvSpPr txBox="1"/>
          <p:nvPr/>
        </p:nvSpPr>
        <p:spPr>
          <a:xfrm>
            <a:off x="5925185" y="4333875"/>
            <a:ext cx="840740" cy="52197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algn="l" defTabSz="1219200">
              <a:defRPr/>
            </a:pPr>
            <a:r>
              <a:rPr lang="en-US" altLang="zh-CN" sz="2800" dirty="0" err="1">
                <a:solidFill>
                  <a:srgbClr val="C00000"/>
                </a:solidFill>
                <a:latin typeface="+mn-ea"/>
                <a:cs typeface="圆体拼音" panose="02000503000000000000" charset="-122"/>
              </a:rPr>
              <a:t>mù</a:t>
            </a:r>
            <a:endParaRPr lang="en-US" altLang="zh-CN" sz="2800" dirty="0">
              <a:solidFill>
                <a:srgbClr val="C00000"/>
              </a:solidFill>
              <a:latin typeface="+mn-ea"/>
              <a:cs typeface="圆体拼音" panose="02000503000000000000" charset="-122"/>
            </a:endParaRPr>
          </a:p>
        </p:txBody>
      </p:sp>
      <p:sp>
        <p:nvSpPr>
          <p:cNvPr id="334" name="TextBox 6"/>
          <p:cNvSpPr txBox="1"/>
          <p:nvPr/>
        </p:nvSpPr>
        <p:spPr>
          <a:xfrm>
            <a:off x="9657715" y="1993265"/>
            <a:ext cx="730250" cy="52197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algn="l" defTabSz="1219200">
              <a:defRPr/>
            </a:pPr>
            <a:r>
              <a:rPr lang="en-US" altLang="zh-CN" sz="2800" dirty="0" err="1">
                <a:solidFill>
                  <a:srgbClr val="C00000"/>
                </a:solidFill>
                <a:latin typeface="+mn-ea"/>
                <a:cs typeface="圆体拼音" panose="02000503000000000000" charset="-122"/>
              </a:rPr>
              <a:t>yá</a:t>
            </a:r>
            <a:endParaRPr lang="en-US" altLang="zh-CN" sz="2800" dirty="0">
              <a:solidFill>
                <a:srgbClr val="C00000"/>
              </a:solidFill>
              <a:latin typeface="+mn-ea"/>
              <a:cs typeface="圆体拼音" panose="02000503000000000000" charset="-122"/>
            </a:endParaRPr>
          </a:p>
        </p:txBody>
      </p:sp>
      <p:pic>
        <p:nvPicPr>
          <p:cNvPr id="335" name="图片 33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89383" y="-393699"/>
            <a:ext cx="1723571" cy="1995714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3055759" y="3702319"/>
            <a:ext cx="1397254" cy="645160"/>
            <a:chOff x="708853" y="1523497"/>
            <a:chExt cx="1397254" cy="645160"/>
          </a:xfrm>
        </p:grpSpPr>
        <p:grpSp>
          <p:nvGrpSpPr>
            <p:cNvPr id="3" name="组合 2"/>
            <p:cNvGrpSpPr/>
            <p:nvPr/>
          </p:nvGrpSpPr>
          <p:grpSpPr>
            <a:xfrm>
              <a:off x="708853" y="1526401"/>
              <a:ext cx="865350" cy="628928"/>
              <a:chOff x="4281716" y="1436914"/>
              <a:chExt cx="1637578" cy="1190172"/>
            </a:xfrm>
          </p:grpSpPr>
          <p:sp>
            <p:nvSpPr>
              <p:cNvPr id="4" name="矩形: 圆角 17"/>
              <p:cNvSpPr/>
              <p:nvPr/>
            </p:nvSpPr>
            <p:spPr>
              <a:xfrm>
                <a:off x="4281716" y="1436914"/>
                <a:ext cx="1190172" cy="1190172"/>
              </a:xfrm>
              <a:prstGeom prst="roundRect">
                <a:avLst>
                  <a:gd name="adj" fmla="val 5691"/>
                </a:avLst>
              </a:prstGeom>
              <a:solidFill>
                <a:schemeClr val="bg1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9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endParaRPr>
              </a:p>
            </p:txBody>
          </p:sp>
          <p:cxnSp>
            <p:nvCxnSpPr>
              <p:cNvPr id="5" name="直接连接符 4"/>
              <p:cNvCxnSpPr>
                <a:stCxn id="4" idx="0"/>
                <a:endCxn id="4" idx="2"/>
              </p:cNvCxnSpPr>
              <p:nvPr/>
            </p:nvCxnSpPr>
            <p:spPr>
              <a:xfrm>
                <a:off x="4876800" y="1436914"/>
                <a:ext cx="0" cy="1190172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>
                <a:off x="4729122" y="2032000"/>
                <a:ext cx="1190172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组合 11"/>
            <p:cNvGrpSpPr/>
            <p:nvPr/>
          </p:nvGrpSpPr>
          <p:grpSpPr>
            <a:xfrm>
              <a:off x="1462667" y="1526401"/>
              <a:ext cx="628927" cy="628928"/>
              <a:chOff x="4281714" y="1436914"/>
              <a:chExt cx="1190174" cy="1190172"/>
            </a:xfrm>
          </p:grpSpPr>
          <p:sp>
            <p:nvSpPr>
              <p:cNvPr id="13" name="矩形: 圆角 17"/>
              <p:cNvSpPr/>
              <p:nvPr/>
            </p:nvSpPr>
            <p:spPr>
              <a:xfrm>
                <a:off x="4281716" y="1436914"/>
                <a:ext cx="1190172" cy="1190172"/>
              </a:xfrm>
              <a:prstGeom prst="roundRect">
                <a:avLst>
                  <a:gd name="adj" fmla="val 5691"/>
                </a:avLst>
              </a:prstGeom>
              <a:solidFill>
                <a:schemeClr val="bg1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9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endParaRPr>
              </a:p>
            </p:txBody>
          </p:sp>
          <p:cxnSp>
            <p:nvCxnSpPr>
              <p:cNvPr id="18" name="直接连接符 17"/>
              <p:cNvCxnSpPr>
                <a:stCxn id="13" idx="0"/>
                <a:endCxn id="13" idx="2"/>
              </p:cNvCxnSpPr>
              <p:nvPr/>
            </p:nvCxnSpPr>
            <p:spPr>
              <a:xfrm>
                <a:off x="4876800" y="1436914"/>
                <a:ext cx="0" cy="1190172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>
                <a:stCxn id="13" idx="1"/>
                <a:endCxn id="13" idx="3"/>
              </p:cNvCxnSpPr>
              <p:nvPr/>
            </p:nvCxnSpPr>
            <p:spPr>
              <a:xfrm>
                <a:off x="4281714" y="2032000"/>
                <a:ext cx="1190172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5" name="矩形 64"/>
            <p:cNvSpPr/>
            <p:nvPr/>
          </p:nvSpPr>
          <p:spPr>
            <a:xfrm>
              <a:off x="723366" y="1523497"/>
              <a:ext cx="1382741" cy="645160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dist"/>
              <a:r>
                <a:rPr lang="zh-CN" altLang="en-US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勉</a:t>
              </a:r>
              <a:r>
                <a:rPr lang="zh-CN" altLang="en-US" sz="3600" b="1" dirty="0">
                  <a:solidFill>
                    <a:srgbClr val="C00000"/>
                  </a:solidFill>
                  <a:latin typeface="+mn-ea"/>
                </a:rPr>
                <a:t>强</a:t>
              </a:r>
              <a:endParaRPr lang="zh-CN" altLang="en-US" sz="3600" b="1" dirty="0">
                <a:solidFill>
                  <a:srgbClr val="C00000"/>
                </a:solidFill>
                <a:latin typeface="+mn-ea"/>
              </a:endParaRPr>
            </a:p>
          </p:txBody>
        </p:sp>
      </p:grpSp>
      <p:sp>
        <p:nvSpPr>
          <p:cNvPr id="66" name="TextBox 6"/>
          <p:cNvSpPr txBox="1"/>
          <p:nvPr/>
        </p:nvSpPr>
        <p:spPr>
          <a:xfrm>
            <a:off x="3554563" y="3187466"/>
            <a:ext cx="1197610" cy="52197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algn="l" defTabSz="1219200">
              <a:defRPr/>
            </a:pPr>
            <a:r>
              <a:rPr lang="en-US" altLang="zh-CN" sz="2800" dirty="0" err="1">
                <a:solidFill>
                  <a:srgbClr val="C00000"/>
                </a:solidFill>
                <a:latin typeface="+mn-ea"/>
                <a:cs typeface="圆体拼音" panose="02000503000000000000" charset="-122"/>
              </a:rPr>
              <a:t>qi</a:t>
            </a:r>
            <a:r>
              <a:rPr lang="en-US" altLang="zh-CN" sz="2800" b="1" dirty="0" err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圆体拼音" panose="02000503000000000000" charset="-122"/>
              </a:rPr>
              <a:t>ǎ</a:t>
            </a:r>
            <a:r>
              <a:rPr lang="en-US" altLang="zh-CN" sz="2800" dirty="0" err="1">
                <a:solidFill>
                  <a:srgbClr val="C00000"/>
                </a:solidFill>
                <a:latin typeface="+mn-ea"/>
                <a:cs typeface="圆体拼音" panose="02000503000000000000" charset="-122"/>
              </a:rPr>
              <a:t>ng</a:t>
            </a:r>
            <a:endParaRPr lang="en-US" altLang="zh-CN" sz="2800" dirty="0" err="1">
              <a:solidFill>
                <a:srgbClr val="C00000"/>
              </a:solidFill>
              <a:latin typeface="+mn-ea"/>
              <a:cs typeface="圆体拼音" panose="02000503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250"/>
                                        <p:tgtEl>
                                          <p:spTgt spid="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25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25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0" grpId="0"/>
      <p:bldP spid="32" grpId="0"/>
      <p:bldP spid="43" grpId="0"/>
      <p:bldP spid="54" grpId="0"/>
      <p:bldP spid="76" grpId="0"/>
      <p:bldP spid="98" grpId="0"/>
      <p:bldP spid="131" grpId="0"/>
      <p:bldP spid="163" grpId="0"/>
      <p:bldP spid="215" grpId="0"/>
      <p:bldP spid="257" grpId="0"/>
      <p:bldP spid="268" grpId="0"/>
      <p:bldP spid="334" grpId="0"/>
      <p:bldP spid="6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矩形 50"/>
          <p:cNvSpPr/>
          <p:nvPr userDrawn="1">
            <p:custDataLst>
              <p:tags r:id="rId1"/>
            </p:custDataLst>
          </p:nvPr>
        </p:nvSpPr>
        <p:spPr>
          <a:xfrm>
            <a:off x="561340" y="1092835"/>
            <a:ext cx="11029315" cy="5437505"/>
          </a:xfrm>
          <a:prstGeom prst="rect">
            <a:avLst/>
          </a:prstGeom>
          <a:solidFill>
            <a:schemeClr val="bg1">
              <a:alpha val="83000"/>
            </a:schemeClr>
          </a:solidFill>
          <a:ln>
            <a:noFill/>
          </a:ln>
          <a:effectLst>
            <a:outerShdw blurRad="2032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244600" y="1256665"/>
            <a:ext cx="4485005" cy="1581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defTabSz="1219200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3735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碌（    ）劳碌</a:t>
            </a:r>
            <a:endParaRPr lang="zh-CN" altLang="en-US" sz="3735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defTabSz="1219200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3735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禄（    ）俸</a:t>
            </a:r>
            <a:r>
              <a:rPr lang="zh-CN" altLang="en-US" sz="3735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禄</a:t>
            </a:r>
            <a:endParaRPr lang="zh-CN" altLang="en-US" sz="3735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defTabSz="1219200" eaLnBrk="1" hangingPunct="1">
              <a:lnSpc>
                <a:spcPct val="130000"/>
              </a:lnSpc>
              <a:spcBef>
                <a:spcPct val="0"/>
              </a:spcBef>
              <a:buNone/>
            </a:pPr>
            <a:endParaRPr lang="en-US" altLang="zh-CN" sz="3735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左大括号 3"/>
          <p:cNvSpPr/>
          <p:nvPr/>
        </p:nvSpPr>
        <p:spPr>
          <a:xfrm>
            <a:off x="1165225" y="1580515"/>
            <a:ext cx="159385" cy="970280"/>
          </a:xfrm>
          <a:prstGeom prst="leftBrace">
            <a:avLst>
              <a:gd name="adj1" fmla="val 40926"/>
              <a:gd name="adj2" fmla="val 50000"/>
            </a:avLst>
          </a:prstGeom>
          <a:noFill/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1219200" eaLnBrk="1" hangingPunct="1">
              <a:defRPr/>
            </a:pPr>
            <a:endParaRPr lang="zh-CN" altLang="en-US" sz="3735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23796" y="1325457"/>
            <a:ext cx="552450" cy="6661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defTabSz="1219200" eaLnBrk="1" hangingPunct="1">
              <a:defRPr/>
            </a:pPr>
            <a:r>
              <a:rPr lang="en-US" sz="3735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lù</a:t>
            </a:r>
            <a:endParaRPr lang="zh-CN" altLang="en-US" sz="3735" dirty="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446656" y="2083224"/>
            <a:ext cx="552450" cy="6661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defTabSz="1219200" eaLnBrk="1" hangingPunct="1">
              <a:defRPr/>
            </a:pPr>
            <a:r>
              <a:rPr lang="en-US" sz="3735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lù</a:t>
            </a:r>
            <a:endParaRPr lang="zh-CN" altLang="en-US" sz="3735" dirty="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1244389" y="3013923"/>
            <a:ext cx="3945467" cy="3829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defTabSz="1219200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3735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辍（</a:t>
            </a:r>
            <a:r>
              <a:rPr lang="en-US" altLang="zh-CN" sz="3735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r>
              <a:rPr lang="zh-CN" altLang="en-US" sz="3735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）不辍</a:t>
            </a:r>
            <a:r>
              <a:rPr lang="zh-CN" altLang="en-US" sz="3735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缀（    ）点缀</a:t>
            </a:r>
            <a:endParaRPr lang="zh-CN" altLang="en-US" sz="3735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defTabSz="1219200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3735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掇</a:t>
            </a:r>
            <a:r>
              <a:rPr lang="zh-CN" altLang="en-US" sz="3735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（    ）拾掇</a:t>
            </a:r>
            <a:endParaRPr lang="zh-CN" altLang="en-US" sz="3735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defTabSz="1219200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3735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啜（    ）啜泣</a:t>
            </a:r>
            <a:endParaRPr lang="zh-CN" altLang="en-US" sz="3735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defTabSz="1219200" eaLnBrk="1" hangingPunct="1">
              <a:lnSpc>
                <a:spcPct val="130000"/>
              </a:lnSpc>
              <a:spcBef>
                <a:spcPct val="0"/>
              </a:spcBef>
              <a:buNone/>
            </a:pPr>
            <a:endParaRPr lang="zh-CN" altLang="en-US" sz="3735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9" name="左大括号 18"/>
          <p:cNvSpPr/>
          <p:nvPr/>
        </p:nvSpPr>
        <p:spPr>
          <a:xfrm>
            <a:off x="1109980" y="3318510"/>
            <a:ext cx="213995" cy="2549525"/>
          </a:xfrm>
          <a:prstGeom prst="leftBrace">
            <a:avLst>
              <a:gd name="adj1" fmla="val 40926"/>
              <a:gd name="adj2" fmla="val 50000"/>
            </a:avLst>
          </a:prstGeom>
          <a:noFill/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1219200" eaLnBrk="1" hangingPunct="1">
              <a:defRPr/>
            </a:pPr>
            <a:endParaRPr lang="zh-CN" altLang="en-US" sz="3735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182496" y="3117003"/>
            <a:ext cx="1212850" cy="6661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defTabSz="1219200" eaLnBrk="1" hangingPunct="1">
              <a:defRPr/>
            </a:pPr>
            <a:r>
              <a:rPr lang="en-US" altLang="zh-CN" sz="3735" dirty="0" err="1">
                <a:solidFill>
                  <a:srgbClr val="FF0000"/>
                </a:solidFill>
                <a:latin typeface="+mn-cs"/>
              </a:rPr>
              <a:t>chuò</a:t>
            </a:r>
            <a:endParaRPr lang="en-US" altLang="zh-CN" sz="3735" dirty="0" err="1">
              <a:solidFill>
                <a:srgbClr val="FF0000"/>
              </a:solidFill>
              <a:latin typeface="+mn-cs"/>
            </a:endParaRPr>
          </a:p>
        </p:txBody>
      </p:sp>
      <p:grpSp>
        <p:nvGrpSpPr>
          <p:cNvPr id="29716" name="组合 5"/>
          <p:cNvGrpSpPr/>
          <p:nvPr>
            <p:custDataLst>
              <p:tags r:id="rId2"/>
            </p:custDataLst>
          </p:nvPr>
        </p:nvGrpSpPr>
        <p:grpSpPr>
          <a:xfrm>
            <a:off x="465773" y="240983"/>
            <a:ext cx="2120900" cy="736600"/>
            <a:chOff x="235585" y="31114"/>
            <a:chExt cx="2120900" cy="736601"/>
          </a:xfrm>
        </p:grpSpPr>
        <p:pic>
          <p:nvPicPr>
            <p:cNvPr id="29717" name="图片 6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/>
            <a:srcRect l="3770" t="29742" b="35384"/>
            <a:stretch>
              <a:fillRect/>
            </a:stretch>
          </p:blipFill>
          <p:spPr>
            <a:xfrm>
              <a:off x="235585" y="31114"/>
              <a:ext cx="2120900" cy="73660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4" name="文本框 33"/>
            <p:cNvSpPr txBox="1"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308927" y="128903"/>
              <a:ext cx="1930400" cy="583566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/>
                </a:defRPr>
              </a:lvl9pPr>
            </a:lstStyle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黑体" panose="02010609060101010101" charset="-122"/>
                  <a:ea typeface="黑体" panose="02010609060101010101" charset="-122"/>
                  <a:cs typeface="+mn-cs"/>
                </a:rPr>
                <a:t>形近字</a:t>
              </a:r>
              <a:endPara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930775" y="1256665"/>
            <a:ext cx="6372860" cy="162306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noAutofit/>
          </a:bodyPr>
          <a:p>
            <a:pPr indent="0" fontAlgn="auto">
              <a:lnSpc>
                <a:spcPct val="10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碌</a:t>
            </a:r>
            <a:r>
              <a:rPr lang="zh-CN" altLang="en-US" sz="3200" b="1">
                <a:sym typeface="宋体" panose="02010600030101010101" pitchFamily="2" charset="-122"/>
              </a:rPr>
              <a:t>: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从石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录声。本义</a:t>
            </a:r>
            <a:r>
              <a:rPr lang="zh-CN" altLang="en-US" sz="3200" b="1">
                <a:sym typeface="宋体" panose="02010600030101010101" pitchFamily="2" charset="-122"/>
              </a:rPr>
              <a:t>: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用来轧脱谷粒的农具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引申为平凡、繁忙。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禄</a:t>
            </a:r>
            <a:r>
              <a:rPr lang="zh-CN" altLang="en-US" sz="3200" b="1">
                <a:sym typeface="宋体" panose="02010600030101010101" pitchFamily="2" charset="-122"/>
              </a:rPr>
              <a:t>: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从示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录声。本义</a:t>
            </a:r>
            <a:r>
              <a:rPr lang="zh-CN" altLang="en-US" sz="3200" b="1">
                <a:sym typeface="宋体" panose="02010600030101010101" pitchFamily="2" charset="-122"/>
              </a:rPr>
              <a:t>: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福气、福运。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373370" y="3173095"/>
            <a:ext cx="3601720" cy="28613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pPr indent="0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不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辍</a:t>
            </a:r>
            <a:r>
              <a:rPr lang="zh-CN" altLang="en-US" sz="3600" b="1">
                <a:sym typeface="宋体" panose="02010600030101010101" pitchFamily="2" charset="-122"/>
              </a:rPr>
              <a:t>: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不听</a:t>
            </a:r>
            <a:r>
              <a:rPr lang="zh-CN" altLang="en-US" sz="3600">
                <a:sym typeface="+mn-ea"/>
              </a:rPr>
              <a:t>。</a:t>
            </a:r>
            <a:endParaRPr lang="zh-CN" altLang="en-US" sz="3600"/>
          </a:p>
          <a:p>
            <a:pPr indent="0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点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缀</a:t>
            </a:r>
            <a:r>
              <a:rPr lang="zh-CN" altLang="en-US" sz="3600" b="1">
                <a:sym typeface="宋体" panose="02010600030101010101" pitchFamily="2" charset="-122"/>
              </a:rPr>
              <a:t>: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装饰。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拾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掇</a:t>
            </a:r>
            <a:r>
              <a:rPr lang="zh-CN" altLang="en-US" sz="3600" b="1">
                <a:sym typeface="宋体" panose="02010600030101010101" pitchFamily="2" charset="-122"/>
              </a:rPr>
              <a:t>: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收拾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整修。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啜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泣</a:t>
            </a:r>
            <a:r>
              <a:rPr lang="zh-CN" altLang="en-US" sz="3600" b="1">
                <a:sym typeface="宋体" panose="02010600030101010101" pitchFamily="2" charset="-122"/>
              </a:rPr>
              <a:t>: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抽噎。</a:t>
            </a:r>
            <a:endParaRPr lang="zh-CN" altLang="en-US" sz="3600"/>
          </a:p>
        </p:txBody>
      </p:sp>
      <p:sp>
        <p:nvSpPr>
          <p:cNvPr id="8" name="矩形 7"/>
          <p:cNvSpPr/>
          <p:nvPr/>
        </p:nvSpPr>
        <p:spPr>
          <a:xfrm>
            <a:off x="2253616" y="4592743"/>
            <a:ext cx="975360" cy="6661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defTabSz="1219200" eaLnBrk="1" hangingPunct="1">
              <a:defRPr/>
            </a:pPr>
            <a:r>
              <a:rPr lang="en-US" altLang="zh-CN" sz="3735" dirty="0" err="1">
                <a:solidFill>
                  <a:srgbClr val="FF0000"/>
                </a:solidFill>
                <a:latin typeface="+mn-cs"/>
              </a:rPr>
              <a:t>duō</a:t>
            </a:r>
            <a:endParaRPr lang="en-US" altLang="zh-CN" sz="3735" dirty="0" err="1">
              <a:solidFill>
                <a:srgbClr val="FF0000"/>
              </a:solidFill>
              <a:latin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82496" y="5330613"/>
            <a:ext cx="1212850" cy="6661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defTabSz="1219200" eaLnBrk="1" hangingPunct="1">
              <a:defRPr/>
            </a:pPr>
            <a:r>
              <a:rPr lang="en-US" altLang="zh-CN" sz="3735" dirty="0" err="1">
                <a:solidFill>
                  <a:srgbClr val="FF0000"/>
                </a:solidFill>
                <a:latin typeface="+mn-cs"/>
              </a:rPr>
              <a:t>chuò</a:t>
            </a:r>
            <a:endParaRPr lang="en-US" altLang="zh-CN" sz="3735" dirty="0" err="1">
              <a:solidFill>
                <a:srgbClr val="FF0000"/>
              </a:solidFill>
              <a:latin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253616" y="3854873"/>
            <a:ext cx="1080770" cy="666115"/>
          </a:xfrm>
          <a:prstGeom prst="rect">
            <a:avLst/>
          </a:prstGeom>
        </p:spPr>
        <p:txBody>
          <a:bodyPr wrap="none">
            <a:spAutoFit/>
          </a:bodyPr>
          <a:p>
            <a:pPr algn="l" defTabSz="1219200" eaLnBrk="1" hangingPunct="1">
              <a:defRPr/>
            </a:pPr>
            <a:r>
              <a:rPr lang="en-US" altLang="zh-CN" sz="3735" dirty="0" err="1">
                <a:solidFill>
                  <a:srgbClr val="FF0000"/>
                </a:solidFill>
                <a:latin typeface="+mn-cs"/>
              </a:rPr>
              <a:t>zhuì</a:t>
            </a:r>
            <a:endParaRPr lang="en-US" altLang="zh-CN" sz="3735" dirty="0" err="1">
              <a:solidFill>
                <a:srgbClr val="FF0000"/>
              </a:solidFill>
              <a:latin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20" grpId="0"/>
      <p:bldP spid="8" grpId="0"/>
      <p:bldP spid="9" grpId="0"/>
      <p:bldP spid="11" grpId="0"/>
      <p:bldP spid="2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>
            <a:alphaModFix amt="67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" name="矩形 7"/>
          <p:cNvSpPr/>
          <p:nvPr/>
        </p:nvSpPr>
        <p:spPr>
          <a:xfrm>
            <a:off x="0" y="0"/>
            <a:ext cx="12192000" cy="6857365"/>
          </a:xfrm>
          <a:prstGeom prst="rect">
            <a:avLst/>
          </a:prstGeom>
          <a:gradFill>
            <a:gsLst>
              <a:gs pos="100000">
                <a:schemeClr val="tx1">
                  <a:alpha val="44000"/>
                </a:schemeClr>
              </a:gs>
              <a:gs pos="44300">
                <a:schemeClr val="accent2">
                  <a:lumMod val="10000"/>
                  <a:lumOff val="90000"/>
                  <a:alpha val="42000"/>
                </a:schemeClr>
              </a:gs>
              <a:gs pos="0">
                <a:schemeClr val="bg1">
                  <a:alpha val="0"/>
                </a:schemeClr>
              </a:gs>
            </a:gsLst>
            <a:lin ang="10800000" scaled="1"/>
          </a:gradFill>
          <a:ln>
            <a:gradFill flip="none" rotWithShape="1">
              <a:gsLst>
                <a:gs pos="0">
                  <a:schemeClr val="accent2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55245" y="47625"/>
            <a:ext cx="2134870" cy="763905"/>
            <a:chOff x="87" y="75"/>
            <a:chExt cx="3362" cy="1203"/>
          </a:xfrm>
        </p:grpSpPr>
        <p:sp>
          <p:nvSpPr>
            <p:cNvPr id="5" name="矩形 4"/>
            <p:cNvSpPr/>
            <p:nvPr/>
          </p:nvSpPr>
          <p:spPr>
            <a:xfrm>
              <a:off x="451" y="316"/>
              <a:ext cx="2998" cy="96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3200" b="1">
                  <a:solidFill>
                    <a:schemeClr val="tx1"/>
                  </a:solidFill>
                  <a:effectLst/>
                  <a:latin typeface="+mj-ea"/>
                  <a:ea typeface="+mj-ea"/>
                </a:rPr>
                <a:t>作者名片</a:t>
              </a:r>
              <a:endParaRPr lang="zh-CN" altLang="en-US" sz="3200" b="1">
                <a:solidFill>
                  <a:schemeClr val="tx1"/>
                </a:solidFill>
                <a:effectLst/>
                <a:latin typeface="+mj-ea"/>
                <a:ea typeface="+mj-ea"/>
              </a:endParaRPr>
            </a:p>
          </p:txBody>
        </p:sp>
        <p:sp>
          <p:nvSpPr>
            <p:cNvPr id="12" name="椭圆 11"/>
            <p:cNvSpPr/>
            <p:nvPr>
              <p:custDataLst>
                <p:tags r:id="rId2"/>
              </p:custDataLst>
            </p:nvPr>
          </p:nvSpPr>
          <p:spPr>
            <a:xfrm>
              <a:off x="87" y="75"/>
              <a:ext cx="549" cy="562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>
                <a:lnSpc>
                  <a:spcPct val="120000"/>
                </a:lnSpc>
              </a:pPr>
              <a:endParaRPr lang="zh-CN" altLang="en-US" sz="135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2731135" y="1038225"/>
            <a:ext cx="9154160" cy="5454650"/>
          </a:xfrm>
          <a:prstGeom prst="rect">
            <a:avLst/>
          </a:prstGeom>
          <a:solidFill>
            <a:schemeClr val="bg1">
              <a:alpha val="96000"/>
            </a:schemeClr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196" name="文本框 1"/>
          <p:cNvSpPr txBox="1">
            <a:spLocks noChangeArrowheads="1"/>
          </p:cNvSpPr>
          <p:nvPr/>
        </p:nvSpPr>
        <p:spPr bwMode="auto">
          <a:xfrm>
            <a:off x="3024505" y="1026160"/>
            <a:ext cx="8779510" cy="5222240"/>
          </a:xfrm>
          <a:prstGeom prst="rect">
            <a:avLst/>
          </a:prstGeom>
          <a:noFill/>
          <a:ln>
            <a:noFill/>
          </a:ln>
        </p:spPr>
        <p:txBody>
          <a:bodyPr wrap="square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l" eaLnBrk="1">
              <a:lnSpc>
                <a:spcPct val="115000"/>
              </a:lnSpc>
              <a:buNone/>
            </a:pPr>
            <a:r>
              <a:rPr sz="40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朱德</a:t>
            </a:r>
            <a:r>
              <a:rPr altLang="zh-CN" sz="3200" b="1" dirty="0">
                <a:solidFill>
                  <a:srgbClr val="00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字玉阶</a:t>
            </a:r>
            <a:r>
              <a:rPr altLang="zh-CN" sz="3200" b="1" dirty="0">
                <a:solidFill>
                  <a:srgbClr val="00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四川仪陇人。伟大的马克思主义者和无产阶级革命家、军事家</a:t>
            </a:r>
            <a:r>
              <a:rPr altLang="zh-CN" sz="3200" b="1" dirty="0">
                <a:solidFill>
                  <a:srgbClr val="00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中国共产党、中国人民解放军、中华人民共和国主要缔造者与领导人之一</a:t>
            </a:r>
            <a:r>
              <a:rPr altLang="zh-CN" sz="3200" b="1" dirty="0">
                <a:solidFill>
                  <a:srgbClr val="00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位列</a:t>
            </a:r>
            <a:r>
              <a:rPr lang="en-US" altLang="zh-CN" sz="3200" b="1">
                <a:solidFill>
                  <a:srgbClr val="FF0000"/>
                </a:solidFill>
                <a:latin typeface="PMingLiU-ExtB" panose="02020500000000000000" charset="-120"/>
                <a:ea typeface="PMingLiU-ExtB" panose="02020500000000000000" charset="-120"/>
                <a:cs typeface="黑体" panose="02010609060101010101" charset="-122"/>
                <a:sym typeface="+mn-ea"/>
              </a:rPr>
              <a:t>“</a:t>
            </a:r>
            <a:r>
              <a:rPr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开国十大</a:t>
            </a:r>
            <a:r>
              <a:rPr lang="en-US" altLang="zh-CN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元帅</a:t>
            </a:r>
            <a:r>
              <a:rPr lang="en-US" altLang="zh-CN" sz="3200" b="1">
                <a:solidFill>
                  <a:srgbClr val="FF0000"/>
                </a:solidFill>
                <a:latin typeface="PMingLiU-ExtB" panose="02020500000000000000" charset="-120"/>
                <a:ea typeface="PMingLiU-ExtB" panose="02020500000000000000" charset="-120"/>
                <a:cs typeface="黑体" panose="02010609060101010101" charset="-122"/>
                <a:sym typeface="+mn-ea"/>
              </a:rPr>
              <a:t>”</a:t>
            </a:r>
            <a:r>
              <a:rPr lang="en-US" altLang="zh-CN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之首</a:t>
            </a:r>
            <a:r>
              <a:rPr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endParaRPr sz="32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algn="l" eaLnBrk="1">
              <a:lnSpc>
                <a:spcPct val="25000"/>
              </a:lnSpc>
              <a:buNone/>
            </a:pPr>
            <a:endParaRPr sz="32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algn="l" eaLnBrk="1">
              <a:lnSpc>
                <a:spcPct val="115000"/>
              </a:lnSpc>
              <a:buNone/>
            </a:pPr>
            <a:r>
              <a:rPr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他出生佃户家庭</a:t>
            </a:r>
            <a:r>
              <a:rPr altLang="zh-CN" sz="3200" b="1" dirty="0">
                <a:solidFill>
                  <a:srgbClr val="00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参加革命近70年</a:t>
            </a:r>
            <a:r>
              <a:rPr altLang="zh-CN" sz="3200" b="1" dirty="0">
                <a:solidFill>
                  <a:srgbClr val="00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为中国人民解放事业和社会主义建设事业建立了不朽功勋</a:t>
            </a:r>
            <a:r>
              <a:rPr altLang="zh-CN" sz="3200" b="1" dirty="0">
                <a:solidFill>
                  <a:srgbClr val="00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深受全党、全军、全国各族人民的爱戴和崇敬。</a:t>
            </a:r>
            <a:r>
              <a:rPr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毛泽东称赞他是</a:t>
            </a:r>
            <a:r>
              <a:rPr sz="3200" b="1">
                <a:solidFill>
                  <a:srgbClr val="FF0000"/>
                </a:solidFill>
                <a:latin typeface="PMingLiU-ExtB" panose="02020500000000000000" charset="-120"/>
                <a:ea typeface="PMingLiU-ExtB" panose="02020500000000000000" charset="-120"/>
                <a:cs typeface="黑体" panose="02010609060101010101" charset="-122"/>
                <a:sym typeface="+mn-ea"/>
              </a:rPr>
              <a:t>“</a:t>
            </a:r>
            <a:r>
              <a:rPr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人民的光荣</a:t>
            </a:r>
            <a:r>
              <a:rPr sz="3200" b="1">
                <a:solidFill>
                  <a:srgbClr val="FF0000"/>
                </a:solidFill>
                <a:latin typeface="PMingLiU-ExtB" panose="02020500000000000000" charset="-120"/>
                <a:ea typeface="PMingLiU-ExtB" panose="02020500000000000000" charset="-120"/>
                <a:cs typeface="黑体" panose="02010609060101010101" charset="-122"/>
                <a:sym typeface="+mn-ea"/>
              </a:rPr>
              <a:t>”</a:t>
            </a:r>
            <a:r>
              <a:rPr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endParaRPr lang="zh-CN" altLang="en-US" sz="32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l" eaLnBrk="1">
              <a:lnSpc>
                <a:spcPct val="115000"/>
              </a:lnSpc>
              <a:buNone/>
            </a:pPr>
            <a:endParaRPr sz="32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4" name="图片 3"/>
          <p:cNvPicPr/>
          <p:nvPr/>
        </p:nvPicPr>
        <p:blipFill>
          <a:blip r:embed="rId3"/>
          <a:srcRect l="8146" t="18049" r="12016" b="293"/>
        </p:blipFill>
        <p:spPr>
          <a:xfrm>
            <a:off x="-347980" y="1718310"/>
            <a:ext cx="3510280" cy="513969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1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 animBg="1"/>
      <p:bldP spid="8196" grpId="1"/>
      <p:bldP spid="8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>
            <a:alphaModFix amt="2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627380" y="985520"/>
            <a:ext cx="10913745" cy="2339975"/>
          </a:xfrm>
          <a:prstGeom prst="rect">
            <a:avLst/>
          </a:prstGeom>
          <a:solidFill>
            <a:schemeClr val="bg1"/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55245" y="47625"/>
            <a:ext cx="2134870" cy="763905"/>
            <a:chOff x="87" y="75"/>
            <a:chExt cx="3362" cy="1203"/>
          </a:xfrm>
        </p:grpSpPr>
        <p:sp>
          <p:nvSpPr>
            <p:cNvPr id="5" name="矩形 4"/>
            <p:cNvSpPr/>
            <p:nvPr/>
          </p:nvSpPr>
          <p:spPr>
            <a:xfrm>
              <a:off x="451" y="316"/>
              <a:ext cx="2998" cy="96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3200" b="1">
                  <a:solidFill>
                    <a:schemeClr val="tx1"/>
                  </a:solidFill>
                  <a:effectLst/>
                  <a:latin typeface="+mj-ea"/>
                  <a:ea typeface="+mj-ea"/>
                </a:rPr>
                <a:t>创作背景</a:t>
              </a:r>
              <a:endParaRPr lang="zh-CN" altLang="en-US" sz="3200" b="1">
                <a:solidFill>
                  <a:schemeClr val="tx1"/>
                </a:solidFill>
                <a:effectLst/>
                <a:latin typeface="+mj-ea"/>
                <a:ea typeface="+mj-ea"/>
              </a:endParaRPr>
            </a:p>
          </p:txBody>
        </p:sp>
        <p:sp>
          <p:nvSpPr>
            <p:cNvPr id="12" name="椭圆 11"/>
            <p:cNvSpPr/>
            <p:nvPr>
              <p:custDataLst>
                <p:tags r:id="rId2"/>
              </p:custDataLst>
            </p:nvPr>
          </p:nvSpPr>
          <p:spPr>
            <a:xfrm>
              <a:off x="87" y="75"/>
              <a:ext cx="549" cy="562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>
                <a:lnSpc>
                  <a:spcPct val="120000"/>
                </a:lnSpc>
              </a:pPr>
              <a:endParaRPr lang="zh-CN" altLang="en-US" sz="135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6" name="图片 5">
            <a:hlinkClick r:id="rId3" action="ppaction://hlinksldjump"/>
          </p:cNvPr>
          <p:cNvPicPr/>
          <p:nvPr/>
        </p:nvPicPr>
        <p:blipFill>
          <a:blip r:embed="rId4"/>
        </p:blipFill>
        <p:spPr>
          <a:xfrm>
            <a:off x="731520" y="3348355"/>
            <a:ext cx="5243830" cy="3604895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02070" y="3370580"/>
            <a:ext cx="4984115" cy="360172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3" name="文本框 2"/>
          <p:cNvSpPr txBox="1"/>
          <p:nvPr/>
        </p:nvSpPr>
        <p:spPr>
          <a:xfrm>
            <a:off x="709295" y="1052830"/>
            <a:ext cx="10762615" cy="22085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  <a:hlinkClick r:id="rId3" action="ppaction://hlinksldjump">
                  <a:extLst>
                    <a:ext uri="{DAF060AB-1E55-43B9-8AAB-6FB025537F2F}">
                      <wpsdc:hlinkClr xmlns:wpsdc="http://www.wps.cn/officeDocument/2017/drawingmlCustomData" val="000000"/>
                      <wpsdc:folHlinkClr xmlns:wpsdc="http://www.wps.cn/officeDocument/2017/drawingmlCustomData" val="0D0D0D"/>
                      <wpsdc:hlinkUnderline xmlns:wpsdc="http://www.wps.cn/officeDocument/2017/drawingmlCustomData" val="0"/>
                    </a:ext>
                  </a:extLst>
                </a:hlinkClick>
              </a:rPr>
              <a:t>1944</a:t>
            </a:r>
            <a:r>
              <a:rPr lang="zh-CN" altLang="en-US" sz="32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  <a:hlinkClick r:id="rId3" action="ppaction://hlinksldjump">
                  <a:extLst>
                    <a:ext uri="{DAF060AB-1E55-43B9-8AAB-6FB025537F2F}">
                      <wpsdc:hlinkClr xmlns:wpsdc="http://www.wps.cn/officeDocument/2017/drawingmlCustomData" val="000000"/>
                      <wpsdc:folHlinkClr xmlns:wpsdc="http://www.wps.cn/officeDocument/2017/drawingmlCustomData" val="0D0D0D"/>
                      <wpsdc:hlinkUnderline xmlns:wpsdc="http://www.wps.cn/officeDocument/2017/drawingmlCustomData" val="0"/>
                    </a:ext>
                  </a:extLst>
                </a:hlinkClick>
              </a:rPr>
              <a:t>年</a:t>
            </a:r>
            <a:r>
              <a:rPr lang="en-US" altLang="zh-CN" sz="32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  <a:hlinkClick r:id="rId3" action="ppaction://hlinksldjump">
                  <a:extLst>
                    <a:ext uri="{DAF060AB-1E55-43B9-8AAB-6FB025537F2F}">
                      <wpsdc:hlinkClr xmlns:wpsdc="http://www.wps.cn/officeDocument/2017/drawingmlCustomData" val="000000"/>
                      <wpsdc:folHlinkClr xmlns:wpsdc="http://www.wps.cn/officeDocument/2017/drawingmlCustomData" val="0D0D0D"/>
                      <wpsdc:hlinkUnderline xmlns:wpsdc="http://www.wps.cn/officeDocument/2017/drawingmlCustomData" val="0"/>
                    </a:ext>
                  </a:extLst>
                </a:hlinkClick>
              </a:rPr>
              <a:t>4</a:t>
            </a:r>
            <a:r>
              <a:rPr lang="zh-CN" altLang="en-US" sz="32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  <a:hlinkClick r:id="rId3" action="ppaction://hlinksldjump">
                  <a:extLst>
                    <a:ext uri="{DAF060AB-1E55-43B9-8AAB-6FB025537F2F}">
                      <wpsdc:hlinkClr xmlns:wpsdc="http://www.wps.cn/officeDocument/2017/drawingmlCustomData" val="000000"/>
                      <wpsdc:folHlinkClr xmlns:wpsdc="http://www.wps.cn/officeDocument/2017/drawingmlCustomData" val="0D0D0D"/>
                      <wpsdc:hlinkUnderline xmlns:wpsdc="http://www.wps.cn/officeDocument/2017/drawingmlCustomData" val="0"/>
                    </a:ext>
                  </a:extLst>
                </a:hlinkClick>
              </a:rPr>
              <a:t>月</a:t>
            </a:r>
            <a:r>
              <a:rPr lang="en-US" altLang="zh-CN" sz="32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  <a:hlinkClick r:id="rId3" action="ppaction://hlinksldjump">
                  <a:extLst>
                    <a:ext uri="{DAF060AB-1E55-43B9-8AAB-6FB025537F2F}">
                      <wpsdc:hlinkClr xmlns:wpsdc="http://www.wps.cn/officeDocument/2017/drawingmlCustomData" val="000000"/>
                      <wpsdc:folHlinkClr xmlns:wpsdc="http://www.wps.cn/officeDocument/2017/drawingmlCustomData" val="0D0D0D"/>
                      <wpsdc:hlinkUnderline xmlns:wpsdc="http://www.wps.cn/officeDocument/2017/drawingmlCustomData" val="0"/>
                    </a:ext>
                  </a:extLst>
                </a:hlinkClick>
              </a:rPr>
              <a:t>10</a:t>
            </a:r>
            <a:r>
              <a:rPr lang="zh-CN" altLang="en-US" sz="32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  <a:hlinkClick r:id="rId3" action="ppaction://hlinksldjump">
                  <a:extLst>
                    <a:ext uri="{DAF060AB-1E55-43B9-8AAB-6FB025537F2F}">
                      <wpsdc:hlinkClr xmlns:wpsdc="http://www.wps.cn/officeDocument/2017/drawingmlCustomData" val="000000"/>
                      <wpsdc:folHlinkClr xmlns:wpsdc="http://www.wps.cn/officeDocument/2017/drawingmlCustomData" val="0D0D0D"/>
                      <wpsdc:hlinkUnderline xmlns:wpsdc="http://www.wps.cn/officeDocument/2017/drawingmlCustomData" val="0"/>
                    </a:ext>
                  </a:extLst>
                </a:hlinkClick>
              </a:rPr>
              <a:t>日</a:t>
            </a:r>
            <a:r>
              <a:rPr altLang="zh-CN" sz="3200" b="1" dirty="0">
                <a:solidFill>
                  <a:srgbClr val="00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  <a:hlinkClick r:id="rId3" action="ppaction://hlinksldjump">
                  <a:extLst>
                    <a:ext uri="{DAF060AB-1E55-43B9-8AAB-6FB025537F2F}">
                      <wpsdc:hlinkClr xmlns:wpsdc="http://www.wps.cn/officeDocument/2017/drawingmlCustomData" val="000000"/>
                      <wpsdc:folHlinkClr xmlns:wpsdc="http://www.wps.cn/officeDocument/2017/drawingmlCustomData" val="0D0D0D"/>
                      <wpsdc:hlinkUnderline xmlns:wpsdc="http://www.wps.cn/officeDocument/2017/drawingmlCustomData" val="0"/>
                    </a:ext>
                  </a:extLst>
                </a:hlinkClick>
              </a:rPr>
              <a:t>延安各界隆重举行了追悼八路军总司令朱德的母亲</a:t>
            </a:r>
            <a:r>
              <a:rPr lang="zh-CN" altLang="en-US" sz="3200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  <a:hlinkClick r:id="rId3" action="ppaction://hlinksldjump">
                  <a:extLst>
                    <a:ext uri="{DAF060AB-1E55-43B9-8AAB-6FB025537F2F}">
                      <wpsdc:hlinkClr xmlns:wpsdc="http://www.wps.cn/officeDocument/2017/drawingmlCustomData" val="000000"/>
                      <wpsdc:folHlinkClr xmlns:wpsdc="http://www.wps.cn/officeDocument/2017/drawingmlCustomData" val="0D0D0D"/>
                      <wpsdc:hlinkUnderline xmlns:wpsdc="http://www.wps.cn/officeDocument/2017/drawingmlCustomData" val="0"/>
                    </a:ext>
                  </a:extLst>
                </a:hlinkClick>
              </a:rPr>
              <a:t>锺太夫人</a:t>
            </a:r>
            <a:r>
              <a:rPr lang="zh-CN" altLang="en-US" sz="32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  <a:hlinkClick r:id="rId3" action="ppaction://hlinksldjump">
                  <a:extLst>
                    <a:ext uri="{DAF060AB-1E55-43B9-8AAB-6FB025537F2F}">
                      <wpsdc:hlinkClr xmlns:wpsdc="http://www.wps.cn/officeDocument/2017/drawingmlCustomData" val="000000"/>
                      <wpsdc:folHlinkClr xmlns:wpsdc="http://www.wps.cn/officeDocument/2017/drawingmlCustomData" val="0D0D0D"/>
                      <wpsdc:hlinkUnderline xmlns:wpsdc="http://www.wps.cn/officeDocument/2017/drawingmlCustomData" val="0"/>
                    </a:ext>
                  </a:extLst>
                </a:hlinkClick>
              </a:rPr>
              <a:t>的大会。</a:t>
            </a:r>
            <a:endParaRPr lang="zh-CN" altLang="en-US" sz="32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  <a:hlinkClick r:id="rId3" action="ppaction://hlinksldjump">
                <a:extLst>
                  <a:ext uri="{DAF060AB-1E55-43B9-8AAB-6FB025537F2F}">
                    <wpsdc:hlinkClr xmlns:wpsdc="http://www.wps.cn/officeDocument/2017/drawingmlCustomData" val="000000"/>
                    <wpsdc:folHlinkClr xmlns:wpsdc="http://www.wps.cn/officeDocument/2017/drawingmlCustomData" val="0D0D0D"/>
                    <wpsdc:hlinkUnderline xmlns:wpsdc="http://www.wps.cn/officeDocument/2017/drawingmlCustomData" val="0"/>
                  </a:ext>
                </a:extLst>
              </a:hlinkClick>
            </a:endParaRPr>
          </a:p>
          <a:p>
            <a:pPr>
              <a:lnSpc>
                <a:spcPct val="30000"/>
              </a:lnSpc>
            </a:pPr>
            <a:endParaRPr lang="zh-CN" altLang="en-US" sz="32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r>
              <a:rPr lang="zh-CN" altLang="en-US" sz="32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本文是朱德同志在得知母亲去世的消息后</a:t>
            </a:r>
            <a:r>
              <a:rPr altLang="zh-CN" sz="3200" b="1" dirty="0">
                <a:solidFill>
                  <a:srgbClr val="00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悲痛万分</a:t>
            </a:r>
            <a:r>
              <a:rPr altLang="zh-CN" sz="3200" b="1" dirty="0">
                <a:solidFill>
                  <a:srgbClr val="00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写成的一篇回忆母亲的文章</a:t>
            </a:r>
            <a:r>
              <a:rPr altLang="zh-CN" sz="3200" b="1" dirty="0">
                <a:solidFill>
                  <a:srgbClr val="00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刊载在延安</a:t>
            </a:r>
            <a:r>
              <a:rPr lang="en-US" altLang="zh-CN" sz="32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《</a:t>
            </a:r>
            <a:r>
              <a:rPr lang="zh-CN" altLang="en-US" sz="32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解放日报</a:t>
            </a:r>
            <a:r>
              <a:rPr lang="en-US" altLang="zh-CN" sz="32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》</a:t>
            </a:r>
            <a:r>
              <a:rPr lang="zh-CN" altLang="en-US" sz="32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上。</a:t>
            </a:r>
            <a:endParaRPr lang="zh-CN" altLang="en-US" sz="32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rotWithShape="0">
          <a:blip r:embed="rId1">
            <a:alphaModFix amt="2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493395" y="1016635"/>
            <a:ext cx="11132820" cy="984885"/>
          </a:xfrm>
          <a:prstGeom prst="rect">
            <a:avLst/>
          </a:prstGeom>
          <a:gradFill>
            <a:gsLst>
              <a:gs pos="100000">
                <a:schemeClr val="accent4">
                  <a:alpha val="33000"/>
                </a:schemeClr>
              </a:gs>
              <a:gs pos="44300">
                <a:schemeClr val="accent2">
                  <a:lumMod val="10000"/>
                  <a:lumOff val="90000"/>
                  <a:alpha val="42000"/>
                </a:schemeClr>
              </a:gs>
              <a:gs pos="0">
                <a:schemeClr val="bg1">
                  <a:alpha val="0"/>
                </a:schemeClr>
              </a:gs>
            </a:gsLst>
            <a:lin ang="10800000" scaled="1"/>
          </a:gradFill>
          <a:ln>
            <a:gradFill flip="none" rotWithShape="1">
              <a:gsLst>
                <a:gs pos="0">
                  <a:schemeClr val="accent2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22994" y="1039366"/>
            <a:ext cx="10424357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dirty="0">
                <a:latin typeface="清雅黑体" charset="0"/>
                <a:ea typeface="清雅黑体" charset="0"/>
                <a:sym typeface="清雅黑体" charset="0"/>
              </a:rPr>
              <a:t>这位伟大的母亲去世之后，党中央和毛主席分送挽联：</a:t>
            </a:r>
            <a:endParaRPr lang="zh-CN" altLang="en-US" sz="3200" dirty="0">
              <a:latin typeface="清雅黑体" charset="0"/>
              <a:ea typeface="清雅黑体" charset="0"/>
              <a:sym typeface="清雅黑体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23392" y="2410465"/>
            <a:ext cx="10693907" cy="1308789"/>
            <a:chOff x="723392" y="2410465"/>
            <a:chExt cx="10693907" cy="1177165"/>
          </a:xfrm>
          <a:solidFill>
            <a:schemeClr val="accent3">
              <a:lumMod val="20000"/>
              <a:lumOff val="80000"/>
            </a:schemeClr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7" name="任意多边形: 形状 96"/>
            <p:cNvSpPr/>
            <p:nvPr/>
          </p:nvSpPr>
          <p:spPr>
            <a:xfrm>
              <a:off x="723392" y="2410465"/>
              <a:ext cx="10693907" cy="1177165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  <a:effectLst>
              <a:outerShdw blurRad="254000" dist="63500" dir="16200000" rotWithShape="0">
                <a:srgbClr val="7AA794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863344" y="2439592"/>
              <a:ext cx="9614155" cy="10891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grpFill/>
                </a14:hiddenFill>
              </a:ext>
            </a:extLst>
          </p:spPr>
          <p:txBody>
            <a:bodyPr wrap="square">
              <a:spAutoFit/>
            </a:bodyPr>
            <a:lstStyle/>
            <a:p>
              <a:pPr indent="0">
                <a:lnSpc>
                  <a:spcPct val="130000"/>
                </a:lnSpc>
                <a:buFont typeface="Arial" panose="020B0604020202020204" pitchFamily="34" charset="0"/>
                <a:buNone/>
              </a:pPr>
              <a:r>
                <a:rPr lang="zh-CN" altLang="en-US" sz="28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党中央的挽联：</a:t>
              </a:r>
              <a:endParaRPr lang="en-US" altLang="zh-CN" sz="2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  <a:p>
              <a:pPr indent="0">
                <a:lnSpc>
                  <a:spcPct val="130000"/>
                </a:lnSpc>
                <a:buFont typeface="Arial" panose="020B0604020202020204" pitchFamily="34" charset="0"/>
                <a:buNone/>
              </a:pPr>
              <a:r>
                <a:rPr lang="zh-CN" altLang="en-US" sz="2800" b="1" dirty="0">
                  <a:solidFill>
                    <a:srgbClr val="C00000"/>
                  </a:solidFill>
                </a:rPr>
                <a:t>八路公勋大孝为国；一生劳动吾党之光。</a:t>
              </a:r>
              <a:endParaRPr lang="zh-CN" altLang="en-US" sz="2800" b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23392" y="4227801"/>
            <a:ext cx="10693907" cy="1308789"/>
            <a:chOff x="723392" y="4227801"/>
            <a:chExt cx="10693907" cy="1308789"/>
          </a:xfrm>
          <a:solidFill>
            <a:schemeClr val="accent5">
              <a:lumMod val="20000"/>
              <a:lumOff val="80000"/>
            </a:schemeClr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2" name="任意多边形: 形状 96"/>
            <p:cNvSpPr/>
            <p:nvPr/>
          </p:nvSpPr>
          <p:spPr>
            <a:xfrm>
              <a:off x="723392" y="4227801"/>
              <a:ext cx="10693907" cy="130878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  <a:effectLst>
              <a:outerShdw blurRad="254000" dist="63500" dir="16200000" rotWithShape="0">
                <a:srgbClr val="7AA794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863344" y="4281328"/>
              <a:ext cx="9614155" cy="1210945"/>
            </a:xfrm>
            <a:prstGeom prst="rect">
              <a:avLst/>
            </a:prstGeom>
            <a:grp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grpFill/>
                </a14:hiddenFill>
              </a:ext>
            </a:extLst>
          </p:spPr>
          <p:txBody>
            <a:bodyPr wrap="square">
              <a:spAutoFit/>
            </a:bodyPr>
            <a:lstStyle/>
            <a:p>
              <a:pPr indent="0">
                <a:lnSpc>
                  <a:spcPct val="130000"/>
                </a:lnSpc>
                <a:buFont typeface="Arial" panose="020B0604020202020204" pitchFamily="34" charset="0"/>
                <a:buNone/>
              </a:pPr>
              <a:r>
                <a:rPr lang="zh-CN" altLang="en-US" sz="2800" dirty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毛泽东的挽联：</a:t>
              </a:r>
              <a:endParaRPr lang="zh-CN" altLang="en-US" sz="28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  <a:p>
              <a:pPr indent="0">
                <a:lnSpc>
                  <a:spcPct val="130000"/>
                </a:lnSpc>
                <a:buFont typeface="Arial" panose="020B0604020202020204" pitchFamily="34" charset="0"/>
                <a:buNone/>
              </a:pPr>
              <a:r>
                <a:rPr lang="zh-CN" altLang="en-US" sz="2800" b="1" dirty="0">
                  <a:solidFill>
                    <a:srgbClr val="C00000"/>
                  </a:solidFill>
                </a:rPr>
                <a:t>为母当学民族英雄贤母；斯人不愧劳动阶级完人。</a:t>
              </a:r>
              <a:endParaRPr lang="zh-CN" altLang="en-US" sz="2800" b="1" dirty="0">
                <a:solidFill>
                  <a:srgbClr val="C00000"/>
                </a:solidFill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0" y="3921586"/>
            <a:ext cx="5238750" cy="2943225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27000"/>
              </a:prstClr>
            </a:outerShdw>
          </a:effectLst>
        </p:spPr>
      </p:pic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34925" y="29845"/>
            <a:ext cx="12157075" cy="6835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55245" y="47625"/>
            <a:ext cx="2134870" cy="763905"/>
            <a:chOff x="87" y="75"/>
            <a:chExt cx="3362" cy="1203"/>
          </a:xfrm>
        </p:grpSpPr>
        <p:sp>
          <p:nvSpPr>
            <p:cNvPr id="11" name="矩形 10"/>
            <p:cNvSpPr/>
            <p:nvPr/>
          </p:nvSpPr>
          <p:spPr>
            <a:xfrm>
              <a:off x="451" y="316"/>
              <a:ext cx="2998" cy="96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3200" b="1">
                  <a:solidFill>
                    <a:schemeClr val="tx1"/>
                  </a:solidFill>
                  <a:effectLst/>
                  <a:latin typeface="+mj-ea"/>
                  <a:ea typeface="+mj-ea"/>
                </a:rPr>
                <a:t>人物评价</a:t>
              </a:r>
              <a:endParaRPr lang="zh-CN" altLang="en-US" sz="3200" b="1">
                <a:solidFill>
                  <a:schemeClr val="tx1"/>
                </a:solidFill>
                <a:effectLst/>
                <a:latin typeface="+mj-ea"/>
                <a:ea typeface="+mj-ea"/>
              </a:endParaRPr>
            </a:p>
          </p:txBody>
        </p:sp>
        <p:sp>
          <p:nvSpPr>
            <p:cNvPr id="15" name="椭圆 14"/>
            <p:cNvSpPr/>
            <p:nvPr>
              <p:custDataLst>
                <p:tags r:id="rId4"/>
              </p:custDataLst>
            </p:nvPr>
          </p:nvSpPr>
          <p:spPr>
            <a:xfrm>
              <a:off x="87" y="75"/>
              <a:ext cx="549" cy="562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>
                <a:lnSpc>
                  <a:spcPct val="120000"/>
                </a:lnSpc>
              </a:pPr>
              <a:endParaRPr lang="zh-CN" altLang="en-US" sz="135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/>
    </mc:Choice>
    <mc:Fallback>
      <p:transition spd="med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8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91.xml><?xml version="1.0" encoding="utf-8"?>
<p:tagLst xmlns:p="http://schemas.openxmlformats.org/presentationml/2006/main">
  <p:tag name="AS_UNIQUEID" val="6231"/>
</p:tagLst>
</file>

<file path=ppt/tags/tag192.xml><?xml version="1.0" encoding="utf-8"?>
<p:tagLst xmlns:p="http://schemas.openxmlformats.org/presentationml/2006/main">
  <p:tag name="AS_UNIQUEID" val="6232"/>
</p:tagLst>
</file>

<file path=ppt/tags/tag193.xml><?xml version="1.0" encoding="utf-8"?>
<p:tagLst xmlns:p="http://schemas.openxmlformats.org/presentationml/2006/main">
  <p:tag name="AS_UNIQUEID" val="6233"/>
</p:tagLst>
</file>

<file path=ppt/tags/tag194.xml><?xml version="1.0" encoding="utf-8"?>
<p:tagLst xmlns:p="http://schemas.openxmlformats.org/presentationml/2006/main">
  <p:tag name="AS_UNIQUEID" val="6234"/>
</p:tagLst>
</file>

<file path=ppt/tags/tag195.xml><?xml version="1.0" encoding="utf-8"?>
<p:tagLst xmlns:p="http://schemas.openxmlformats.org/presentationml/2006/main">
  <p:tag name="AS_UNIQUEID" val="6235"/>
</p:tagLst>
</file>

<file path=ppt/tags/tag196.xml><?xml version="1.0" encoding="utf-8"?>
<p:tagLst xmlns:p="http://schemas.openxmlformats.org/presentationml/2006/main">
  <p:tag name="AS_UNIQUEID" val="6236"/>
</p:tagLst>
</file>

<file path=ppt/tags/tag197.xml><?xml version="1.0" encoding="utf-8"?>
<p:tagLst xmlns:p="http://schemas.openxmlformats.org/presentationml/2006/main">
  <p:tag name="AS_UNIQUEID" val="6237"/>
</p:tagLst>
</file>

<file path=ppt/tags/tag198.xml><?xml version="1.0" encoding="utf-8"?>
<p:tagLst xmlns:p="http://schemas.openxmlformats.org/presentationml/2006/main">
  <p:tag name="AS_UNIQUEID" val="6238"/>
</p:tagLst>
</file>

<file path=ppt/tags/tag199.xml><?xml version="1.0" encoding="utf-8"?>
<p:tagLst xmlns:p="http://schemas.openxmlformats.org/presentationml/2006/main">
  <p:tag name="AS_UNIQUEID" val="6239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AS_UNIQUEID" val="6240"/>
</p:tagLst>
</file>

<file path=ppt/tags/tag201.xml><?xml version="1.0" encoding="utf-8"?>
<p:tagLst xmlns:p="http://schemas.openxmlformats.org/presentationml/2006/main">
  <p:tag name="AS_UNIQUEID" val="6241"/>
</p:tagLst>
</file>

<file path=ppt/tags/tag202.xml><?xml version="1.0" encoding="utf-8"?>
<p:tagLst xmlns:p="http://schemas.openxmlformats.org/presentationml/2006/main">
  <p:tag name="AS_UNIQUEID" val="6242"/>
</p:tagLst>
</file>

<file path=ppt/tags/tag203.xml><?xml version="1.0" encoding="utf-8"?>
<p:tagLst xmlns:p="http://schemas.openxmlformats.org/presentationml/2006/main">
  <p:tag name="AS_UNIQUEID" val="6243"/>
</p:tagLst>
</file>

<file path=ppt/tags/tag204.xml><?xml version="1.0" encoding="utf-8"?>
<p:tagLst xmlns:p="http://schemas.openxmlformats.org/presentationml/2006/main">
  <p:tag name="AS_UNIQUEID" val="6244"/>
</p:tagLst>
</file>

<file path=ppt/tags/tag205.xml><?xml version="1.0" encoding="utf-8"?>
<p:tagLst xmlns:p="http://schemas.openxmlformats.org/presentationml/2006/main">
  <p:tag name="AS_UNIQUEID" val="6245"/>
</p:tagLst>
</file>

<file path=ppt/tags/tag206.xml><?xml version="1.0" encoding="utf-8"?>
<p:tagLst xmlns:p="http://schemas.openxmlformats.org/presentationml/2006/main">
  <p:tag name="AS_UNIQUEID" val="6246"/>
</p:tagLst>
</file>

<file path=ppt/tags/tag207.xml><?xml version="1.0" encoding="utf-8"?>
<p:tagLst xmlns:p="http://schemas.openxmlformats.org/presentationml/2006/main">
  <p:tag name="AS_UNIQUEID" val="6247"/>
</p:tagLst>
</file>

<file path=ppt/tags/tag208.xml><?xml version="1.0" encoding="utf-8"?>
<p:tagLst xmlns:p="http://schemas.openxmlformats.org/presentationml/2006/main">
  <p:tag name="AS_UNIQUEID" val="6001"/>
</p:tagLst>
</file>

<file path=ppt/tags/tag209.xml><?xml version="1.0" encoding="utf-8"?>
<p:tagLst xmlns:p="http://schemas.openxmlformats.org/presentationml/2006/main">
  <p:tag name="AS_UNIQUEID" val="595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AS_UNIQUEID" val="600"/>
</p:tagLst>
</file>

<file path=ppt/tags/tag211.xml><?xml version="1.0" encoding="utf-8"?>
<p:tagLst xmlns:p="http://schemas.openxmlformats.org/presentationml/2006/main">
  <p:tag name="AS_UNIQUEID" val="601"/>
</p:tagLst>
</file>

<file path=ppt/tags/tag212.xml><?xml version="1.0" encoding="utf-8"?>
<p:tagLst xmlns:p="http://schemas.openxmlformats.org/presentationml/2006/main">
  <p:tag name="AS_UNIQUEID" val="602"/>
</p:tagLst>
</file>

<file path=ppt/tags/tag213.xml><?xml version="1.0" encoding="utf-8"?>
<p:tagLst xmlns:p="http://schemas.openxmlformats.org/presentationml/2006/main">
  <p:tag name="AS_UNIQUEID" val="6002"/>
</p:tagLst>
</file>

<file path=ppt/tags/tag214.xml><?xml version="1.0" encoding="utf-8"?>
<p:tagLst xmlns:p="http://schemas.openxmlformats.org/presentationml/2006/main">
  <p:tag name="AS_UNIQUEID" val="6003"/>
  <p:tag name="KSO_WM_BEAUTIFY_FLAG" val=""/>
</p:tagLst>
</file>

<file path=ppt/tags/tag215.xml><?xml version="1.0" encoding="utf-8"?>
<p:tagLst xmlns:p="http://schemas.openxmlformats.org/presentationml/2006/main">
  <p:tag name="AS_UNIQUEID" val="6004"/>
  <p:tag name="KSO_WM_BEAUTIFY_FLAG" val=""/>
</p:tagLst>
</file>

<file path=ppt/tags/tag216.xml><?xml version="1.0" encoding="utf-8"?>
<p:tagLst xmlns:p="http://schemas.openxmlformats.org/presentationml/2006/main">
  <p:tag name="AS_UNIQUEID" val="586"/>
</p:tagLst>
</file>

<file path=ppt/tags/tag217.xml><?xml version="1.0" encoding="utf-8"?>
<p:tagLst xmlns:p="http://schemas.openxmlformats.org/presentationml/2006/main">
  <p:tag name="AS_UNIQUEID" val="587"/>
</p:tagLst>
</file>

<file path=ppt/tags/tag218.xml><?xml version="1.0" encoding="utf-8"?>
<p:tagLst xmlns:p="http://schemas.openxmlformats.org/presentationml/2006/main">
  <p:tag name="AS_UNIQUEID" val="588"/>
</p:tagLst>
</file>

<file path=ppt/tags/tag219.xml><?xml version="1.0" encoding="utf-8"?>
<p:tagLst xmlns:p="http://schemas.openxmlformats.org/presentationml/2006/main">
  <p:tag name="AS_UNIQUEID" val="6272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AS_UNIQUEID" val="6273"/>
</p:tagLst>
</file>

<file path=ppt/tags/tag221.xml><?xml version="1.0" encoding="utf-8"?>
<p:tagLst xmlns:p="http://schemas.openxmlformats.org/presentationml/2006/main">
  <p:tag name="AS_UNIQUEID" val="6274"/>
</p:tagLst>
</file>

<file path=ppt/tags/tag222.xml><?xml version="1.0" encoding="utf-8"?>
<p:tagLst xmlns:p="http://schemas.openxmlformats.org/presentationml/2006/main">
  <p:tag name="AS_UNIQUEID" val="6275"/>
</p:tagLst>
</file>

<file path=ppt/tags/tag223.xml><?xml version="1.0" encoding="utf-8"?>
<p:tagLst xmlns:p="http://schemas.openxmlformats.org/presentationml/2006/main">
  <p:tag name="AS_UNIQUEID" val="6276"/>
</p:tagLst>
</file>

<file path=ppt/tags/tag224.xml><?xml version="1.0" encoding="utf-8"?>
<p:tagLst xmlns:p="http://schemas.openxmlformats.org/presentationml/2006/main">
  <p:tag name="AS_UNIQUEID" val="6277"/>
</p:tagLst>
</file>

<file path=ppt/tags/tag225.xml><?xml version="1.0" encoding="utf-8"?>
<p:tagLst xmlns:p="http://schemas.openxmlformats.org/presentationml/2006/main">
  <p:tag name="AS_UNIQUEID" val="6278"/>
</p:tagLst>
</file>

<file path=ppt/tags/tag226.xml><?xml version="1.0" encoding="utf-8"?>
<p:tagLst xmlns:p="http://schemas.openxmlformats.org/presentationml/2006/main">
  <p:tag name="AS_UNIQUEID" val="6279"/>
</p:tagLst>
</file>

<file path=ppt/tags/tag227.xml><?xml version="1.0" encoding="utf-8"?>
<p:tagLst xmlns:p="http://schemas.openxmlformats.org/presentationml/2006/main">
  <p:tag name="AS_UNIQUEID" val="6280"/>
</p:tagLst>
</file>

<file path=ppt/tags/tag228.xml><?xml version="1.0" encoding="utf-8"?>
<p:tagLst xmlns:p="http://schemas.openxmlformats.org/presentationml/2006/main">
  <p:tag name="AS_UNIQUEID" val="6281"/>
</p:tagLst>
</file>

<file path=ppt/tags/tag229.xml><?xml version="1.0" encoding="utf-8"?>
<p:tagLst xmlns:p="http://schemas.openxmlformats.org/presentationml/2006/main">
  <p:tag name="AS_UNIQUEID" val="6282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4617_1*i*5"/>
  <p:tag name="KSO_WM_TEMPLATE_CATEGORY" val="diagram"/>
  <p:tag name="KSO_WM_TEMPLATE_INDEX" val="20204617"/>
  <p:tag name="KSO_WM_UNIT_LAYERLEVEL" val="1"/>
  <p:tag name="KSO_WM_TAG_VERSION" val="1.0"/>
  <p:tag name="KSO_WM_BEAUTIFY_FLAG" val="#wm#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4617_1*i*5"/>
  <p:tag name="KSO_WM_TEMPLATE_CATEGORY" val="diagram"/>
  <p:tag name="KSO_WM_TEMPLATE_INDEX" val="20204617"/>
  <p:tag name="KSO_WM_UNIT_LAYERLEVEL" val="1"/>
  <p:tag name="KSO_WM_TAG_VERSION" val="1.0"/>
  <p:tag name="KSO_WM_BEAUTIFY_FLAG" val="#wm#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32.xml><?xml version="1.0" encoding="utf-8"?>
<p:tagLst xmlns:p="http://schemas.openxmlformats.org/presentationml/2006/main">
  <p:tag name="AS_UNIQUEID" val="5525"/>
</p:tagLst>
</file>

<file path=ppt/tags/tag233.xml><?xml version="1.0" encoding="utf-8"?>
<p:tagLst xmlns:p="http://schemas.openxmlformats.org/presentationml/2006/main">
  <p:tag name="AS_UNIQUEID" val="5526"/>
</p:tagLst>
</file>

<file path=ppt/tags/tag234.xml><?xml version="1.0" encoding="utf-8"?>
<p:tagLst xmlns:p="http://schemas.openxmlformats.org/presentationml/2006/main">
  <p:tag name="AS_UNIQUEID" val="5527"/>
</p:tagLst>
</file>

<file path=ppt/tags/tag235.xml><?xml version="1.0" encoding="utf-8"?>
<p:tagLst xmlns:p="http://schemas.openxmlformats.org/presentationml/2006/main">
  <p:tag name="AS_UNIQUEID" val="5528"/>
</p:tagLst>
</file>

<file path=ppt/tags/tag236.xml><?xml version="1.0" encoding="utf-8"?>
<p:tagLst xmlns:p="http://schemas.openxmlformats.org/presentationml/2006/main">
  <p:tag name="AS_UNIQUEID" val="5529"/>
</p:tagLst>
</file>

<file path=ppt/tags/tag237.xml><?xml version="1.0" encoding="utf-8"?>
<p:tagLst xmlns:p="http://schemas.openxmlformats.org/presentationml/2006/main">
  <p:tag name="AS_UNIQUEID" val="5530"/>
</p:tagLst>
</file>

<file path=ppt/tags/tag238.xml><?xml version="1.0" encoding="utf-8"?>
<p:tagLst xmlns:p="http://schemas.openxmlformats.org/presentationml/2006/main">
  <p:tag name="AS_UNIQUEID" val="5531"/>
</p:tagLst>
</file>

<file path=ppt/tags/tag239.xml><?xml version="1.0" encoding="utf-8"?>
<p:tagLst xmlns:p="http://schemas.openxmlformats.org/presentationml/2006/main">
  <p:tag name="AS_UNIQUEID" val="5532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AS_UNIQUEID" val="5533"/>
</p:tagLst>
</file>

<file path=ppt/tags/tag241.xml><?xml version="1.0" encoding="utf-8"?>
<p:tagLst xmlns:p="http://schemas.openxmlformats.org/presentationml/2006/main">
  <p:tag name="AS_UNIQUEID" val="5534"/>
</p:tagLst>
</file>

<file path=ppt/tags/tag242.xml><?xml version="1.0" encoding="utf-8"?>
<p:tagLst xmlns:p="http://schemas.openxmlformats.org/presentationml/2006/main">
  <p:tag name="AS_UNIQUEID" val="5535"/>
</p:tagLst>
</file>

<file path=ppt/tags/tag243.xml><?xml version="1.0" encoding="utf-8"?>
<p:tagLst xmlns:p="http://schemas.openxmlformats.org/presentationml/2006/main">
  <p:tag name="AS_UNIQUEID" val="5536"/>
</p:tagLst>
</file>

<file path=ppt/tags/tag244.xml><?xml version="1.0" encoding="utf-8"?>
<p:tagLst xmlns:p="http://schemas.openxmlformats.org/presentationml/2006/main">
  <p:tag name="AS_UNIQUEID" val="5537"/>
</p:tagLst>
</file>

<file path=ppt/tags/tag245.xml><?xml version="1.0" encoding="utf-8"?>
<p:tagLst xmlns:p="http://schemas.openxmlformats.org/presentationml/2006/main">
  <p:tag name="AS_UNIQUEID" val="5538"/>
</p:tagLst>
</file>

<file path=ppt/tags/tag246.xml><?xml version="1.0" encoding="utf-8"?>
<p:tagLst xmlns:p="http://schemas.openxmlformats.org/presentationml/2006/main">
  <p:tag name="AS_UNIQUEID" val="5539"/>
</p:tagLst>
</file>

<file path=ppt/tags/tag24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4617_1*i*5"/>
  <p:tag name="KSO_WM_TEMPLATE_CATEGORY" val="diagram"/>
  <p:tag name="KSO_WM_TEMPLATE_INDEX" val="20204617"/>
  <p:tag name="KSO_WM_UNIT_LAYERLEVEL" val="1"/>
  <p:tag name="KSO_WM_TAG_VERSION" val="1.0"/>
  <p:tag name="KSO_WM_BEAUTIFY_FLAG" val="#wm#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49.xml><?xml version="1.0" encoding="utf-8"?>
<p:tagLst xmlns:p="http://schemas.openxmlformats.org/presentationml/2006/main">
  <p:tag name="AS_UNIQUEID" val="152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AS_UNIQUEID" val="6284"/>
</p:tagLst>
</file>

<file path=ppt/tags/tag251.xml><?xml version="1.0" encoding="utf-8"?>
<p:tagLst xmlns:p="http://schemas.openxmlformats.org/presentationml/2006/main">
  <p:tag name="AS_UNIQUEID" val="6007"/>
  <p:tag name="KSO_WM_BEAUTIFY_FLAG" val=""/>
</p:tagLst>
</file>

<file path=ppt/tags/tag252.xml><?xml version="1.0" encoding="utf-8"?>
<p:tagLst xmlns:p="http://schemas.openxmlformats.org/presentationml/2006/main">
  <p:tag name="AS_UNIQUEID" val="6008"/>
  <p:tag name="KSO_WM_BEAUTIFY_FLAG" val=""/>
</p:tagLst>
</file>

<file path=ppt/tags/tag2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4617_1*i*5"/>
  <p:tag name="KSO_WM_TEMPLATE_CATEGORY" val="diagram"/>
  <p:tag name="KSO_WM_TEMPLATE_INDEX" val="20204617"/>
  <p:tag name="KSO_WM_UNIT_LAYERLEVEL" val="1"/>
  <p:tag name="KSO_WM_TAG_VERSION" val="1.0"/>
  <p:tag name="KSO_WM_BEAUTIFY_FLAG" val="#wm#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4617_1*i*5"/>
  <p:tag name="KSO_WM_TEMPLATE_CATEGORY" val="diagram"/>
  <p:tag name="KSO_WM_TEMPLATE_INDEX" val="20204617"/>
  <p:tag name="KSO_WM_UNIT_LAYERLEVEL" val="1"/>
  <p:tag name="KSO_WM_TAG_VERSION" val="1.0"/>
  <p:tag name="KSO_WM_BEAUTIFY_FLAG" val="#wm#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4617_1*i*5"/>
  <p:tag name="KSO_WM_TEMPLATE_CATEGORY" val="diagram"/>
  <p:tag name="KSO_WM_TEMPLATE_INDEX" val="20204617"/>
  <p:tag name="KSO_WM_UNIT_LAYERLEVEL" val="1"/>
  <p:tag name="KSO_WM_TAG_VERSION" val="1.0"/>
  <p:tag name="KSO_WM_BEAUTIFY_FLAG" val="#wm#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4617_1*i*5"/>
  <p:tag name="KSO_WM_TEMPLATE_CATEGORY" val="diagram"/>
  <p:tag name="KSO_WM_TEMPLATE_INDEX" val="20204617"/>
  <p:tag name="KSO_WM_UNIT_LAYERLEVEL" val="1"/>
  <p:tag name="KSO_WM_TAG_VERSION" val="1.0"/>
  <p:tag name="KSO_WM_BEAUTIFY_FLAG" val="#wm#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57.xml><?xml version="1.0" encoding="utf-8"?>
<p:tagLst xmlns:p="http://schemas.openxmlformats.org/presentationml/2006/main">
  <p:tag name="AS_UNIQUEID" val="152"/>
</p:tagLst>
</file>

<file path=ppt/tags/tag2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4617_1*i*5"/>
  <p:tag name="KSO_WM_TEMPLATE_CATEGORY" val="diagram"/>
  <p:tag name="KSO_WM_TEMPLATE_INDEX" val="20204617"/>
  <p:tag name="KSO_WM_UNIT_LAYERLEVEL" val="1"/>
  <p:tag name="KSO_WM_TAG_VERSION" val="1.0"/>
  <p:tag name="KSO_WM_BEAUTIFY_FLAG" val="#wm#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59.xml><?xml version="1.0" encoding="utf-8"?>
<p:tagLst xmlns:p="http://schemas.openxmlformats.org/presentationml/2006/main">
  <p:tag name="AS_UNIQUEID" val="152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AS_UNIQUEID" val="152"/>
</p:tagLst>
</file>

<file path=ppt/tags/tag2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4617_1*i*5"/>
  <p:tag name="KSO_WM_TEMPLATE_CATEGORY" val="diagram"/>
  <p:tag name="KSO_WM_TEMPLATE_INDEX" val="20204617"/>
  <p:tag name="KSO_WM_UNIT_LAYERLEVEL" val="1"/>
  <p:tag name="KSO_WM_TAG_VERSION" val="1.0"/>
  <p:tag name="KSO_WM_BEAUTIFY_FLAG" val="#wm#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62.xml><?xml version="1.0" encoding="utf-8"?>
<p:tagLst xmlns:p="http://schemas.openxmlformats.org/presentationml/2006/main">
  <p:tag name="TABLE_ENDDRAG_ORIGIN_RECT" val="669*171"/>
  <p:tag name="TABLE_ENDDRAG_RECT" val="229*337*669*171"/>
</p:tagLst>
</file>

<file path=ppt/tags/tag263.xml><?xml version="1.0" encoding="utf-8"?>
<p:tagLst xmlns:p="http://schemas.openxmlformats.org/presentationml/2006/main">
  <p:tag name="AS_UNIQUEID" val="152"/>
</p:tagLst>
</file>

<file path=ppt/tags/tag2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4617_1*i*5"/>
  <p:tag name="KSO_WM_TEMPLATE_CATEGORY" val="diagram"/>
  <p:tag name="KSO_WM_TEMPLATE_INDEX" val="20204617"/>
  <p:tag name="KSO_WM_UNIT_LAYERLEVEL" val="1"/>
  <p:tag name="KSO_WM_TAG_VERSION" val="1.0"/>
  <p:tag name="KSO_WM_BEAUTIFY_FLAG" val="#wm#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4617_1*i*5"/>
  <p:tag name="KSO_WM_TEMPLATE_CATEGORY" val="diagram"/>
  <p:tag name="KSO_WM_TEMPLATE_INDEX" val="20204617"/>
  <p:tag name="KSO_WM_UNIT_LAYERLEVEL" val="1"/>
  <p:tag name="KSO_WM_TAG_VERSION" val="1.0"/>
  <p:tag name="KSO_WM_BEAUTIFY_FLAG" val="#wm#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66.xml><?xml version="1.0" encoding="utf-8"?>
<p:tagLst xmlns:p="http://schemas.openxmlformats.org/presentationml/2006/main">
  <p:tag name="AS_UNIQUEID" val="6375"/>
</p:tagLst>
</file>

<file path=ppt/tags/tag267.xml><?xml version="1.0" encoding="utf-8"?>
<p:tagLst xmlns:p="http://schemas.openxmlformats.org/presentationml/2006/main">
  <p:tag name="AS_UNIQUEID" val="6376"/>
</p:tagLst>
</file>

<file path=ppt/tags/tag2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4617_1*i*5"/>
  <p:tag name="KSO_WM_TEMPLATE_CATEGORY" val="diagram"/>
  <p:tag name="KSO_WM_TEMPLATE_INDEX" val="20204617"/>
  <p:tag name="KSO_WM_UNIT_LAYERLEVEL" val="1"/>
  <p:tag name="KSO_WM_TAG_VERSION" val="1.0"/>
  <p:tag name="KSO_WM_BEAUTIFY_FLAG" val="#wm#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69.xml><?xml version="1.0" encoding="utf-8"?>
<p:tagLst xmlns:p="http://schemas.openxmlformats.org/presentationml/2006/main">
  <p:tag name="AS_UNIQUEID" val="6371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AS_UNIQUEID" val="6372"/>
</p:tagLst>
</file>

<file path=ppt/tags/tag271.xml><?xml version="1.0" encoding="utf-8"?>
<p:tagLst xmlns:p="http://schemas.openxmlformats.org/presentationml/2006/main">
  <p:tag name="AS_UNIQUEID" val="6373"/>
</p:tagLst>
</file>

<file path=ppt/tags/tag2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4617_1*i*5"/>
  <p:tag name="KSO_WM_TEMPLATE_CATEGORY" val="diagram"/>
  <p:tag name="KSO_WM_TEMPLATE_INDEX" val="20204617"/>
  <p:tag name="KSO_WM_UNIT_LAYERLEVEL" val="1"/>
  <p:tag name="KSO_WM_TAG_VERSION" val="1.0"/>
  <p:tag name="KSO_WM_BEAUTIFY_FLAG" val="#wm#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73.xml><?xml version="1.0" encoding="utf-8"?>
<p:tagLst xmlns:p="http://schemas.openxmlformats.org/presentationml/2006/main">
  <p:tag name="KSO_WM_DIAGRAM_VIRTUALLY_FRAME" val="{&quot;height&quot;:247.38125984251974,&quot;left&quot;:46.4284251968504,&quot;top&quot;:203.25740157480317,&quot;width&quot;:858.9587401574803}"/>
</p:tagLst>
</file>

<file path=ppt/tags/tag274.xml><?xml version="1.0" encoding="utf-8"?>
<p:tagLst xmlns:p="http://schemas.openxmlformats.org/presentationml/2006/main">
  <p:tag name="KSO_WM_DIAGRAM_VIRTUALLY_FRAME" val="{&quot;height&quot;:247.38125984251974,&quot;left&quot;:46.4284251968504,&quot;top&quot;:203.25740157480317,&quot;width&quot;:858.9587401574803}"/>
</p:tagLst>
</file>

<file path=ppt/tags/tag275.xml><?xml version="1.0" encoding="utf-8"?>
<p:tagLst xmlns:p="http://schemas.openxmlformats.org/presentationml/2006/main">
  <p:tag name="KSO_WM_DIAGRAM_VIRTUALLY_FRAME" val="{&quot;height&quot;:247.38125984251974,&quot;left&quot;:46.4284251968504,&quot;top&quot;:203.25740157480317,&quot;width&quot;:858.9587401574803}"/>
</p:tagLst>
</file>

<file path=ppt/tags/tag2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4617_1*i*5"/>
  <p:tag name="KSO_WM_TEMPLATE_CATEGORY" val="diagram"/>
  <p:tag name="KSO_WM_TEMPLATE_INDEX" val="20204617"/>
  <p:tag name="KSO_WM_UNIT_LAYERLEVEL" val="1"/>
  <p:tag name="KSO_WM_TAG_VERSION" val="1.0"/>
  <p:tag name="KSO_WM_BEAUTIFY_FLAG" val="#wm#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4617_1*i*5"/>
  <p:tag name="KSO_WM_TEMPLATE_CATEGORY" val="diagram"/>
  <p:tag name="KSO_WM_TEMPLATE_INDEX" val="20204617"/>
  <p:tag name="KSO_WM_UNIT_LAYERLEVEL" val="1"/>
  <p:tag name="KSO_WM_TAG_VERSION" val="1.0"/>
  <p:tag name="KSO_WM_BEAUTIFY_FLAG" val="#wm#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78.xml><?xml version="1.0" encoding="utf-8"?>
<p:tagLst xmlns:p="http://schemas.openxmlformats.org/presentationml/2006/main">
  <p:tag name="KSO_WM_DIAGRAM_VIRTUALLY_FRAME" val="{&quot;height&quot;:247.38125984251974,&quot;left&quot;:46.4284251968504,&quot;top&quot;:203.25740157480317,&quot;width&quot;:858.9587401574803}"/>
</p:tagLst>
</file>

<file path=ppt/tags/tag279.xml><?xml version="1.0" encoding="utf-8"?>
<p:tagLst xmlns:p="http://schemas.openxmlformats.org/presentationml/2006/main">
  <p:tag name="KSO_WM_DIAGRAM_VIRTUALLY_FRAME" val="{&quot;height&quot;:247.38125984251974,&quot;left&quot;:46.4284251968504,&quot;top&quot;:203.25740157480317,&quot;width&quot;:858.9587401574803}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KSO_WM_DIAGRAM_VIRTUALLY_FRAME" val="{&quot;height&quot;:247.38125984251974,&quot;left&quot;:46.4284251968504,&quot;top&quot;:203.25740157480317,&quot;width&quot;:858.9587401574803}"/>
</p:tagLst>
</file>

<file path=ppt/tags/tag281.xml><?xml version="1.0" encoding="utf-8"?>
<p:tagLst xmlns:p="http://schemas.openxmlformats.org/presentationml/2006/main">
  <p:tag name="KSO_WM_DIAGRAM_VIRTUALLY_FRAME" val="{&quot;height&quot;:247.38125984251974,&quot;left&quot;:46.4284251968504,&quot;top&quot;:203.25740157480317,&quot;width&quot;:858.9587401574803}"/>
</p:tagLst>
</file>

<file path=ppt/tags/tag282.xml><?xml version="1.0" encoding="utf-8"?>
<p:tagLst xmlns:p="http://schemas.openxmlformats.org/presentationml/2006/main">
  <p:tag name="KSO_WM_DIAGRAM_VIRTUALLY_FRAME" val="{&quot;height&quot;:247.38125984251974,&quot;left&quot;:46.4284251968504,&quot;top&quot;:203.25740157480317,&quot;width&quot;:858.9587401574803}"/>
</p:tagLst>
</file>

<file path=ppt/tags/tag283.xml><?xml version="1.0" encoding="utf-8"?>
<p:tagLst xmlns:p="http://schemas.openxmlformats.org/presentationml/2006/main">
  <p:tag name="KSO_WM_DIAGRAM_VIRTUALLY_FRAME" val="{&quot;height&quot;:247.38125984251974,&quot;left&quot;:46.4284251968504,&quot;top&quot;:203.25740157480317,&quot;width&quot;:858.9587401574803}"/>
</p:tagLst>
</file>

<file path=ppt/tags/tag2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4617_1*i*5"/>
  <p:tag name="KSO_WM_TEMPLATE_CATEGORY" val="diagram"/>
  <p:tag name="KSO_WM_TEMPLATE_INDEX" val="20204617"/>
  <p:tag name="KSO_WM_UNIT_LAYERLEVEL" val="1"/>
  <p:tag name="KSO_WM_TAG_VERSION" val="1.0"/>
  <p:tag name="KSO_WM_BEAUTIFY_FLAG" val="#wm#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85.xml><?xml version="1.0" encoding="utf-8"?>
<p:tagLst xmlns:p="http://schemas.openxmlformats.org/presentationml/2006/main">
  <p:tag name="AS_UNIQUEID" val="152"/>
</p:tagLst>
</file>

<file path=ppt/tags/tag2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4617_1*i*5"/>
  <p:tag name="KSO_WM_TEMPLATE_CATEGORY" val="diagram"/>
  <p:tag name="KSO_WM_TEMPLATE_INDEX" val="20204617"/>
  <p:tag name="KSO_WM_UNIT_LAYERLEVEL" val="1"/>
  <p:tag name="KSO_WM_TAG_VERSION" val="1.0"/>
  <p:tag name="KSO_WM_BEAUTIFY_FLAG" val="#wm#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87.xml><?xml version="1.0" encoding="utf-8"?>
<p:tagLst xmlns:p="http://schemas.openxmlformats.org/presentationml/2006/main">
  <p:tag name="AS_UNIQUEID" val="152"/>
</p:tagLst>
</file>

<file path=ppt/tags/tag2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4617_1*i*5"/>
  <p:tag name="KSO_WM_TEMPLATE_CATEGORY" val="diagram"/>
  <p:tag name="KSO_WM_TEMPLATE_INDEX" val="20204617"/>
  <p:tag name="KSO_WM_UNIT_LAYERLEVEL" val="1"/>
  <p:tag name="KSO_WM_TAG_VERSION" val="1.0"/>
  <p:tag name="KSO_WM_BEAUTIFY_FLAG" val="#wm#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89.xml><?xml version="1.0" encoding="utf-8"?>
<p:tagLst xmlns:p="http://schemas.openxmlformats.org/presentationml/2006/main">
  <p:tag name="AS_UNIQUEID" val="152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4617_1*i*5"/>
  <p:tag name="KSO_WM_TEMPLATE_CATEGORY" val="diagram"/>
  <p:tag name="KSO_WM_TEMPLATE_INDEX" val="20204617"/>
  <p:tag name="KSO_WM_UNIT_LAYERLEVEL" val="1"/>
  <p:tag name="KSO_WM_TAG_VERSION" val="1.0"/>
  <p:tag name="KSO_WM_BEAUTIFY_FLAG" val="#wm#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91.xml><?xml version="1.0" encoding="utf-8"?>
<p:tagLst xmlns:p="http://schemas.openxmlformats.org/presentationml/2006/main">
  <p:tag name="AS_UNIQUEID" val="152"/>
</p:tagLst>
</file>

<file path=ppt/tags/tag2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4617_1*i*5"/>
  <p:tag name="KSO_WM_TEMPLATE_CATEGORY" val="diagram"/>
  <p:tag name="KSO_WM_TEMPLATE_INDEX" val="20204617"/>
  <p:tag name="KSO_WM_UNIT_LAYERLEVEL" val="1"/>
  <p:tag name="KSO_WM_TAG_VERSION" val="1.0"/>
  <p:tag name="KSO_WM_BEAUTIFY_FLAG" val="#wm#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93.xml><?xml version="1.0" encoding="utf-8"?>
<p:tagLst xmlns:p="http://schemas.openxmlformats.org/presentationml/2006/main">
  <p:tag name="AS_UNIQUEID" val="152"/>
</p:tagLst>
</file>

<file path=ppt/tags/tag2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4617_1*i*5"/>
  <p:tag name="KSO_WM_TEMPLATE_CATEGORY" val="diagram"/>
  <p:tag name="KSO_WM_TEMPLATE_INDEX" val="20204617"/>
  <p:tag name="KSO_WM_UNIT_LAYERLEVEL" val="1"/>
  <p:tag name="KSO_WM_TAG_VERSION" val="1.0"/>
  <p:tag name="KSO_WM_BEAUTIFY_FLAG" val="#wm#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95.xml><?xml version="1.0" encoding="utf-8"?>
<p:tagLst xmlns:p="http://schemas.openxmlformats.org/presentationml/2006/main">
  <p:tag name="KSO_WM_DIAGRAM_VIRTUALLY_FRAME" val="{&quot;height&quot;:247.38125984251974,&quot;left&quot;:46.4284251968504,&quot;top&quot;:203.25740157480317,&quot;width&quot;:858.9587401574803}"/>
</p:tagLst>
</file>

<file path=ppt/tags/tag296.xml><?xml version="1.0" encoding="utf-8"?>
<p:tagLst xmlns:p="http://schemas.openxmlformats.org/presentationml/2006/main">
  <p:tag name="KSO_WM_DIAGRAM_VIRTUALLY_FRAME" val="{&quot;height&quot;:247.38125984251974,&quot;left&quot;:46.4284251968504,&quot;top&quot;:203.25740157480317,&quot;width&quot;:858.9587401574803}"/>
</p:tagLst>
</file>

<file path=ppt/tags/tag297.xml><?xml version="1.0" encoding="utf-8"?>
<p:tagLst xmlns:p="http://schemas.openxmlformats.org/presentationml/2006/main">
  <p:tag name="KSO_WM_DIAGRAM_VIRTUALLY_FRAME" val="{&quot;height&quot;:247.38125984251974,&quot;left&quot;:46.4284251968504,&quot;top&quot;:203.25740157480317,&quot;width&quot;:858.9587401574803}"/>
</p:tagLst>
</file>

<file path=ppt/tags/tag298.xml><?xml version="1.0" encoding="utf-8"?>
<p:tagLst xmlns:p="http://schemas.openxmlformats.org/presentationml/2006/main">
  <p:tag name="KSO_WM_DIAGRAM_VIRTUALLY_FRAME" val="{&quot;height&quot;:247.38125984251974,&quot;left&quot;:46.4284251968504,&quot;top&quot;:203.25740157480317,&quot;width&quot;:858.9587401574803}"/>
</p:tagLst>
</file>

<file path=ppt/tags/tag299.xml><?xml version="1.0" encoding="utf-8"?>
<p:tagLst xmlns:p="http://schemas.openxmlformats.org/presentationml/2006/main">
  <p:tag name="KSO_WM_DIAGRAM_VIRTUALLY_FRAME" val="{&quot;height&quot;:247.38125984251974,&quot;left&quot;:46.4284251968504,&quot;top&quot;:203.25740157480317,&quot;width&quot;:858.9587401574803}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00.xml><?xml version="1.0" encoding="utf-8"?>
<p:tagLst xmlns:p="http://schemas.openxmlformats.org/presentationml/2006/main">
  <p:tag name="KSO_WM_DIAGRAM_VIRTUALLY_FRAME" val="{&quot;height&quot;:247.38125984251974,&quot;left&quot;:46.4284251968504,&quot;top&quot;:203.25740157480317,&quot;width&quot;:858.9587401574803}"/>
</p:tagLst>
</file>

<file path=ppt/tags/tag301.xml><?xml version="1.0" encoding="utf-8"?>
<p:tagLst xmlns:p="http://schemas.openxmlformats.org/presentationml/2006/main">
  <p:tag name="AS_UNIQUEID" val="846"/>
</p:tagLst>
</file>

<file path=ppt/tags/tag3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4617_1*i*5"/>
  <p:tag name="KSO_WM_TEMPLATE_CATEGORY" val="diagram"/>
  <p:tag name="KSO_WM_TEMPLATE_INDEX" val="20204617"/>
  <p:tag name="KSO_WM_UNIT_LAYERLEVEL" val="1"/>
  <p:tag name="KSO_WM_TAG_VERSION" val="1.0"/>
  <p:tag name="KSO_WM_BEAUTIFY_FLAG" val="#wm#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0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4617_1*i*5"/>
  <p:tag name="KSO_WM_TEMPLATE_CATEGORY" val="diagram"/>
  <p:tag name="KSO_WM_TEMPLATE_INDEX" val="20204617"/>
  <p:tag name="KSO_WM_UNIT_LAYERLEVEL" val="1"/>
  <p:tag name="KSO_WM_TAG_VERSION" val="1.0"/>
  <p:tag name="KSO_WM_BEAUTIFY_FLAG" val="#wm#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05.xml><?xml version="1.0" encoding="utf-8"?>
<p:tagLst xmlns:p="http://schemas.openxmlformats.org/presentationml/2006/main">
  <p:tag name="AS_UNIQUEID" val="6485"/>
</p:tagLst>
</file>

<file path=ppt/tags/tag306.xml><?xml version="1.0" encoding="utf-8"?>
<p:tagLst xmlns:p="http://schemas.openxmlformats.org/presentationml/2006/main">
  <p:tag name="AS_UNIQUEID" val="6486"/>
</p:tagLst>
</file>

<file path=ppt/tags/tag307.xml><?xml version="1.0" encoding="utf-8"?>
<p:tagLst xmlns:p="http://schemas.openxmlformats.org/presentationml/2006/main">
  <p:tag name="AS_UNIQUEID" val="6487"/>
</p:tagLst>
</file>

<file path=ppt/tags/tag308.xml><?xml version="1.0" encoding="utf-8"?>
<p:tagLst xmlns:p="http://schemas.openxmlformats.org/presentationml/2006/main">
  <p:tag name="AS_UNIQUEID" val="6488"/>
</p:tagLst>
</file>

<file path=ppt/tags/tag309.xml><?xml version="1.0" encoding="utf-8"?>
<p:tagLst xmlns:p="http://schemas.openxmlformats.org/presentationml/2006/main">
  <p:tag name="AS_UNIQUEID" val="6489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0.xml><?xml version="1.0" encoding="utf-8"?>
<p:tagLst xmlns:p="http://schemas.openxmlformats.org/presentationml/2006/main">
  <p:tag name="AS_UNIQUEID" val="152"/>
</p:tagLst>
</file>

<file path=ppt/tags/tag3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4617_1*i*5"/>
  <p:tag name="KSO_WM_TEMPLATE_CATEGORY" val="diagram"/>
  <p:tag name="KSO_WM_TEMPLATE_INDEX" val="20204617"/>
  <p:tag name="KSO_WM_UNIT_LAYERLEVEL" val="1"/>
  <p:tag name="KSO_WM_TAG_VERSION" val="1.0"/>
  <p:tag name="KSO_WM_BEAUTIFY_FLAG" val="#wm#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12.xml><?xml version="1.0" encoding="utf-8"?>
<p:tagLst xmlns:p="http://schemas.openxmlformats.org/presentationml/2006/main">
  <p:tag name="AS_UNIQUEID" val="152"/>
</p:tagLst>
</file>

<file path=ppt/tags/tag3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4617_1*i*5"/>
  <p:tag name="KSO_WM_TEMPLATE_CATEGORY" val="diagram"/>
  <p:tag name="KSO_WM_TEMPLATE_INDEX" val="20204617"/>
  <p:tag name="KSO_WM_UNIT_LAYERLEVEL" val="1"/>
  <p:tag name="KSO_WM_TAG_VERSION" val="1.0"/>
  <p:tag name="KSO_WM_BEAUTIFY_FLAG" val="#wm#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4617_1*i*5"/>
  <p:tag name="KSO_WM_TEMPLATE_CATEGORY" val="diagram"/>
  <p:tag name="KSO_WM_TEMPLATE_INDEX" val="20204617"/>
  <p:tag name="KSO_WM_UNIT_LAYERLEVEL" val="1"/>
  <p:tag name="KSO_WM_TAG_VERSION" val="1.0"/>
  <p:tag name="KSO_WM_BEAUTIFY_FLAG" val="#wm#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4617_1*i*5"/>
  <p:tag name="KSO_WM_TEMPLATE_CATEGORY" val="diagram"/>
  <p:tag name="KSO_WM_TEMPLATE_INDEX" val="20204617"/>
  <p:tag name="KSO_WM_UNIT_LAYERLEVEL" val="1"/>
  <p:tag name="KSO_WM_TAG_VERSION" val="1.0"/>
  <p:tag name="KSO_WM_BEAUTIFY_FLAG" val="#wm#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16.xml><?xml version="1.0" encoding="utf-8"?>
<p:tagLst xmlns:p="http://schemas.openxmlformats.org/presentationml/2006/main">
  <p:tag name="AS_UNIQUEID" val="152"/>
</p:tagLst>
</file>

<file path=ppt/tags/tag3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4617_1*i*5"/>
  <p:tag name="KSO_WM_TEMPLATE_CATEGORY" val="diagram"/>
  <p:tag name="KSO_WM_TEMPLATE_INDEX" val="20204617"/>
  <p:tag name="KSO_WM_UNIT_LAYERLEVEL" val="1"/>
  <p:tag name="KSO_WM_TAG_VERSION" val="1.0"/>
  <p:tag name="KSO_WM_BEAUTIFY_FLAG" val="#wm#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18.xml><?xml version="1.0" encoding="utf-8"?>
<p:tagLst xmlns:p="http://schemas.openxmlformats.org/presentationml/2006/main">
  <p:tag name="AS_UNIQUEID" val="152"/>
</p:tagLst>
</file>

<file path=ppt/tags/tag3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4617_1*i*5"/>
  <p:tag name="KSO_WM_TEMPLATE_CATEGORY" val="diagram"/>
  <p:tag name="KSO_WM_TEMPLATE_INDEX" val="20204617"/>
  <p:tag name="KSO_WM_UNIT_LAYERLEVEL" val="1"/>
  <p:tag name="KSO_WM_TAG_VERSION" val="1.0"/>
  <p:tag name="KSO_WM_BEAUTIFY_FLAG" val="#wm#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0.xml><?xml version="1.0" encoding="utf-8"?>
<p:tagLst xmlns:p="http://schemas.openxmlformats.org/presentationml/2006/main">
  <p:tag name="AS_UNIQUEID" val="152"/>
</p:tagLst>
</file>

<file path=ppt/tags/tag3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4617_1*i*5"/>
  <p:tag name="KSO_WM_TEMPLATE_CATEGORY" val="diagram"/>
  <p:tag name="KSO_WM_TEMPLATE_INDEX" val="20204617"/>
  <p:tag name="KSO_WM_UNIT_LAYERLEVEL" val="1"/>
  <p:tag name="KSO_WM_TAG_VERSION" val="1.0"/>
  <p:tag name="KSO_WM_BEAUTIFY_FLAG" val="#wm#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4617_1*i*5"/>
  <p:tag name="KSO_WM_TEMPLATE_CATEGORY" val="diagram"/>
  <p:tag name="KSO_WM_TEMPLATE_INDEX" val="20204617"/>
  <p:tag name="KSO_WM_UNIT_LAYERLEVEL" val="1"/>
  <p:tag name="KSO_WM_TAG_VERSION" val="1.0"/>
  <p:tag name="KSO_WM_BEAUTIFY_FLAG" val="#wm#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23.xml><?xml version="1.0" encoding="utf-8"?>
<p:tagLst xmlns:p="http://schemas.openxmlformats.org/presentationml/2006/main">
  <p:tag name="TABLE_ENDDRAG_ORIGIN_RECT" val="960*475"/>
  <p:tag name="TABLE_ENDDRAG_RECT" val="0*24*960*475"/>
  <p:tag name="KSO_WM_BEAUTIFY_FLAG" val=""/>
</p:tagLst>
</file>

<file path=ppt/tags/tag3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4617_1*i*5"/>
  <p:tag name="KSO_WM_TEMPLATE_CATEGORY" val="diagram"/>
  <p:tag name="KSO_WM_TEMPLATE_INDEX" val="20204617"/>
  <p:tag name="KSO_WM_UNIT_LAYERLEVEL" val="1"/>
  <p:tag name="KSO_WM_TAG_VERSION" val="1.0"/>
  <p:tag name="KSO_WM_BEAUTIFY_FLAG" val="#wm#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25.xml><?xml version="1.0" encoding="utf-8"?>
<p:tagLst xmlns:p="http://schemas.openxmlformats.org/presentationml/2006/main">
  <p:tag name="resource_record_key" val="{&quot;13&quot;:[20481713,20481688]}"/>
  <p:tag name="commondata" val="eyJoZGlkIjoiZjM1MDU3MjRkMGIzNjliNDRhNmZhZDFlNDFkYmY5MmUifQ==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AS_UNIQUEID" val="5667"/>
</p:tagLst>
</file>

<file path=ppt/tags/tag58.xml><?xml version="1.0" encoding="utf-8"?>
<p:tagLst xmlns:p="http://schemas.openxmlformats.org/presentationml/2006/main">
  <p:tag name="AS_UNIQUEID" val="5668"/>
</p:tagLst>
</file>

<file path=ppt/tags/tag59.xml><?xml version="1.0" encoding="utf-8"?>
<p:tagLst xmlns:p="http://schemas.openxmlformats.org/presentationml/2006/main">
  <p:tag name="AS_UNIQUEID" val="5669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AS_UNIQUEID" val="5670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4870</Words>
  <Application>WPS 演示</Application>
  <PresentationFormat>宽屏</PresentationFormat>
  <Paragraphs>533</Paragraphs>
  <Slides>36</Slides>
  <Notes>4</Notes>
  <HiddenSlides>0</HiddenSlides>
  <MMClips>0</MMClips>
  <ScaleCrop>false</ScaleCrop>
  <HeadingPairs>
    <vt:vector size="8" baseType="variant">
      <vt:variant>
        <vt:lpstr>已用的字体</vt:lpstr>
      </vt:variant>
      <vt:variant>
        <vt:i4>31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36</vt:i4>
      </vt:variant>
      <vt:variant>
        <vt:lpstr>自定义放映</vt:lpstr>
      </vt:variant>
      <vt:variant>
        <vt:i4>1</vt:i4>
      </vt:variant>
    </vt:vector>
  </HeadingPairs>
  <TitlesOfParts>
    <vt:vector size="71" baseType="lpstr">
      <vt:lpstr>Arial</vt:lpstr>
      <vt:lpstr>宋体</vt:lpstr>
      <vt:lpstr>Wingdings</vt:lpstr>
      <vt:lpstr>Wingdings</vt:lpstr>
      <vt:lpstr>字魂49号-逍遥行书</vt:lpstr>
      <vt:lpstr>微软雅黑</vt:lpstr>
      <vt:lpstr>新蒂下午茶体</vt:lpstr>
      <vt:lpstr>Yu Gothic</vt:lpstr>
      <vt:lpstr>Calibri</vt:lpstr>
      <vt:lpstr>黑体</vt:lpstr>
      <vt:lpstr>楷体</vt:lpstr>
      <vt:lpstr>等线</vt:lpstr>
      <vt:lpstr>WenYue GuDianMingChaoTi (Non-Commercial Use)</vt:lpstr>
      <vt:lpstr>方正楷体_GBK</vt:lpstr>
      <vt:lpstr>圆体拼音</vt:lpstr>
      <vt:lpstr>Calibri</vt:lpstr>
      <vt:lpstr>PMingLiU-ExtB</vt:lpstr>
      <vt:lpstr>清雅黑体</vt:lpstr>
      <vt:lpstr>华文中宋</vt:lpstr>
      <vt:lpstr>华文新魏</vt:lpstr>
      <vt:lpstr>华文楷体</vt:lpstr>
      <vt:lpstr>Arial Unicode MS</vt:lpstr>
      <vt:lpstr>汉仪大圣体简</vt:lpstr>
      <vt:lpstr>锦绣宋体</vt:lpstr>
      <vt:lpstr>汉仪全唐诗简</vt:lpstr>
      <vt:lpstr>汉仪颜楷W</vt:lpstr>
      <vt:lpstr>华文细黑</vt:lpstr>
      <vt:lpstr>华康行楷体 W5</vt:lpstr>
      <vt:lpstr>方正公文黑体</vt:lpstr>
      <vt:lpstr>方正宋刻本秀楷_GBK</vt:lpstr>
      <vt:lpstr>Tahoma</vt:lpstr>
      <vt:lpstr>WPS</vt:lpstr>
      <vt:lpstr>1_WPS</vt:lpstr>
      <vt:lpstr>2_WPS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自定义放映 1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黄红政</cp:lastModifiedBy>
  <cp:revision>167</cp:revision>
  <dcterms:created xsi:type="dcterms:W3CDTF">2019-06-19T02:08:00Z</dcterms:created>
  <dcterms:modified xsi:type="dcterms:W3CDTF">2024-10-21T00:06:21Z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7C679CF93F0E44B2A43F564CC0D65180_11</vt:lpwstr>
  </property>
</Properties>
</file>