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182.xml" ContentType="application/vnd.openxmlformats-officedocument.presentationml.slideLayout+xml"/>
  <Override PartName="/ppt/slideLayouts/slideLayout193.xml" ContentType="application/vnd.openxmlformats-officedocument.presentationml.slideLayout+xml"/>
  <Override PartName="/ppt/slideMasters/slideMaster19.xml" ContentType="application/vnd.openxmlformats-officedocument.presentationml.slideMaster+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slideLayouts/slideLayout219.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30.xml" ContentType="application/vnd.openxmlformats-officedocument.presentationml.slide+xml"/>
  <Override PartName="/ppt/slideLayouts/slideLayout40.xml" ContentType="application/vnd.openxmlformats-officedocument.presentationml.slideLayout+xml"/>
  <Override PartName="/ppt/slideLayouts/slideLayout227.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230.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192.xml" ContentType="application/vnd.openxmlformats-officedocument.presentationml.slideLayout+xml"/>
  <Override PartName="/ppt/slideMasters/slideMaster18.xml" ContentType="application/vnd.openxmlformats-officedocument.presentationml.slideMaster+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Layouts/slideLayout181.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70.xml" ContentType="application/vnd.openxmlformats-officedocument.presentationml.slideLayout+xml"/>
  <Override PartName="/ppt/slideLayouts/slideLayout228.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theme/theme17.xml" ContentType="application/vnd.openxmlformats-officedocument.theme+xml"/>
  <Override PartName="/ppt/slideLayouts/slideLayout217.xml" ContentType="application/vnd.openxmlformats-officedocument.presentationml.slideLayout+xml"/>
  <Override PartName="/ppt/slideLayouts/slideLayout235.xml" ContentType="application/vnd.openxmlformats-officedocument.presentationml.slideLayout+xml"/>
  <Override PartName="/ppt/slideMasters/slideMaster21.xml" ContentType="application/vnd.openxmlformats-officedocument.presentationml.slideMaster+xml"/>
  <Override PartName="/ppt/slideLayouts/slideLayout206.xml" ContentType="application/vnd.openxmlformats-officedocument.presentationml.slideLayout+xml"/>
  <Override PartName="/ppt/slideLayouts/slideLayout224.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Layouts/slideLayout179.xml" ContentType="application/vnd.openxmlformats-officedocument.presentationml.slideLayout+xml"/>
  <Override PartName="/ppt/slideLayouts/slideLayout213.xml" ContentType="application/vnd.openxmlformats-officedocument.presentationml.slideLayout+xml"/>
  <Override PartName="/ppt/slideLayouts/slideLayout231.xml" ContentType="application/vnd.openxmlformats-officedocument.presentationml.slideLayout+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docProps/custom.xml" ContentType="application/vnd.openxmlformats-officedocument.custom-properties+xml"/>
  <Override PartName="/ppt/theme/theme14.xml" ContentType="application/vnd.openxmlformats-officedocument.theme+xml"/>
  <Override PartName="/ppt/slideLayouts/slideLayout232.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s/slide40.xml" ContentType="application/vnd.openxmlformats-officedocument.presentationml.slide+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s/slide34.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59" r:id="rId3"/>
    <p:sldMasterId id="2147483661" r:id="rId4"/>
    <p:sldMasterId id="2147483665" r:id="rId5"/>
    <p:sldMasterId id="2147483667" r:id="rId6"/>
    <p:sldMasterId id="2147483673" r:id="rId7"/>
    <p:sldMasterId id="2147483675" r:id="rId8"/>
    <p:sldMasterId id="2147483677" r:id="rId9"/>
    <p:sldMasterId id="2147483679" r:id="rId10"/>
    <p:sldMasterId id="2147483689" r:id="rId11"/>
    <p:sldMasterId id="2147483701" r:id="rId12"/>
    <p:sldMasterId id="2147483705" r:id="rId13"/>
    <p:sldMasterId id="2147483709" r:id="rId14"/>
    <p:sldMasterId id="2147483711" r:id="rId15"/>
    <p:sldMasterId id="2147483713" r:id="rId16"/>
    <p:sldMasterId id="2147483715" r:id="rId17"/>
    <p:sldMasterId id="2147483719" r:id="rId18"/>
    <p:sldMasterId id="2147483725" r:id="rId19"/>
    <p:sldMasterId id="2147483727" r:id="rId20"/>
    <p:sldMasterId id="2147483733" r:id="rId21"/>
  </p:sldMasterIdLst>
  <p:notesMasterIdLst>
    <p:notesMasterId r:id="rId64"/>
  </p:notesMasterIdLst>
  <p:sldIdLst>
    <p:sldId id="256" r:id="rId22"/>
    <p:sldId id="410" r:id="rId23"/>
    <p:sldId id="261" r:id="rId24"/>
    <p:sldId id="282" r:id="rId25"/>
    <p:sldId id="259" r:id="rId26"/>
    <p:sldId id="257" r:id="rId27"/>
    <p:sldId id="288" r:id="rId28"/>
    <p:sldId id="287" r:id="rId29"/>
    <p:sldId id="313" r:id="rId30"/>
    <p:sldId id="258" r:id="rId31"/>
    <p:sldId id="380" r:id="rId32"/>
    <p:sldId id="411" r:id="rId33"/>
    <p:sldId id="262" r:id="rId34"/>
    <p:sldId id="263" r:id="rId35"/>
    <p:sldId id="283" r:id="rId36"/>
    <p:sldId id="264" r:id="rId37"/>
    <p:sldId id="265" r:id="rId38"/>
    <p:sldId id="266" r:id="rId39"/>
    <p:sldId id="381" r:id="rId40"/>
    <p:sldId id="412" r:id="rId41"/>
    <p:sldId id="269" r:id="rId42"/>
    <p:sldId id="382" r:id="rId43"/>
    <p:sldId id="348" r:id="rId44"/>
    <p:sldId id="364" r:id="rId45"/>
    <p:sldId id="413" r:id="rId46"/>
    <p:sldId id="281" r:id="rId47"/>
    <p:sldId id="275" r:id="rId48"/>
    <p:sldId id="383" r:id="rId49"/>
    <p:sldId id="336" r:id="rId50"/>
    <p:sldId id="335" r:id="rId51"/>
    <p:sldId id="337" r:id="rId52"/>
    <p:sldId id="342" r:id="rId53"/>
    <p:sldId id="338" r:id="rId54"/>
    <p:sldId id="329" r:id="rId55"/>
    <p:sldId id="272" r:id="rId56"/>
    <p:sldId id="343" r:id="rId57"/>
    <p:sldId id="346" r:id="rId58"/>
    <p:sldId id="344" r:id="rId59"/>
    <p:sldId id="379" r:id="rId60"/>
    <p:sldId id="345" r:id="rId61"/>
    <p:sldId id="452" r:id="rId62"/>
    <p:sldId id="453" r:id="rId63"/>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napToObjects="1">
      <p:cViewPr varScale="1">
        <p:scale>
          <a:sx n="85" d="100"/>
          <a:sy n="85" d="100"/>
        </p:scale>
        <p:origin x="-1122" y="-84"/>
      </p:cViewPr>
      <p:guideLst>
        <p:guide orient="horz" pos="2113"/>
        <p:guide pos="2880"/>
      </p:guideLst>
    </p:cSldViewPr>
  </p:slideViewPr>
  <p:notesTextViewPr>
    <p:cViewPr>
      <p:scale>
        <a:sx n="100" d="100"/>
        <a:sy n="100" d="100"/>
      </p:scale>
      <p:origin x="0" y="0"/>
    </p:cViewPr>
  </p:notesTextViewPr>
  <p:gridSpacing cx="73726675" cy="73726675"/>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5.xml"/><Relationship Id="rId39" Type="http://schemas.openxmlformats.org/officeDocument/2006/relationships/slide" Target="slides/slide18.xml"/><Relationship Id="rId21" Type="http://schemas.openxmlformats.org/officeDocument/2006/relationships/slideMaster" Target="slideMasters/slideMaster21.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slide" Target="slides/slide26.xml"/><Relationship Id="rId50" Type="http://schemas.openxmlformats.org/officeDocument/2006/relationships/slide" Target="slides/slide29.xml"/><Relationship Id="rId55" Type="http://schemas.openxmlformats.org/officeDocument/2006/relationships/slide" Target="slides/slide34.xml"/><Relationship Id="rId63" Type="http://schemas.openxmlformats.org/officeDocument/2006/relationships/slide" Target="slides/slide42.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slide" Target="slides/slide32.xml"/><Relationship Id="rId58" Type="http://schemas.openxmlformats.org/officeDocument/2006/relationships/slide" Target="slides/slide37.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 Id="rId57" Type="http://schemas.openxmlformats.org/officeDocument/2006/relationships/slide" Target="slides/slide36.xml"/><Relationship Id="rId61" Type="http://schemas.openxmlformats.org/officeDocument/2006/relationships/slide" Target="slides/slide40.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slide" Target="slides/slide31.xml"/><Relationship Id="rId60" Type="http://schemas.openxmlformats.org/officeDocument/2006/relationships/slide" Target="slides/slide39.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slide" Target="slides/slide35.xml"/><Relationship Id="rId64"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0.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59" Type="http://schemas.openxmlformats.org/officeDocument/2006/relationships/slide" Target="slides/slide38.xml"/><Relationship Id="rId67" Type="http://schemas.openxmlformats.org/officeDocument/2006/relationships/theme" Target="theme/theme1.xml"/><Relationship Id="rId20" Type="http://schemas.openxmlformats.org/officeDocument/2006/relationships/slideMaster" Target="slideMasters/slideMaster20.xml"/><Relationship Id="rId41" Type="http://schemas.openxmlformats.org/officeDocument/2006/relationships/slide" Target="slides/slide20.xml"/><Relationship Id="rId54" Type="http://schemas.openxmlformats.org/officeDocument/2006/relationships/slide" Target="slides/slide33.xml"/><Relationship Id="rId62"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4301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A9598D0F-D83E-42C3-8E6C-9A710E8FDEAD}" type="datetimeFigureOut">
              <a:rPr lang="zh-CN" altLang="en-US"/>
              <a:pPr/>
              <a:t>2016-11-15</a:t>
            </a:fld>
            <a:endParaRPr lang="en-US"/>
          </a:p>
        </p:txBody>
      </p:sp>
      <p:sp>
        <p:nvSpPr>
          <p:cNvPr id="43012" name="Rectangle 4"/>
          <p:cNvSpPr>
            <a:spLocks noGrp="1" noChangeArrowheads="1"/>
          </p:cNvSpPr>
          <p:nvPr>
            <p:ph type="sldImg" idx="2"/>
          </p:nvPr>
        </p:nvSpPr>
        <p:spPr bwMode="auto">
          <a:xfrm>
            <a:off x="1143000" y="685800"/>
            <a:ext cx="4572000" cy="3429000"/>
          </a:xfrm>
          <a:prstGeom prst="rect">
            <a:avLst/>
          </a:prstGeom>
          <a:noFill/>
          <a:ln w="9525">
            <a:noFill/>
            <a:miter lim="800000"/>
            <a:headEnd/>
            <a:tailEnd/>
          </a:ln>
          <a:effectLst/>
        </p:spPr>
      </p:sp>
      <p:sp>
        <p:nvSpPr>
          <p:cNvPr id="4301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301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301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55C8D2EB-CCED-4EB5-A0D0-F48CD020DBE2}" type="slidenum">
              <a:rPr lang="zh-CN" alt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6809851D-7978-4635-9F88-890E9AE31957}" type="datetime1">
              <a:rPr lang="zh-CN" altLang="en-US"/>
              <a:pPr/>
              <a:t>2016-11-15</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19AAA6E0-4308-4A67-BF1F-19165865D295}" type="slidenum">
              <a:rPr lang="zh-CN" alt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296F6AC-169B-4CA5-A73E-3593C25F21C7}" type="datetime1">
              <a:rPr lang="zh-CN" altLang="en-US"/>
              <a:pPr/>
              <a:t>2016-11-15</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FE527222-81E1-41F1-8BE3-DAE0CDFA9FEC}" type="slidenum">
              <a:rPr lang="zh-CN" altLang="en-US"/>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5888"/>
            <a:ext cx="2057400" cy="6010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5888"/>
            <a:ext cx="6019800" cy="6010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9E6F3D1-1045-4D57-96AA-2BE0D2FE8670}" type="slidenum">
              <a:rPr lang="zh-CN" altLang="zh-CN"/>
              <a:pPr/>
              <a:t>‹#›</a:t>
            </a:fld>
            <a:endParaRPr lang="zh-CN" altLang="zh-CN"/>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标题占位符 1"/>
          <p:cNvSpPr>
            <a:spLocks noGrp="1" noChangeArrowheads="1"/>
          </p:cNvSpPr>
          <p:nvPr>
            <p:ph type="ctrTitle"/>
          </p:nvPr>
        </p:nvSpPr>
        <p:spPr>
          <a:xfrm>
            <a:off x="539750" y="2781300"/>
            <a:ext cx="7772400" cy="1108075"/>
          </a:xfrm>
        </p:spPr>
        <p:txBody>
          <a:bodyPr/>
          <a:lstStyle>
            <a:lvl1pPr>
              <a:defRPr sz="3600" b="1"/>
            </a:lvl1pPr>
          </a:lstStyle>
          <a:p>
            <a:r>
              <a:rPr lang="zh-CN"/>
              <a:t>单击此处编辑母版标题样式</a:t>
            </a:r>
          </a:p>
        </p:txBody>
      </p:sp>
      <p:sp>
        <p:nvSpPr>
          <p:cNvPr id="19459" name="文本占位符 2"/>
          <p:cNvSpPr>
            <a:spLocks noGrp="1" noChangeArrowheads="1"/>
          </p:cNvSpPr>
          <p:nvPr>
            <p:ph type="subTitle" idx="1"/>
          </p:nvPr>
        </p:nvSpPr>
        <p:spPr>
          <a:xfrm>
            <a:off x="539750" y="4005263"/>
            <a:ext cx="6400800" cy="1008062"/>
          </a:xfrm>
        </p:spPr>
        <p:txBody>
          <a:bodyPr/>
          <a:lstStyle>
            <a:lvl1pPr marL="0" indent="0">
              <a:buFont typeface="Arial" pitchFamily="34" charset="0"/>
              <a:buNone/>
              <a:defRPr sz="3200"/>
            </a:lvl1pPr>
          </a:lstStyle>
          <a:p>
            <a:r>
              <a:rPr lang="zh-CN"/>
              <a:t>单击此处编辑母版副标题样式</a:t>
            </a:r>
          </a:p>
        </p:txBody>
      </p:sp>
      <p:sp>
        <p:nvSpPr>
          <p:cNvPr id="19460" name="日期占位符 3"/>
          <p:cNvSpPr>
            <a:spLocks noGrp="1" noChangeArrowheads="1"/>
          </p:cNvSpPr>
          <p:nvPr>
            <p:ph type="dt" sz="half" idx="2"/>
          </p:nvPr>
        </p:nvSpPr>
        <p:spPr>
          <a:xfrm>
            <a:off x="457200" y="6245225"/>
            <a:ext cx="2133600" cy="476250"/>
          </a:xfrm>
        </p:spPr>
        <p:txBody>
          <a:bodyPr/>
          <a:lstStyle>
            <a:lvl1pPr>
              <a:defRPr/>
            </a:lvl1pPr>
          </a:lstStyle>
          <a:p>
            <a:fld id="{4F565862-AAC7-4F79-9D99-555E66A82982}" type="datetime1">
              <a:rPr lang="zh-CN" altLang="en-US"/>
              <a:pPr/>
              <a:t>2016-11-15</a:t>
            </a:fld>
            <a:endParaRPr lang="zh-CN" altLang="zh-CN"/>
          </a:p>
        </p:txBody>
      </p:sp>
      <p:sp>
        <p:nvSpPr>
          <p:cNvPr id="19461" name="页脚占位符 4"/>
          <p:cNvSpPr>
            <a:spLocks noGrp="1" noChangeArrowheads="1"/>
          </p:cNvSpPr>
          <p:nvPr>
            <p:ph type="ftr" sz="quarter" idx="3"/>
          </p:nvPr>
        </p:nvSpPr>
        <p:spPr>
          <a:xfrm>
            <a:off x="3124200" y="6245225"/>
            <a:ext cx="2895600" cy="476250"/>
          </a:xfrm>
        </p:spPr>
        <p:txBody>
          <a:bodyPr/>
          <a:lstStyle>
            <a:lvl1pPr>
              <a:defRPr/>
            </a:lvl1pPr>
          </a:lstStyle>
          <a:p>
            <a:endParaRPr lang="zh-CN" altLang="zh-CN"/>
          </a:p>
        </p:txBody>
      </p:sp>
      <p:sp>
        <p:nvSpPr>
          <p:cNvPr id="19462" name="灯片编号占位符 5"/>
          <p:cNvSpPr>
            <a:spLocks noGrp="1" noChangeArrowheads="1"/>
          </p:cNvSpPr>
          <p:nvPr>
            <p:ph type="sldNum" sz="quarter" idx="4"/>
          </p:nvPr>
        </p:nvSpPr>
        <p:spPr>
          <a:xfrm>
            <a:off x="6553200" y="6245225"/>
            <a:ext cx="2133600" cy="476250"/>
          </a:xfrm>
        </p:spPr>
        <p:txBody>
          <a:bodyPr/>
          <a:lstStyle>
            <a:lvl1pPr>
              <a:defRPr/>
            </a:lvl1pPr>
          </a:lstStyle>
          <a:p>
            <a:fld id="{ECB9C7DC-A7E1-4A1A-A9FA-4107A81D7716}" type="slidenum">
              <a:rPr lang="zh-CN" altLang="zh-CN"/>
              <a:pPr/>
              <a:t>‹#›</a:t>
            </a:fld>
            <a:endParaRPr lang="zh-CN" altLang="zh-CN"/>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E3058A5-B9CD-4DAB-B3A6-EECA8E406947}"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5523167-3EA4-4936-AC4F-5F1B0DBA28AC}" type="slidenum">
              <a:rPr lang="zh-CN" altLang="zh-CN"/>
              <a:pPr/>
              <a:t>‹#›</a:t>
            </a:fld>
            <a:endParaRPr lang="zh-CN" altLang="zh-CN"/>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3E5D3F81-325D-4523-A7F8-3F99E24A4C04}"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BBFDE3D4-7C0F-44B1-94B2-7F4862425C79}" type="slidenum">
              <a:rPr lang="zh-CN" altLang="zh-CN"/>
              <a:pPr/>
              <a:t>‹#›</a:t>
            </a:fld>
            <a:endParaRPr lang="zh-CN" altLang="zh-CN"/>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57338"/>
            <a:ext cx="4038600" cy="4568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57338"/>
            <a:ext cx="4038600" cy="4568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302579B6-7427-4CEA-87DC-4764B8B6E54B}"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6D503E93-3460-4B8F-9414-8483F2367FA9}" type="slidenum">
              <a:rPr lang="zh-CN" altLang="zh-CN"/>
              <a:pPr/>
              <a:t>‹#›</a:t>
            </a:fld>
            <a:endParaRPr lang="zh-CN" altLang="zh-CN"/>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66D279E-1444-42CD-BA85-319BFD8517C6}" type="datetime1">
              <a:rPr lang="zh-CN" altLang="en-US"/>
              <a:pPr/>
              <a:t>2016-11-15</a:t>
            </a:fld>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2381B213-E83B-43BE-9E70-551A419FB3CA}" type="slidenum">
              <a:rPr lang="zh-CN" altLang="zh-CN"/>
              <a:pPr/>
              <a:t>‹#›</a:t>
            </a:fld>
            <a:endParaRPr lang="zh-CN" altLang="zh-CN"/>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1DCE55B2-F598-4065-9AAE-A01D43A514CE}" type="datetime1">
              <a:rPr lang="zh-CN" altLang="en-US"/>
              <a:pPr/>
              <a:t>2016-11-15</a:t>
            </a:fld>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EA7F5DDD-855E-4266-AC6C-1AF915916794}" type="slidenum">
              <a:rPr lang="zh-CN" altLang="zh-CN"/>
              <a:pPr/>
              <a:t>‹#›</a:t>
            </a:fld>
            <a:endParaRPr lang="zh-CN" altLang="zh-CN"/>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B7D4F1A-D784-4A39-9CBA-B69DEEE92626}" type="datetime1">
              <a:rPr lang="zh-CN" altLang="en-US"/>
              <a:pPr/>
              <a:t>2016-11-15</a:t>
            </a:fld>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246A0C5E-9D0B-4B51-9A49-3AEB7BE3F9A6}" type="slidenum">
              <a:rPr lang="zh-CN" altLang="zh-CN"/>
              <a:pPr/>
              <a:t>‹#›</a:t>
            </a:fld>
            <a:endParaRPr lang="zh-CN" altLang="zh-CN"/>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0BC9E0B-3509-4217-8142-3FFAAA3C6106}"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46D13860-7C6D-4103-97FD-ECDF1078782E}" type="slidenum">
              <a:rPr lang="zh-CN" altLang="zh-CN"/>
              <a:pPr/>
              <a:t>‹#›</a:t>
            </a:fld>
            <a:endParaRPr lang="zh-CN" altLang="zh-CN"/>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38EFC0C-04CA-4FE5-BD7C-A43BAC9614E8}"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38D3ED6E-E7B7-4C8C-A5A4-0793B8F2CD0C}" type="slidenum">
              <a:rPr lang="zh-CN" altLang="zh-CN"/>
              <a:pPr/>
              <a:t>‹#›</a:t>
            </a:fld>
            <a:endParaRPr lang="zh-CN"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C82305F-F26F-46D6-95FE-AD27B9A34438}" type="datetime1">
              <a:rPr lang="zh-CN" altLang="en-US"/>
              <a:pPr/>
              <a:t>2016-11-15</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F3A197D-D63B-495B-81B3-6B0985EB6F52}" type="slidenum">
              <a:rPr lang="zh-CN" altLang="en-US"/>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E7C8CE2-638A-44F3-B7FD-89CEE2067F7C}"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29BC5CB-4B2E-4CC0-957C-5B78E38DCA14}" type="slidenum">
              <a:rPr lang="zh-CN" altLang="zh-CN"/>
              <a:pPr/>
              <a:t>‹#›</a:t>
            </a:fld>
            <a:endParaRPr lang="zh-CN" altLang="zh-CN"/>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6225"/>
            <a:ext cx="2057400" cy="58499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6225"/>
            <a:ext cx="6019800" cy="58499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88B5AA4-2C8D-44FB-995D-79FE63714F66}"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8286D31-DCD9-4BA1-A06C-A3D34FF10638}" type="slidenum">
              <a:rPr lang="zh-CN" altLang="zh-CN"/>
              <a:pPr/>
              <a:t>‹#›</a:t>
            </a:fld>
            <a:endParaRPr lang="zh-CN" altLang="zh-CN"/>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ctrTitle" sz="quarter"/>
          </p:nvPr>
        </p:nvSpPr>
        <p:spPr>
          <a:xfrm>
            <a:off x="685800" y="3068638"/>
            <a:ext cx="7772400" cy="1223962"/>
          </a:xfrm>
        </p:spPr>
        <p:txBody>
          <a:bodyPr/>
          <a:lstStyle>
            <a:lvl1pPr marL="0" indent="0" algn="ctr">
              <a:defRPr sz="2800"/>
            </a:lvl1pPr>
          </a:lstStyle>
          <a:p>
            <a:r>
              <a:rPr lang="zh-CN"/>
              <a:t>单击此处编辑母版标题样式</a:t>
            </a:r>
          </a:p>
        </p:txBody>
      </p:sp>
      <p:sp>
        <p:nvSpPr>
          <p:cNvPr id="21507" name="Rectangle 3"/>
          <p:cNvSpPr>
            <a:spLocks noGrp="1" noChangeArrowheads="1"/>
          </p:cNvSpPr>
          <p:nvPr>
            <p:ph type="subTitle" sz="quarter" idx="1"/>
          </p:nvPr>
        </p:nvSpPr>
        <p:spPr>
          <a:xfrm>
            <a:off x="1368425" y="4425950"/>
            <a:ext cx="6400800" cy="1019175"/>
          </a:xfrm>
        </p:spPr>
        <p:txBody>
          <a:bodyPr anchor="ctr"/>
          <a:lstStyle>
            <a:lvl1pPr marL="0" indent="0" algn="ctr">
              <a:buFont typeface="Arial" pitchFamily="34" charset="0"/>
              <a:buNone/>
              <a:defRPr>
                <a:solidFill>
                  <a:schemeClr val="bg1"/>
                </a:solidFill>
              </a:defRPr>
            </a:lvl1pPr>
          </a:lstStyle>
          <a:p>
            <a:r>
              <a:rPr lang="zh-CN"/>
              <a:t>单击此处编辑母版副标题样式</a:t>
            </a: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60463"/>
            <a:ext cx="4038600" cy="4965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60463"/>
            <a:ext cx="4038600" cy="4965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fld id="{03B53C82-1C73-4061-90B3-5D777C63CA1B}" type="datetime1">
              <a:rPr lang="zh-CN" altLang="en-US"/>
              <a:pPr/>
              <a:t>2016-11-15</a:t>
            </a:fld>
            <a:endParaRPr lang="en-US"/>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CC747801-B9D9-4D19-9652-8ED0AE4E73B1}" type="slidenum">
              <a:rPr lang="zh-CN" altLang="en-US"/>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80963"/>
            <a:ext cx="2057400" cy="6045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80963"/>
            <a:ext cx="6019800" cy="6045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80963"/>
            <a:ext cx="8229600" cy="827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160463"/>
            <a:ext cx="8229600" cy="4965700"/>
          </a:xfrm>
        </p:spPr>
        <p:txBody>
          <a:bodyPr/>
          <a:lstStyle/>
          <a:p>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2700" y="3286125"/>
            <a:ext cx="9144000" cy="3571875"/>
          </a:xfrm>
          <a:prstGeom prst="rect">
            <a:avLst/>
          </a:prstGeom>
          <a:gradFill rotWithShape="0">
            <a:gsLst>
              <a:gs pos="0">
                <a:schemeClr val="tx1">
                  <a:alpha val="0"/>
                </a:schemeClr>
              </a:gs>
              <a:gs pos="100000">
                <a:schemeClr val="tx1"/>
              </a:gs>
            </a:gsLst>
            <a:lin ang="5400000" scaled="1"/>
          </a:gradFill>
          <a:ln w="9525">
            <a:noFill/>
            <a:miter lim="800000"/>
            <a:headEnd/>
            <a:tailEnd/>
          </a:ln>
          <a:effectLst/>
        </p:spPr>
        <p:txBody>
          <a:bodyPr anchor="ctr"/>
          <a:lstStyle/>
          <a:p>
            <a:endParaRPr lang="zh-CN" altLang="en-US"/>
          </a:p>
        </p:txBody>
      </p:sp>
      <p:sp>
        <p:nvSpPr>
          <p:cNvPr id="23555" name="Rectangle 3"/>
          <p:cNvSpPr>
            <a:spLocks noGrp="1" noChangeArrowheads="1"/>
          </p:cNvSpPr>
          <p:nvPr>
            <p:ph type="ctrTitle" sz="quarter"/>
          </p:nvPr>
        </p:nvSpPr>
        <p:spPr>
          <a:xfrm>
            <a:off x="685800" y="2895600"/>
            <a:ext cx="7772400" cy="1470025"/>
          </a:xfrm>
        </p:spPr>
        <p:txBody>
          <a:bodyPr/>
          <a:lstStyle>
            <a:lvl1pPr algn="ctr">
              <a:defRPr sz="4000"/>
            </a:lvl1pPr>
          </a:lstStyle>
          <a:p>
            <a:r>
              <a:rPr lang="zh-CN"/>
              <a:t>单击此处编辑母版标题样式</a:t>
            </a:r>
          </a:p>
        </p:txBody>
      </p:sp>
      <p:sp>
        <p:nvSpPr>
          <p:cNvPr id="23556" name="Rectangle 4"/>
          <p:cNvSpPr>
            <a:spLocks noGrp="1" noChangeArrowheads="1"/>
          </p:cNvSpPr>
          <p:nvPr>
            <p:ph type="subTitle" sz="quarter" idx="1"/>
          </p:nvPr>
        </p:nvSpPr>
        <p:spPr>
          <a:xfrm>
            <a:off x="1371600" y="4533900"/>
            <a:ext cx="6400800" cy="1127125"/>
          </a:xfrm>
        </p:spPr>
        <p:txBody>
          <a:bodyPr/>
          <a:lstStyle>
            <a:lvl1pPr marL="0" indent="0" algn="ctr">
              <a:buFontTx/>
              <a:buNone/>
              <a:defRPr sz="3000"/>
            </a:lvl1pPr>
          </a:lstStyle>
          <a:p>
            <a:r>
              <a:rPr lang="zh-CN"/>
              <a:t>单击此处编辑母版副标题样式</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130425"/>
            <a:ext cx="7772400" cy="1146175"/>
          </a:xfrm>
        </p:spPr>
        <p:txBody>
          <a:bodyPr/>
          <a:lstStyle>
            <a:lvl1pPr algn="ctr">
              <a:defRPr sz="4000" b="1"/>
            </a:lvl1pPr>
          </a:lstStyle>
          <a:p>
            <a:r>
              <a:rPr lang="zh-CN"/>
              <a:t>单击此处编辑母版标题样式</a:t>
            </a:r>
          </a:p>
        </p:txBody>
      </p:sp>
      <p:sp>
        <p:nvSpPr>
          <p:cNvPr id="3075" name="Rectangle 3"/>
          <p:cNvSpPr>
            <a:spLocks noGrp="1" noChangeArrowheads="1"/>
          </p:cNvSpPr>
          <p:nvPr>
            <p:ph type="subTitle" idx="1"/>
          </p:nvPr>
        </p:nvSpPr>
        <p:spPr>
          <a:xfrm>
            <a:off x="1371600" y="3429000"/>
            <a:ext cx="6400800" cy="1066800"/>
          </a:xfrm>
        </p:spPr>
        <p:txBody>
          <a:bodyPr/>
          <a:lstStyle>
            <a:lvl1pPr marL="0" indent="0" algn="ctr">
              <a:buFontTx/>
              <a:buNone/>
              <a:defRPr sz="3200"/>
            </a:lvl1pPr>
          </a:lstStyle>
          <a:p>
            <a:r>
              <a:rPr lang="zh-CN"/>
              <a:t>单击此处编辑母版副标题样式</a:t>
            </a:r>
          </a:p>
        </p:txBody>
      </p:sp>
      <p:sp>
        <p:nvSpPr>
          <p:cNvPr id="3076" name="Rectangle 4"/>
          <p:cNvSpPr>
            <a:spLocks noGrp="1" noChangeArrowheads="1"/>
          </p:cNvSpPr>
          <p:nvPr>
            <p:ph type="dt" sz="half" idx="2"/>
          </p:nvPr>
        </p:nvSpPr>
        <p:spPr/>
        <p:txBody>
          <a:bodyPr/>
          <a:lstStyle>
            <a:lvl1pPr>
              <a:defRPr/>
            </a:lvl1pPr>
          </a:lstStyle>
          <a:p>
            <a:fld id="{841CFF45-8357-4C63-AA38-1D0421C74462}" type="datetime1">
              <a:rPr lang="zh-CN" altLang="en-US"/>
              <a:pPr/>
              <a:t>2016-11-15</a:t>
            </a:fld>
            <a:endParaRPr lang="zh-CN" altLang="zh-CN"/>
          </a:p>
        </p:txBody>
      </p:sp>
      <p:sp>
        <p:nvSpPr>
          <p:cNvPr id="3077" name="Rectangle 5"/>
          <p:cNvSpPr>
            <a:spLocks noGrp="1" noChangeArrowheads="1"/>
          </p:cNvSpPr>
          <p:nvPr>
            <p:ph type="ftr" sz="quarter" idx="3"/>
          </p:nvPr>
        </p:nvSpPr>
        <p:spPr/>
        <p:txBody>
          <a:bodyPr/>
          <a:lstStyle>
            <a:lvl1pPr>
              <a:defRPr/>
            </a:lvl1pPr>
          </a:lstStyle>
          <a:p>
            <a:endParaRPr lang="zh-CN" altLang="zh-CN"/>
          </a:p>
        </p:txBody>
      </p:sp>
      <p:sp>
        <p:nvSpPr>
          <p:cNvPr id="3078" name="Rectangle 6"/>
          <p:cNvSpPr>
            <a:spLocks noGrp="1" noChangeArrowheads="1"/>
          </p:cNvSpPr>
          <p:nvPr>
            <p:ph type="sldNum" sz="quarter" idx="4"/>
          </p:nvPr>
        </p:nvSpPr>
        <p:spPr/>
        <p:txBody>
          <a:bodyPr/>
          <a:lstStyle>
            <a:lvl1pPr>
              <a:defRPr/>
            </a:lvl1pPr>
          </a:lstStyle>
          <a:p>
            <a:fld id="{594057AF-FB80-45A2-AB02-4DFC58074B82}" type="slidenum">
              <a:rPr lang="zh-CN" altLang="zh-CN"/>
              <a:pPr/>
              <a:t>‹#›</a:t>
            </a:fld>
            <a:endParaRPr lang="zh-CN" altLang="zh-CN"/>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ctrTitle" sz="quarter"/>
          </p:nvPr>
        </p:nvSpPr>
        <p:spPr>
          <a:xfrm>
            <a:off x="685800" y="2339975"/>
            <a:ext cx="7772400" cy="1470025"/>
          </a:xfrm>
        </p:spPr>
        <p:txBody>
          <a:bodyPr/>
          <a:lstStyle>
            <a:lvl1pPr algn="ctr">
              <a:defRPr sz="3200" b="1">
                <a:solidFill>
                  <a:schemeClr val="bg1"/>
                </a:solidFill>
              </a:defRPr>
            </a:lvl1pPr>
          </a:lstStyle>
          <a:p>
            <a:r>
              <a:rPr lang="zh-CN"/>
              <a:t>单击此处编辑母版标题样式</a:t>
            </a:r>
          </a:p>
        </p:txBody>
      </p:sp>
      <p:sp>
        <p:nvSpPr>
          <p:cNvPr id="25603" name="Rectangle 3"/>
          <p:cNvSpPr>
            <a:spLocks noGrp="1" noChangeArrowheads="1"/>
          </p:cNvSpPr>
          <p:nvPr>
            <p:ph type="subTitle" sz="quarter" idx="1"/>
          </p:nvPr>
        </p:nvSpPr>
        <p:spPr>
          <a:xfrm>
            <a:off x="685800" y="3886200"/>
            <a:ext cx="6400800" cy="609600"/>
          </a:xfrm>
        </p:spPr>
        <p:txBody>
          <a:bodyPr anchor="ctr"/>
          <a:lstStyle>
            <a:lvl1pPr marL="0" indent="0">
              <a:buFontTx/>
              <a:buNone/>
              <a:defRPr sz="1800">
                <a:solidFill>
                  <a:schemeClr val="bg1"/>
                </a:solidFill>
              </a:defRPr>
            </a:lvl1pPr>
          </a:lstStyle>
          <a:p>
            <a:r>
              <a:rPr lang="zh-CN"/>
              <a:t>单击此处编辑母版副标题样式</a:t>
            </a: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FFA5773-2E17-4416-9C4D-B0F195EAB70A}"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D9A85C3E-A983-414B-BBA4-4AAD36FB01C8}" type="slidenum">
              <a:rPr lang="zh-CN" altLang="zh-CN"/>
              <a:pPr/>
              <a:t>‹#›</a:t>
            </a:fld>
            <a:endParaRPr lang="zh-CN" altLang="zh-CN"/>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7650" name="Picture 2" descr="a8ab0f64e10974dea0988d47e92c8311"/>
          <p:cNvPicPr>
            <a:picLocks noChangeAspect="1" noChangeArrowheads="1"/>
          </p:cNvPicPr>
          <p:nvPr/>
        </p:nvPicPr>
        <p:blipFill>
          <a:blip r:embed="rId2"/>
          <a:srcRect/>
          <a:stretch>
            <a:fillRect/>
          </a:stretch>
        </p:blipFill>
        <p:spPr bwMode="auto">
          <a:xfrm>
            <a:off x="0" y="606425"/>
            <a:ext cx="9140825" cy="6240463"/>
          </a:xfrm>
          <a:prstGeom prst="rect">
            <a:avLst/>
          </a:prstGeom>
          <a:noFill/>
          <a:ln w="9525">
            <a:noFill/>
            <a:miter lim="800000"/>
            <a:headEnd/>
            <a:tailEnd/>
          </a:ln>
          <a:effectLst/>
        </p:spPr>
      </p:pic>
      <p:sp>
        <p:nvSpPr>
          <p:cNvPr id="27651" name="Rectangle 3"/>
          <p:cNvSpPr>
            <a:spLocks noGrp="1" noChangeArrowheads="1"/>
          </p:cNvSpPr>
          <p:nvPr>
            <p:ph type="ctrTitle" sz="quarter"/>
          </p:nvPr>
        </p:nvSpPr>
        <p:spPr>
          <a:xfrm>
            <a:off x="612775" y="1557338"/>
            <a:ext cx="7772400" cy="1223962"/>
          </a:xfrm>
          <a:solidFill>
            <a:schemeClr val="bg1">
              <a:alpha val="20000"/>
            </a:schemeClr>
          </a:solidFill>
        </p:spPr>
        <p:txBody>
          <a:bodyPr/>
          <a:lstStyle>
            <a:lvl1pPr algn="ctr">
              <a:defRPr sz="3200" b="0"/>
            </a:lvl1pPr>
          </a:lstStyle>
          <a:p>
            <a:r>
              <a:rPr lang="zh-CN"/>
              <a:t>单击此处编辑母版标题样式</a:t>
            </a:r>
          </a:p>
        </p:txBody>
      </p:sp>
      <p:sp>
        <p:nvSpPr>
          <p:cNvPr id="27652" name="Rectangle 4"/>
          <p:cNvSpPr>
            <a:spLocks noGrp="1" noChangeArrowheads="1"/>
          </p:cNvSpPr>
          <p:nvPr>
            <p:ph type="subTitle" sz="quarter" idx="1"/>
          </p:nvPr>
        </p:nvSpPr>
        <p:spPr>
          <a:xfrm>
            <a:off x="1331913" y="2781300"/>
            <a:ext cx="6400800" cy="1198563"/>
          </a:xfrm>
          <a:solidFill>
            <a:schemeClr val="bg1">
              <a:alpha val="20000"/>
            </a:schemeClr>
          </a:solidFill>
        </p:spPr>
        <p:txBody>
          <a:bodyPr/>
          <a:lstStyle>
            <a:lvl1pPr marL="0" indent="0" algn="ctr">
              <a:buFontTx/>
              <a:buNone/>
              <a:defRPr sz="1800"/>
            </a:lvl1pPr>
          </a:lstStyle>
          <a:p>
            <a:r>
              <a:rPr lang="zh-CN"/>
              <a:t>单击此处编辑母版副标题样式</a:t>
            </a: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F8462F1-8158-4AEF-8EBA-B76E6546A207}"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85F960C-00FC-4E63-842A-5D3E1ABC3D2F}" type="slidenum">
              <a:rPr lang="zh-CN" altLang="zh-CN"/>
              <a:pPr/>
              <a:t>‹#›</a:t>
            </a:fld>
            <a:endParaRPr lang="zh-CN" altLang="zh-CN"/>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endParaRPr lang="zh-CN" alt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685800" y="2130425"/>
            <a:ext cx="7772400" cy="1470025"/>
          </a:xfrm>
        </p:spPr>
        <p:txBody>
          <a:bodyPr/>
          <a:lstStyle>
            <a:lvl1pPr algn="ctr">
              <a:defRPr sz="4000"/>
            </a:lvl1pPr>
          </a:lstStyle>
          <a:p>
            <a:r>
              <a:rPr lang="zh-CN"/>
              <a:t>单击此处编辑母版标题样式</a:t>
            </a:r>
          </a:p>
        </p:txBody>
      </p:sp>
      <p:sp>
        <p:nvSpPr>
          <p:cNvPr id="29699" name="Rectangle 3"/>
          <p:cNvSpPr>
            <a:spLocks noGrp="1" noChangeArrowheads="1"/>
          </p:cNvSpPr>
          <p:nvPr>
            <p:ph type="subTitle" idx="1"/>
          </p:nvPr>
        </p:nvSpPr>
        <p:spPr>
          <a:xfrm>
            <a:off x="1371600" y="3789363"/>
            <a:ext cx="6400800" cy="1271587"/>
          </a:xfrm>
          <a:noFill/>
        </p:spPr>
        <p:txBody>
          <a:bodyPr/>
          <a:lstStyle>
            <a:lvl1pPr marL="0" indent="0" algn="ctr">
              <a:buFontTx/>
              <a:buNone/>
              <a:defRPr sz="3000">
                <a:solidFill>
                  <a:srgbClr val="FF6699"/>
                </a:solidFill>
              </a:defRPr>
            </a:lvl1pPr>
          </a:lstStyle>
          <a:p>
            <a:r>
              <a:rPr lang="zh-CN"/>
              <a:t>单击此处编辑母版副标题样式</a:t>
            </a:r>
          </a:p>
        </p:txBody>
      </p:sp>
      <p:sp>
        <p:nvSpPr>
          <p:cNvPr id="29700" name="Rectangle 4"/>
          <p:cNvSpPr>
            <a:spLocks noGrp="1" noChangeArrowheads="1"/>
          </p:cNvSpPr>
          <p:nvPr>
            <p:ph type="dt" sz="half" idx="2"/>
          </p:nvPr>
        </p:nvSpPr>
        <p:spPr/>
        <p:txBody>
          <a:bodyPr/>
          <a:lstStyle>
            <a:lvl1pPr>
              <a:defRPr/>
            </a:lvl1pPr>
          </a:lstStyle>
          <a:p>
            <a:fld id="{E81C2631-6F97-4276-A205-1A5513B1C2BC}" type="datetime1">
              <a:rPr lang="zh-CN" altLang="en-US"/>
              <a:pPr/>
              <a:t>2016-11-15</a:t>
            </a:fld>
            <a:endParaRPr lang="zh-CN" altLang="en-US"/>
          </a:p>
        </p:txBody>
      </p:sp>
      <p:sp>
        <p:nvSpPr>
          <p:cNvPr id="29701" name="Rectangle 5"/>
          <p:cNvSpPr>
            <a:spLocks noGrp="1" noChangeArrowheads="1"/>
          </p:cNvSpPr>
          <p:nvPr>
            <p:ph type="ftr" sz="quarter" idx="3"/>
          </p:nvPr>
        </p:nvSpPr>
        <p:spPr/>
        <p:txBody>
          <a:bodyPr/>
          <a:lstStyle>
            <a:lvl1pPr>
              <a:defRPr/>
            </a:lvl1pPr>
          </a:lstStyle>
          <a:p>
            <a:endParaRPr lang="zh-CN" altLang="en-US"/>
          </a:p>
        </p:txBody>
      </p:sp>
      <p:sp>
        <p:nvSpPr>
          <p:cNvPr id="29702" name="Rectangle 6"/>
          <p:cNvSpPr>
            <a:spLocks noGrp="1" noChangeArrowheads="1"/>
          </p:cNvSpPr>
          <p:nvPr>
            <p:ph type="sldNum" sz="quarter" idx="4"/>
          </p:nvPr>
        </p:nvSpPr>
        <p:spPr/>
        <p:txBody>
          <a:bodyPr/>
          <a:lstStyle>
            <a:lvl1pPr>
              <a:defRPr/>
            </a:lvl1pPr>
          </a:lstStyle>
          <a:p>
            <a:fld id="{C83FC26C-1A67-4306-901D-267BC174C140}" type="slidenum">
              <a:rPr lang="zh-CN" altLang="zh-CN"/>
              <a:pPr/>
              <a:t>‹#›</a:t>
            </a:fld>
            <a:endParaRPr lang="zh-CN" altLang="zh-CN"/>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906B39F-AACF-4BD7-AE54-17AFD2CADB49}"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766B4900-88A9-4D38-A8CF-55FE92F21E4A}" type="slidenum">
              <a:rPr lang="zh-CN" altLang="zh-CN"/>
              <a:pPr/>
              <a:t>‹#›</a:t>
            </a:fld>
            <a:endParaRPr lang="zh-CN"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AE5649A-2408-4986-8BF7-407D1555BAB1}"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67C484DE-383A-4EC6-B62B-95A5D41D70E8}" type="slidenum">
              <a:rPr lang="zh-CN" altLang="zh-CN"/>
              <a:pPr/>
              <a:t>‹#›</a:t>
            </a:fld>
            <a:endParaRPr lang="zh-CN" altLang="zh-CN"/>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A2F8673-6253-49AE-9A7D-34155F1A7093}"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7395724-DB97-4158-92B3-4A2284FE4F66}" type="slidenum">
              <a:rPr lang="zh-CN" altLang="zh-CN"/>
              <a:pPr/>
              <a:t>‹#›</a:t>
            </a:fld>
            <a:endParaRPr lang="zh-CN" altLang="zh-CN"/>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1788"/>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1788"/>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506F8C3-C7D3-4FFB-BFA6-214F60A7218D}"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4D9772AF-C4D2-4000-A38E-E0F21E242CA9}" type="slidenum">
              <a:rPr lang="zh-CN" altLang="zh-CN"/>
              <a:pPr/>
              <a:t>‹#›</a:t>
            </a:fld>
            <a:endParaRPr lang="zh-CN" altLang="zh-CN"/>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B87AA4C-6AFB-4E22-BC1A-EF85F8C60096}" type="datetime1">
              <a:rPr lang="zh-CN" altLang="en-US"/>
              <a:pPr/>
              <a:t>2016-11-15</a:t>
            </a:fld>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BF3DF4C1-E28A-4F00-8F24-5BCCAE490194}" type="slidenum">
              <a:rPr lang="zh-CN" altLang="zh-CN"/>
              <a:pPr/>
              <a:t>‹#›</a:t>
            </a:fld>
            <a:endParaRPr lang="zh-CN" altLang="zh-CN"/>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51A987F-2386-4DCD-84BC-7BAD884C8043}" type="datetime1">
              <a:rPr lang="zh-CN" altLang="en-US"/>
              <a:pPr/>
              <a:t>2016-11-15</a:t>
            </a:fld>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3A223329-17B8-44C3-BF9F-92FC745A98A1}" type="slidenum">
              <a:rPr lang="zh-CN" altLang="zh-CN"/>
              <a:pPr/>
              <a:t>‹#›</a:t>
            </a:fld>
            <a:endParaRPr lang="zh-CN" altLang="zh-CN"/>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38F27AD-26A3-4FE9-B057-4EDBB4498656}" type="datetime1">
              <a:rPr lang="zh-CN" altLang="en-US"/>
              <a:pPr/>
              <a:t>2016-11-15</a:t>
            </a:fld>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41D4B95E-5A14-4A44-8934-4EBE7A22C71E}" type="slidenum">
              <a:rPr lang="zh-CN" altLang="zh-CN"/>
              <a:pPr/>
              <a:t>‹#›</a:t>
            </a:fld>
            <a:endParaRPr lang="zh-CN" altLang="zh-CN"/>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EB8EED5-E19F-4920-BB54-71911CEA6BEF}"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105DD212-88B6-403D-B31B-366E9836E891}" type="slidenum">
              <a:rPr lang="zh-CN" altLang="zh-CN"/>
              <a:pPr/>
              <a:t>‹#›</a:t>
            </a:fld>
            <a:endParaRPr lang="zh-CN" altLang="zh-CN"/>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3754369-9A1F-48AE-BFA9-BEA44BC06CCA}"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0B019C96-7D50-4B09-8892-323E5045FBD9}" type="slidenum">
              <a:rPr lang="zh-CN" altLang="zh-CN"/>
              <a:pPr/>
              <a:t>‹#›</a:t>
            </a:fld>
            <a:endParaRPr lang="zh-CN" altLang="zh-CN"/>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F9013B6-EB18-42B4-A155-3A0E1BB078CD}"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F23BE80-4999-4F95-B26E-EF6A7C754EDE}" type="slidenum">
              <a:rPr lang="zh-CN" altLang="zh-CN"/>
              <a:pPr/>
              <a:t>‹#›</a:t>
            </a:fld>
            <a:endParaRPr lang="zh-CN" altLang="zh-CN"/>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7DDDF49-CC85-4977-9332-B196065F72DA}"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4936593-F7C7-4D3C-B8A7-CCE9082AB189}" type="slidenum">
              <a:rPr lang="zh-CN" altLang="zh-CN"/>
              <a:pPr/>
              <a:t>‹#›</a:t>
            </a:fld>
            <a:endParaRPr lang="zh-CN" altLang="zh-CN"/>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Rectangle 2"/>
          <p:cNvSpPr>
            <a:spLocks noChangeArrowheads="1"/>
          </p:cNvSpPr>
          <p:nvPr>
            <p:ph type="ctrTitle"/>
          </p:nvPr>
        </p:nvSpPr>
        <p:spPr>
          <a:xfrm>
            <a:off x="828675" y="4149725"/>
            <a:ext cx="6769100" cy="1106488"/>
          </a:xfrm>
        </p:spPr>
        <p:txBody>
          <a:bodyPr/>
          <a:lstStyle>
            <a:lvl1pPr>
              <a:defRPr sz="4000" b="1"/>
            </a:lvl1pPr>
          </a:lstStyle>
          <a:p>
            <a:r>
              <a:rPr lang="zh-CN"/>
              <a:t>单击此处编辑母版标题样式</a:t>
            </a:r>
          </a:p>
        </p:txBody>
      </p:sp>
      <p:sp>
        <p:nvSpPr>
          <p:cNvPr id="31747" name="Rectangle 3"/>
          <p:cNvSpPr>
            <a:spLocks noChangeArrowheads="1"/>
          </p:cNvSpPr>
          <p:nvPr>
            <p:ph type="subTitle" idx="1"/>
          </p:nvPr>
        </p:nvSpPr>
        <p:spPr>
          <a:xfrm>
            <a:off x="828675" y="5373688"/>
            <a:ext cx="6769100" cy="1055687"/>
          </a:xfrm>
        </p:spPr>
        <p:txBody>
          <a:bodyPr/>
          <a:lstStyle>
            <a:lvl1pPr marL="0" indent="0">
              <a:buFont typeface="Wingdings" pitchFamily="2" charset="2"/>
              <a:buNone/>
              <a:defRPr sz="3200">
                <a:solidFill>
                  <a:schemeClr val="bg1"/>
                </a:solidFill>
              </a:defRPr>
            </a:lvl1pPr>
          </a:lstStyle>
          <a:p>
            <a:r>
              <a:rPr lang="zh-CN"/>
              <a:t>单击此处编辑母版副标题样式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4B8799EE-A9AA-49BE-B872-CA30FC74EF11}" type="datetime1">
              <a:rPr lang="zh-CN" altLang="en-US"/>
              <a:pPr/>
              <a:t>2016-11-15</a:t>
            </a:fld>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BB887464-B80E-4654-9E74-A31D809428D2}" type="slidenum">
              <a:rPr lang="zh-CN" altLang="zh-CN"/>
              <a:pPr/>
              <a:t>‹#›</a:t>
            </a:fld>
            <a:endParaRPr lang="zh-CN" altLang="zh-CN"/>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2684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027488"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44450"/>
            <a:ext cx="2057400" cy="6264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6725" y="44450"/>
            <a:ext cx="6019800" cy="6264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7C13FFC8-83EE-4615-81ED-A4F4E75FDA3D}" type="datetime1">
              <a:rPr lang="zh-CN" altLang="en-US"/>
              <a:pPr/>
              <a:t>2016-11-15</a:t>
            </a:fld>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6A03AFD8-E0AE-4578-A19D-DC7037FF087C}" type="slidenum">
              <a:rPr lang="zh-CN" altLang="zh-CN"/>
              <a:pPr/>
              <a:t>‹#›</a:t>
            </a:fld>
            <a:endParaRPr lang="zh-CN" altLang="zh-CN"/>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66725" y="44450"/>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68313" y="1268413"/>
            <a:ext cx="8207375" cy="5040312"/>
          </a:xfrm>
        </p:spPr>
        <p:txBody>
          <a:bodyPr/>
          <a:lstStyle/>
          <a:p>
            <a:endParaRPr lang="zh-CN" altLang="en-US"/>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ctrTitle" sz="quarter"/>
          </p:nvPr>
        </p:nvSpPr>
        <p:spPr>
          <a:xfrm>
            <a:off x="685800" y="2130425"/>
            <a:ext cx="7772400" cy="1233488"/>
          </a:xfrm>
        </p:spPr>
        <p:txBody>
          <a:bodyPr/>
          <a:lstStyle>
            <a:lvl1pPr algn="ctr">
              <a:defRPr sz="3200">
                <a:solidFill>
                  <a:schemeClr val="bg1"/>
                </a:solidFill>
              </a:defRPr>
            </a:lvl1pPr>
          </a:lstStyle>
          <a:p>
            <a:r>
              <a:rPr lang="zh-CN"/>
              <a:t>单击此处编辑母版标题样式</a:t>
            </a:r>
          </a:p>
        </p:txBody>
      </p:sp>
      <p:sp>
        <p:nvSpPr>
          <p:cNvPr id="33795" name="Rectangle 3"/>
          <p:cNvSpPr>
            <a:spLocks noGrp="1" noChangeArrowheads="1"/>
          </p:cNvSpPr>
          <p:nvPr>
            <p:ph type="subTitle" sz="quarter" idx="1"/>
          </p:nvPr>
        </p:nvSpPr>
        <p:spPr>
          <a:xfrm>
            <a:off x="1371600" y="3552825"/>
            <a:ext cx="6400800" cy="584200"/>
          </a:xfrm>
        </p:spPr>
        <p:txBody>
          <a:bodyPr anchor="ctr"/>
          <a:lstStyle>
            <a:lvl1pPr marL="0" indent="0" algn="ctr">
              <a:buFont typeface="Arial" pitchFamily="34" charset="0"/>
              <a:buNone/>
              <a:defRPr sz="1400">
                <a:solidFill>
                  <a:schemeClr val="bg1"/>
                </a:solidFill>
              </a:defRPr>
            </a:lvl1pPr>
          </a:lstStyle>
          <a:p>
            <a:r>
              <a:rPr lang="zh-CN"/>
              <a:t>单击此处编辑母版副标题样式</a:t>
            </a:r>
          </a:p>
        </p:txBody>
      </p:sp>
    </p:spTree>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6A1A45BB-C2E4-470E-A2E7-F8ED49D2E155}" type="datetime1">
              <a:rPr lang="zh-CN" altLang="en-US"/>
              <a:pPr/>
              <a:t>2016-11-15</a:t>
            </a:fld>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82ED27F2-CD31-47CC-A908-FD3C9A8EA197}" type="slidenum">
              <a:rPr lang="zh-CN" altLang="zh-CN"/>
              <a:pPr/>
              <a:t>‹#›</a:t>
            </a:fld>
            <a:endParaRPr lang="zh-CN" altLang="zh-CN"/>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685800" y="2130425"/>
            <a:ext cx="7772400" cy="1470025"/>
          </a:xfrm>
        </p:spPr>
        <p:txBody>
          <a:bodyPr/>
          <a:lstStyle>
            <a:lvl1pPr marL="0" indent="0">
              <a:defRPr sz="4400"/>
            </a:lvl1pPr>
          </a:lstStyle>
          <a:p>
            <a:r>
              <a:rPr lang="zh-CN"/>
              <a:t>单击此处编辑母版标题样式</a:t>
            </a:r>
          </a:p>
        </p:txBody>
      </p:sp>
      <p:sp>
        <p:nvSpPr>
          <p:cNvPr id="35843" name="Rectangle 3"/>
          <p:cNvSpPr>
            <a:spLocks noGrp="1" noChangeArrowheads="1"/>
          </p:cNvSpPr>
          <p:nvPr>
            <p:ph type="subTitle" idx="1"/>
          </p:nvPr>
        </p:nvSpPr>
        <p:spPr>
          <a:xfrm>
            <a:off x="682625" y="3789363"/>
            <a:ext cx="7016750" cy="1752600"/>
          </a:xfrm>
        </p:spPr>
        <p:txBody>
          <a:bodyPr anchor="ctr"/>
          <a:lstStyle>
            <a:lvl1pPr>
              <a:defRPr sz="1400"/>
            </a:lvl1pPr>
          </a:lstStyle>
          <a:p>
            <a:r>
              <a:rPr lang="zh-CN"/>
              <a:t>单击此处编辑母版副标题样式</a:t>
            </a:r>
          </a:p>
        </p:txBody>
      </p:sp>
      <p:sp>
        <p:nvSpPr>
          <p:cNvPr id="35844" name="Rectangle 4"/>
          <p:cNvSpPr>
            <a:spLocks noGrp="1" noChangeArrowheads="1"/>
          </p:cNvSpPr>
          <p:nvPr>
            <p:ph type="dt" sz="half" idx="2"/>
          </p:nvPr>
        </p:nvSpPr>
        <p:spPr>
          <a:xfrm>
            <a:off x="457200" y="6245225"/>
            <a:ext cx="2133600" cy="476250"/>
          </a:xfrm>
        </p:spPr>
        <p:txBody>
          <a:bodyPr/>
          <a:lstStyle>
            <a:lvl1pPr algn="l">
              <a:defRPr sz="1400" b="0">
                <a:solidFill>
                  <a:schemeClr val="tx1"/>
                </a:solidFill>
                <a:latin typeface="Arial" pitchFamily="34" charset="0"/>
              </a:defRPr>
            </a:lvl1pPr>
          </a:lstStyle>
          <a:p>
            <a:fld id="{E9D53905-FD61-42E2-83C6-D9FE5961765D}" type="datetime1">
              <a:rPr lang="zh-CN" altLang="en-US"/>
              <a:pPr/>
              <a:t>2016-11-15</a:t>
            </a:fld>
            <a:endParaRPr lang="zh-CN" altLang="zh-CN"/>
          </a:p>
        </p:txBody>
      </p:sp>
      <p:sp>
        <p:nvSpPr>
          <p:cNvPr id="35845" name="Rectangle 5"/>
          <p:cNvSpPr>
            <a:spLocks noGrp="1" noChangeArrowheads="1"/>
          </p:cNvSpPr>
          <p:nvPr>
            <p:ph type="ftr" sz="quarter" idx="3"/>
          </p:nvPr>
        </p:nvSpPr>
        <p:spPr>
          <a:xfrm>
            <a:off x="3124200" y="6245225"/>
            <a:ext cx="2895600" cy="476250"/>
          </a:xfrm>
        </p:spPr>
        <p:txBody>
          <a:bodyPr/>
          <a:lstStyle>
            <a:lvl1pPr algn="ctr">
              <a:defRPr sz="1400" b="0">
                <a:solidFill>
                  <a:schemeClr val="tx1"/>
                </a:solidFill>
              </a:defRPr>
            </a:lvl1pPr>
          </a:lstStyle>
          <a:p>
            <a:endParaRPr lang="zh-CN" altLang="zh-CN"/>
          </a:p>
        </p:txBody>
      </p:sp>
      <p:sp>
        <p:nvSpPr>
          <p:cNvPr id="35846" name="Rectangle 6"/>
          <p:cNvSpPr>
            <a:spLocks noGrp="1" noChangeArrowheads="1"/>
          </p:cNvSpPr>
          <p:nvPr>
            <p:ph type="sldNum" sz="quarter" idx="4"/>
          </p:nvPr>
        </p:nvSpPr>
        <p:spPr>
          <a:xfrm>
            <a:off x="6553200" y="6245225"/>
            <a:ext cx="2133600" cy="476250"/>
          </a:xfrm>
        </p:spPr>
        <p:txBody>
          <a:bodyPr/>
          <a:lstStyle>
            <a:lvl1pPr>
              <a:defRPr sz="1400">
                <a:solidFill>
                  <a:schemeClr val="tx1"/>
                </a:solidFill>
                <a:latin typeface="Arial" pitchFamily="34" charset="0"/>
              </a:defRPr>
            </a:lvl1pPr>
          </a:lstStyle>
          <a:p>
            <a:fld id="{1BB95D0A-F928-4F4B-B0D5-63DFD2DB9833}" type="slidenum">
              <a:rPr lang="zh-CN" altLang="zh-CN"/>
              <a:pPr/>
              <a:t>‹#›</a:t>
            </a:fld>
            <a:endParaRPr lang="zh-CN" altLang="zh-CN"/>
          </a:p>
        </p:txBody>
      </p:sp>
      <p:sp>
        <p:nvSpPr>
          <p:cNvPr id="35847" name="Rectangle 7"/>
          <p:cNvSpPr>
            <a:spLocks noChangeArrowheads="1"/>
          </p:cNvSpPr>
          <p:nvPr/>
        </p:nvSpPr>
        <p:spPr bwMode="auto">
          <a:xfrm>
            <a:off x="777875" y="0"/>
            <a:ext cx="7543800" cy="381000"/>
          </a:xfrm>
          <a:prstGeom prst="rect">
            <a:avLst/>
          </a:prstGeom>
          <a:solidFill>
            <a:srgbClr val="336699"/>
          </a:solidFill>
          <a:ln w="9525">
            <a:noFill/>
            <a:miter lim="800000"/>
            <a:headEnd/>
            <a:tailEnd/>
          </a:ln>
          <a:effectLst/>
        </p:spPr>
        <p:txBody>
          <a:bodyPr anchor="ctr"/>
          <a:lstStyle/>
          <a:p>
            <a:pPr algn="ctr"/>
            <a:endParaRPr lang="zh-CN" altLang="zh-CN">
              <a:solidFill>
                <a:srgbClr val="FFFFFF"/>
              </a:solidFill>
              <a:latin typeface="Times New Roman" pitchFamily="18" charset="0"/>
              <a:cs typeface="Times New Roman" pitchFamily="18" charset="0"/>
              <a:sym typeface="Times New Roman" pitchFamily="18" charset="0"/>
            </a:endParaRPr>
          </a:p>
        </p:txBody>
      </p:sp>
      <p:sp>
        <p:nvSpPr>
          <p:cNvPr id="35848" name="Rectangle 8"/>
          <p:cNvSpPr>
            <a:spLocks noChangeArrowheads="1"/>
          </p:cNvSpPr>
          <p:nvPr/>
        </p:nvSpPr>
        <p:spPr bwMode="auto">
          <a:xfrm>
            <a:off x="777875" y="6172200"/>
            <a:ext cx="7543800" cy="26988"/>
          </a:xfrm>
          <a:prstGeom prst="rect">
            <a:avLst/>
          </a:prstGeom>
          <a:solidFill>
            <a:srgbClr val="336699"/>
          </a:solidFill>
          <a:ln w="9525">
            <a:noFill/>
            <a:miter lim="800000"/>
            <a:headEnd/>
            <a:tailEnd/>
          </a:ln>
          <a:effectLst/>
        </p:spPr>
        <p:txBody>
          <a:bodyPr anchor="ctr"/>
          <a:lstStyle/>
          <a:p>
            <a:pPr algn="ctr"/>
            <a:endParaRPr lang="zh-CN" altLang="zh-CN">
              <a:solidFill>
                <a:srgbClr val="FFFFFF"/>
              </a:solidFill>
              <a:latin typeface="Times New Roman" pitchFamily="18" charset="0"/>
              <a:cs typeface="Times New Roman" pitchFamily="18" charset="0"/>
              <a:sym typeface="Times New Roman" pitchFamily="18" charset="0"/>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7BE532F-10E7-426D-9D9F-0D48700E7F06}"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D15692EA-8F9E-4A42-A022-771E2814BB7B}"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62000" y="685800"/>
            <a:ext cx="36957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685800"/>
            <a:ext cx="36957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46446160-A68F-483B-A25B-F15B23CA7B4C}"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FD5DB77E-15F0-49A4-A063-582F74563943}"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21C055F6-64CD-4F8E-A836-A1C8566BEC47}"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55644341-6B07-452C-972D-68DB959BC05E}"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D86C4530-C191-4E8E-A3DD-54E31E1D5A59}"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C298A6B-6129-41D6-A626-B1D5A51865F9}" type="datetime1">
              <a:rPr lang="zh-CN" altLang="en-US"/>
              <a:pPr/>
              <a:t>2016-11-15</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44FE7AD-DA3B-4BEE-9AF5-9AD63BFB10A3}" type="slidenum">
              <a:rPr lang="zh-CN" alt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0477177-C0AC-45BC-BFCA-47011CE5D6DC}"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20153A6F-EE2A-432C-9395-1CD5A1458970}" type="slidenum">
              <a:rPr lang="zh-CN" altLang="zh-CN"/>
              <a:pPr/>
              <a:t>‹#›</a:t>
            </a:fld>
            <a:endParaRPr lang="zh-CN" altLang="zh-CN"/>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674D5811-FA6D-4E10-B909-64B27751848C}"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3FE853B-501D-44E8-8893-4C207721CB18}"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19850" y="685800"/>
            <a:ext cx="18859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62000" y="685800"/>
            <a:ext cx="55054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AD78DED-D805-415E-B97C-0B639564C70E}" type="datetime1">
              <a:rPr lang="en-US" altLang="zh-CN"/>
              <a:pPr/>
              <a:t>11/15/2016</a:t>
            </a:fld>
            <a:endParaRPr lang="zh-CN" altLang="zh-CN" sz="1800" b="0">
              <a:solidFill>
                <a:schemeClr val="tx1"/>
              </a:solidFill>
              <a:latin typeface="Arial" pitchFamily="34" charset="0"/>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B8B6A52-ECAD-4FE9-9780-375F9122051F}" type="slidenum">
              <a:rPr lang="zh-CN" altLang="zh-CN"/>
              <a:pPr/>
              <a:t>‹#›</a:t>
            </a:fld>
            <a:endParaRPr lang="zh-CN" altLang="zh-CN" sz="1800">
              <a:solidFill>
                <a:schemeClr val="tx1"/>
              </a:solidFill>
              <a:latin typeface="Arial" pitchFamily="34" charset="0"/>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7890" name="标题占位符 1"/>
          <p:cNvSpPr>
            <a:spLocks noGrp="1" noChangeArrowheads="1"/>
          </p:cNvSpPr>
          <p:nvPr>
            <p:ph type="ctrTitle"/>
          </p:nvPr>
        </p:nvSpPr>
        <p:spPr>
          <a:xfrm>
            <a:off x="760413" y="2130425"/>
            <a:ext cx="7772400" cy="1227138"/>
          </a:xfrm>
        </p:spPr>
        <p:txBody>
          <a:bodyPr/>
          <a:lstStyle>
            <a:lvl1pPr algn="r">
              <a:defRPr sz="4000" b="1"/>
            </a:lvl1pPr>
          </a:lstStyle>
          <a:p>
            <a:r>
              <a:rPr lang="zh-CN"/>
              <a:t>单击此处编辑母版标题样式</a:t>
            </a:r>
          </a:p>
        </p:txBody>
      </p:sp>
      <p:sp>
        <p:nvSpPr>
          <p:cNvPr id="37891" name="文本占位符 2"/>
          <p:cNvSpPr>
            <a:spLocks noGrp="1" noChangeArrowheads="1"/>
          </p:cNvSpPr>
          <p:nvPr>
            <p:ph type="subTitle" idx="1"/>
          </p:nvPr>
        </p:nvSpPr>
        <p:spPr>
          <a:xfrm>
            <a:off x="2124075" y="3573463"/>
            <a:ext cx="6400800" cy="1081087"/>
          </a:xfrm>
        </p:spPr>
        <p:txBody>
          <a:bodyPr/>
          <a:lstStyle>
            <a:lvl1pPr marL="0" indent="0" algn="r">
              <a:buFont typeface="Arial" pitchFamily="34" charset="0"/>
              <a:buNone/>
              <a:defRPr sz="3200"/>
            </a:lvl1pPr>
          </a:lstStyle>
          <a:p>
            <a:r>
              <a:rPr lang="zh-CN"/>
              <a:t>单击此处编辑母版副标题样式</a:t>
            </a:r>
          </a:p>
        </p:txBody>
      </p:sp>
      <p:sp>
        <p:nvSpPr>
          <p:cNvPr id="37892" name="日期占位符 3"/>
          <p:cNvSpPr>
            <a:spLocks noGrp="1" noChangeArrowheads="1"/>
          </p:cNvSpPr>
          <p:nvPr>
            <p:ph type="dt" sz="half" idx="2"/>
          </p:nvPr>
        </p:nvSpPr>
        <p:spPr>
          <a:xfrm>
            <a:off x="457200" y="6245225"/>
            <a:ext cx="2133600" cy="476250"/>
          </a:xfrm>
        </p:spPr>
        <p:txBody>
          <a:bodyPr/>
          <a:lstStyle>
            <a:lvl1pPr>
              <a:defRPr/>
            </a:lvl1pPr>
          </a:lstStyle>
          <a:p>
            <a:fld id="{B365CC6A-25E7-4E66-893E-6ECA1C080D92}" type="datetime1">
              <a:rPr lang="zh-CN" altLang="en-US"/>
              <a:pPr/>
              <a:t>2016-11-15</a:t>
            </a:fld>
            <a:endParaRPr lang="zh-CN" altLang="zh-CN"/>
          </a:p>
        </p:txBody>
      </p:sp>
      <p:sp>
        <p:nvSpPr>
          <p:cNvPr id="37893" name="页脚占位符 4"/>
          <p:cNvSpPr>
            <a:spLocks noGrp="1" noChangeArrowheads="1"/>
          </p:cNvSpPr>
          <p:nvPr>
            <p:ph type="ftr" sz="quarter" idx="3"/>
          </p:nvPr>
        </p:nvSpPr>
        <p:spPr>
          <a:xfrm>
            <a:off x="3124200" y="6245225"/>
            <a:ext cx="2895600" cy="476250"/>
          </a:xfrm>
        </p:spPr>
        <p:txBody>
          <a:bodyPr/>
          <a:lstStyle>
            <a:lvl1pPr>
              <a:defRPr/>
            </a:lvl1pPr>
          </a:lstStyle>
          <a:p>
            <a:endParaRPr lang="zh-CN" altLang="zh-CN"/>
          </a:p>
        </p:txBody>
      </p:sp>
      <p:sp>
        <p:nvSpPr>
          <p:cNvPr id="37894" name="灯片编号占位符 5"/>
          <p:cNvSpPr>
            <a:spLocks noGrp="1" noChangeArrowheads="1"/>
          </p:cNvSpPr>
          <p:nvPr>
            <p:ph type="sldNum" sz="quarter" idx="4"/>
          </p:nvPr>
        </p:nvSpPr>
        <p:spPr>
          <a:xfrm>
            <a:off x="6553200" y="6245225"/>
            <a:ext cx="2133600" cy="476250"/>
          </a:xfrm>
        </p:spPr>
        <p:txBody>
          <a:bodyPr/>
          <a:lstStyle>
            <a:lvl1pPr>
              <a:defRPr/>
            </a:lvl1pPr>
          </a:lstStyle>
          <a:p>
            <a:fld id="{1E8013FD-9426-4FBE-9A32-55C8906DF0CB}" type="slidenum">
              <a:rPr lang="zh-CN" altLang="zh-CN"/>
              <a:pPr/>
              <a:t>‹#›</a:t>
            </a:fld>
            <a:endParaRPr lang="zh-CN" altLang="zh-CN"/>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A326B20-58B9-4F14-AECE-FAF2742F09EF}"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D50C43B0-2C9E-47A6-9648-E04580C47894}" type="slidenum">
              <a:rPr lang="zh-CN" altLang="zh-CN"/>
              <a:pPr/>
              <a:t>‹#›</a:t>
            </a:fld>
            <a:endParaRPr lang="zh-CN" altLang="zh-CN"/>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63A9268-D93E-453E-9044-611D75D74EEB}"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338D222-18FC-4ED6-BE4A-0BE06F382A98}" type="slidenum">
              <a:rPr lang="zh-CN" altLang="zh-CN"/>
              <a:pPr/>
              <a:t>‹#›</a:t>
            </a:fld>
            <a:endParaRPr lang="zh-CN" altLang="zh-CN"/>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A1BB207B-A887-4D07-9369-2B4BE22EA195}"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3A7F8C1F-AF09-499D-A60A-86242E0B8B45}" type="slidenum">
              <a:rPr lang="zh-CN" altLang="zh-CN"/>
              <a:pPr/>
              <a:t>‹#›</a:t>
            </a:fld>
            <a:endParaRPr lang="zh-CN" altLang="zh-CN"/>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81E8E861-CBE7-4455-A335-1CFD6073EDE7}" type="datetime1">
              <a:rPr lang="zh-CN" altLang="en-US"/>
              <a:pPr/>
              <a:t>2016-11-15</a:t>
            </a:fld>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88136DD2-DADC-43C8-ACA5-DD41092309CB}" type="slidenum">
              <a:rPr lang="zh-CN" altLang="zh-CN"/>
              <a:pPr/>
              <a:t>‹#›</a:t>
            </a:fld>
            <a:endParaRPr lang="zh-CN" altLang="zh-CN"/>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7DA892E1-8FB2-4480-AD90-6BA49F311363}" type="datetime1">
              <a:rPr lang="zh-CN" altLang="en-US"/>
              <a:pPr/>
              <a:t>2016-11-15</a:t>
            </a:fld>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10AC6200-5550-4497-B6DC-744713DC4662}" type="slidenum">
              <a:rPr lang="zh-CN" altLang="zh-CN"/>
              <a:pPr/>
              <a:t>‹#›</a:t>
            </a:fld>
            <a:endParaRPr lang="zh-CN" altLang="zh-CN"/>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72F3A038-C5E5-4805-B2C8-6DDFC4BD9E83}" type="datetime1">
              <a:rPr lang="zh-CN" altLang="en-US"/>
              <a:pPr/>
              <a:t>2016-11-15</a:t>
            </a:fld>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232D50AB-8713-48CE-A3E8-9A180285E8FB}" type="slidenum">
              <a:rPr lang="zh-CN" altLang="zh-CN"/>
              <a:pPr/>
              <a:t>‹#›</a:t>
            </a:fld>
            <a:endParaRPr lang="zh-CN"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B29732-0D21-4F12-97D8-FE84B481B8C1}"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656B43ED-E2A9-4958-B6D6-A15E0831AF7D}" type="slidenum">
              <a:rPr lang="zh-CN" altLang="zh-CN"/>
              <a:pPr/>
              <a:t>‹#›</a:t>
            </a:fld>
            <a:endParaRPr lang="zh-CN" altLang="zh-CN"/>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F03D67E-2AEC-49B1-BC49-8A41ABDFFC61}"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08E52C74-D6D6-4EA1-8AAE-8ADAE22A1C3D}" type="slidenum">
              <a:rPr lang="zh-CN" altLang="zh-CN"/>
              <a:pPr/>
              <a:t>‹#›</a:t>
            </a:fld>
            <a:endParaRPr lang="zh-CN" altLang="zh-CN"/>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6C92A5-B99D-41FC-B1D1-A83C1961D288}"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B955170E-8EA0-4994-B2B5-E8AE5D9D4C08}" type="slidenum">
              <a:rPr lang="zh-CN" altLang="zh-CN"/>
              <a:pPr/>
              <a:t>‹#›</a:t>
            </a:fld>
            <a:endParaRPr lang="zh-CN" altLang="zh-CN"/>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91E27CA-C956-4A7C-89B4-DD3E4064B8BB}"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81A1581B-03A2-4EC8-B8D3-05405F8E7FB9}" type="slidenum">
              <a:rPr lang="zh-CN" altLang="zh-CN"/>
              <a:pPr/>
              <a:t>‹#›</a:t>
            </a:fld>
            <a:endParaRPr lang="zh-CN" altLang="zh-CN"/>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142FCF8-950F-4A81-A423-8EE0F8EDF770}"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419EFD08-73FD-4233-A68B-506AD02A34DE}" type="slidenum">
              <a:rPr lang="zh-CN" altLang="zh-CN"/>
              <a:pPr/>
              <a:t>‹#›</a:t>
            </a:fld>
            <a:endParaRPr lang="zh-CN" altLang="zh-CN"/>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solidFill>
          <a:schemeClr val="bg1"/>
        </a:solidFill>
        <a:effectLst/>
      </p:bgPr>
    </p:bg>
    <p:spTree>
      <p:nvGrpSpPr>
        <p:cNvPr id="1" name=""/>
        <p:cNvGrpSpPr/>
        <p:nvPr/>
      </p:nvGrpSpPr>
      <p:grpSpPr>
        <a:xfrm>
          <a:off x="0" y="0"/>
          <a:ext cx="0" cy="0"/>
          <a:chOff x="0" y="0"/>
          <a:chExt cx="0" cy="0"/>
        </a:xfrm>
      </p:grpSpPr>
      <p:pic>
        <p:nvPicPr>
          <p:cNvPr id="39938" name="Picture 2" descr="C17rrrrrr2"/>
          <p:cNvPicPr>
            <a:picLocks noChangeAspect="1" noChangeArrowheads="1"/>
          </p:cNvPicPr>
          <p:nvPr/>
        </p:nvPicPr>
        <p:blipFill>
          <a:blip r:embed="rId2"/>
          <a:srcRect t="16165" b="4984"/>
          <a:stretch>
            <a:fillRect/>
          </a:stretch>
        </p:blipFill>
        <p:spPr bwMode="auto">
          <a:xfrm>
            <a:off x="0" y="765175"/>
            <a:ext cx="9144000" cy="5403850"/>
          </a:xfrm>
          <a:prstGeom prst="rect">
            <a:avLst/>
          </a:prstGeom>
          <a:noFill/>
          <a:ln w="9525">
            <a:noFill/>
            <a:miter lim="800000"/>
            <a:headEnd/>
            <a:tailEnd/>
          </a:ln>
          <a:effectLst/>
        </p:spPr>
      </p:pic>
      <p:sp>
        <p:nvSpPr>
          <p:cNvPr id="39939" name="Rectangle 3"/>
          <p:cNvSpPr>
            <a:spLocks noChangeArrowheads="1"/>
          </p:cNvSpPr>
          <p:nvPr>
            <p:ph type="ctrTitle"/>
          </p:nvPr>
        </p:nvSpPr>
        <p:spPr>
          <a:xfrm>
            <a:off x="685800" y="2130425"/>
            <a:ext cx="7772400" cy="1470025"/>
          </a:xfrm>
        </p:spPr>
        <p:txBody>
          <a:bodyPr/>
          <a:lstStyle>
            <a:lvl1pPr algn="ctr">
              <a:defRPr sz="2800">
                <a:solidFill>
                  <a:schemeClr val="bg1"/>
                </a:solidFill>
              </a:defRPr>
            </a:lvl1pPr>
          </a:lstStyle>
          <a:p>
            <a:r>
              <a:rPr lang="zh-CN"/>
              <a:t>单击此处编辑母版标题样式</a:t>
            </a:r>
          </a:p>
        </p:txBody>
      </p:sp>
      <p:sp>
        <p:nvSpPr>
          <p:cNvPr id="39940" name="Rectangle 4"/>
          <p:cNvSpPr>
            <a:spLocks noChangeArrowheads="1"/>
          </p:cNvSpPr>
          <p:nvPr>
            <p:ph type="subTitle" idx="1"/>
          </p:nvPr>
        </p:nvSpPr>
        <p:spPr>
          <a:xfrm>
            <a:off x="684213" y="3573463"/>
            <a:ext cx="7769225" cy="1296987"/>
          </a:xfrm>
        </p:spPr>
        <p:txBody>
          <a:bodyPr/>
          <a:lstStyle>
            <a:lvl1pPr marL="0" indent="0" algn="r">
              <a:buFont typeface="Wingdings" pitchFamily="2" charset="2"/>
              <a:buNone/>
              <a:defRPr/>
            </a:lvl1pPr>
          </a:lstStyle>
          <a:p>
            <a:r>
              <a:rPr lang="zh-CN"/>
              <a:t>单击此处编辑母版副标题样式</a:t>
            </a: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413"/>
            <a:ext cx="4038600" cy="4859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038600" cy="4859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0345C3F-3BEA-42FA-B94D-1C5BDDC4AB33}"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812DC13-FFF8-4550-9F8E-28096A060856}" type="slidenum">
              <a:rPr lang="zh-CN" altLang="zh-CN"/>
              <a:pPr/>
              <a:t>‹#›</a:t>
            </a:fld>
            <a:endParaRPr lang="zh-CN" altLang="zh-CN"/>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4450"/>
            <a:ext cx="2057400" cy="60833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4450"/>
            <a:ext cx="6019800" cy="60833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1986" name="Rectangle 2"/>
          <p:cNvSpPr>
            <a:spLocks noChangeArrowheads="1"/>
          </p:cNvSpPr>
          <p:nvPr>
            <p:ph type="ctrTitle"/>
          </p:nvPr>
        </p:nvSpPr>
        <p:spPr>
          <a:xfrm>
            <a:off x="4938713" y="2608263"/>
            <a:ext cx="4157662" cy="1111250"/>
          </a:xfrm>
        </p:spPr>
        <p:txBody>
          <a:bodyPr/>
          <a:lstStyle>
            <a:lvl1pPr algn="r">
              <a:defRPr sz="3200"/>
            </a:lvl1pPr>
          </a:lstStyle>
          <a:p>
            <a:r>
              <a:rPr lang="zh-CN"/>
              <a:t>单击此处编辑母版标题样式</a:t>
            </a:r>
          </a:p>
        </p:txBody>
      </p:sp>
      <p:sp>
        <p:nvSpPr>
          <p:cNvPr id="41987" name="Rectangle 3"/>
          <p:cNvSpPr>
            <a:spLocks noChangeArrowheads="1"/>
          </p:cNvSpPr>
          <p:nvPr>
            <p:ph type="subTitle" idx="1"/>
          </p:nvPr>
        </p:nvSpPr>
        <p:spPr>
          <a:xfrm>
            <a:off x="2682875" y="3743325"/>
            <a:ext cx="6400800" cy="681038"/>
          </a:xfrm>
        </p:spPr>
        <p:txBody>
          <a:bodyPr/>
          <a:lstStyle>
            <a:lvl1pPr marL="0" indent="0" algn="r">
              <a:buFont typeface="Wingdings" pitchFamily="2" charset="2"/>
              <a:buNone/>
              <a:defRPr>
                <a:solidFill>
                  <a:srgbClr val="336699"/>
                </a:solidFill>
              </a:defRPr>
            </a:lvl1pPr>
          </a:lstStyle>
          <a:p>
            <a:r>
              <a:rPr lang="zh-CN"/>
              <a:t>单击此处编辑母版副标题样式</a:t>
            </a:r>
          </a:p>
        </p:txBody>
      </p:sp>
    </p:spTree>
  </p:cSld>
  <p:clrMapOvr>
    <a:masterClrMapping/>
  </p:clrMapOvr>
  <p:transition>
    <p:random/>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random/>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27188"/>
            <a:ext cx="4038600" cy="4500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27188"/>
            <a:ext cx="4038600" cy="4500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2B2F24C-09D6-4157-B8B3-4247C628894A}"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CE09D8C-9A54-43CC-A81B-79B6A9EDA527}" type="slidenum">
              <a:rPr lang="zh-CN" altLang="zh-CN"/>
              <a:pPr/>
              <a:t>‹#›</a:t>
            </a:fld>
            <a:endParaRPr lang="zh-CN" altLang="zh-CN"/>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random/>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7813" y="671513"/>
            <a:ext cx="2058987" cy="54562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49263" y="671513"/>
            <a:ext cx="6026150" cy="54562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ChangeArrowheads="1"/>
          </p:cNvSpPr>
          <p:nvPr>
            <p:ph type="ctrTitle"/>
          </p:nvPr>
        </p:nvSpPr>
        <p:spPr>
          <a:xfrm>
            <a:off x="685800" y="2371725"/>
            <a:ext cx="7772400" cy="1228725"/>
          </a:xfrm>
        </p:spPr>
        <p:txBody>
          <a:bodyPr/>
          <a:lstStyle>
            <a:lvl1pPr algn="ctr">
              <a:defRPr sz="4000" b="1"/>
            </a:lvl1pPr>
          </a:lstStyle>
          <a:p>
            <a:r>
              <a:rPr lang="zh-CN"/>
              <a:t>单击此处编辑母版标题样式</a:t>
            </a:r>
          </a:p>
        </p:txBody>
      </p:sp>
      <p:sp>
        <p:nvSpPr>
          <p:cNvPr id="5123" name="Rectangle 3"/>
          <p:cNvSpPr>
            <a:spLocks noChangeArrowheads="1"/>
          </p:cNvSpPr>
          <p:nvPr>
            <p:ph type="subTitle" idx="1"/>
          </p:nvPr>
        </p:nvSpPr>
        <p:spPr>
          <a:xfrm>
            <a:off x="1389063" y="3727450"/>
            <a:ext cx="6400800" cy="708025"/>
          </a:xfrm>
        </p:spPr>
        <p:txBody>
          <a:bodyPr/>
          <a:lstStyle>
            <a:lvl1pPr marL="0" indent="0" algn="ctr">
              <a:buFontTx/>
              <a:buNone/>
              <a:defRPr sz="2800"/>
            </a:lvl1pPr>
          </a:lstStyle>
          <a:p>
            <a:r>
              <a:rPr lang="zh-CN"/>
              <a:t>单击此处编辑母版副标题样式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E29B17D-2804-477B-8CA8-44432BA81935}" type="datetime1">
              <a:rPr lang="zh-CN" altLang="en-US"/>
              <a:pPr/>
              <a:t>2016-11-15</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38305363-151D-4FEA-AEDA-AF8FAFE9C932}" type="slidenum">
              <a:rPr lang="zh-CN" alt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971550" y="2492375"/>
            <a:ext cx="6913563" cy="1038225"/>
          </a:xfrm>
        </p:spPr>
        <p:txBody>
          <a:bodyPr/>
          <a:lstStyle>
            <a:lvl1pPr algn="ctr">
              <a:defRPr sz="3600" b="1"/>
            </a:lvl1pPr>
          </a:lstStyle>
          <a:p>
            <a:r>
              <a:rPr lang="zh-CN"/>
              <a:t>单击此处编辑母版标题样式</a:t>
            </a:r>
          </a:p>
        </p:txBody>
      </p:sp>
      <p:sp>
        <p:nvSpPr>
          <p:cNvPr id="7171" name="Rectangle 3"/>
          <p:cNvSpPr>
            <a:spLocks noGrp="1" noChangeArrowheads="1"/>
          </p:cNvSpPr>
          <p:nvPr>
            <p:ph type="subTitle" idx="1"/>
          </p:nvPr>
        </p:nvSpPr>
        <p:spPr>
          <a:xfrm>
            <a:off x="1331913" y="3644900"/>
            <a:ext cx="6400800" cy="865188"/>
          </a:xfrm>
        </p:spPr>
        <p:txBody>
          <a:bodyPr/>
          <a:lstStyle>
            <a:lvl1pPr marL="0" indent="0" algn="ctr">
              <a:buFontTx/>
              <a:buNone/>
              <a:defRPr sz="2800"/>
            </a:lvl1pPr>
          </a:lstStyle>
          <a:p>
            <a:r>
              <a:rPr lang="zh-CN"/>
              <a:t>单击此处编辑母版副标题样式</a:t>
            </a:r>
          </a:p>
        </p:txBody>
      </p:sp>
      <p:sp>
        <p:nvSpPr>
          <p:cNvPr id="7172" name="Rectangle 4"/>
          <p:cNvSpPr>
            <a:spLocks noGrp="1" noChangeArrowheads="1"/>
          </p:cNvSpPr>
          <p:nvPr>
            <p:ph type="dt" sz="half" idx="2"/>
          </p:nvPr>
        </p:nvSpPr>
        <p:spPr/>
        <p:txBody>
          <a:bodyPr/>
          <a:lstStyle>
            <a:lvl1pPr>
              <a:defRPr/>
            </a:lvl1pPr>
          </a:lstStyle>
          <a:p>
            <a:fld id="{BE2B42C0-F141-4113-BB35-3C2350FA7143}" type="datetime1">
              <a:rPr lang="zh-CN" altLang="en-US"/>
              <a:pPr/>
              <a:t>2016-11-15</a:t>
            </a:fld>
            <a:endParaRPr lang="zh-CN" altLang="zh-CN"/>
          </a:p>
        </p:txBody>
      </p:sp>
      <p:sp>
        <p:nvSpPr>
          <p:cNvPr id="7173" name="Rectangle 5"/>
          <p:cNvSpPr>
            <a:spLocks noGrp="1" noChangeArrowheads="1"/>
          </p:cNvSpPr>
          <p:nvPr>
            <p:ph type="ftr" sz="quarter" idx="3"/>
          </p:nvPr>
        </p:nvSpPr>
        <p:spPr/>
        <p:txBody>
          <a:bodyPr/>
          <a:lstStyle>
            <a:lvl1pPr>
              <a:defRPr/>
            </a:lvl1pPr>
          </a:lstStyle>
          <a:p>
            <a:endParaRPr lang="zh-CN" altLang="zh-CN"/>
          </a:p>
        </p:txBody>
      </p:sp>
      <p:sp>
        <p:nvSpPr>
          <p:cNvPr id="7174" name="Rectangle 6"/>
          <p:cNvSpPr>
            <a:spLocks noGrp="1" noChangeArrowheads="1"/>
          </p:cNvSpPr>
          <p:nvPr>
            <p:ph type="sldNum" sz="quarter" idx="4"/>
          </p:nvPr>
        </p:nvSpPr>
        <p:spPr/>
        <p:txBody>
          <a:bodyPr/>
          <a:lstStyle>
            <a:lvl1pPr>
              <a:defRPr/>
            </a:lvl1pPr>
          </a:lstStyle>
          <a:p>
            <a:fld id="{C52970E1-3534-4018-8195-14E789DAC50F}" type="slidenum">
              <a:rPr lang="zh-CN" altLang="zh-CN"/>
              <a:pPr/>
              <a:t>‹#›</a:t>
            </a:fld>
            <a:endParaRPr lang="zh-CN"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B49718D-2F7C-49AA-84CF-DD2A614EC919}"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C43C6FD-B617-4B85-ADD0-71EB08C360D3}" type="slidenum">
              <a:rPr lang="zh-CN" altLang="zh-CN"/>
              <a:pPr/>
              <a:t>‹#›</a:t>
            </a:fld>
            <a:endParaRPr lang="zh-CN"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478D37D4-41BA-4F64-BCE5-700721C9EE43}"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6A9ACC0-6FAB-459F-B293-8058378DFFBE}" type="slidenum">
              <a:rPr lang="zh-CN" altLang="zh-CN"/>
              <a:pPr/>
              <a:t>‹#›</a:t>
            </a:fld>
            <a:endParaRPr lang="zh-CN"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124075" y="1600200"/>
            <a:ext cx="320516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481638" y="1600200"/>
            <a:ext cx="320516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70781A1-9A10-4F05-8AB2-2D2992FC00D2}"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4E63007-262A-4645-91A9-AE78A9216821}" type="slidenum">
              <a:rPr lang="zh-CN" altLang="zh-CN"/>
              <a:pPr/>
              <a:t>‹#›</a:t>
            </a:fld>
            <a:endParaRPr lang="zh-CN"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DD985B2-723C-4178-B797-B65EF5C9F78A}" type="datetime1">
              <a:rPr lang="zh-CN" altLang="en-US"/>
              <a:pPr/>
              <a:t>2016-11-15</a:t>
            </a:fld>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33DB51E2-9BDB-4258-99B0-435C38EE71F1}" type="slidenum">
              <a:rPr lang="zh-CN" altLang="zh-CN"/>
              <a:pPr/>
              <a:t>‹#›</a:t>
            </a:fld>
            <a:endParaRPr lang="zh-CN"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0BDC279-00A8-4E32-B11C-022C2C6AF9F5}" type="datetime1">
              <a:rPr lang="zh-CN" altLang="en-US"/>
              <a:pPr/>
              <a:t>2016-11-15</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0DA07C86-088E-423A-A39A-2DD6E695D8D2}" type="slidenum">
              <a:rPr lang="zh-CN" altLang="en-US"/>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6B009527-5217-4A17-A748-8D96B1136D88}" type="datetime1">
              <a:rPr lang="zh-CN" altLang="en-US"/>
              <a:pPr/>
              <a:t>2016-11-15</a:t>
            </a:fld>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7B86B7EA-63B9-49B8-8D19-57E5878E04D3}" type="slidenum">
              <a:rPr lang="zh-CN" altLang="zh-CN"/>
              <a:pPr/>
              <a:t>‹#›</a:t>
            </a:fld>
            <a:endParaRPr lang="zh-CN"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262D95B-DA65-4012-9302-A322A3937370}" type="datetime1">
              <a:rPr lang="zh-CN" altLang="en-US"/>
              <a:pPr/>
              <a:t>2016-11-15</a:t>
            </a:fld>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D13D52C7-1E93-412C-8BFA-82A146C4918F}" type="slidenum">
              <a:rPr lang="zh-CN" altLang="zh-CN"/>
              <a:pPr/>
              <a:t>‹#›</a:t>
            </a:fld>
            <a:endParaRPr lang="zh-CN"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F9967AC-315A-42AB-B478-3E1563E409C3}"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8403A0E0-4338-48B5-927D-C7D88B83D55E}" type="slidenum">
              <a:rPr lang="zh-CN" altLang="zh-CN"/>
              <a:pPr/>
              <a:t>‹#›</a:t>
            </a:fld>
            <a:endParaRPr lang="zh-CN"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5665956-0F2A-492F-A24E-B1464837F8F6}"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C9497A4C-D8E0-456B-9355-2008577B78B5}" type="slidenum">
              <a:rPr lang="zh-CN" altLang="zh-CN"/>
              <a:pPr/>
              <a:t>‹#›</a:t>
            </a:fld>
            <a:endParaRPr lang="zh-CN"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A8153F4-C728-45D9-BF37-5CDE6B26A431}"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1F849838-63C6-4162-8606-23B98F0501E9}" type="slidenum">
              <a:rPr lang="zh-CN" altLang="zh-CN"/>
              <a:pPr/>
              <a:t>‹#›</a:t>
            </a:fld>
            <a:endParaRPr lang="zh-CN"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48500" y="454025"/>
            <a:ext cx="1639888" cy="56721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124075" y="454025"/>
            <a:ext cx="4772025" cy="56721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6D35356-4E20-4CA1-83DD-119BA78A7711}"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94C3D9E-05B1-4F66-BB02-47EB3B253244}" type="slidenum">
              <a:rPr lang="zh-CN" altLang="zh-CN"/>
              <a:pPr/>
              <a:t>‹#›</a:t>
            </a:fld>
            <a:endParaRPr lang="zh-CN"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subTitle" idx="1"/>
          </p:nvPr>
        </p:nvSpPr>
        <p:spPr>
          <a:xfrm>
            <a:off x="395288" y="3287713"/>
            <a:ext cx="7088187" cy="695325"/>
          </a:xfrm>
        </p:spPr>
        <p:txBody>
          <a:bodyPr/>
          <a:lstStyle>
            <a:lvl1pPr marL="0" indent="0">
              <a:buFont typeface="Wingdings" pitchFamily="2" charset="2"/>
              <a:buNone/>
              <a:defRPr sz="2800">
                <a:solidFill>
                  <a:schemeClr val="accent2"/>
                </a:solidFill>
              </a:defRPr>
            </a:lvl1pPr>
          </a:lstStyle>
          <a:p>
            <a:r>
              <a:rPr lang="zh-CN"/>
              <a:t>单击此处编辑母版副标题样式</a:t>
            </a:r>
          </a:p>
        </p:txBody>
      </p:sp>
      <p:sp>
        <p:nvSpPr>
          <p:cNvPr id="9219" name="Rectangle 3"/>
          <p:cNvSpPr>
            <a:spLocks noGrp="1" noChangeArrowheads="1"/>
          </p:cNvSpPr>
          <p:nvPr>
            <p:ph type="sldNum" sz="quarter" idx="4"/>
          </p:nvPr>
        </p:nvSpPr>
        <p:spPr>
          <a:xfrm>
            <a:off x="6553200" y="6245225"/>
            <a:ext cx="2133600" cy="476250"/>
          </a:xfrm>
        </p:spPr>
        <p:txBody>
          <a:bodyPr/>
          <a:lstStyle>
            <a:lvl1pPr algn="r">
              <a:defRPr sz="1400" b="0"/>
            </a:lvl1pPr>
          </a:lstStyle>
          <a:p>
            <a:fld id="{71093FD7-DD25-47F2-A8D6-C35D78FC05E8}" type="slidenum">
              <a:rPr lang="zh-CN" altLang="zh-CN"/>
              <a:pPr/>
              <a:t>‹#›</a:t>
            </a:fld>
            <a:endParaRPr lang="zh-CN" altLang="zh-CN"/>
          </a:p>
        </p:txBody>
      </p:sp>
      <p:sp>
        <p:nvSpPr>
          <p:cNvPr id="9220" name="Rectangle 4"/>
          <p:cNvSpPr>
            <a:spLocks noGrp="1" noChangeArrowheads="1"/>
          </p:cNvSpPr>
          <p:nvPr>
            <p:ph type="ctrTitle"/>
          </p:nvPr>
        </p:nvSpPr>
        <p:spPr>
          <a:xfrm>
            <a:off x="396875" y="1984375"/>
            <a:ext cx="7772400" cy="1228725"/>
          </a:xfrm>
        </p:spPr>
        <p:txBody>
          <a:bodyPr/>
          <a:lstStyle>
            <a:lvl1pPr>
              <a:defRPr sz="3600" b="1"/>
            </a:lvl1pPr>
          </a:lstStyle>
          <a:p>
            <a:r>
              <a:rPr lang="zh-CN"/>
              <a:t>单击此处编辑母版标题样式</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1481A08D-0149-40C0-A963-B81A5B70C4CD}" type="slidenum">
              <a:rPr lang="zh-CN" altLang="zh-CN"/>
              <a:pPr/>
              <a:t>‹#›</a:t>
            </a:fld>
            <a:endParaRPr lang="zh-CN"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B5F4DFF4-F205-46F5-BCB5-F8DECD88AF18}" type="slidenum">
              <a:rPr lang="zh-CN" altLang="zh-CN"/>
              <a:pPr/>
              <a:t>‹#›</a:t>
            </a:fld>
            <a:endParaRPr lang="zh-CN"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7B7FFBF0-BA04-4C26-A1E9-C5D88FDA31BD}" type="slidenum">
              <a:rPr lang="zh-CN" altLang="zh-CN"/>
              <a:pPr/>
              <a:t>‹#›</a:t>
            </a:fld>
            <a:endParaRPr lang="zh-CN"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18663C2-90FA-444C-861A-8618E1DA9C29}" type="datetime1">
              <a:rPr lang="zh-CN" altLang="en-US"/>
              <a:pPr/>
              <a:t>2016-11-15</a:t>
            </a:fld>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A00D94A6-90AF-46FC-9F94-9095AD73EFFE}" type="slidenum">
              <a:rPr lang="zh-CN" altLang="en-US"/>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ECA5DD57-02F6-40E8-B394-29AE4AD01991}" type="slidenum">
              <a:rPr lang="zh-CN" altLang="zh-CN"/>
              <a:pPr/>
              <a:t>‹#›</a:t>
            </a:fld>
            <a:endParaRPr lang="zh-CN"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9F22A369-FB8F-44AB-B34C-5467E1B1DDA8}" type="slidenum">
              <a:rPr lang="zh-CN" altLang="zh-CN"/>
              <a:pPr/>
              <a:t>‹#›</a:t>
            </a:fld>
            <a:endParaRPr lang="zh-CN"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98EF55BB-4E5A-45C0-AFEE-24E637B939EC}" type="slidenum">
              <a:rPr lang="zh-CN" altLang="zh-CN"/>
              <a:pPr/>
              <a:t>‹#›</a:t>
            </a:fld>
            <a:endParaRPr lang="zh-CN"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2805752B-C10C-4043-A79B-2AFFE8A368D0}" type="slidenum">
              <a:rPr lang="zh-CN" altLang="zh-CN"/>
              <a:pPr/>
              <a:t>‹#›</a:t>
            </a:fld>
            <a:endParaRPr lang="zh-CN"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B65F1915-2079-40DF-8F81-5216ED9983AB}" type="slidenum">
              <a:rPr lang="zh-CN" altLang="zh-CN"/>
              <a:pPr/>
              <a:t>‹#›</a:t>
            </a:fld>
            <a:endParaRPr lang="zh-CN"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13E513BD-5EB4-4F0E-821F-4DC957512016}" type="slidenum">
              <a:rPr lang="zh-CN" altLang="zh-CN"/>
              <a:pPr/>
              <a:t>‹#›</a:t>
            </a:fld>
            <a:endParaRPr lang="zh-CN"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r>
              <a:rPr lang="zh-CN" altLang="zh-CN"/>
              <a:t>Page </a:t>
            </a:r>
            <a:r>
              <a:rPr lang="zh-CN" altLang="zh-CN">
                <a:sym typeface="MS UI Gothic" pitchFamily="34" charset="-128"/>
              </a:rPr>
              <a:t></a:t>
            </a:r>
            <a:r>
              <a:rPr lang="zh-CN" altLang="zh-CN"/>
              <a:t> </a:t>
            </a:r>
            <a:fld id="{E9042E0E-9D60-4F91-AE47-E3C5C67EBA2C}" type="slidenum">
              <a:rPr lang="zh-CN" altLang="zh-CN"/>
              <a:pPr/>
              <a:t>‹#›</a:t>
            </a:fld>
            <a:endParaRPr lang="zh-CN"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685800" y="2130425"/>
            <a:ext cx="7772400" cy="1470025"/>
          </a:xfrm>
          <a:solidFill>
            <a:schemeClr val="bg1">
              <a:alpha val="56999"/>
            </a:schemeClr>
          </a:solidFill>
        </p:spPr>
        <p:txBody>
          <a:bodyPr lIns="90170" tIns="46990" rIns="90170" bIns="46990"/>
          <a:lstStyle>
            <a:lvl1pPr>
              <a:defRPr sz="4000"/>
            </a:lvl1pPr>
          </a:lstStyle>
          <a:p>
            <a:r>
              <a:rPr lang="zh-CN"/>
              <a:t>单击此处编辑母版标题样式</a:t>
            </a:r>
          </a:p>
        </p:txBody>
      </p:sp>
      <p:sp>
        <p:nvSpPr>
          <p:cNvPr id="11267" name="Rectangle 3"/>
          <p:cNvSpPr>
            <a:spLocks noGrp="1" noChangeArrowheads="1"/>
          </p:cNvSpPr>
          <p:nvPr>
            <p:ph type="subTitle" idx="1"/>
          </p:nvPr>
        </p:nvSpPr>
        <p:spPr>
          <a:xfrm>
            <a:off x="685800" y="3600450"/>
            <a:ext cx="6400800" cy="1236663"/>
          </a:xfrm>
          <a:solidFill>
            <a:schemeClr val="bg1">
              <a:alpha val="20000"/>
            </a:schemeClr>
          </a:solidFill>
        </p:spPr>
        <p:txBody>
          <a:bodyPr/>
          <a:lstStyle>
            <a:lvl1pPr marL="0" indent="0">
              <a:buFontTx/>
              <a:buNone/>
              <a:defRPr sz="1600">
                <a:solidFill>
                  <a:schemeClr val="bg2"/>
                </a:solidFill>
              </a:defRPr>
            </a:lvl1pPr>
          </a:lstStyle>
          <a:p>
            <a:r>
              <a:rPr lang="zh-CN"/>
              <a:t>单击此处编辑母版副标题样式</a:t>
            </a:r>
          </a:p>
        </p:txBody>
      </p:sp>
      <p:sp>
        <p:nvSpPr>
          <p:cNvPr id="11268" name="Rectangle 4"/>
          <p:cNvSpPr>
            <a:spLocks noGrp="1" noChangeArrowheads="1"/>
          </p:cNvSpPr>
          <p:nvPr>
            <p:ph type="dt" sz="half" idx="2"/>
          </p:nvPr>
        </p:nvSpPr>
        <p:spPr/>
        <p:txBody>
          <a:bodyPr/>
          <a:lstStyle>
            <a:lvl1pPr>
              <a:defRPr>
                <a:solidFill>
                  <a:schemeClr val="tx1"/>
                </a:solidFill>
              </a:defRPr>
            </a:lvl1pPr>
          </a:lstStyle>
          <a:p>
            <a:fld id="{F6514B48-6B3E-4F8A-8993-B746A2545986}" type="datetime1">
              <a:rPr lang="zh-CN" altLang="en-US"/>
              <a:pPr/>
              <a:t>2016-11-15</a:t>
            </a:fld>
            <a:endParaRPr lang="zh-CN" altLang="en-US"/>
          </a:p>
        </p:txBody>
      </p:sp>
      <p:sp>
        <p:nvSpPr>
          <p:cNvPr id="11269" name="Rectangle 5"/>
          <p:cNvSpPr>
            <a:spLocks noGrp="1" noChangeArrowheads="1"/>
          </p:cNvSpPr>
          <p:nvPr>
            <p:ph type="ftr" sz="quarter" idx="3"/>
          </p:nvPr>
        </p:nvSpPr>
        <p:spPr/>
        <p:txBody>
          <a:bodyPr/>
          <a:lstStyle>
            <a:lvl1pPr>
              <a:defRPr>
                <a:solidFill>
                  <a:schemeClr val="tx1"/>
                </a:solidFill>
              </a:defRPr>
            </a:lvl1pPr>
          </a:lstStyle>
          <a:p>
            <a:endParaRPr lang="zh-CN" altLang="en-US"/>
          </a:p>
        </p:txBody>
      </p:sp>
      <p:sp>
        <p:nvSpPr>
          <p:cNvPr id="11270" name="Rectangle 6"/>
          <p:cNvSpPr>
            <a:spLocks noGrp="1" noChangeArrowheads="1"/>
          </p:cNvSpPr>
          <p:nvPr>
            <p:ph type="sldNum" sz="quarter" idx="4"/>
          </p:nvPr>
        </p:nvSpPr>
        <p:spPr/>
        <p:txBody>
          <a:bodyPr/>
          <a:lstStyle>
            <a:lvl1pPr>
              <a:defRPr>
                <a:solidFill>
                  <a:schemeClr val="tx1"/>
                </a:solidFill>
              </a:defRPr>
            </a:lvl1pPr>
          </a:lstStyle>
          <a:p>
            <a:fld id="{6979C8C9-AAAB-492B-9F1F-4493F59B47C7}" type="slidenum">
              <a:rPr lang="zh-CN" altLang="zh-CN"/>
              <a:pPr/>
              <a:t>‹#›</a:t>
            </a:fld>
            <a:endParaRPr lang="zh-CN"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E4D28BA-4E4F-4FBF-9E98-3AD0EDEA742C}"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4E27E27-8640-46DE-A34C-0E01EFD886AC}" type="slidenum">
              <a:rPr lang="zh-CN" altLang="zh-CN"/>
              <a:pPr/>
              <a:t>‹#›</a:t>
            </a:fld>
            <a:endParaRPr lang="zh-CN"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3614374-780F-4EC2-BF8B-E2B8BA81865F}"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AF87F49-00A6-42B3-9851-CE695A1571CE}" type="slidenum">
              <a:rPr lang="zh-CN" altLang="zh-CN"/>
              <a:pPr/>
              <a:t>‹#›</a:t>
            </a:fld>
            <a:endParaRPr lang="zh-CN"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7306C795-FD49-4318-A6FB-452BF517C20F}" type="datetime1">
              <a:rPr lang="zh-CN" altLang="en-US"/>
              <a:pPr/>
              <a:t>2016-11-15</a:t>
            </a:fld>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0F672690-4F93-4F3F-AB9A-B0955B744C2D}" type="slidenum">
              <a:rPr lang="zh-CN" altLang="en-US"/>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1788"/>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1788"/>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3D91302-BFF0-4742-85AE-7E2255570998}"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7D95CE56-EBF4-48C4-8686-F4EFBE30D4F2}" type="slidenum">
              <a:rPr lang="zh-CN" altLang="zh-CN"/>
              <a:pPr/>
              <a:t>‹#›</a:t>
            </a:fld>
            <a:endParaRPr lang="zh-CN" altLang="zh-CN"/>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465D7D66-FBDF-4E0E-913F-25E87D7185A3}" type="datetime1">
              <a:rPr lang="zh-CN" altLang="en-US"/>
              <a:pPr/>
              <a:t>2016-11-15</a:t>
            </a:fld>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9A20B26C-3CE0-4C1E-8F68-04811B7B796D}" type="slidenum">
              <a:rPr lang="zh-CN" altLang="zh-CN"/>
              <a:pPr/>
              <a:t>‹#›</a:t>
            </a:fld>
            <a:endParaRPr lang="zh-CN" altLang="zh-CN"/>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F2C436E-3767-487A-B6D7-3311FB1561C2}" type="datetime1">
              <a:rPr lang="zh-CN" altLang="en-US"/>
              <a:pPr/>
              <a:t>2016-11-15</a:t>
            </a:fld>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DC8273D2-A70B-4FD8-9B7B-73EAFAA06516}" type="slidenum">
              <a:rPr lang="zh-CN" altLang="zh-CN"/>
              <a:pPr/>
              <a:t>‹#›</a:t>
            </a:fld>
            <a:endParaRPr lang="zh-CN" altLang="zh-CN"/>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6019F16-2CED-4609-95A8-7CF2F2CEDD6D}" type="datetime1">
              <a:rPr lang="zh-CN" altLang="en-US"/>
              <a:pPr/>
              <a:t>2016-11-15</a:t>
            </a:fld>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68AE5D4A-4EDD-4FDA-B27E-005409AB9CC7}" type="slidenum">
              <a:rPr lang="zh-CN" altLang="zh-CN"/>
              <a:pPr/>
              <a:t>‹#›</a:t>
            </a:fld>
            <a:endParaRPr lang="zh-CN" altLang="zh-CN"/>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2B2D18B-65D6-4F74-97E2-CF2F32D8B1AC}"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91F16E62-FD15-49DE-BF98-2C7E12CA8943}" type="slidenum">
              <a:rPr lang="zh-CN" altLang="zh-CN"/>
              <a:pPr/>
              <a:t>‹#›</a:t>
            </a:fld>
            <a:endParaRPr lang="zh-CN" altLang="zh-CN"/>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F7692A3-7752-49D8-85F1-D14FDAA6D0AF}"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CA00380D-00E5-4314-8CE9-51E770AF3E55}" type="slidenum">
              <a:rPr lang="zh-CN" altLang="zh-CN"/>
              <a:pPr/>
              <a:t>‹#›</a:t>
            </a:fld>
            <a:endParaRPr lang="zh-CN" altLang="zh-CN"/>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CF0DFA5-AB73-4208-8E62-5096E97B1E99}"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4EDB1BB-2DC0-4CBC-99F3-3501CD95DFC7}" type="slidenum">
              <a:rPr lang="zh-CN" altLang="zh-CN"/>
              <a:pPr/>
              <a:t>‹#›</a:t>
            </a:fld>
            <a:endParaRPr lang="zh-CN" altLang="zh-CN"/>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DD5508A-92DC-40B8-BDB0-B0EBCD9EAC01}"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17A2462-8BD3-4E02-A7ED-BC9610668FF7}" type="slidenum">
              <a:rPr lang="zh-CN" altLang="zh-CN"/>
              <a:pPr/>
              <a:t>‹#›</a:t>
            </a:fld>
            <a:endParaRPr lang="zh-CN" altLang="zh-CN"/>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dt" sz="half" idx="2"/>
          </p:nvPr>
        </p:nvSpPr>
        <p:spPr bwMode="auto">
          <a:xfrm>
            <a:off x="0" y="6613525"/>
            <a:ext cx="2133600" cy="1682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2"/>
                </a:solidFill>
                <a:latin typeface="Arial Black" pitchFamily="34" charset="0"/>
              </a:defRPr>
            </a:lvl1pPr>
          </a:lstStyle>
          <a:p>
            <a:fld id="{3254E264-A590-44A1-90BD-9A24E16BB307}" type="datetime1">
              <a:rPr lang="zh-CN" altLang="en-US"/>
              <a:pPr/>
              <a:t>2016-11-15</a:t>
            </a:fld>
            <a:endParaRPr lang="zh-CN" altLang="zh-CN"/>
          </a:p>
        </p:txBody>
      </p:sp>
      <p:sp>
        <p:nvSpPr>
          <p:cNvPr id="13315" name="Rectangle 3"/>
          <p:cNvSpPr>
            <a:spLocks noGrp="1" noChangeArrowheads="1"/>
          </p:cNvSpPr>
          <p:nvPr>
            <p:ph type="ftr" sz="quarter" idx="3"/>
          </p:nvPr>
        </p:nvSpPr>
        <p:spPr bwMode="auto">
          <a:xfrm>
            <a:off x="3124200" y="6613525"/>
            <a:ext cx="2895600" cy="1682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000">
                <a:solidFill>
                  <a:schemeClr val="bg2"/>
                </a:solidFill>
                <a:latin typeface="Arial Black" pitchFamily="34" charset="0"/>
              </a:defRPr>
            </a:lvl1pPr>
          </a:lstStyle>
          <a:p>
            <a:endParaRPr lang="zh-CN" altLang="zh-CN"/>
          </a:p>
        </p:txBody>
      </p:sp>
      <p:sp>
        <p:nvSpPr>
          <p:cNvPr id="13316" name="Rectangle 4"/>
          <p:cNvSpPr>
            <a:spLocks noGrp="1" noChangeArrowheads="1"/>
          </p:cNvSpPr>
          <p:nvPr>
            <p:ph type="sldNum" sz="quarter" idx="4"/>
          </p:nvPr>
        </p:nvSpPr>
        <p:spPr bwMode="auto">
          <a:xfrm>
            <a:off x="7010400" y="6613525"/>
            <a:ext cx="2133600" cy="1682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000">
                <a:solidFill>
                  <a:schemeClr val="bg2"/>
                </a:solidFill>
                <a:latin typeface="Arial Black" pitchFamily="34" charset="0"/>
              </a:defRPr>
            </a:lvl1pPr>
          </a:lstStyle>
          <a:p>
            <a:fld id="{07C27EB3-D9E9-4B97-92C1-9040EF971D9D}" type="slidenum">
              <a:rPr lang="zh-CN" altLang="zh-CN"/>
              <a:pPr/>
              <a:t>‹#›</a:t>
            </a:fld>
            <a:endParaRPr lang="zh-CN" altLang="zh-CN"/>
          </a:p>
        </p:txBody>
      </p:sp>
      <p:sp>
        <p:nvSpPr>
          <p:cNvPr id="13317" name="Rectangle 5"/>
          <p:cNvSpPr>
            <a:spLocks noChangeArrowheads="1"/>
          </p:cNvSpPr>
          <p:nvPr>
            <p:ph type="ctrTitle"/>
          </p:nvPr>
        </p:nvSpPr>
        <p:spPr>
          <a:xfrm>
            <a:off x="609600" y="2895600"/>
            <a:ext cx="7772400" cy="1238250"/>
          </a:xfrm>
        </p:spPr>
        <p:txBody>
          <a:bodyPr/>
          <a:lstStyle>
            <a:lvl1pPr>
              <a:defRPr sz="4000" b="1"/>
            </a:lvl1pPr>
          </a:lstStyle>
          <a:p>
            <a:r>
              <a:rPr lang="zh-CN"/>
              <a:t>单击此处编辑母版标题样式</a:t>
            </a:r>
          </a:p>
        </p:txBody>
      </p:sp>
      <p:sp>
        <p:nvSpPr>
          <p:cNvPr id="13318" name="Rectangle 6"/>
          <p:cNvSpPr>
            <a:spLocks noChangeArrowheads="1"/>
          </p:cNvSpPr>
          <p:nvPr>
            <p:ph type="subTitle" idx="1"/>
          </p:nvPr>
        </p:nvSpPr>
        <p:spPr>
          <a:xfrm>
            <a:off x="609600" y="4267200"/>
            <a:ext cx="6400800" cy="914400"/>
          </a:xfrm>
        </p:spPr>
        <p:txBody>
          <a:bodyPr/>
          <a:lstStyle>
            <a:lvl1pPr marL="0" indent="0">
              <a:defRPr sz="3200"/>
            </a:lvl1pPr>
          </a:lstStyle>
          <a:p>
            <a:r>
              <a:rPr lang="zh-CN"/>
              <a:t>单击此处编辑母版副标题样式</a:t>
            </a:r>
          </a:p>
        </p:txBody>
      </p:sp>
    </p:spTree>
  </p:cSld>
  <p:clrMapOvr>
    <a:masterClrMapping/>
  </p:clrMapOvr>
  <p:transition spd="med">
    <p:fade thruBlk="1"/>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687BFCD3-7201-44F5-8064-83FEE7CCAA06}" type="datetime1">
              <a:rPr lang="zh-CN" altLang="en-US"/>
              <a:pPr/>
              <a:t>2016-11-15</a:t>
            </a:fld>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AF8C6EE9-15B0-4731-AA4A-CC3FE8D63B25}" type="slidenum">
              <a:rPr lang="zh-CN" altLang="en-US"/>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med">
    <p:fade thruBlk="1"/>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fade thruBlk="1"/>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fade thruBlk="1"/>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fade thruBlk="1"/>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fade thruBlk="1"/>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med">
    <p:fade thruBlk="1"/>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fade thruBlk="1"/>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3988"/>
            <a:ext cx="2057400" cy="59721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3988"/>
            <a:ext cx="6019800" cy="59721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med">
    <p:fade thruBlk="1"/>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685800" y="3862388"/>
            <a:ext cx="6550025" cy="1223962"/>
          </a:xfrm>
        </p:spPr>
        <p:txBody>
          <a:bodyPr/>
          <a:lstStyle>
            <a:lvl1pPr>
              <a:defRPr sz="4000" b="1"/>
            </a:lvl1pPr>
          </a:lstStyle>
          <a:p>
            <a:r>
              <a:rPr lang="zh-CN"/>
              <a:t>单击此处编辑母版标题样式</a:t>
            </a:r>
          </a:p>
        </p:txBody>
      </p:sp>
      <p:sp>
        <p:nvSpPr>
          <p:cNvPr id="15363" name="Rectangle 3"/>
          <p:cNvSpPr>
            <a:spLocks noGrp="1" noChangeArrowheads="1"/>
          </p:cNvSpPr>
          <p:nvPr>
            <p:ph type="subTitle" idx="1"/>
          </p:nvPr>
        </p:nvSpPr>
        <p:spPr>
          <a:xfrm>
            <a:off x="684213" y="5229225"/>
            <a:ext cx="6553200" cy="769938"/>
          </a:xfrm>
        </p:spPr>
        <p:txBody>
          <a:bodyPr/>
          <a:lstStyle>
            <a:lvl1pPr marL="0" indent="0">
              <a:buFontTx/>
              <a:buNone/>
              <a:defRPr sz="3200">
                <a:solidFill>
                  <a:srgbClr val="80A331"/>
                </a:solidFill>
              </a:defRPr>
            </a:lvl1pPr>
          </a:lstStyle>
          <a:p>
            <a:r>
              <a:rPr lang="zh-CN"/>
              <a:t>单击此处编辑母版副标题样式</a:t>
            </a:r>
          </a:p>
        </p:txBody>
      </p:sp>
      <p:sp>
        <p:nvSpPr>
          <p:cNvPr id="15364" name="Rectangle 4"/>
          <p:cNvSpPr>
            <a:spLocks noGrp="1" noChangeArrowheads="1"/>
          </p:cNvSpPr>
          <p:nvPr>
            <p:ph type="dt" sz="half" idx="2"/>
          </p:nvPr>
        </p:nvSpPr>
        <p:spPr/>
        <p:txBody>
          <a:bodyPr/>
          <a:lstStyle>
            <a:lvl1pPr>
              <a:defRPr/>
            </a:lvl1pPr>
          </a:lstStyle>
          <a:p>
            <a:fld id="{388A3F5C-943D-43F8-9024-B5D716115E59}" type="datetime1">
              <a:rPr lang="zh-CN" altLang="en-US"/>
              <a:pPr/>
              <a:t>2016-11-15</a:t>
            </a:fld>
            <a:endParaRPr lang="zh-CN" altLang="zh-CN"/>
          </a:p>
        </p:txBody>
      </p:sp>
      <p:sp>
        <p:nvSpPr>
          <p:cNvPr id="15365" name="Rectangle 5"/>
          <p:cNvSpPr>
            <a:spLocks noGrp="1" noChangeArrowheads="1"/>
          </p:cNvSpPr>
          <p:nvPr>
            <p:ph type="ftr" sz="quarter" idx="3"/>
          </p:nvPr>
        </p:nvSpPr>
        <p:spPr/>
        <p:txBody>
          <a:bodyPr/>
          <a:lstStyle>
            <a:lvl1pPr>
              <a:defRPr/>
            </a:lvl1pPr>
          </a:lstStyle>
          <a:p>
            <a:endParaRPr lang="zh-CN" altLang="zh-CN"/>
          </a:p>
        </p:txBody>
      </p:sp>
      <p:sp>
        <p:nvSpPr>
          <p:cNvPr id="15366" name="Rectangle 6"/>
          <p:cNvSpPr>
            <a:spLocks noGrp="1" noChangeArrowheads="1"/>
          </p:cNvSpPr>
          <p:nvPr>
            <p:ph type="sldNum" sz="quarter" idx="4"/>
          </p:nvPr>
        </p:nvSpPr>
        <p:spPr/>
        <p:txBody>
          <a:bodyPr/>
          <a:lstStyle>
            <a:lvl1pPr>
              <a:defRPr/>
            </a:lvl1pPr>
          </a:lstStyle>
          <a:p>
            <a:fld id="{F87CE98D-9D94-486B-99FD-7CDCA6C0E7BA}" type="slidenum">
              <a:rPr lang="zh-CN" altLang="zh-CN"/>
              <a:pPr/>
              <a:t>‹#›</a:t>
            </a:fld>
            <a:endParaRPr lang="zh-CN"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2943379-AA91-40A7-95E4-53048334ECDE}" type="datetime1">
              <a:rPr lang="zh-CN" altLang="en-US"/>
              <a:pPr/>
              <a:t>2016-11-15</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2D5650C1-12E5-4B07-8BB3-0FAC99CB4863}" type="slidenum">
              <a:rPr lang="zh-CN" altLang="en-US"/>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223FB9F-303E-4989-93E4-09FCC11E0D60}"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BCD86D6-D71E-4864-B315-2EAF632E7024}" type="slidenum">
              <a:rPr lang="zh-CN" altLang="zh-CN"/>
              <a:pPr/>
              <a:t>‹#›</a:t>
            </a:fld>
            <a:endParaRPr lang="zh-CN" altLang="zh-CN"/>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2A41153-6F4A-4F7B-835B-1052479739BA}"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D9CE377-D19F-45B9-BF74-FD4C8C54A0B1}" type="slidenum">
              <a:rPr lang="zh-CN" altLang="zh-CN"/>
              <a:pPr/>
              <a:t>‹#›</a:t>
            </a:fld>
            <a:endParaRPr lang="zh-CN" altLang="zh-CN"/>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476375" y="1600200"/>
            <a:ext cx="3529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57788" y="1600200"/>
            <a:ext cx="3529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83AB53A-9DE7-4C46-8756-3F74D75C2642}"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8B020FFA-2AE5-452C-BF8F-371D717E25EB}" type="slidenum">
              <a:rPr lang="zh-CN" altLang="zh-CN"/>
              <a:pPr/>
              <a:t>‹#›</a:t>
            </a:fld>
            <a:endParaRPr lang="zh-CN" altLang="zh-CN"/>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F2076FD-A9AD-4853-AFD6-A0ACDC3FCB66}" type="datetime1">
              <a:rPr lang="zh-CN" altLang="en-US"/>
              <a:pPr/>
              <a:t>2016-11-15</a:t>
            </a:fld>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48147BC6-CA8D-4E4E-8A01-F49D8E0ADB5B}" type="slidenum">
              <a:rPr lang="zh-CN" altLang="zh-CN"/>
              <a:pPr/>
              <a:t>‹#›</a:t>
            </a:fld>
            <a:endParaRPr lang="zh-CN" altLang="zh-CN"/>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AE05353-216F-49EF-91FE-60301D9659F4}" type="datetime1">
              <a:rPr lang="zh-CN" altLang="en-US"/>
              <a:pPr/>
              <a:t>2016-11-15</a:t>
            </a:fld>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2276C3EB-72FF-4CFF-846C-4214A64CFD4A}" type="slidenum">
              <a:rPr lang="zh-CN" altLang="zh-CN"/>
              <a:pPr/>
              <a:t>‹#›</a:t>
            </a:fld>
            <a:endParaRPr lang="zh-CN" altLang="zh-CN"/>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E68A9ED-0AD1-4898-978C-41D9829B3F1A}" type="datetime1">
              <a:rPr lang="zh-CN" altLang="en-US"/>
              <a:pPr/>
              <a:t>2016-11-15</a:t>
            </a:fld>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A36648D3-9033-4ABA-A9A5-1BD8F934A0E1}" type="slidenum">
              <a:rPr lang="zh-CN" altLang="zh-CN"/>
              <a:pPr/>
              <a:t>‹#›</a:t>
            </a:fld>
            <a:endParaRPr lang="zh-CN" altLang="zh-CN"/>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9AA91C2-CF59-4854-B1A1-E7A193DF16FD}"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D3621026-09B9-4FBA-AD04-6D936F4EDE75}" type="slidenum">
              <a:rPr lang="zh-CN" altLang="zh-CN"/>
              <a:pPr/>
              <a:t>‹#›</a:t>
            </a:fld>
            <a:endParaRPr lang="zh-CN" altLang="zh-CN"/>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29F5BF5-3473-489C-95EA-1D8BAB47B5F4}" type="datetime1">
              <a:rPr lang="zh-CN" altLang="en-US"/>
              <a:pPr/>
              <a:t>2016-11-15</a:t>
            </a:fld>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065AEDAA-2918-4819-9628-4A4EF3FE0888}" type="slidenum">
              <a:rPr lang="zh-CN" altLang="zh-CN"/>
              <a:pPr/>
              <a:t>‹#›</a:t>
            </a:fld>
            <a:endParaRPr lang="zh-CN" altLang="zh-CN"/>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EEEEB40-18C9-47A3-9367-348C79160A9F}"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EDF9466-D80E-44B1-ADA7-D49A574BA04F}" type="slidenum">
              <a:rPr lang="zh-CN" altLang="zh-CN"/>
              <a:pPr/>
              <a:t>‹#›</a:t>
            </a:fld>
            <a:endParaRPr lang="zh-CN" altLang="zh-CN"/>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84988" y="276225"/>
            <a:ext cx="1801812" cy="58499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476375" y="276225"/>
            <a:ext cx="5256213" cy="58499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DBD5DD2-0A78-43EB-93D9-BEFD163A8C84}" type="datetime1">
              <a:rPr lang="zh-CN" altLang="en-US"/>
              <a:pPr/>
              <a:t>2016-11-15</a:t>
            </a:fld>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185B388-DF08-4021-9EE9-AD7A5963B8F7}" type="slidenum">
              <a:rPr lang="zh-CN" altLang="zh-CN"/>
              <a:pPr/>
              <a:t>‹#›</a:t>
            </a:fld>
            <a:endParaRPr lang="zh-CN"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D0E3969-B236-4C1B-8AEB-875EC48ABA93}" type="datetime1">
              <a:rPr lang="zh-CN" altLang="en-US"/>
              <a:pPr/>
              <a:t>2016-11-15</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1836B525-466B-44FD-AD1B-CCC065BFC2A9}" type="slidenum">
              <a:rPr lang="zh-CN" altLang="en-US"/>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2484438" y="3860800"/>
            <a:ext cx="6408737" cy="936625"/>
          </a:xfrm>
        </p:spPr>
        <p:txBody>
          <a:bodyPr/>
          <a:lstStyle>
            <a:lvl1pPr algn="r">
              <a:defRPr sz="4000" b="1">
                <a:solidFill>
                  <a:schemeClr val="tx1"/>
                </a:solidFill>
              </a:defRPr>
            </a:lvl1pPr>
          </a:lstStyle>
          <a:p>
            <a:r>
              <a:rPr lang="zh-CN"/>
              <a:t>单击此处编辑母版标题样式</a:t>
            </a:r>
          </a:p>
        </p:txBody>
      </p:sp>
      <p:sp>
        <p:nvSpPr>
          <p:cNvPr id="17411" name="Rectangle 3"/>
          <p:cNvSpPr>
            <a:spLocks noGrp="1" noChangeArrowheads="1"/>
          </p:cNvSpPr>
          <p:nvPr>
            <p:ph type="subTitle" idx="1"/>
          </p:nvPr>
        </p:nvSpPr>
        <p:spPr>
          <a:xfrm>
            <a:off x="2484438" y="4941888"/>
            <a:ext cx="6400800" cy="1104900"/>
          </a:xfrm>
        </p:spPr>
        <p:txBody>
          <a:bodyPr/>
          <a:lstStyle>
            <a:lvl1pPr marL="0" indent="0" algn="r">
              <a:buFontTx/>
              <a:buNone/>
              <a:defRPr sz="2800"/>
            </a:lvl1pPr>
          </a:lstStyle>
          <a:p>
            <a:r>
              <a:rPr lang="zh-CN"/>
              <a:t>单击此处编辑母版副标题样式</a:t>
            </a:r>
          </a:p>
        </p:txBody>
      </p:sp>
      <p:sp>
        <p:nvSpPr>
          <p:cNvPr id="17412" name="Rectangle 4"/>
          <p:cNvSpPr>
            <a:spLocks noGrp="1" noChangeArrowheads="1"/>
          </p:cNvSpPr>
          <p:nvPr>
            <p:ph type="dt" sz="half" idx="2"/>
          </p:nvPr>
        </p:nvSpPr>
        <p:spPr/>
        <p:txBody>
          <a:bodyPr/>
          <a:lstStyle>
            <a:lvl1pPr>
              <a:defRPr/>
            </a:lvl1pPr>
          </a:lstStyle>
          <a:p>
            <a:endParaRPr lang="zh-CN" altLang="zh-CN"/>
          </a:p>
        </p:txBody>
      </p:sp>
      <p:sp>
        <p:nvSpPr>
          <p:cNvPr id="17413" name="Rectangle 5"/>
          <p:cNvSpPr>
            <a:spLocks noGrp="1" noChangeArrowheads="1"/>
          </p:cNvSpPr>
          <p:nvPr>
            <p:ph type="ftr" sz="quarter" idx="3"/>
          </p:nvPr>
        </p:nvSpPr>
        <p:spPr/>
        <p:txBody>
          <a:bodyPr/>
          <a:lstStyle>
            <a:lvl1pPr>
              <a:defRPr/>
            </a:lvl1pPr>
          </a:lstStyle>
          <a:p>
            <a:endParaRPr lang="zh-CN" altLang="zh-CN"/>
          </a:p>
        </p:txBody>
      </p:sp>
      <p:sp>
        <p:nvSpPr>
          <p:cNvPr id="17414" name="Rectangle 6"/>
          <p:cNvSpPr>
            <a:spLocks noGrp="1" noChangeArrowheads="1"/>
          </p:cNvSpPr>
          <p:nvPr>
            <p:ph type="sldNum" sz="quarter" idx="4"/>
          </p:nvPr>
        </p:nvSpPr>
        <p:spPr/>
        <p:txBody>
          <a:bodyPr/>
          <a:lstStyle>
            <a:lvl1pPr>
              <a:defRPr/>
            </a:lvl1pPr>
          </a:lstStyle>
          <a:p>
            <a:fld id="{C421E022-E654-4A8F-9B2B-AA16D4BDA8DC}" type="slidenum">
              <a:rPr lang="zh-CN" altLang="zh-CN"/>
              <a:pPr/>
              <a:t>‹#›</a:t>
            </a:fld>
            <a:endParaRPr lang="zh-CN" altLang="zh-CN"/>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C2ABFA3-8C5C-4045-B43C-EDC73AF67F0A}" type="slidenum">
              <a:rPr lang="zh-CN" altLang="zh-CN"/>
              <a:pPr/>
              <a:t>‹#›</a:t>
            </a:fld>
            <a:endParaRPr lang="zh-CN" altLang="zh-CN"/>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EE166CC-71A7-4FD2-9E97-43A97B44D9A4}" type="slidenum">
              <a:rPr lang="zh-CN" altLang="zh-CN"/>
              <a:pPr/>
              <a:t>‹#›</a:t>
            </a:fld>
            <a:endParaRPr lang="zh-CN" altLang="zh-CN"/>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E885CC28-FD01-402D-B98B-3FDFA72F887B}" type="slidenum">
              <a:rPr lang="zh-CN" altLang="zh-CN"/>
              <a:pPr/>
              <a:t>‹#›</a:t>
            </a:fld>
            <a:endParaRPr lang="zh-CN" altLang="zh-CN"/>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49FD012A-4906-40FB-8B01-88811405465C}" type="slidenum">
              <a:rPr lang="zh-CN" altLang="zh-CN"/>
              <a:pPr/>
              <a:t>‹#›</a:t>
            </a:fld>
            <a:endParaRPr lang="zh-CN" altLang="zh-CN"/>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6FA99119-D975-4F48-AC92-87C7E16BA989}" type="slidenum">
              <a:rPr lang="zh-CN" altLang="zh-CN"/>
              <a:pPr/>
              <a:t>‹#›</a:t>
            </a:fld>
            <a:endParaRPr lang="zh-CN" altLang="zh-CN"/>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9D8B86DE-7A56-490E-BD25-7533860DBEFD}" type="slidenum">
              <a:rPr lang="zh-CN" altLang="zh-CN"/>
              <a:pPr/>
              <a:t>‹#›</a:t>
            </a:fld>
            <a:endParaRPr lang="zh-CN" altLang="zh-CN"/>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9A7D388F-505A-4A5A-B51B-16DB71BA3ECA}" type="slidenum">
              <a:rPr lang="zh-CN" altLang="zh-CN"/>
              <a:pPr/>
              <a:t>‹#›</a:t>
            </a:fld>
            <a:endParaRPr lang="zh-CN" altLang="zh-CN"/>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A0FDD19B-336B-42EC-960F-F070DC76784F}" type="slidenum">
              <a:rPr lang="zh-CN" altLang="zh-CN"/>
              <a:pPr/>
              <a:t>‹#›</a:t>
            </a:fld>
            <a:endParaRPr lang="zh-CN" altLang="zh-CN"/>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13FE28BA-14B9-44CC-B626-BBEDE299B3EA}" type="slidenum">
              <a:rPr lang="zh-CN" altLang="zh-CN"/>
              <a:pPr/>
              <a:t>‹#›</a:t>
            </a:fld>
            <a:endParaRPr lang="zh-CN"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image" Target="../media/image17.jpeg"/><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theme" Target="../theme/theme11.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image" Target="../media/image19.jpe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image" Target="../media/image21.jpeg"/><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2.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image" Target="../media/image23.jpeg"/><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3.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theme" Target="../theme/theme14.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image" Target="../media/image25.jpe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image" Target="../media/image27.jpeg"/><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5.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theme" Target="../theme/theme16.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 Id="rId14" Type="http://schemas.openxmlformats.org/officeDocument/2006/relationships/image" Target="../media/image29.jpe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image" Target="../media/image31.jpeg"/><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theme" Target="../theme/theme17.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9.xml"/><Relationship Id="rId3" Type="http://schemas.openxmlformats.org/officeDocument/2006/relationships/slideLayout" Target="../slideLayouts/slideLayout194.xml"/><Relationship Id="rId7" Type="http://schemas.openxmlformats.org/officeDocument/2006/relationships/slideLayout" Target="../slideLayouts/slideLayout198.xml"/><Relationship Id="rId12" Type="http://schemas.openxmlformats.org/officeDocument/2006/relationships/theme" Target="../theme/theme18.xml"/><Relationship Id="rId2" Type="http://schemas.openxmlformats.org/officeDocument/2006/relationships/slideLayout" Target="../slideLayouts/slideLayout193.xml"/><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5" Type="http://schemas.openxmlformats.org/officeDocument/2006/relationships/slideLayout" Target="../slideLayouts/slideLayout196.xml"/><Relationship Id="rId10" Type="http://schemas.openxmlformats.org/officeDocument/2006/relationships/slideLayout" Target="../slideLayouts/slideLayout201.xml"/><Relationship Id="rId4" Type="http://schemas.openxmlformats.org/officeDocument/2006/relationships/slideLayout" Target="../slideLayouts/slideLayout195.xml"/><Relationship Id="rId9" Type="http://schemas.openxmlformats.org/officeDocument/2006/relationships/slideLayout" Target="../slideLayouts/slideLayout200.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0.xml"/><Relationship Id="rId13" Type="http://schemas.openxmlformats.org/officeDocument/2006/relationships/image" Target="../media/image33.jpeg"/><Relationship Id="rId3" Type="http://schemas.openxmlformats.org/officeDocument/2006/relationships/slideLayout" Target="../slideLayouts/slideLayout205.xml"/><Relationship Id="rId7" Type="http://schemas.openxmlformats.org/officeDocument/2006/relationships/slideLayout" Target="../slideLayouts/slideLayout209.xml"/><Relationship Id="rId12" Type="http://schemas.openxmlformats.org/officeDocument/2006/relationships/theme" Target="../theme/theme19.xml"/><Relationship Id="rId2" Type="http://schemas.openxmlformats.org/officeDocument/2006/relationships/slideLayout" Target="../slideLayouts/slideLayout20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slideLayout" Target="../slideLayouts/slideLayout213.xml"/><Relationship Id="rId5" Type="http://schemas.openxmlformats.org/officeDocument/2006/relationships/slideLayout" Target="../slideLayouts/slideLayout207.xml"/><Relationship Id="rId10" Type="http://schemas.openxmlformats.org/officeDocument/2006/relationships/slideLayout" Target="../slideLayouts/slideLayout212.xml"/><Relationship Id="rId4" Type="http://schemas.openxmlformats.org/officeDocument/2006/relationships/slideLayout" Target="../slideLayouts/slideLayout206.xml"/><Relationship Id="rId9" Type="http://schemas.openxmlformats.org/officeDocument/2006/relationships/slideLayout" Target="../slideLayouts/slideLayout21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1.xml"/><Relationship Id="rId13" Type="http://schemas.openxmlformats.org/officeDocument/2006/relationships/image" Target="../media/image35.jpeg"/><Relationship Id="rId3" Type="http://schemas.openxmlformats.org/officeDocument/2006/relationships/slideLayout" Target="../slideLayouts/slideLayout216.xml"/><Relationship Id="rId7" Type="http://schemas.openxmlformats.org/officeDocument/2006/relationships/slideLayout" Target="../slideLayouts/slideLayout220.xml"/><Relationship Id="rId12" Type="http://schemas.openxmlformats.org/officeDocument/2006/relationships/theme" Target="../theme/theme20.xml"/><Relationship Id="rId2" Type="http://schemas.openxmlformats.org/officeDocument/2006/relationships/slideLayout" Target="../slideLayouts/slideLayout215.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0" Type="http://schemas.openxmlformats.org/officeDocument/2006/relationships/slideLayout" Target="../slideLayouts/slideLayout223.xml"/><Relationship Id="rId4" Type="http://schemas.openxmlformats.org/officeDocument/2006/relationships/slideLayout" Target="../slideLayouts/slideLayout217.xml"/><Relationship Id="rId9" Type="http://schemas.openxmlformats.org/officeDocument/2006/relationships/slideLayout" Target="../slideLayouts/slideLayout222.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image" Target="../media/image37.jpeg"/><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theme" Target="../theme/theme21.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3.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5.jpe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7.jpe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9.jpe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11.jpe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image" Target="../media/image13.jpe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image" Target="../media/image15.jpeg"/><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fld id="{4C82CCD8-1A6C-490F-BBCA-E73D4244A396}" type="datetime1">
              <a:rPr lang="zh-CN" altLang="en-US"/>
              <a:pPr/>
              <a:t>2016-11-15</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BB3DA081-4CA5-40D1-AAAF-002387BF2A58}" type="slidenum">
              <a:rPr lang="zh-CN" altLang="en-US"/>
              <a:pPr/>
              <a:t>‹#›</a:t>
            </a:fld>
            <a:endParaRPr lang="en-US"/>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946"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8434" name="标题占位符 1"/>
          <p:cNvSpPr>
            <a:spLocks noGrp="1" noChangeArrowheads="1"/>
          </p:cNvSpPr>
          <p:nvPr>
            <p:ph type="title"/>
          </p:nvPr>
        </p:nvSpPr>
        <p:spPr bwMode="auto">
          <a:xfrm>
            <a:off x="457200" y="276225"/>
            <a:ext cx="8229600" cy="10652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8435" name="文本占位符 2"/>
          <p:cNvSpPr>
            <a:spLocks noGrp="1" noChangeArrowheads="1"/>
          </p:cNvSpPr>
          <p:nvPr>
            <p:ph type="body" idx="1"/>
          </p:nvPr>
        </p:nvSpPr>
        <p:spPr bwMode="auto">
          <a:xfrm>
            <a:off x="457200" y="1557338"/>
            <a:ext cx="8229600" cy="4568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8436" name="日期占位符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C0C8C96C-559D-4607-A0FD-5677C32CD75A}" type="datetime1">
              <a:rPr lang="zh-CN" altLang="en-US"/>
              <a:pPr/>
              <a:t>2016-11-15</a:t>
            </a:fld>
            <a:endParaRPr lang="zh-CN" altLang="zh-CN"/>
          </a:p>
        </p:txBody>
      </p:sp>
      <p:sp>
        <p:nvSpPr>
          <p:cNvPr id="18437"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8438"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8E300943-7225-42F1-909F-C905E2413F76}"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80"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rtl="0" fontAlgn="base">
        <a:spcBef>
          <a:spcPct val="0"/>
        </a:spcBef>
        <a:spcAft>
          <a:spcPct val="0"/>
        </a:spcAft>
        <a:defRPr sz="2800">
          <a:solidFill>
            <a:schemeClr val="tx1"/>
          </a:solidFill>
          <a:latin typeface="+mj-lt"/>
          <a:ea typeface="+mj-ea"/>
          <a:cs typeface="+mj-cs"/>
        </a:defRPr>
      </a:lvl1pPr>
      <a:lvl2pPr algn="l" rtl="0" fontAlgn="base">
        <a:spcBef>
          <a:spcPct val="0"/>
        </a:spcBef>
        <a:spcAft>
          <a:spcPct val="0"/>
        </a:spcAft>
        <a:defRPr sz="2800">
          <a:solidFill>
            <a:schemeClr val="tx1"/>
          </a:solidFill>
          <a:latin typeface="Calibri" pitchFamily="34" charset="0"/>
          <a:ea typeface="微软雅黑" pitchFamily="34" charset="-122"/>
        </a:defRPr>
      </a:lvl2pPr>
      <a:lvl3pPr algn="l" rtl="0" fontAlgn="base">
        <a:spcBef>
          <a:spcPct val="0"/>
        </a:spcBef>
        <a:spcAft>
          <a:spcPct val="0"/>
        </a:spcAft>
        <a:defRPr sz="2800">
          <a:solidFill>
            <a:schemeClr val="tx1"/>
          </a:solidFill>
          <a:latin typeface="Calibri" pitchFamily="34" charset="0"/>
          <a:ea typeface="微软雅黑" pitchFamily="34" charset="-122"/>
        </a:defRPr>
      </a:lvl3pPr>
      <a:lvl4pPr algn="l" rtl="0" fontAlgn="base">
        <a:spcBef>
          <a:spcPct val="0"/>
        </a:spcBef>
        <a:spcAft>
          <a:spcPct val="0"/>
        </a:spcAft>
        <a:defRPr sz="2800">
          <a:solidFill>
            <a:schemeClr val="tx1"/>
          </a:solidFill>
          <a:latin typeface="Calibri" pitchFamily="34" charset="0"/>
          <a:ea typeface="微软雅黑" pitchFamily="34" charset="-122"/>
        </a:defRPr>
      </a:lvl4pPr>
      <a:lvl5pPr algn="l" rtl="0" fontAlgn="base">
        <a:spcBef>
          <a:spcPct val="0"/>
        </a:spcBef>
        <a:spcAft>
          <a:spcPct val="0"/>
        </a:spcAft>
        <a:defRPr sz="2800">
          <a:solidFill>
            <a:schemeClr val="tx1"/>
          </a:solidFill>
          <a:latin typeface="Calibri" pitchFamily="34" charset="0"/>
          <a:ea typeface="微软雅黑" pitchFamily="34" charset="-122"/>
        </a:defRPr>
      </a:lvl5pPr>
      <a:lvl6pPr marL="457200" algn="l" rtl="0" fontAlgn="base">
        <a:spcBef>
          <a:spcPct val="0"/>
        </a:spcBef>
        <a:spcAft>
          <a:spcPct val="0"/>
        </a:spcAft>
        <a:defRPr sz="2800">
          <a:solidFill>
            <a:schemeClr val="tx1"/>
          </a:solidFill>
          <a:latin typeface="Calibri" pitchFamily="34" charset="0"/>
          <a:ea typeface="微软雅黑" pitchFamily="34" charset="-122"/>
        </a:defRPr>
      </a:lvl6pPr>
      <a:lvl7pPr marL="914400" algn="l" rtl="0" fontAlgn="base">
        <a:spcBef>
          <a:spcPct val="0"/>
        </a:spcBef>
        <a:spcAft>
          <a:spcPct val="0"/>
        </a:spcAft>
        <a:defRPr sz="2800">
          <a:solidFill>
            <a:schemeClr val="tx1"/>
          </a:solidFill>
          <a:latin typeface="Calibri" pitchFamily="34" charset="0"/>
          <a:ea typeface="微软雅黑" pitchFamily="34" charset="-122"/>
        </a:defRPr>
      </a:lvl7pPr>
      <a:lvl8pPr marL="1371600" algn="l" rtl="0" fontAlgn="base">
        <a:spcBef>
          <a:spcPct val="0"/>
        </a:spcBef>
        <a:spcAft>
          <a:spcPct val="0"/>
        </a:spcAft>
        <a:defRPr sz="2800">
          <a:solidFill>
            <a:schemeClr val="tx1"/>
          </a:solidFill>
          <a:latin typeface="Calibri" pitchFamily="34" charset="0"/>
          <a:ea typeface="微软雅黑" pitchFamily="34" charset="-122"/>
        </a:defRPr>
      </a:lvl8pPr>
      <a:lvl9pPr marL="1828800" algn="l" rtl="0" fontAlgn="base">
        <a:spcBef>
          <a:spcPct val="0"/>
        </a:spcBef>
        <a:spcAft>
          <a:spcPct val="0"/>
        </a:spcAft>
        <a:defRPr sz="2800">
          <a:solidFill>
            <a:schemeClr val="tx1"/>
          </a:solidFill>
          <a:latin typeface="Calibri" pitchFamily="34" charset="0"/>
          <a:ea typeface="微软雅黑" pitchFamily="34" charset="-122"/>
        </a:defRPr>
      </a:lvl9pPr>
    </p:titleStyle>
    <p:bodyStyle>
      <a:lvl1pPr marL="342900" indent="-342900" algn="l" rtl="0" fontAlgn="base">
        <a:spcBef>
          <a:spcPct val="20000"/>
        </a:spcBef>
        <a:spcAft>
          <a:spcPct val="0"/>
        </a:spcAft>
        <a:buFont typeface="Arial" pitchFamily="34" charset="0"/>
        <a:buChar char="•"/>
        <a:defRPr sz="24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000">
          <a:solidFill>
            <a:schemeClr val="tx1"/>
          </a:solidFill>
          <a:latin typeface="+mn-lt"/>
          <a:ea typeface="+mn-ea"/>
        </a:defRPr>
      </a:lvl2pPr>
      <a:lvl3pPr marL="1143000" indent="-228600" algn="l" rtl="0" fontAlgn="base">
        <a:spcBef>
          <a:spcPct val="20000"/>
        </a:spcBef>
        <a:spcAft>
          <a:spcPct val="0"/>
        </a:spcAft>
        <a:buFont typeface="Arial" pitchFamily="34" charset="0"/>
        <a:buChar char="•"/>
        <a:defRPr>
          <a:solidFill>
            <a:schemeClr val="tx1"/>
          </a:solidFill>
          <a:latin typeface="+mn-lt"/>
          <a:ea typeface="+mn-ea"/>
        </a:defRPr>
      </a:lvl3pPr>
      <a:lvl4pPr marL="1600200" indent="-228600" algn="l" rtl="0" fontAlgn="base">
        <a:spcBef>
          <a:spcPct val="20000"/>
        </a:spcBef>
        <a:spcAft>
          <a:spcPct val="0"/>
        </a:spcAft>
        <a:buFont typeface="Arial" pitchFamily="34" charset="0"/>
        <a:buChar char="–"/>
        <a:defRPr sz="1600">
          <a:solidFill>
            <a:schemeClr val="tx1"/>
          </a:solidFill>
          <a:latin typeface="+mn-lt"/>
          <a:ea typeface="+mn-ea"/>
        </a:defRPr>
      </a:lvl4pPr>
      <a:lvl5pPr marL="2057400" indent="-228600" algn="l" rtl="0" fontAlgn="base">
        <a:spcBef>
          <a:spcPct val="20000"/>
        </a:spcBef>
        <a:spcAft>
          <a:spcPct val="0"/>
        </a:spcAft>
        <a:buFont typeface="Arial"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pitchFamily="34" charset="0"/>
        <a:buChar char="»"/>
        <a:defRPr sz="16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16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16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457200" y="80963"/>
            <a:ext cx="8229600" cy="8270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20483" name="Rectangle 3"/>
          <p:cNvSpPr>
            <a:spLocks noGrp="1" noChangeArrowheads="1"/>
          </p:cNvSpPr>
          <p:nvPr>
            <p:ph type="body" idx="1"/>
          </p:nvPr>
        </p:nvSpPr>
        <p:spPr bwMode="auto">
          <a:xfrm>
            <a:off x="457200" y="1160463"/>
            <a:ext cx="8229600" cy="49657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Tree>
  </p:cSld>
  <p:clrMap bg1="lt1" tx1="dk1" bg2="lt2" tx2="dk2" accent1="accent1" accent2="accent2" accent3="accent3" accent4="accent4" accent5="accent5" accent6="accent6" hlink="hlink" folHlink="folHlink"/>
  <p:sldLayoutIdLst>
    <p:sldLayoutId id="2147483690"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947" r:id="rId12"/>
  </p:sldLayoutIdLst>
  <p:txStyles>
    <p:titleStyle>
      <a:lvl1pPr marL="914400" indent="-914400" algn="l" rtl="0" fontAlgn="base">
        <a:spcBef>
          <a:spcPct val="0"/>
        </a:spcBef>
        <a:spcAft>
          <a:spcPct val="0"/>
        </a:spcAft>
        <a:defRPr sz="2400" b="1">
          <a:solidFill>
            <a:schemeClr val="bg1"/>
          </a:solidFill>
          <a:latin typeface="+mj-lt"/>
          <a:ea typeface="+mj-ea"/>
          <a:cs typeface="+mj-cs"/>
          <a:sym typeface="Calibri" pitchFamily="34" charset="0"/>
        </a:defRPr>
      </a:lvl1pPr>
      <a:lvl2pPr marL="914400" indent="-914400" algn="l" rtl="0" fontAlgn="base">
        <a:spcBef>
          <a:spcPct val="0"/>
        </a:spcBef>
        <a:spcAft>
          <a:spcPct val="0"/>
        </a:spcAft>
        <a:defRPr sz="2400" b="1">
          <a:solidFill>
            <a:schemeClr val="bg1"/>
          </a:solidFill>
          <a:latin typeface="Calibri" pitchFamily="34" charset="0"/>
          <a:ea typeface="微软雅黑" pitchFamily="34" charset="-122"/>
          <a:sym typeface="Calibri" pitchFamily="34" charset="0"/>
        </a:defRPr>
      </a:lvl2pPr>
      <a:lvl3pPr marL="914400" indent="-914400" algn="l" rtl="0" fontAlgn="base">
        <a:spcBef>
          <a:spcPct val="0"/>
        </a:spcBef>
        <a:spcAft>
          <a:spcPct val="0"/>
        </a:spcAft>
        <a:defRPr sz="2400" b="1">
          <a:solidFill>
            <a:schemeClr val="bg1"/>
          </a:solidFill>
          <a:latin typeface="Calibri" pitchFamily="34" charset="0"/>
          <a:ea typeface="微软雅黑" pitchFamily="34" charset="-122"/>
          <a:sym typeface="Calibri" pitchFamily="34" charset="0"/>
        </a:defRPr>
      </a:lvl3pPr>
      <a:lvl4pPr marL="914400" indent="-914400" algn="l" rtl="0" fontAlgn="base">
        <a:spcBef>
          <a:spcPct val="0"/>
        </a:spcBef>
        <a:spcAft>
          <a:spcPct val="0"/>
        </a:spcAft>
        <a:defRPr sz="2400" b="1">
          <a:solidFill>
            <a:schemeClr val="bg1"/>
          </a:solidFill>
          <a:latin typeface="Calibri" pitchFamily="34" charset="0"/>
          <a:ea typeface="微软雅黑" pitchFamily="34" charset="-122"/>
          <a:sym typeface="Calibri" pitchFamily="34" charset="0"/>
        </a:defRPr>
      </a:lvl4pPr>
      <a:lvl5pPr marL="914400" indent="-914400" algn="l" rtl="0" fontAlgn="base">
        <a:spcBef>
          <a:spcPct val="0"/>
        </a:spcBef>
        <a:spcAft>
          <a:spcPct val="0"/>
        </a:spcAft>
        <a:defRPr sz="2400" b="1">
          <a:solidFill>
            <a:schemeClr val="bg1"/>
          </a:solidFill>
          <a:latin typeface="Calibri" pitchFamily="34" charset="0"/>
          <a:ea typeface="微软雅黑" pitchFamily="34" charset="-122"/>
          <a:sym typeface="Calibri" pitchFamily="34" charset="0"/>
        </a:defRPr>
      </a:lvl5pPr>
      <a:lvl6pPr marL="1371600" indent="-914400" algn="l" rtl="0" fontAlgn="base">
        <a:spcBef>
          <a:spcPct val="0"/>
        </a:spcBef>
        <a:spcAft>
          <a:spcPct val="0"/>
        </a:spcAft>
        <a:defRPr sz="2400" b="1">
          <a:solidFill>
            <a:schemeClr val="bg1"/>
          </a:solidFill>
          <a:latin typeface="Calibri" pitchFamily="34" charset="0"/>
          <a:ea typeface="微软雅黑" pitchFamily="34" charset="-122"/>
          <a:sym typeface="Calibri" pitchFamily="34" charset="0"/>
        </a:defRPr>
      </a:lvl6pPr>
      <a:lvl7pPr marL="1828800" indent="-914400" algn="l" rtl="0" fontAlgn="base">
        <a:spcBef>
          <a:spcPct val="0"/>
        </a:spcBef>
        <a:spcAft>
          <a:spcPct val="0"/>
        </a:spcAft>
        <a:defRPr sz="2400" b="1">
          <a:solidFill>
            <a:schemeClr val="bg1"/>
          </a:solidFill>
          <a:latin typeface="Calibri" pitchFamily="34" charset="0"/>
          <a:ea typeface="微软雅黑" pitchFamily="34" charset="-122"/>
          <a:sym typeface="Calibri" pitchFamily="34" charset="0"/>
        </a:defRPr>
      </a:lvl7pPr>
      <a:lvl8pPr marL="2286000" indent="-914400" algn="l" rtl="0" fontAlgn="base">
        <a:spcBef>
          <a:spcPct val="0"/>
        </a:spcBef>
        <a:spcAft>
          <a:spcPct val="0"/>
        </a:spcAft>
        <a:defRPr sz="2400" b="1">
          <a:solidFill>
            <a:schemeClr val="bg1"/>
          </a:solidFill>
          <a:latin typeface="Calibri" pitchFamily="34" charset="0"/>
          <a:ea typeface="微软雅黑" pitchFamily="34" charset="-122"/>
          <a:sym typeface="Calibri" pitchFamily="34" charset="0"/>
        </a:defRPr>
      </a:lvl8pPr>
      <a:lvl9pPr marL="2743200" indent="-914400" algn="l" rtl="0" fontAlgn="base">
        <a:spcBef>
          <a:spcPct val="0"/>
        </a:spcBef>
        <a:spcAft>
          <a:spcPct val="0"/>
        </a:spcAft>
        <a:defRPr sz="2400" b="1">
          <a:solidFill>
            <a:schemeClr val="bg1"/>
          </a:solidFill>
          <a:latin typeface="Calibri" pitchFamily="34" charset="0"/>
          <a:ea typeface="微软雅黑" pitchFamily="34" charset="-122"/>
          <a:sym typeface="Calibri" pitchFamily="34" charset="0"/>
        </a:defRPr>
      </a:lvl9pPr>
    </p:titleStyle>
    <p:bodyStyle>
      <a:lvl1pPr marL="342900" indent="-342900" algn="l" rtl="0" fontAlgn="base">
        <a:spcBef>
          <a:spcPct val="20000"/>
        </a:spcBef>
        <a:spcAft>
          <a:spcPct val="0"/>
        </a:spcAft>
        <a:buFont typeface="Arial" pitchFamily="34" charset="0"/>
        <a:buChar char="•"/>
        <a:defRPr>
          <a:solidFill>
            <a:srgbClr val="B2B2B2"/>
          </a:solidFill>
          <a:latin typeface="+mn-lt"/>
          <a:ea typeface="+mn-ea"/>
          <a:cs typeface="+mn-cs"/>
          <a:sym typeface="Calibri" pitchFamily="34" charset="0"/>
        </a:defRPr>
      </a:lvl1pPr>
      <a:lvl2pPr marL="742950" indent="-285750" algn="l" rtl="0" fontAlgn="base">
        <a:spcBef>
          <a:spcPct val="20000"/>
        </a:spcBef>
        <a:spcAft>
          <a:spcPct val="0"/>
        </a:spcAft>
        <a:buFont typeface="Arial" pitchFamily="34" charset="0"/>
        <a:buChar char="–"/>
        <a:defRPr sz="1600">
          <a:solidFill>
            <a:srgbClr val="B2B2B2"/>
          </a:solidFill>
          <a:latin typeface="+mn-lt"/>
          <a:ea typeface="+mn-ea"/>
          <a:sym typeface="Calibri" pitchFamily="34" charset="0"/>
        </a:defRPr>
      </a:lvl2pPr>
      <a:lvl3pPr marL="1143000" indent="-228600" algn="l" rtl="0" fontAlgn="base">
        <a:spcBef>
          <a:spcPct val="20000"/>
        </a:spcBef>
        <a:spcAft>
          <a:spcPct val="0"/>
        </a:spcAft>
        <a:buFont typeface="Arial" pitchFamily="34" charset="0"/>
        <a:buChar char="•"/>
        <a:defRPr sz="1400">
          <a:solidFill>
            <a:srgbClr val="B2B2B2"/>
          </a:solidFill>
          <a:latin typeface="+mn-lt"/>
          <a:ea typeface="+mn-ea"/>
          <a:sym typeface="Calibri" pitchFamily="34" charset="0"/>
        </a:defRPr>
      </a:lvl3pPr>
      <a:lvl4pPr marL="1600200" indent="-228600" algn="l" rtl="0" fontAlgn="base">
        <a:spcBef>
          <a:spcPct val="20000"/>
        </a:spcBef>
        <a:spcAft>
          <a:spcPct val="0"/>
        </a:spcAft>
        <a:buFont typeface="Arial" pitchFamily="34" charset="0"/>
        <a:buChar char="–"/>
        <a:defRPr sz="1200">
          <a:solidFill>
            <a:srgbClr val="B2B2B2"/>
          </a:solidFill>
          <a:latin typeface="+mn-lt"/>
          <a:ea typeface="+mn-ea"/>
          <a:sym typeface="Calibri" pitchFamily="34" charset="0"/>
        </a:defRPr>
      </a:lvl4pPr>
      <a:lvl5pPr marL="2057400" indent="-228600" algn="l" rtl="0" fontAlgn="base">
        <a:spcBef>
          <a:spcPct val="20000"/>
        </a:spcBef>
        <a:spcAft>
          <a:spcPct val="0"/>
        </a:spcAft>
        <a:buFont typeface="Arial" pitchFamily="34" charset="0"/>
        <a:buChar char="»"/>
        <a:defRPr sz="1200">
          <a:solidFill>
            <a:srgbClr val="B2B2B2"/>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1200">
          <a:solidFill>
            <a:srgbClr val="B2B2B2"/>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1200">
          <a:solidFill>
            <a:srgbClr val="B2B2B2"/>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1200">
          <a:solidFill>
            <a:srgbClr val="B2B2B2"/>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1200">
          <a:solidFill>
            <a:srgbClr val="B2B2B2"/>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253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02"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bg1"/>
          </a:solidFill>
          <a:latin typeface="Arial" pitchFamily="34" charset="0"/>
          <a:ea typeface="微软雅黑" pitchFamily="34" charset="-122"/>
        </a:defRPr>
      </a:lvl2pPr>
      <a:lvl3pPr algn="l" rtl="0" fontAlgn="base">
        <a:spcBef>
          <a:spcPct val="0"/>
        </a:spcBef>
        <a:spcAft>
          <a:spcPct val="0"/>
        </a:spcAft>
        <a:defRPr sz="2400">
          <a:solidFill>
            <a:schemeClr val="bg1"/>
          </a:solidFill>
          <a:latin typeface="Arial" pitchFamily="34" charset="0"/>
          <a:ea typeface="微软雅黑" pitchFamily="34" charset="-122"/>
        </a:defRPr>
      </a:lvl3pPr>
      <a:lvl4pPr algn="l" rtl="0" fontAlgn="base">
        <a:spcBef>
          <a:spcPct val="0"/>
        </a:spcBef>
        <a:spcAft>
          <a:spcPct val="0"/>
        </a:spcAft>
        <a:defRPr sz="2400">
          <a:solidFill>
            <a:schemeClr val="bg1"/>
          </a:solidFill>
          <a:latin typeface="Arial" pitchFamily="34" charset="0"/>
          <a:ea typeface="微软雅黑" pitchFamily="34" charset="-122"/>
        </a:defRPr>
      </a:lvl4pPr>
      <a:lvl5pPr algn="l" rtl="0" fontAlgn="base">
        <a:spcBef>
          <a:spcPct val="0"/>
        </a:spcBef>
        <a:spcAft>
          <a:spcPct val="0"/>
        </a:spcAft>
        <a:defRPr sz="2400">
          <a:solidFill>
            <a:schemeClr val="bg1"/>
          </a:solidFill>
          <a:latin typeface="Arial" pitchFamily="34" charset="0"/>
          <a:ea typeface="微软雅黑" pitchFamily="34" charset="-122"/>
        </a:defRPr>
      </a:lvl5pPr>
      <a:lvl6pPr marL="457200" algn="l" rtl="0" fontAlgn="base">
        <a:spcBef>
          <a:spcPct val="0"/>
        </a:spcBef>
        <a:spcAft>
          <a:spcPct val="0"/>
        </a:spcAft>
        <a:defRPr sz="2400">
          <a:solidFill>
            <a:schemeClr val="bg1"/>
          </a:solidFill>
          <a:latin typeface="Arial" pitchFamily="34" charset="0"/>
          <a:ea typeface="微软雅黑" pitchFamily="34" charset="-122"/>
        </a:defRPr>
      </a:lvl6pPr>
      <a:lvl7pPr marL="914400" algn="l" rtl="0" fontAlgn="base">
        <a:spcBef>
          <a:spcPct val="0"/>
        </a:spcBef>
        <a:spcAft>
          <a:spcPct val="0"/>
        </a:spcAft>
        <a:defRPr sz="2400">
          <a:solidFill>
            <a:schemeClr val="bg1"/>
          </a:solidFill>
          <a:latin typeface="Arial" pitchFamily="34" charset="0"/>
          <a:ea typeface="微软雅黑" pitchFamily="34" charset="-122"/>
        </a:defRPr>
      </a:lvl7pPr>
      <a:lvl8pPr marL="1371600" algn="l" rtl="0" fontAlgn="base">
        <a:spcBef>
          <a:spcPct val="0"/>
        </a:spcBef>
        <a:spcAft>
          <a:spcPct val="0"/>
        </a:spcAft>
        <a:defRPr sz="2400">
          <a:solidFill>
            <a:schemeClr val="bg1"/>
          </a:solidFill>
          <a:latin typeface="Arial" pitchFamily="34" charset="0"/>
          <a:ea typeface="微软雅黑" pitchFamily="34" charset="-122"/>
        </a:defRPr>
      </a:lvl8pPr>
      <a:lvl9pPr marL="1828800" algn="l" rtl="0" fontAlgn="base">
        <a:spcBef>
          <a:spcPct val="0"/>
        </a:spcBef>
        <a:spcAft>
          <a:spcPct val="0"/>
        </a:spcAft>
        <a:defRPr sz="2400">
          <a:solidFill>
            <a:schemeClr val="bg1"/>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1"/>
          </a:solidFill>
          <a:latin typeface="+mn-lt"/>
          <a:ea typeface="+mn-ea"/>
          <a:cs typeface="+mn-cs"/>
        </a:defRPr>
      </a:lvl1pPr>
      <a:lvl2pPr marL="742950" indent="-285750" algn="l" rtl="0" fontAlgn="base">
        <a:spcBef>
          <a:spcPct val="20000"/>
        </a:spcBef>
        <a:spcAft>
          <a:spcPct val="0"/>
        </a:spcAft>
        <a:buChar char="–"/>
        <a:defRPr>
          <a:solidFill>
            <a:schemeClr val="bg1"/>
          </a:solidFill>
          <a:latin typeface="+mn-lt"/>
          <a:ea typeface="+mn-ea"/>
        </a:defRPr>
      </a:lvl2pPr>
      <a:lvl3pPr marL="1143000" indent="-228600" algn="l" rtl="0" fontAlgn="base">
        <a:spcBef>
          <a:spcPct val="20000"/>
        </a:spcBef>
        <a:spcAft>
          <a:spcPct val="0"/>
        </a:spcAft>
        <a:buChar char="•"/>
        <a:defRPr sz="1600">
          <a:solidFill>
            <a:schemeClr val="bg1"/>
          </a:solidFill>
          <a:latin typeface="+mn-lt"/>
          <a:ea typeface="+mn-ea"/>
        </a:defRPr>
      </a:lvl3pPr>
      <a:lvl4pPr marL="1600200" indent="-228600" algn="l" rtl="0" fontAlgn="base">
        <a:spcBef>
          <a:spcPct val="20000"/>
        </a:spcBef>
        <a:spcAft>
          <a:spcPct val="0"/>
        </a:spcAft>
        <a:buChar char="–"/>
        <a:defRPr sz="1400">
          <a:solidFill>
            <a:schemeClr val="bg1"/>
          </a:solidFill>
          <a:latin typeface="+mn-lt"/>
          <a:ea typeface="+mn-ea"/>
        </a:defRPr>
      </a:lvl4pPr>
      <a:lvl5pPr marL="2057400" indent="-228600" algn="l" rtl="0" fontAlgn="base">
        <a:spcBef>
          <a:spcPct val="20000"/>
        </a:spcBef>
        <a:spcAft>
          <a:spcPct val="0"/>
        </a:spcAft>
        <a:buChar char="»"/>
        <a:defRPr sz="1400">
          <a:solidFill>
            <a:schemeClr val="bg1"/>
          </a:solidFill>
          <a:latin typeface="+mn-lt"/>
          <a:ea typeface="+mn-ea"/>
        </a:defRPr>
      </a:lvl5pPr>
      <a:lvl6pPr marL="2514600" indent="-228600" algn="l" rtl="0" fontAlgn="base">
        <a:spcBef>
          <a:spcPct val="20000"/>
        </a:spcBef>
        <a:spcAft>
          <a:spcPct val="0"/>
        </a:spcAft>
        <a:buChar char="»"/>
        <a:defRPr sz="1400">
          <a:solidFill>
            <a:schemeClr val="bg1"/>
          </a:solidFill>
          <a:latin typeface="+mn-lt"/>
          <a:ea typeface="+mn-ea"/>
        </a:defRPr>
      </a:lvl6pPr>
      <a:lvl7pPr marL="2971800" indent="-228600" algn="l" rtl="0" fontAlgn="base">
        <a:spcBef>
          <a:spcPct val="20000"/>
        </a:spcBef>
        <a:spcAft>
          <a:spcPct val="0"/>
        </a:spcAft>
        <a:buChar char="»"/>
        <a:defRPr sz="1400">
          <a:solidFill>
            <a:schemeClr val="bg1"/>
          </a:solidFill>
          <a:latin typeface="+mn-lt"/>
          <a:ea typeface="+mn-ea"/>
        </a:defRPr>
      </a:lvl7pPr>
      <a:lvl8pPr marL="3429000" indent="-228600" algn="l" rtl="0" fontAlgn="base">
        <a:spcBef>
          <a:spcPct val="20000"/>
        </a:spcBef>
        <a:spcAft>
          <a:spcPct val="0"/>
        </a:spcAft>
        <a:buChar char="»"/>
        <a:defRPr sz="1400">
          <a:solidFill>
            <a:schemeClr val="bg1"/>
          </a:solidFill>
          <a:latin typeface="+mn-lt"/>
          <a:ea typeface="+mn-ea"/>
        </a:defRPr>
      </a:lvl8pPr>
      <a:lvl9pPr marL="3886200" indent="-228600" algn="l" rtl="0" fontAlgn="base">
        <a:spcBef>
          <a:spcPct val="20000"/>
        </a:spcBef>
        <a:spcAft>
          <a:spcPct val="0"/>
        </a:spcAft>
        <a:buChar char="»"/>
        <a:defRPr sz="14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457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06"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xStyles>
    <p:titleStyle>
      <a:lvl1pPr algn="l" rtl="0" fontAlgn="base">
        <a:spcBef>
          <a:spcPct val="0"/>
        </a:spcBef>
        <a:spcAft>
          <a:spcPct val="0"/>
        </a:spcAft>
        <a:defRPr sz="2400">
          <a:solidFill>
            <a:srgbClr val="CC6600"/>
          </a:solidFill>
          <a:latin typeface="+mj-lt"/>
          <a:ea typeface="+mj-ea"/>
          <a:cs typeface="+mj-cs"/>
        </a:defRPr>
      </a:lvl1pPr>
      <a:lvl2pPr algn="l" rtl="0" fontAlgn="base">
        <a:spcBef>
          <a:spcPct val="0"/>
        </a:spcBef>
        <a:spcAft>
          <a:spcPct val="0"/>
        </a:spcAft>
        <a:defRPr sz="2400">
          <a:solidFill>
            <a:srgbClr val="CC6600"/>
          </a:solidFill>
          <a:latin typeface="微软雅黑" pitchFamily="34" charset="-122"/>
          <a:ea typeface="微软雅黑" pitchFamily="34" charset="-122"/>
        </a:defRPr>
      </a:lvl2pPr>
      <a:lvl3pPr algn="l" rtl="0" fontAlgn="base">
        <a:spcBef>
          <a:spcPct val="0"/>
        </a:spcBef>
        <a:spcAft>
          <a:spcPct val="0"/>
        </a:spcAft>
        <a:defRPr sz="2400">
          <a:solidFill>
            <a:srgbClr val="CC6600"/>
          </a:solidFill>
          <a:latin typeface="微软雅黑" pitchFamily="34" charset="-122"/>
          <a:ea typeface="微软雅黑" pitchFamily="34" charset="-122"/>
        </a:defRPr>
      </a:lvl3pPr>
      <a:lvl4pPr algn="l" rtl="0" fontAlgn="base">
        <a:spcBef>
          <a:spcPct val="0"/>
        </a:spcBef>
        <a:spcAft>
          <a:spcPct val="0"/>
        </a:spcAft>
        <a:defRPr sz="2400">
          <a:solidFill>
            <a:srgbClr val="CC6600"/>
          </a:solidFill>
          <a:latin typeface="微软雅黑" pitchFamily="34" charset="-122"/>
          <a:ea typeface="微软雅黑" pitchFamily="34" charset="-122"/>
        </a:defRPr>
      </a:lvl4pPr>
      <a:lvl5pPr algn="l" rtl="0" fontAlgn="base">
        <a:spcBef>
          <a:spcPct val="0"/>
        </a:spcBef>
        <a:spcAft>
          <a:spcPct val="0"/>
        </a:spcAft>
        <a:defRPr sz="2400">
          <a:solidFill>
            <a:srgbClr val="CC6600"/>
          </a:solidFill>
          <a:latin typeface="微软雅黑" pitchFamily="34" charset="-122"/>
          <a:ea typeface="微软雅黑" pitchFamily="34" charset="-122"/>
        </a:defRPr>
      </a:lvl5pPr>
      <a:lvl6pPr marL="457200" algn="l" rtl="0" fontAlgn="base">
        <a:spcBef>
          <a:spcPct val="0"/>
        </a:spcBef>
        <a:spcAft>
          <a:spcPct val="0"/>
        </a:spcAft>
        <a:defRPr sz="2400">
          <a:solidFill>
            <a:srgbClr val="CC6600"/>
          </a:solidFill>
          <a:latin typeface="微软雅黑" pitchFamily="34" charset="-122"/>
          <a:ea typeface="微软雅黑" pitchFamily="34" charset="-122"/>
        </a:defRPr>
      </a:lvl6pPr>
      <a:lvl7pPr marL="914400" algn="l" rtl="0" fontAlgn="base">
        <a:spcBef>
          <a:spcPct val="0"/>
        </a:spcBef>
        <a:spcAft>
          <a:spcPct val="0"/>
        </a:spcAft>
        <a:defRPr sz="2400">
          <a:solidFill>
            <a:srgbClr val="CC6600"/>
          </a:solidFill>
          <a:latin typeface="微软雅黑" pitchFamily="34" charset="-122"/>
          <a:ea typeface="微软雅黑" pitchFamily="34" charset="-122"/>
        </a:defRPr>
      </a:lvl7pPr>
      <a:lvl8pPr marL="1371600" algn="l" rtl="0" fontAlgn="base">
        <a:spcBef>
          <a:spcPct val="0"/>
        </a:spcBef>
        <a:spcAft>
          <a:spcPct val="0"/>
        </a:spcAft>
        <a:defRPr sz="2400">
          <a:solidFill>
            <a:srgbClr val="CC6600"/>
          </a:solidFill>
          <a:latin typeface="微软雅黑" pitchFamily="34" charset="-122"/>
          <a:ea typeface="微软雅黑" pitchFamily="34" charset="-122"/>
        </a:defRPr>
      </a:lvl8pPr>
      <a:lvl9pPr marL="1828800" algn="l" rtl="0" fontAlgn="base">
        <a:spcBef>
          <a:spcPct val="0"/>
        </a:spcBef>
        <a:spcAft>
          <a:spcPct val="0"/>
        </a:spcAft>
        <a:defRPr sz="2400">
          <a:solidFill>
            <a:srgbClr val="CC6600"/>
          </a:solidFill>
          <a:latin typeface="微软雅黑" pitchFamily="34" charset="-122"/>
          <a:ea typeface="微软雅黑" pitchFamily="34" charset="-122"/>
        </a:defRPr>
      </a:lvl9pPr>
    </p:titleStyle>
    <p:bodyStyle>
      <a:lvl1pPr marL="342900" indent="-342900" algn="l" rtl="0" fontAlgn="base">
        <a:spcBef>
          <a:spcPct val="20000"/>
        </a:spcBef>
        <a:spcAft>
          <a:spcPct val="0"/>
        </a:spcAft>
        <a:buChar char="•"/>
        <a:defRPr sz="2000">
          <a:solidFill>
            <a:srgbClr val="CC6600"/>
          </a:solidFill>
          <a:latin typeface="+mn-lt"/>
          <a:ea typeface="+mn-ea"/>
          <a:cs typeface="+mn-cs"/>
        </a:defRPr>
      </a:lvl1pPr>
      <a:lvl2pPr marL="742950" indent="-285750" algn="l" rtl="0" fontAlgn="base">
        <a:spcBef>
          <a:spcPct val="20000"/>
        </a:spcBef>
        <a:spcAft>
          <a:spcPct val="0"/>
        </a:spcAft>
        <a:buChar char="–"/>
        <a:defRPr>
          <a:solidFill>
            <a:srgbClr val="CC6600"/>
          </a:solidFill>
          <a:latin typeface="+mn-lt"/>
          <a:ea typeface="+mn-ea"/>
        </a:defRPr>
      </a:lvl2pPr>
      <a:lvl3pPr marL="1143000" indent="-228600" algn="l" rtl="0" fontAlgn="base">
        <a:spcBef>
          <a:spcPct val="20000"/>
        </a:spcBef>
        <a:spcAft>
          <a:spcPct val="0"/>
        </a:spcAft>
        <a:buChar char="•"/>
        <a:defRPr>
          <a:solidFill>
            <a:srgbClr val="CC6600"/>
          </a:solidFill>
          <a:latin typeface="+mn-lt"/>
          <a:ea typeface="+mn-ea"/>
        </a:defRPr>
      </a:lvl3pPr>
      <a:lvl4pPr marL="1600200" indent="-228600" algn="l" rtl="0" fontAlgn="base">
        <a:spcBef>
          <a:spcPct val="20000"/>
        </a:spcBef>
        <a:spcAft>
          <a:spcPct val="0"/>
        </a:spcAft>
        <a:buChar char="–"/>
        <a:defRPr sz="1600">
          <a:solidFill>
            <a:srgbClr val="CC6600"/>
          </a:solidFill>
          <a:latin typeface="+mn-lt"/>
          <a:ea typeface="+mn-ea"/>
        </a:defRPr>
      </a:lvl4pPr>
      <a:lvl5pPr marL="2057400" indent="-228600" algn="l" rtl="0" fontAlgn="base">
        <a:spcBef>
          <a:spcPct val="20000"/>
        </a:spcBef>
        <a:spcAft>
          <a:spcPct val="0"/>
        </a:spcAft>
        <a:buChar char="»"/>
        <a:defRPr sz="1600">
          <a:solidFill>
            <a:srgbClr val="CC6600"/>
          </a:solidFill>
          <a:latin typeface="+mn-lt"/>
          <a:ea typeface="+mn-ea"/>
        </a:defRPr>
      </a:lvl5pPr>
      <a:lvl6pPr marL="2514600" indent="-228600" algn="l" rtl="0" fontAlgn="base">
        <a:spcBef>
          <a:spcPct val="20000"/>
        </a:spcBef>
        <a:spcAft>
          <a:spcPct val="0"/>
        </a:spcAft>
        <a:buChar char="»"/>
        <a:defRPr sz="1600">
          <a:solidFill>
            <a:srgbClr val="CC6600"/>
          </a:solidFill>
          <a:latin typeface="+mn-lt"/>
          <a:ea typeface="+mn-ea"/>
        </a:defRPr>
      </a:lvl6pPr>
      <a:lvl7pPr marL="2971800" indent="-228600" algn="l" rtl="0" fontAlgn="base">
        <a:spcBef>
          <a:spcPct val="20000"/>
        </a:spcBef>
        <a:spcAft>
          <a:spcPct val="0"/>
        </a:spcAft>
        <a:buChar char="»"/>
        <a:defRPr sz="1600">
          <a:solidFill>
            <a:srgbClr val="CC6600"/>
          </a:solidFill>
          <a:latin typeface="+mn-lt"/>
          <a:ea typeface="+mn-ea"/>
        </a:defRPr>
      </a:lvl7pPr>
      <a:lvl8pPr marL="3429000" indent="-228600" algn="l" rtl="0" fontAlgn="base">
        <a:spcBef>
          <a:spcPct val="20000"/>
        </a:spcBef>
        <a:spcAft>
          <a:spcPct val="0"/>
        </a:spcAft>
        <a:buChar char="»"/>
        <a:defRPr sz="1600">
          <a:solidFill>
            <a:srgbClr val="CC6600"/>
          </a:solidFill>
          <a:latin typeface="+mn-lt"/>
          <a:ea typeface="+mn-ea"/>
        </a:defRPr>
      </a:lvl8pPr>
      <a:lvl9pPr marL="3886200" indent="-228600" algn="l" rtl="0" fontAlgn="base">
        <a:spcBef>
          <a:spcPct val="20000"/>
        </a:spcBef>
        <a:spcAft>
          <a:spcPct val="0"/>
        </a:spcAft>
        <a:buChar char="»"/>
        <a:defRPr sz="1600">
          <a:solidFill>
            <a:srgbClr val="CC66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6626" name="Picture 2" descr="8a44f4a30fbe060e567739157c5baa9a"/>
          <p:cNvPicPr>
            <a:picLocks noChangeAspect="1" noChangeArrowheads="1"/>
          </p:cNvPicPr>
          <p:nvPr/>
        </p:nvPicPr>
        <p:blipFill>
          <a:blip r:embed="rId14">
            <a:lum bright="70000" contrast="-70000"/>
          </a:blip>
          <a:srcRect/>
          <a:stretch>
            <a:fillRect/>
          </a:stretch>
        </p:blipFill>
        <p:spPr bwMode="auto">
          <a:xfrm>
            <a:off x="1588" y="1125538"/>
            <a:ext cx="9142412" cy="5713412"/>
          </a:xfrm>
          <a:prstGeom prst="rect">
            <a:avLst/>
          </a:prstGeom>
          <a:noFill/>
          <a:ln w="9525">
            <a:noFill/>
            <a:miter lim="800000"/>
            <a:headEnd/>
            <a:tailEnd/>
          </a:ln>
          <a:effectLst/>
        </p:spPr>
      </p:pic>
      <p:sp>
        <p:nvSpPr>
          <p:cNvPr id="26627" name="Rectangle 3"/>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6628" name="Rectangle 4"/>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10"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949" r:id="rId12"/>
  </p:sldLayoutIdLst>
  <p:txStyles>
    <p:titleStyle>
      <a:lvl1pPr algn="l" rtl="0" fontAlgn="base">
        <a:spcBef>
          <a:spcPct val="0"/>
        </a:spcBef>
        <a:spcAft>
          <a:spcPct val="0"/>
        </a:spcAft>
        <a:defRPr sz="2400" b="1">
          <a:solidFill>
            <a:srgbClr val="7CA4BA"/>
          </a:solidFill>
          <a:latin typeface="+mj-lt"/>
          <a:ea typeface="+mj-ea"/>
          <a:cs typeface="+mj-cs"/>
        </a:defRPr>
      </a:lvl1pPr>
      <a:lvl2pPr algn="l" rtl="0" fontAlgn="base">
        <a:spcBef>
          <a:spcPct val="0"/>
        </a:spcBef>
        <a:spcAft>
          <a:spcPct val="0"/>
        </a:spcAft>
        <a:defRPr sz="2400" b="1">
          <a:solidFill>
            <a:srgbClr val="7CA4BA"/>
          </a:solidFill>
          <a:latin typeface="Arial" pitchFamily="34" charset="0"/>
          <a:ea typeface="微软雅黑" pitchFamily="34" charset="-122"/>
        </a:defRPr>
      </a:lvl2pPr>
      <a:lvl3pPr algn="l" rtl="0" fontAlgn="base">
        <a:spcBef>
          <a:spcPct val="0"/>
        </a:spcBef>
        <a:spcAft>
          <a:spcPct val="0"/>
        </a:spcAft>
        <a:defRPr sz="2400" b="1">
          <a:solidFill>
            <a:srgbClr val="7CA4BA"/>
          </a:solidFill>
          <a:latin typeface="Arial" pitchFamily="34" charset="0"/>
          <a:ea typeface="微软雅黑" pitchFamily="34" charset="-122"/>
        </a:defRPr>
      </a:lvl3pPr>
      <a:lvl4pPr algn="l" rtl="0" fontAlgn="base">
        <a:spcBef>
          <a:spcPct val="0"/>
        </a:spcBef>
        <a:spcAft>
          <a:spcPct val="0"/>
        </a:spcAft>
        <a:defRPr sz="2400" b="1">
          <a:solidFill>
            <a:srgbClr val="7CA4BA"/>
          </a:solidFill>
          <a:latin typeface="Arial" pitchFamily="34" charset="0"/>
          <a:ea typeface="微软雅黑" pitchFamily="34" charset="-122"/>
        </a:defRPr>
      </a:lvl4pPr>
      <a:lvl5pPr algn="l" rtl="0" fontAlgn="base">
        <a:spcBef>
          <a:spcPct val="0"/>
        </a:spcBef>
        <a:spcAft>
          <a:spcPct val="0"/>
        </a:spcAft>
        <a:defRPr sz="2400" b="1">
          <a:solidFill>
            <a:srgbClr val="7CA4BA"/>
          </a:solidFill>
          <a:latin typeface="Arial" pitchFamily="34" charset="0"/>
          <a:ea typeface="微软雅黑" pitchFamily="34" charset="-122"/>
        </a:defRPr>
      </a:lvl5pPr>
      <a:lvl6pPr marL="457200" algn="l" rtl="0" fontAlgn="base">
        <a:spcBef>
          <a:spcPct val="0"/>
        </a:spcBef>
        <a:spcAft>
          <a:spcPct val="0"/>
        </a:spcAft>
        <a:defRPr sz="2400" b="1">
          <a:solidFill>
            <a:srgbClr val="7CA4BA"/>
          </a:solidFill>
          <a:latin typeface="Arial" pitchFamily="34" charset="0"/>
          <a:ea typeface="微软雅黑" pitchFamily="34" charset="-122"/>
        </a:defRPr>
      </a:lvl6pPr>
      <a:lvl7pPr marL="914400" algn="l" rtl="0" fontAlgn="base">
        <a:spcBef>
          <a:spcPct val="0"/>
        </a:spcBef>
        <a:spcAft>
          <a:spcPct val="0"/>
        </a:spcAft>
        <a:defRPr sz="2400" b="1">
          <a:solidFill>
            <a:srgbClr val="7CA4BA"/>
          </a:solidFill>
          <a:latin typeface="Arial" pitchFamily="34" charset="0"/>
          <a:ea typeface="微软雅黑" pitchFamily="34" charset="-122"/>
        </a:defRPr>
      </a:lvl7pPr>
      <a:lvl8pPr marL="1371600" algn="l" rtl="0" fontAlgn="base">
        <a:spcBef>
          <a:spcPct val="0"/>
        </a:spcBef>
        <a:spcAft>
          <a:spcPct val="0"/>
        </a:spcAft>
        <a:defRPr sz="2400" b="1">
          <a:solidFill>
            <a:srgbClr val="7CA4BA"/>
          </a:solidFill>
          <a:latin typeface="Arial" pitchFamily="34" charset="0"/>
          <a:ea typeface="微软雅黑" pitchFamily="34" charset="-122"/>
        </a:defRPr>
      </a:lvl8pPr>
      <a:lvl9pPr marL="1828800" algn="l" rtl="0" fontAlgn="base">
        <a:spcBef>
          <a:spcPct val="0"/>
        </a:spcBef>
        <a:spcAft>
          <a:spcPct val="0"/>
        </a:spcAft>
        <a:defRPr sz="2400" b="1">
          <a:solidFill>
            <a:srgbClr val="7CA4BA"/>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rgbClr val="7CA4BA"/>
          </a:solidFill>
          <a:latin typeface="+mn-lt"/>
          <a:ea typeface="+mn-ea"/>
          <a:cs typeface="+mn-cs"/>
        </a:defRPr>
      </a:lvl1pPr>
      <a:lvl2pPr marL="742950" indent="-285750" algn="l" rtl="0" fontAlgn="base">
        <a:spcBef>
          <a:spcPct val="20000"/>
        </a:spcBef>
        <a:spcAft>
          <a:spcPct val="0"/>
        </a:spcAft>
        <a:buChar char="–"/>
        <a:defRPr>
          <a:solidFill>
            <a:srgbClr val="7CA4BA"/>
          </a:solidFill>
          <a:latin typeface="+mn-lt"/>
          <a:ea typeface="+mn-ea"/>
        </a:defRPr>
      </a:lvl2pPr>
      <a:lvl3pPr marL="1143000" indent="-228600" algn="l" rtl="0" fontAlgn="base">
        <a:spcBef>
          <a:spcPct val="20000"/>
        </a:spcBef>
        <a:spcAft>
          <a:spcPct val="0"/>
        </a:spcAft>
        <a:buChar char="•"/>
        <a:defRPr sz="1600">
          <a:solidFill>
            <a:srgbClr val="7CA4BA"/>
          </a:solidFill>
          <a:latin typeface="+mn-lt"/>
          <a:ea typeface="+mn-ea"/>
        </a:defRPr>
      </a:lvl3pPr>
      <a:lvl4pPr marL="1600200" indent="-228600" algn="l" rtl="0" fontAlgn="base">
        <a:spcBef>
          <a:spcPct val="20000"/>
        </a:spcBef>
        <a:spcAft>
          <a:spcPct val="0"/>
        </a:spcAft>
        <a:buChar char="–"/>
        <a:defRPr sz="1400">
          <a:solidFill>
            <a:srgbClr val="7CA4BA"/>
          </a:solidFill>
          <a:latin typeface="+mn-lt"/>
          <a:ea typeface="+mn-ea"/>
        </a:defRPr>
      </a:lvl4pPr>
      <a:lvl5pPr marL="2057400" indent="-228600" algn="l" rtl="0" fontAlgn="base">
        <a:spcBef>
          <a:spcPct val="20000"/>
        </a:spcBef>
        <a:spcAft>
          <a:spcPct val="0"/>
        </a:spcAft>
        <a:buChar char="»"/>
        <a:defRPr sz="1400">
          <a:solidFill>
            <a:srgbClr val="7CA4BA"/>
          </a:solidFill>
          <a:latin typeface="+mn-lt"/>
          <a:ea typeface="+mn-ea"/>
        </a:defRPr>
      </a:lvl5pPr>
      <a:lvl6pPr marL="2514600" indent="-228600" algn="l" rtl="0" fontAlgn="base">
        <a:spcBef>
          <a:spcPct val="20000"/>
        </a:spcBef>
        <a:spcAft>
          <a:spcPct val="0"/>
        </a:spcAft>
        <a:buChar char="»"/>
        <a:defRPr sz="1400">
          <a:solidFill>
            <a:srgbClr val="7CA4BA"/>
          </a:solidFill>
          <a:latin typeface="+mn-lt"/>
          <a:ea typeface="+mn-ea"/>
        </a:defRPr>
      </a:lvl6pPr>
      <a:lvl7pPr marL="2971800" indent="-228600" algn="l" rtl="0" fontAlgn="base">
        <a:spcBef>
          <a:spcPct val="20000"/>
        </a:spcBef>
        <a:spcAft>
          <a:spcPct val="0"/>
        </a:spcAft>
        <a:buChar char="»"/>
        <a:defRPr sz="1400">
          <a:solidFill>
            <a:srgbClr val="7CA4BA"/>
          </a:solidFill>
          <a:latin typeface="+mn-lt"/>
          <a:ea typeface="+mn-ea"/>
        </a:defRPr>
      </a:lvl7pPr>
      <a:lvl8pPr marL="3429000" indent="-228600" algn="l" rtl="0" fontAlgn="base">
        <a:spcBef>
          <a:spcPct val="20000"/>
        </a:spcBef>
        <a:spcAft>
          <a:spcPct val="0"/>
        </a:spcAft>
        <a:buChar char="»"/>
        <a:defRPr sz="1400">
          <a:solidFill>
            <a:srgbClr val="7CA4BA"/>
          </a:solidFill>
          <a:latin typeface="+mn-lt"/>
          <a:ea typeface="+mn-ea"/>
        </a:defRPr>
      </a:lvl8pPr>
      <a:lvl9pPr marL="3886200" indent="-228600" algn="l" rtl="0" fontAlgn="base">
        <a:spcBef>
          <a:spcPct val="20000"/>
        </a:spcBef>
        <a:spcAft>
          <a:spcPct val="0"/>
        </a:spcAft>
        <a:buChar char="»"/>
        <a:defRPr sz="1400">
          <a:solidFill>
            <a:srgbClr val="7CA4BA"/>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bwMode="auto">
          <a:xfrm>
            <a:off x="457200" y="274638"/>
            <a:ext cx="8229600" cy="11445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8675" name="Rectangle 3"/>
          <p:cNvSpPr>
            <a:spLocks noGrp="1" noChangeArrowheads="1"/>
          </p:cNvSpPr>
          <p:nvPr>
            <p:ph type="body" idx="1"/>
          </p:nvPr>
        </p:nvSpPr>
        <p:spPr bwMode="auto">
          <a:xfrm>
            <a:off x="457200" y="1601788"/>
            <a:ext cx="8229600" cy="4524375"/>
          </a:xfrm>
          <a:prstGeom prst="rect">
            <a:avLst/>
          </a:prstGeom>
          <a:solidFill>
            <a:schemeClr val="bg1">
              <a:alpha val="29999"/>
            </a:schemeClr>
          </a:solid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8676" name="Rectangle 4"/>
          <p:cNvSpPr>
            <a:spLocks noGrp="1" noChangeArrowheads="1"/>
          </p:cNvSpPr>
          <p:nvPr>
            <p:ph type="dt" sz="half" idx="2"/>
          </p:nvPr>
        </p:nvSpPr>
        <p:spPr bwMode="auto">
          <a:xfrm>
            <a:off x="457200" y="6243638"/>
            <a:ext cx="2133600" cy="4778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0D496771-0284-4DB1-96B2-8152E4EDB9F4}" type="datetime1">
              <a:rPr lang="zh-CN" altLang="en-US"/>
              <a:pPr/>
              <a:t>2016-11-15</a:t>
            </a:fld>
            <a:endParaRPr lang="zh-CN" altLang="zh-CN"/>
          </a:p>
        </p:txBody>
      </p:sp>
      <p:sp>
        <p:nvSpPr>
          <p:cNvPr id="28677" name="Rectangle 5"/>
          <p:cNvSpPr>
            <a:spLocks noGrp="1" noChangeArrowheads="1"/>
          </p:cNvSpPr>
          <p:nvPr>
            <p:ph type="ftr" sz="quarter" idx="3"/>
          </p:nvPr>
        </p:nvSpPr>
        <p:spPr bwMode="auto">
          <a:xfrm>
            <a:off x="3124200" y="6243638"/>
            <a:ext cx="2895600" cy="4778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zh-CN" altLang="zh-CN"/>
          </a:p>
        </p:txBody>
      </p:sp>
      <p:sp>
        <p:nvSpPr>
          <p:cNvPr id="28678" name="Rectangle 6"/>
          <p:cNvSpPr>
            <a:spLocks noGrp="1" noChangeArrowheads="1"/>
          </p:cNvSpPr>
          <p:nvPr>
            <p:ph type="sldNum" sz="quarter" idx="4"/>
          </p:nvPr>
        </p:nvSpPr>
        <p:spPr bwMode="auto">
          <a:xfrm>
            <a:off x="6553200" y="6243638"/>
            <a:ext cx="2133600" cy="4778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E2FB93E-8F8A-48B0-B86A-F76EF614B615}"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712"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Lst>
  <p:txStyles>
    <p:titleStyle>
      <a:lvl1pPr algn="l" rtl="0" fontAlgn="base">
        <a:spcBef>
          <a:spcPct val="0"/>
        </a:spcBef>
        <a:spcAft>
          <a:spcPct val="0"/>
        </a:spcAft>
        <a:defRPr sz="3200" b="1">
          <a:solidFill>
            <a:srgbClr val="FF6699"/>
          </a:solidFill>
          <a:latin typeface="+mj-lt"/>
          <a:ea typeface="+mj-ea"/>
          <a:cs typeface="+mj-cs"/>
        </a:defRPr>
      </a:lvl1pPr>
      <a:lvl2pPr algn="l" rtl="0" fontAlgn="base">
        <a:spcBef>
          <a:spcPct val="0"/>
        </a:spcBef>
        <a:spcAft>
          <a:spcPct val="0"/>
        </a:spcAft>
        <a:defRPr sz="3200" b="1">
          <a:solidFill>
            <a:srgbClr val="FF6699"/>
          </a:solidFill>
          <a:latin typeface="Arial" pitchFamily="34" charset="0"/>
          <a:ea typeface="微软雅黑" pitchFamily="34" charset="-122"/>
        </a:defRPr>
      </a:lvl2pPr>
      <a:lvl3pPr algn="l" rtl="0" fontAlgn="base">
        <a:spcBef>
          <a:spcPct val="0"/>
        </a:spcBef>
        <a:spcAft>
          <a:spcPct val="0"/>
        </a:spcAft>
        <a:defRPr sz="3200" b="1">
          <a:solidFill>
            <a:srgbClr val="FF6699"/>
          </a:solidFill>
          <a:latin typeface="Arial" pitchFamily="34" charset="0"/>
          <a:ea typeface="微软雅黑" pitchFamily="34" charset="-122"/>
        </a:defRPr>
      </a:lvl3pPr>
      <a:lvl4pPr algn="l" rtl="0" fontAlgn="base">
        <a:spcBef>
          <a:spcPct val="0"/>
        </a:spcBef>
        <a:spcAft>
          <a:spcPct val="0"/>
        </a:spcAft>
        <a:defRPr sz="3200" b="1">
          <a:solidFill>
            <a:srgbClr val="FF6699"/>
          </a:solidFill>
          <a:latin typeface="Arial" pitchFamily="34" charset="0"/>
          <a:ea typeface="微软雅黑" pitchFamily="34" charset="-122"/>
        </a:defRPr>
      </a:lvl4pPr>
      <a:lvl5pPr algn="l" rtl="0" fontAlgn="base">
        <a:spcBef>
          <a:spcPct val="0"/>
        </a:spcBef>
        <a:spcAft>
          <a:spcPct val="0"/>
        </a:spcAft>
        <a:defRPr sz="3200" b="1">
          <a:solidFill>
            <a:srgbClr val="FF6699"/>
          </a:solidFill>
          <a:latin typeface="Arial" pitchFamily="34" charset="0"/>
          <a:ea typeface="微软雅黑" pitchFamily="34" charset="-122"/>
        </a:defRPr>
      </a:lvl5pPr>
      <a:lvl6pPr marL="457200" algn="l" rtl="0" fontAlgn="base">
        <a:spcBef>
          <a:spcPct val="0"/>
        </a:spcBef>
        <a:spcAft>
          <a:spcPct val="0"/>
        </a:spcAft>
        <a:defRPr sz="3200" b="1">
          <a:solidFill>
            <a:srgbClr val="FF6699"/>
          </a:solidFill>
          <a:latin typeface="Arial" pitchFamily="34" charset="0"/>
          <a:ea typeface="微软雅黑" pitchFamily="34" charset="-122"/>
        </a:defRPr>
      </a:lvl6pPr>
      <a:lvl7pPr marL="914400" algn="l" rtl="0" fontAlgn="base">
        <a:spcBef>
          <a:spcPct val="0"/>
        </a:spcBef>
        <a:spcAft>
          <a:spcPct val="0"/>
        </a:spcAft>
        <a:defRPr sz="3200" b="1">
          <a:solidFill>
            <a:srgbClr val="FF6699"/>
          </a:solidFill>
          <a:latin typeface="Arial" pitchFamily="34" charset="0"/>
          <a:ea typeface="微软雅黑" pitchFamily="34" charset="-122"/>
        </a:defRPr>
      </a:lvl7pPr>
      <a:lvl8pPr marL="1371600" algn="l" rtl="0" fontAlgn="base">
        <a:spcBef>
          <a:spcPct val="0"/>
        </a:spcBef>
        <a:spcAft>
          <a:spcPct val="0"/>
        </a:spcAft>
        <a:defRPr sz="3200" b="1">
          <a:solidFill>
            <a:srgbClr val="FF6699"/>
          </a:solidFill>
          <a:latin typeface="Arial" pitchFamily="34" charset="0"/>
          <a:ea typeface="微软雅黑" pitchFamily="34" charset="-122"/>
        </a:defRPr>
      </a:lvl8pPr>
      <a:lvl9pPr marL="1828800" algn="l" rtl="0" fontAlgn="base">
        <a:spcBef>
          <a:spcPct val="0"/>
        </a:spcBef>
        <a:spcAft>
          <a:spcPct val="0"/>
        </a:spcAft>
        <a:defRPr sz="3200" b="1">
          <a:solidFill>
            <a:srgbClr val="FF6699"/>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a:solidFill>
            <a:schemeClr val="bg2"/>
          </a:solidFill>
          <a:latin typeface="+mn-lt"/>
          <a:ea typeface="+mn-ea"/>
          <a:cs typeface="+mn-cs"/>
        </a:defRPr>
      </a:lvl1pPr>
      <a:lvl2pPr marL="742950" indent="-285750" algn="l" rtl="0" fontAlgn="base">
        <a:spcBef>
          <a:spcPct val="20000"/>
        </a:spcBef>
        <a:spcAft>
          <a:spcPct val="0"/>
        </a:spcAft>
        <a:buChar char="–"/>
        <a:defRPr sz="1600">
          <a:solidFill>
            <a:schemeClr val="bg2"/>
          </a:solidFill>
          <a:latin typeface="+mn-lt"/>
          <a:ea typeface="+mn-ea"/>
        </a:defRPr>
      </a:lvl2pPr>
      <a:lvl3pPr marL="1143000" indent="-228600" algn="l" rtl="0" fontAlgn="base">
        <a:spcBef>
          <a:spcPct val="20000"/>
        </a:spcBef>
        <a:spcAft>
          <a:spcPct val="0"/>
        </a:spcAft>
        <a:buChar char="•"/>
        <a:defRPr sz="1400">
          <a:solidFill>
            <a:schemeClr val="bg2"/>
          </a:solidFill>
          <a:latin typeface="+mn-lt"/>
          <a:ea typeface="+mn-ea"/>
        </a:defRPr>
      </a:lvl3pPr>
      <a:lvl4pPr marL="1600200" indent="-228600" algn="l" rtl="0" fontAlgn="base">
        <a:spcBef>
          <a:spcPct val="20000"/>
        </a:spcBef>
        <a:spcAft>
          <a:spcPct val="0"/>
        </a:spcAft>
        <a:buChar char="–"/>
        <a:defRPr sz="1200">
          <a:solidFill>
            <a:schemeClr val="bg2"/>
          </a:solidFill>
          <a:latin typeface="+mn-lt"/>
          <a:ea typeface="+mn-ea"/>
        </a:defRPr>
      </a:lvl4pPr>
      <a:lvl5pPr marL="2057400" indent="-228600" algn="l" rtl="0" fontAlgn="base">
        <a:spcBef>
          <a:spcPct val="20000"/>
        </a:spcBef>
        <a:spcAft>
          <a:spcPct val="0"/>
        </a:spcAft>
        <a:buChar char="»"/>
        <a:defRPr sz="1200">
          <a:solidFill>
            <a:schemeClr val="bg2"/>
          </a:solidFill>
          <a:latin typeface="+mn-lt"/>
          <a:ea typeface="+mn-ea"/>
        </a:defRPr>
      </a:lvl5pPr>
      <a:lvl6pPr marL="2514600" indent="-228600" algn="l" rtl="0" fontAlgn="base">
        <a:spcBef>
          <a:spcPct val="20000"/>
        </a:spcBef>
        <a:spcAft>
          <a:spcPct val="0"/>
        </a:spcAft>
        <a:buChar char="»"/>
        <a:defRPr sz="1200">
          <a:solidFill>
            <a:schemeClr val="bg2"/>
          </a:solidFill>
          <a:latin typeface="+mn-lt"/>
          <a:ea typeface="+mn-ea"/>
        </a:defRPr>
      </a:lvl6pPr>
      <a:lvl7pPr marL="2971800" indent="-228600" algn="l" rtl="0" fontAlgn="base">
        <a:spcBef>
          <a:spcPct val="20000"/>
        </a:spcBef>
        <a:spcAft>
          <a:spcPct val="0"/>
        </a:spcAft>
        <a:buChar char="»"/>
        <a:defRPr sz="1200">
          <a:solidFill>
            <a:schemeClr val="bg2"/>
          </a:solidFill>
          <a:latin typeface="+mn-lt"/>
          <a:ea typeface="+mn-ea"/>
        </a:defRPr>
      </a:lvl7pPr>
      <a:lvl8pPr marL="3429000" indent="-228600" algn="l" rtl="0" fontAlgn="base">
        <a:spcBef>
          <a:spcPct val="20000"/>
        </a:spcBef>
        <a:spcAft>
          <a:spcPct val="0"/>
        </a:spcAft>
        <a:buChar char="»"/>
        <a:defRPr sz="1200">
          <a:solidFill>
            <a:schemeClr val="bg2"/>
          </a:solidFill>
          <a:latin typeface="+mn-lt"/>
          <a:ea typeface="+mn-ea"/>
        </a:defRPr>
      </a:lvl8pPr>
      <a:lvl9pPr marL="3886200" indent="-228600" algn="l" rtl="0" fontAlgn="base">
        <a:spcBef>
          <a:spcPct val="20000"/>
        </a:spcBef>
        <a:spcAft>
          <a:spcPct val="0"/>
        </a:spcAft>
        <a:buChar char="»"/>
        <a:defRPr sz="1200">
          <a:solidFill>
            <a:schemeClr val="bg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30722" name="Rectangle 31"/>
          <p:cNvSpPr>
            <a:spLocks noGrp="1" noChangeArrowheads="1"/>
          </p:cNvSpPr>
          <p:nvPr>
            <p:ph type="body" idx="1"/>
          </p:nvPr>
        </p:nvSpPr>
        <p:spPr bwMode="auto">
          <a:xfrm>
            <a:off x="468313" y="1268413"/>
            <a:ext cx="8207375" cy="50403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p:txBody>
      </p:sp>
      <p:sp>
        <p:nvSpPr>
          <p:cNvPr id="30723" name="Rectangle 3"/>
          <p:cNvSpPr>
            <a:spLocks noChangeArrowheads="1"/>
          </p:cNvSpPr>
          <p:nvPr/>
        </p:nvSpPr>
        <p:spPr bwMode="auto">
          <a:xfrm>
            <a:off x="3851275" y="6524625"/>
            <a:ext cx="1439863" cy="196850"/>
          </a:xfrm>
          <a:prstGeom prst="rect">
            <a:avLst/>
          </a:prstGeom>
          <a:noFill/>
          <a:ln w="9525">
            <a:noFill/>
            <a:miter lim="800000"/>
            <a:headEnd/>
            <a:tailEnd/>
          </a:ln>
          <a:effectLst/>
        </p:spPr>
        <p:txBody>
          <a:bodyPr/>
          <a:lstStyle/>
          <a:p>
            <a:pPr algn="ctr"/>
            <a:r>
              <a:rPr lang="zh-CN" altLang="zh-CN" sz="1000" b="1"/>
              <a:t>Page </a:t>
            </a:r>
            <a:r>
              <a:rPr lang="zh-CN" altLang="zh-CN" sz="1000" b="1">
                <a:sym typeface="MS UI Gothic" pitchFamily="34" charset="-128"/>
              </a:rPr>
              <a:t></a:t>
            </a:r>
            <a:r>
              <a:rPr lang="zh-CN" altLang="zh-CN" sz="1000" b="1"/>
              <a:t> </a:t>
            </a:r>
            <a:fld id="{E9D2C6FE-145B-402A-A311-580BD79A34CC}" type="slidenum">
              <a:rPr lang="zh-CN" altLang="zh-CN" sz="1000" b="1"/>
              <a:pPr algn="ctr"/>
              <a:t>‹#›</a:t>
            </a:fld>
            <a:endParaRPr lang="zh-CN" altLang="zh-CN" sz="1000" b="1"/>
          </a:p>
        </p:txBody>
      </p:sp>
      <p:sp>
        <p:nvSpPr>
          <p:cNvPr id="30724" name="Rectangle 4"/>
          <p:cNvSpPr>
            <a:spLocks noChangeArrowheads="1"/>
          </p:cNvSpPr>
          <p:nvPr/>
        </p:nvSpPr>
        <p:spPr bwMode="auto">
          <a:xfrm>
            <a:off x="468313" y="333375"/>
            <a:ext cx="8207375" cy="574675"/>
          </a:xfrm>
          <a:prstGeom prst="rect">
            <a:avLst/>
          </a:prstGeom>
          <a:noFill/>
          <a:ln w="9525">
            <a:noFill/>
            <a:miter lim="800000"/>
            <a:headEnd/>
            <a:tailEnd/>
          </a:ln>
        </p:spPr>
        <p:txBody>
          <a:bodyPr/>
          <a:lstStyle/>
          <a:p>
            <a:pPr>
              <a:buFontTx/>
              <a:buNone/>
            </a:pPr>
            <a:endParaRPr lang="zh-CN" altLang="zh-CN" sz="3200">
              <a:solidFill>
                <a:schemeClr val="bg1"/>
              </a:solidFill>
              <a:ea typeface="微软雅黑" pitchFamily="34" charset="-122"/>
            </a:endParaRPr>
          </a:p>
        </p:txBody>
      </p:sp>
      <p:sp>
        <p:nvSpPr>
          <p:cNvPr id="30725" name="Rectangle 5"/>
          <p:cNvSpPr>
            <a:spLocks noChangeArrowheads="1"/>
          </p:cNvSpPr>
          <p:nvPr>
            <p:ph type="title"/>
          </p:nvPr>
        </p:nvSpPr>
        <p:spPr bwMode="auto">
          <a:xfrm>
            <a:off x="466725" y="4445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Tree>
  </p:cSld>
  <p:clrMap bg1="lt1" tx1="dk1" bg2="lt2" tx2="dk2" accent1="accent1" accent2="accent2" accent3="accent3" accent4="accent4" accent5="accent5" accent6="accent6" hlink="hlink" folHlink="folHlink"/>
  <p:sldLayoutIdLst>
    <p:sldLayoutId id="2147483714"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948" r:id="rId12"/>
  </p:sldLayoutIdLst>
  <p:txStyles>
    <p:title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Arial" pitchFamily="34" charset="0"/>
          <a:ea typeface="微软雅黑" pitchFamily="34" charset="-122"/>
        </a:defRPr>
      </a:lvl2pPr>
      <a:lvl3pPr algn="l" rtl="0" fontAlgn="base">
        <a:spcBef>
          <a:spcPct val="0"/>
        </a:spcBef>
        <a:spcAft>
          <a:spcPct val="0"/>
        </a:spcAft>
        <a:defRPr sz="3200">
          <a:solidFill>
            <a:schemeClr val="bg1"/>
          </a:solidFill>
          <a:latin typeface="Arial" pitchFamily="34" charset="0"/>
          <a:ea typeface="微软雅黑" pitchFamily="34" charset="-122"/>
        </a:defRPr>
      </a:lvl3pPr>
      <a:lvl4pPr algn="l" rtl="0" fontAlgn="base">
        <a:spcBef>
          <a:spcPct val="0"/>
        </a:spcBef>
        <a:spcAft>
          <a:spcPct val="0"/>
        </a:spcAft>
        <a:defRPr sz="3200">
          <a:solidFill>
            <a:schemeClr val="bg1"/>
          </a:solidFill>
          <a:latin typeface="Arial" pitchFamily="34" charset="0"/>
          <a:ea typeface="微软雅黑" pitchFamily="34" charset="-122"/>
        </a:defRPr>
      </a:lvl4pPr>
      <a:lvl5pPr algn="l" rtl="0" fontAlgn="base">
        <a:spcBef>
          <a:spcPct val="0"/>
        </a:spcBef>
        <a:spcAft>
          <a:spcPct val="0"/>
        </a:spcAft>
        <a:defRPr sz="3200">
          <a:solidFill>
            <a:schemeClr val="bg1"/>
          </a:solidFill>
          <a:latin typeface="Arial" pitchFamily="34" charset="0"/>
          <a:ea typeface="微软雅黑" pitchFamily="34" charset="-122"/>
        </a:defRPr>
      </a:lvl5pPr>
      <a:lvl6pPr marL="457200" algn="l" rtl="0" fontAlgn="base">
        <a:spcBef>
          <a:spcPct val="0"/>
        </a:spcBef>
        <a:spcAft>
          <a:spcPct val="0"/>
        </a:spcAft>
        <a:defRPr sz="3200">
          <a:solidFill>
            <a:schemeClr val="bg1"/>
          </a:solidFill>
          <a:latin typeface="Arial" pitchFamily="34" charset="0"/>
          <a:ea typeface="微软雅黑" pitchFamily="34" charset="-122"/>
        </a:defRPr>
      </a:lvl6pPr>
      <a:lvl7pPr marL="914400" algn="l" rtl="0" fontAlgn="base">
        <a:spcBef>
          <a:spcPct val="0"/>
        </a:spcBef>
        <a:spcAft>
          <a:spcPct val="0"/>
        </a:spcAft>
        <a:defRPr sz="3200">
          <a:solidFill>
            <a:schemeClr val="bg1"/>
          </a:solidFill>
          <a:latin typeface="Arial" pitchFamily="34" charset="0"/>
          <a:ea typeface="微软雅黑" pitchFamily="34" charset="-122"/>
        </a:defRPr>
      </a:lvl7pPr>
      <a:lvl8pPr marL="1371600" algn="l" rtl="0" fontAlgn="base">
        <a:spcBef>
          <a:spcPct val="0"/>
        </a:spcBef>
        <a:spcAft>
          <a:spcPct val="0"/>
        </a:spcAft>
        <a:defRPr sz="3200">
          <a:solidFill>
            <a:schemeClr val="bg1"/>
          </a:solidFill>
          <a:latin typeface="Arial" pitchFamily="34" charset="0"/>
          <a:ea typeface="微软雅黑" pitchFamily="34" charset="-122"/>
        </a:defRPr>
      </a:lvl8pPr>
      <a:lvl9pPr marL="1828800" algn="l" rtl="0" fontAlgn="base">
        <a:spcBef>
          <a:spcPct val="0"/>
        </a:spcBef>
        <a:spcAft>
          <a:spcPct val="0"/>
        </a:spcAft>
        <a:defRPr sz="3200">
          <a:solidFill>
            <a:schemeClr val="bg1"/>
          </a:solidFill>
          <a:latin typeface="Arial" pitchFamily="34" charset="0"/>
          <a:ea typeface="微软雅黑" pitchFamily="34" charset="-122"/>
        </a:defRPr>
      </a:lvl9pPr>
    </p:titleStyle>
    <p:bodyStyle>
      <a:lvl1pPr marL="342900" indent="-342900" algn="l" rtl="0" fontAlgn="base">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fontAlgn="base">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fontAlgn="base">
        <a:lnSpc>
          <a:spcPct val="120000"/>
        </a:lnSpc>
        <a:spcBef>
          <a:spcPct val="20000"/>
        </a:spcBef>
        <a:spcAft>
          <a:spcPct val="0"/>
        </a:spcAft>
        <a:buClr>
          <a:schemeClr val="accent1"/>
        </a:buClr>
        <a:buFont typeface="Wingdings" pitchFamily="2" charset="2"/>
        <a:buChar char="n"/>
        <a:defRPr>
          <a:solidFill>
            <a:schemeClr val="tx1"/>
          </a:solidFill>
          <a:latin typeface="+mn-lt"/>
          <a:ea typeface="+mn-ea"/>
        </a:defRPr>
      </a:lvl3pPr>
      <a:lvl4pPr marL="1600200" indent="-228600" algn="l" rtl="0" fontAlgn="base">
        <a:lnSpc>
          <a:spcPct val="120000"/>
        </a:lnSpc>
        <a:spcBef>
          <a:spcPct val="20000"/>
        </a:spcBef>
        <a:spcAft>
          <a:spcPct val="0"/>
        </a:spcAft>
        <a:buClr>
          <a:schemeClr val="accent1"/>
        </a:buClr>
        <a:buFont typeface="Wingdings" pitchFamily="2" charset="2"/>
        <a:buChar char="n"/>
        <a:defRPr sz="1600">
          <a:solidFill>
            <a:schemeClr val="tx1"/>
          </a:solidFill>
          <a:latin typeface="+mn-lt"/>
          <a:ea typeface="+mn-ea"/>
        </a:defRPr>
      </a:lvl4pPr>
      <a:lvl5pPr marL="2057400" indent="-228600" algn="l" rtl="0" fontAlgn="base">
        <a:spcBef>
          <a:spcPct val="20000"/>
        </a:spcBef>
        <a:spcAft>
          <a:spcPct val="0"/>
        </a:spcAft>
        <a:buFont typeface="Wingdings" pitchFamily="2" charset="2"/>
        <a:buChar char="»"/>
        <a:defRPr>
          <a:solidFill>
            <a:schemeClr val="tx1"/>
          </a:solidFill>
          <a:latin typeface="+mn-lt"/>
          <a:ea typeface="华文细黑" pitchFamily="2" charset="-122"/>
        </a:defRPr>
      </a:lvl5pPr>
      <a:lvl6pPr marL="2514600" indent="-228600" algn="l" rtl="0" fontAlgn="base">
        <a:spcBef>
          <a:spcPct val="20000"/>
        </a:spcBef>
        <a:spcAft>
          <a:spcPct val="0"/>
        </a:spcAft>
        <a:buFont typeface="Wingdings" pitchFamily="2" charset="2"/>
        <a:buChar char="»"/>
        <a:defRPr>
          <a:solidFill>
            <a:schemeClr val="tx1"/>
          </a:solidFill>
          <a:latin typeface="+mn-lt"/>
          <a:ea typeface="华文细黑" pitchFamily="2" charset="-122"/>
        </a:defRPr>
      </a:lvl6pPr>
      <a:lvl7pPr marL="2971800" indent="-228600" algn="l" rtl="0" fontAlgn="base">
        <a:spcBef>
          <a:spcPct val="20000"/>
        </a:spcBef>
        <a:spcAft>
          <a:spcPct val="0"/>
        </a:spcAft>
        <a:buFont typeface="Wingdings" pitchFamily="2" charset="2"/>
        <a:buChar char="»"/>
        <a:defRPr>
          <a:solidFill>
            <a:schemeClr val="tx1"/>
          </a:solidFill>
          <a:latin typeface="+mn-lt"/>
          <a:ea typeface="华文细黑" pitchFamily="2" charset="-122"/>
        </a:defRPr>
      </a:lvl7pPr>
      <a:lvl8pPr marL="3429000" indent="-228600" algn="l" rtl="0" fontAlgn="base">
        <a:spcBef>
          <a:spcPct val="20000"/>
        </a:spcBef>
        <a:spcAft>
          <a:spcPct val="0"/>
        </a:spcAft>
        <a:buFont typeface="Wingdings" pitchFamily="2" charset="2"/>
        <a:buChar char="»"/>
        <a:defRPr>
          <a:solidFill>
            <a:schemeClr val="tx1"/>
          </a:solidFill>
          <a:latin typeface="+mn-lt"/>
          <a:ea typeface="华文细黑" pitchFamily="2" charset="-122"/>
        </a:defRPr>
      </a:lvl8pPr>
      <a:lvl9pPr marL="3886200" indent="-228600" algn="l" rtl="0" fontAlgn="base">
        <a:spcBef>
          <a:spcPct val="20000"/>
        </a:spcBef>
        <a:spcAft>
          <a:spcPct val="0"/>
        </a:spcAft>
        <a:buFont typeface="Wingdings" pitchFamily="2" charset="2"/>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277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16"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Lst>
  <p:transition>
    <p:fade/>
  </p:transition>
  <p:txStyles>
    <p:titleStyle>
      <a:lvl1pPr algn="l" defTabSz="457200" rtl="0" eaLnBrk="0" fontAlgn="base" hangingPunct="0">
        <a:spcBef>
          <a:spcPct val="0"/>
        </a:spcBef>
        <a:spcAft>
          <a:spcPct val="0"/>
        </a:spcAft>
        <a:defRPr sz="2400" b="1">
          <a:solidFill>
            <a:srgbClr val="666666"/>
          </a:solidFill>
          <a:latin typeface="+mj-lt"/>
          <a:ea typeface="+mj-ea"/>
          <a:cs typeface="+mj-cs"/>
        </a:defRPr>
      </a:lvl1pPr>
      <a:lvl2pPr algn="l" defTabSz="457200" rtl="0" eaLnBrk="0" fontAlgn="base" hangingPunct="0">
        <a:spcBef>
          <a:spcPct val="0"/>
        </a:spcBef>
        <a:spcAft>
          <a:spcPct val="0"/>
        </a:spcAft>
        <a:defRPr sz="2400" b="1">
          <a:solidFill>
            <a:srgbClr val="666666"/>
          </a:solidFill>
          <a:latin typeface="微软雅黑" pitchFamily="34" charset="-122"/>
          <a:ea typeface="微软雅黑" pitchFamily="34" charset="-122"/>
        </a:defRPr>
      </a:lvl2pPr>
      <a:lvl3pPr algn="l" defTabSz="457200" rtl="0" eaLnBrk="0" fontAlgn="base" hangingPunct="0">
        <a:spcBef>
          <a:spcPct val="0"/>
        </a:spcBef>
        <a:spcAft>
          <a:spcPct val="0"/>
        </a:spcAft>
        <a:defRPr sz="2400" b="1">
          <a:solidFill>
            <a:srgbClr val="666666"/>
          </a:solidFill>
          <a:latin typeface="微软雅黑" pitchFamily="34" charset="-122"/>
          <a:ea typeface="微软雅黑" pitchFamily="34" charset="-122"/>
        </a:defRPr>
      </a:lvl3pPr>
      <a:lvl4pPr algn="l" defTabSz="457200" rtl="0" eaLnBrk="0" fontAlgn="base" hangingPunct="0">
        <a:spcBef>
          <a:spcPct val="0"/>
        </a:spcBef>
        <a:spcAft>
          <a:spcPct val="0"/>
        </a:spcAft>
        <a:defRPr sz="2400" b="1">
          <a:solidFill>
            <a:srgbClr val="666666"/>
          </a:solidFill>
          <a:latin typeface="微软雅黑" pitchFamily="34" charset="-122"/>
          <a:ea typeface="微软雅黑" pitchFamily="34" charset="-122"/>
        </a:defRPr>
      </a:lvl4pPr>
      <a:lvl5pPr algn="l" defTabSz="457200" rtl="0" eaLnBrk="0" fontAlgn="base" hangingPunct="0">
        <a:spcBef>
          <a:spcPct val="0"/>
        </a:spcBef>
        <a:spcAft>
          <a:spcPct val="0"/>
        </a:spcAft>
        <a:defRPr sz="2400" b="1">
          <a:solidFill>
            <a:srgbClr val="666666"/>
          </a:solidFill>
          <a:latin typeface="微软雅黑" pitchFamily="34" charset="-122"/>
          <a:ea typeface="微软雅黑" pitchFamily="34" charset="-122"/>
        </a:defRPr>
      </a:lvl5pPr>
      <a:lvl6pPr marL="457200" algn="l" defTabSz="457200" rtl="0" eaLnBrk="0" fontAlgn="base" hangingPunct="0">
        <a:spcBef>
          <a:spcPct val="0"/>
        </a:spcBef>
        <a:spcAft>
          <a:spcPct val="0"/>
        </a:spcAft>
        <a:defRPr sz="2400" b="1">
          <a:solidFill>
            <a:srgbClr val="666666"/>
          </a:solidFill>
          <a:latin typeface="微软雅黑" pitchFamily="34" charset="-122"/>
          <a:ea typeface="微软雅黑" pitchFamily="34" charset="-122"/>
        </a:defRPr>
      </a:lvl6pPr>
      <a:lvl7pPr marL="914400" algn="l" defTabSz="457200" rtl="0" eaLnBrk="0" fontAlgn="base" hangingPunct="0">
        <a:spcBef>
          <a:spcPct val="0"/>
        </a:spcBef>
        <a:spcAft>
          <a:spcPct val="0"/>
        </a:spcAft>
        <a:defRPr sz="2400" b="1">
          <a:solidFill>
            <a:srgbClr val="666666"/>
          </a:solidFill>
          <a:latin typeface="微软雅黑" pitchFamily="34" charset="-122"/>
          <a:ea typeface="微软雅黑" pitchFamily="34" charset="-122"/>
        </a:defRPr>
      </a:lvl7pPr>
      <a:lvl8pPr marL="1371600" algn="l" defTabSz="457200" rtl="0" eaLnBrk="0" fontAlgn="base" hangingPunct="0">
        <a:spcBef>
          <a:spcPct val="0"/>
        </a:spcBef>
        <a:spcAft>
          <a:spcPct val="0"/>
        </a:spcAft>
        <a:defRPr sz="2400" b="1">
          <a:solidFill>
            <a:srgbClr val="666666"/>
          </a:solidFill>
          <a:latin typeface="微软雅黑" pitchFamily="34" charset="-122"/>
          <a:ea typeface="微软雅黑" pitchFamily="34" charset="-122"/>
        </a:defRPr>
      </a:lvl8pPr>
      <a:lvl9pPr marL="1828800" algn="l" defTabSz="457200" rtl="0" eaLnBrk="0" fontAlgn="base" hangingPunct="0">
        <a:spcBef>
          <a:spcPct val="0"/>
        </a:spcBef>
        <a:spcAft>
          <a:spcPct val="0"/>
        </a:spcAft>
        <a:defRPr sz="2400" b="1">
          <a:solidFill>
            <a:srgbClr val="666666"/>
          </a:solidFill>
          <a:latin typeface="微软雅黑" pitchFamily="34" charset="-122"/>
          <a:ea typeface="微软雅黑" pitchFamily="34" charset="-122"/>
        </a:defRPr>
      </a:lvl9pPr>
    </p:titleStyle>
    <p:bodyStyle>
      <a:lvl1pPr marL="228600" indent="-228600" algn="l" defTabSz="457200" rtl="0" eaLnBrk="0" fontAlgn="base" hangingPunct="0">
        <a:spcBef>
          <a:spcPct val="20000"/>
        </a:spcBef>
        <a:spcAft>
          <a:spcPct val="0"/>
        </a:spcAft>
        <a:buClr>
          <a:srgbClr val="20B6F0"/>
        </a:buClr>
        <a:buFont typeface="Arial" pitchFamily="34" charset="0"/>
        <a:buChar char="•"/>
        <a:defRPr>
          <a:solidFill>
            <a:srgbClr val="666666"/>
          </a:solidFill>
          <a:latin typeface="+mn-lt"/>
          <a:ea typeface="+mn-ea"/>
          <a:cs typeface="+mn-cs"/>
        </a:defRPr>
      </a:lvl1pPr>
      <a:lvl2pPr marL="455613" indent="-227013" algn="l" defTabSz="457200" rtl="0" eaLnBrk="0" fontAlgn="base" hangingPunct="0">
        <a:spcBef>
          <a:spcPct val="20000"/>
        </a:spcBef>
        <a:spcAft>
          <a:spcPct val="0"/>
        </a:spcAft>
        <a:buClr>
          <a:srgbClr val="20B6F0"/>
        </a:buClr>
        <a:buFont typeface="Arial" pitchFamily="34" charset="0"/>
        <a:buChar char="-"/>
        <a:defRPr sz="1600">
          <a:solidFill>
            <a:srgbClr val="666666"/>
          </a:solidFill>
          <a:latin typeface="+mn-lt"/>
          <a:ea typeface="+mn-ea"/>
        </a:defRPr>
      </a:lvl2pPr>
      <a:lvl3pPr marL="684213" indent="-228600" algn="l" defTabSz="457200" rtl="0" eaLnBrk="0" fontAlgn="base" hangingPunct="0">
        <a:spcBef>
          <a:spcPct val="20000"/>
        </a:spcBef>
        <a:spcAft>
          <a:spcPct val="0"/>
        </a:spcAft>
        <a:buClr>
          <a:srgbClr val="20B6F0"/>
        </a:buClr>
        <a:buSzPct val="80000"/>
        <a:buFont typeface="Arial" pitchFamily="34" charset="0"/>
        <a:buChar char="§"/>
        <a:defRPr sz="1400">
          <a:solidFill>
            <a:srgbClr val="666666"/>
          </a:solidFill>
          <a:latin typeface="+mn-lt"/>
          <a:ea typeface="+mn-ea"/>
        </a:defRPr>
      </a:lvl3pPr>
      <a:lvl4pPr marL="911225" indent="-227013" algn="l" defTabSz="457200" rtl="0" eaLnBrk="0" fontAlgn="base" hangingPunct="0">
        <a:spcBef>
          <a:spcPct val="20000"/>
        </a:spcBef>
        <a:spcAft>
          <a:spcPct val="0"/>
        </a:spcAft>
        <a:buClr>
          <a:srgbClr val="20B6F0"/>
        </a:buClr>
        <a:buSzPct val="80000"/>
        <a:buFont typeface="Arial" pitchFamily="34" charset="0"/>
        <a:buChar char="Ø"/>
        <a:defRPr sz="1400">
          <a:solidFill>
            <a:srgbClr val="666666"/>
          </a:solidFill>
          <a:latin typeface="+mn-lt"/>
          <a:ea typeface="+mn-ea"/>
        </a:defRPr>
      </a:lvl4pPr>
      <a:lvl5pPr marL="1254125" indent="-228600" algn="l" defTabSz="457200" rtl="0" eaLnBrk="0" fontAlgn="base" hangingPunct="0">
        <a:spcBef>
          <a:spcPct val="20000"/>
        </a:spcBef>
        <a:spcAft>
          <a:spcPct val="0"/>
        </a:spcAft>
        <a:buClr>
          <a:srgbClr val="20B6F0"/>
        </a:buClr>
        <a:buSzPct val="80000"/>
        <a:buFont typeface="Arial" pitchFamily="34" charset="0"/>
        <a:buChar char="²"/>
        <a:defRPr sz="1400">
          <a:solidFill>
            <a:srgbClr val="666666"/>
          </a:solidFill>
          <a:latin typeface="+mn-lt"/>
          <a:ea typeface="+mn-ea"/>
        </a:defRPr>
      </a:lvl5pPr>
      <a:lvl6pPr marL="1711325" indent="-228600" algn="l" defTabSz="457200" rtl="0" eaLnBrk="0" fontAlgn="base" hangingPunct="0">
        <a:spcBef>
          <a:spcPct val="20000"/>
        </a:spcBef>
        <a:spcAft>
          <a:spcPct val="0"/>
        </a:spcAft>
        <a:buClr>
          <a:srgbClr val="20B6F0"/>
        </a:buClr>
        <a:buSzPct val="80000"/>
        <a:buFont typeface="Arial" pitchFamily="34" charset="0"/>
        <a:buChar char="²"/>
        <a:defRPr sz="1400">
          <a:solidFill>
            <a:srgbClr val="666666"/>
          </a:solidFill>
          <a:latin typeface="+mn-lt"/>
          <a:ea typeface="+mn-ea"/>
        </a:defRPr>
      </a:lvl6pPr>
      <a:lvl7pPr marL="2168525" indent="-228600" algn="l" defTabSz="457200" rtl="0" eaLnBrk="0" fontAlgn="base" hangingPunct="0">
        <a:spcBef>
          <a:spcPct val="20000"/>
        </a:spcBef>
        <a:spcAft>
          <a:spcPct val="0"/>
        </a:spcAft>
        <a:buClr>
          <a:srgbClr val="20B6F0"/>
        </a:buClr>
        <a:buSzPct val="80000"/>
        <a:buFont typeface="Arial" pitchFamily="34" charset="0"/>
        <a:buChar char="²"/>
        <a:defRPr sz="1400">
          <a:solidFill>
            <a:srgbClr val="666666"/>
          </a:solidFill>
          <a:latin typeface="+mn-lt"/>
          <a:ea typeface="+mn-ea"/>
        </a:defRPr>
      </a:lvl7pPr>
      <a:lvl8pPr marL="2625725" indent="-228600" algn="l" defTabSz="457200" rtl="0" eaLnBrk="0" fontAlgn="base" hangingPunct="0">
        <a:spcBef>
          <a:spcPct val="20000"/>
        </a:spcBef>
        <a:spcAft>
          <a:spcPct val="0"/>
        </a:spcAft>
        <a:buClr>
          <a:srgbClr val="20B6F0"/>
        </a:buClr>
        <a:buSzPct val="80000"/>
        <a:buFont typeface="Arial" pitchFamily="34" charset="0"/>
        <a:buChar char="²"/>
        <a:defRPr sz="1400">
          <a:solidFill>
            <a:srgbClr val="666666"/>
          </a:solidFill>
          <a:latin typeface="+mn-lt"/>
          <a:ea typeface="+mn-ea"/>
        </a:defRPr>
      </a:lvl8pPr>
      <a:lvl9pPr marL="3082925" indent="-228600" algn="l" defTabSz="457200" rtl="0" eaLnBrk="0" fontAlgn="base" hangingPunct="0">
        <a:spcBef>
          <a:spcPct val="20000"/>
        </a:spcBef>
        <a:spcAft>
          <a:spcPct val="0"/>
        </a:spcAft>
        <a:buClr>
          <a:srgbClr val="20B6F0"/>
        </a:buClr>
        <a:buSzPct val="80000"/>
        <a:buFont typeface="Arial" pitchFamily="34" charset="0"/>
        <a:buChar char="²"/>
        <a:defRPr sz="1400">
          <a:solidFill>
            <a:srgbClr val="666666"/>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4818" name="Title Placeholder 1"/>
          <p:cNvSpPr>
            <a:spLocks noGrp="1" noChangeArrowheads="1"/>
          </p:cNvSpPr>
          <p:nvPr>
            <p:ph type="title" idx="4294967295"/>
          </p:nvPr>
        </p:nvSpPr>
        <p:spPr bwMode="auto">
          <a:xfrm>
            <a:off x="762000" y="4572000"/>
            <a:ext cx="67818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zh-CN" smtClean="0">
                <a:sym typeface="Impact" pitchFamily="34" charset="0"/>
              </a:rPr>
              <a:t>Click to edit Master title style</a:t>
            </a:r>
          </a:p>
        </p:txBody>
      </p:sp>
      <p:sp>
        <p:nvSpPr>
          <p:cNvPr id="34819" name="Text Placeholder 2"/>
          <p:cNvSpPr>
            <a:spLocks noGrp="1" noChangeArrowheads="1"/>
          </p:cNvSpPr>
          <p:nvPr>
            <p:ph type="body" idx="1"/>
          </p:nvPr>
        </p:nvSpPr>
        <p:spPr bwMode="auto">
          <a:xfrm>
            <a:off x="762000" y="685800"/>
            <a:ext cx="75438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sym typeface="Times New Roman" pitchFamily="18" charset="0"/>
              </a:rPr>
              <a:t>Click to edit Master text styles</a:t>
            </a:r>
          </a:p>
          <a:p>
            <a:pPr lvl="1"/>
            <a:r>
              <a:rPr lang="zh-CN" altLang="zh-CN" smtClean="0">
                <a:sym typeface="Times New Roman" pitchFamily="18" charset="0"/>
              </a:rPr>
              <a:t>Second level</a:t>
            </a:r>
          </a:p>
          <a:p>
            <a:pPr lvl="2"/>
            <a:r>
              <a:rPr lang="zh-CN" altLang="zh-CN" smtClean="0">
                <a:sym typeface="Times New Roman" pitchFamily="18" charset="0"/>
              </a:rPr>
              <a:t>Third level</a:t>
            </a:r>
          </a:p>
          <a:p>
            <a:pPr lvl="3"/>
            <a:r>
              <a:rPr lang="zh-CN" altLang="zh-CN" smtClean="0">
                <a:sym typeface="Times New Roman" pitchFamily="18" charset="0"/>
              </a:rPr>
              <a:t>Fourth level</a:t>
            </a:r>
          </a:p>
          <a:p>
            <a:pPr lvl="4"/>
            <a:r>
              <a:rPr lang="zh-CN" altLang="zh-CN" smtClean="0">
                <a:sym typeface="Times New Roman" pitchFamily="18" charset="0"/>
              </a:rPr>
              <a:t>Fifth level</a:t>
            </a:r>
          </a:p>
        </p:txBody>
      </p:sp>
      <p:sp>
        <p:nvSpPr>
          <p:cNvPr id="34820" name="Date Placeholder 3"/>
          <p:cNvSpPr>
            <a:spLocks noGrp="1" noChangeArrowheads="1"/>
          </p:cNvSpPr>
          <p:nvPr>
            <p:ph type="dt" sz="half" idx="2"/>
          </p:nvPr>
        </p:nvSpPr>
        <p:spPr bwMode="auto">
          <a:xfrm>
            <a:off x="6248400" y="6208713"/>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b="1">
                <a:solidFill>
                  <a:srgbClr val="444444"/>
                </a:solidFill>
                <a:latin typeface="Times New Roman" pitchFamily="18" charset="0"/>
                <a:sym typeface="Times New Roman" pitchFamily="18" charset="0"/>
              </a:defRPr>
            </a:lvl1pPr>
          </a:lstStyle>
          <a:p>
            <a:fld id="{0AD78DED-D805-415E-B97C-0B639564C70E}" type="datetime1">
              <a:rPr lang="en-US" altLang="zh-CN"/>
              <a:pPr/>
              <a:t>11/15/2016</a:t>
            </a:fld>
            <a:endParaRPr lang="zh-CN" altLang="zh-CN"/>
          </a:p>
        </p:txBody>
      </p:sp>
      <p:sp>
        <p:nvSpPr>
          <p:cNvPr id="34821" name="Footer Placeholder 4"/>
          <p:cNvSpPr>
            <a:spLocks noGrp="1" noChangeArrowheads="1"/>
          </p:cNvSpPr>
          <p:nvPr>
            <p:ph type="ftr" sz="quarter" idx="3"/>
          </p:nvPr>
        </p:nvSpPr>
        <p:spPr bwMode="auto">
          <a:xfrm>
            <a:off x="762000" y="6208713"/>
            <a:ext cx="4873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b="1">
                <a:solidFill>
                  <a:srgbClr val="444444"/>
                </a:solidFill>
              </a:defRPr>
            </a:lvl1pPr>
          </a:lstStyle>
          <a:p>
            <a:endParaRPr lang="zh-CN" altLang="zh-CN"/>
          </a:p>
        </p:txBody>
      </p:sp>
      <p:sp>
        <p:nvSpPr>
          <p:cNvPr id="34822" name="Slide Number Placeholder 5"/>
          <p:cNvSpPr>
            <a:spLocks noGrp="1" noChangeArrowheads="1"/>
          </p:cNvSpPr>
          <p:nvPr>
            <p:ph type="sldNum" sz="quarter" idx="4"/>
          </p:nvPr>
        </p:nvSpPr>
        <p:spPr bwMode="auto">
          <a:xfrm>
            <a:off x="7620000" y="5688013"/>
            <a:ext cx="7620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2400">
                <a:solidFill>
                  <a:srgbClr val="262626"/>
                </a:solidFill>
                <a:latin typeface="+mj-lt"/>
                <a:sym typeface="Impact" pitchFamily="34" charset="0"/>
              </a:defRPr>
            </a:lvl1pPr>
          </a:lstStyle>
          <a:p>
            <a:fld id="{5B0AF267-7128-4BCE-9911-D7F1EBDC9A54}" type="slidenum">
              <a:rPr lang="zh-CN" altLang="zh-CN"/>
              <a:pPr/>
              <a:t>‹#›</a:t>
            </a:fld>
            <a:endParaRPr lang="zh-CN" altLang="zh-CN"/>
          </a:p>
        </p:txBody>
      </p:sp>
      <p:sp>
        <p:nvSpPr>
          <p:cNvPr id="34823" name="Rectangle 7"/>
          <p:cNvSpPr>
            <a:spLocks noChangeArrowheads="1"/>
          </p:cNvSpPr>
          <p:nvPr/>
        </p:nvSpPr>
        <p:spPr bwMode="auto">
          <a:xfrm>
            <a:off x="777875" y="0"/>
            <a:ext cx="7543800" cy="381000"/>
          </a:xfrm>
          <a:prstGeom prst="rect">
            <a:avLst/>
          </a:prstGeom>
          <a:solidFill>
            <a:srgbClr val="336699"/>
          </a:solidFill>
          <a:ln w="9525">
            <a:noFill/>
            <a:miter lim="800000"/>
            <a:headEnd/>
            <a:tailEnd/>
          </a:ln>
        </p:spPr>
        <p:txBody>
          <a:bodyPr anchor="ctr"/>
          <a:lstStyle/>
          <a:p>
            <a:pPr algn="ctr"/>
            <a:endParaRPr lang="zh-CN" altLang="zh-CN">
              <a:solidFill>
                <a:srgbClr val="FFFFFF"/>
              </a:solidFill>
              <a:latin typeface="Times New Roman" pitchFamily="18" charset="0"/>
              <a:cs typeface="Times New Roman" pitchFamily="18" charset="0"/>
              <a:sym typeface="Times New Roman" pitchFamily="18" charset="0"/>
            </a:endParaRPr>
          </a:p>
        </p:txBody>
      </p:sp>
      <p:sp>
        <p:nvSpPr>
          <p:cNvPr id="34824" name="Rectangle 8"/>
          <p:cNvSpPr>
            <a:spLocks noChangeArrowheads="1"/>
          </p:cNvSpPr>
          <p:nvPr/>
        </p:nvSpPr>
        <p:spPr bwMode="auto">
          <a:xfrm>
            <a:off x="777875" y="6172200"/>
            <a:ext cx="7543800" cy="26988"/>
          </a:xfrm>
          <a:prstGeom prst="rect">
            <a:avLst/>
          </a:prstGeom>
          <a:solidFill>
            <a:srgbClr val="336699"/>
          </a:solidFill>
          <a:ln w="9525">
            <a:noFill/>
            <a:miter lim="800000"/>
            <a:headEnd/>
            <a:tailEnd/>
          </a:ln>
        </p:spPr>
        <p:txBody>
          <a:bodyPr anchor="ctr"/>
          <a:lstStyle/>
          <a:p>
            <a:pPr algn="ctr"/>
            <a:endParaRPr lang="zh-CN" altLang="zh-CN">
              <a:solidFill>
                <a:srgbClr val="FFFFFF"/>
              </a:solidFill>
              <a:latin typeface="Times New Roman" pitchFamily="18" charset="0"/>
              <a:cs typeface="Times New Roman" pitchFamily="18" charset="0"/>
              <a:sym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720"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Lst>
  <p:txStyles>
    <p:titleStyle>
      <a:lvl1pPr marL="914400" indent="-914400" algn="l" rtl="0" fontAlgn="base">
        <a:spcBef>
          <a:spcPct val="0"/>
        </a:spcBef>
        <a:spcAft>
          <a:spcPct val="0"/>
        </a:spcAft>
        <a:defRPr sz="5400">
          <a:solidFill>
            <a:srgbClr val="262626"/>
          </a:solidFill>
          <a:latin typeface="+mj-lt"/>
          <a:ea typeface="+mj-ea"/>
          <a:cs typeface="+mj-cs"/>
          <a:sym typeface="Impact" pitchFamily="34" charset="0"/>
        </a:defRPr>
      </a:lvl1pPr>
      <a:lvl2pPr marL="914400" indent="-914400" algn="l" rtl="0" fontAlgn="base">
        <a:spcBef>
          <a:spcPct val="0"/>
        </a:spcBef>
        <a:spcAft>
          <a:spcPct val="0"/>
        </a:spcAft>
        <a:defRPr sz="5400">
          <a:solidFill>
            <a:srgbClr val="262626"/>
          </a:solidFill>
          <a:latin typeface="Impact" pitchFamily="34" charset="0"/>
          <a:ea typeface="微软雅黑" pitchFamily="34" charset="-122"/>
          <a:sym typeface="Impact" pitchFamily="34" charset="0"/>
        </a:defRPr>
      </a:lvl2pPr>
      <a:lvl3pPr marL="914400" indent="-914400" algn="l" rtl="0" fontAlgn="base">
        <a:spcBef>
          <a:spcPct val="0"/>
        </a:spcBef>
        <a:spcAft>
          <a:spcPct val="0"/>
        </a:spcAft>
        <a:defRPr sz="5400">
          <a:solidFill>
            <a:srgbClr val="262626"/>
          </a:solidFill>
          <a:latin typeface="Impact" pitchFamily="34" charset="0"/>
          <a:ea typeface="微软雅黑" pitchFamily="34" charset="-122"/>
          <a:sym typeface="Impact" pitchFamily="34" charset="0"/>
        </a:defRPr>
      </a:lvl3pPr>
      <a:lvl4pPr marL="914400" indent="-914400" algn="l" rtl="0" fontAlgn="base">
        <a:spcBef>
          <a:spcPct val="0"/>
        </a:spcBef>
        <a:spcAft>
          <a:spcPct val="0"/>
        </a:spcAft>
        <a:defRPr sz="5400">
          <a:solidFill>
            <a:srgbClr val="262626"/>
          </a:solidFill>
          <a:latin typeface="Impact" pitchFamily="34" charset="0"/>
          <a:ea typeface="微软雅黑" pitchFamily="34" charset="-122"/>
          <a:sym typeface="Impact" pitchFamily="34" charset="0"/>
        </a:defRPr>
      </a:lvl4pPr>
      <a:lvl5pPr marL="914400" indent="-914400" algn="l" rtl="0" fontAlgn="base">
        <a:spcBef>
          <a:spcPct val="0"/>
        </a:spcBef>
        <a:spcAft>
          <a:spcPct val="0"/>
        </a:spcAft>
        <a:defRPr sz="5400">
          <a:solidFill>
            <a:srgbClr val="262626"/>
          </a:solidFill>
          <a:latin typeface="Impact" pitchFamily="34" charset="0"/>
          <a:ea typeface="微软雅黑" pitchFamily="34" charset="-122"/>
          <a:sym typeface="Impact" pitchFamily="34" charset="0"/>
        </a:defRPr>
      </a:lvl5pPr>
      <a:lvl6pPr marL="1371600" indent="-914400" algn="l" rtl="0" fontAlgn="base">
        <a:spcBef>
          <a:spcPct val="0"/>
        </a:spcBef>
        <a:spcAft>
          <a:spcPct val="0"/>
        </a:spcAft>
        <a:defRPr sz="5400">
          <a:solidFill>
            <a:srgbClr val="262626"/>
          </a:solidFill>
          <a:latin typeface="Impact" pitchFamily="34" charset="0"/>
          <a:ea typeface="微软雅黑" pitchFamily="34" charset="-122"/>
          <a:sym typeface="Impact" pitchFamily="34" charset="0"/>
        </a:defRPr>
      </a:lvl6pPr>
      <a:lvl7pPr marL="1828800" indent="-914400" algn="l" rtl="0" fontAlgn="base">
        <a:spcBef>
          <a:spcPct val="0"/>
        </a:spcBef>
        <a:spcAft>
          <a:spcPct val="0"/>
        </a:spcAft>
        <a:defRPr sz="5400">
          <a:solidFill>
            <a:srgbClr val="262626"/>
          </a:solidFill>
          <a:latin typeface="Impact" pitchFamily="34" charset="0"/>
          <a:ea typeface="微软雅黑" pitchFamily="34" charset="-122"/>
          <a:sym typeface="Impact" pitchFamily="34" charset="0"/>
        </a:defRPr>
      </a:lvl7pPr>
      <a:lvl8pPr marL="2286000" indent="-914400" algn="l" rtl="0" fontAlgn="base">
        <a:spcBef>
          <a:spcPct val="0"/>
        </a:spcBef>
        <a:spcAft>
          <a:spcPct val="0"/>
        </a:spcAft>
        <a:defRPr sz="5400">
          <a:solidFill>
            <a:srgbClr val="262626"/>
          </a:solidFill>
          <a:latin typeface="Impact" pitchFamily="34" charset="0"/>
          <a:ea typeface="微软雅黑" pitchFamily="34" charset="-122"/>
          <a:sym typeface="Impact" pitchFamily="34" charset="0"/>
        </a:defRPr>
      </a:lvl8pPr>
      <a:lvl9pPr marL="2743200" indent="-914400" algn="l" rtl="0" fontAlgn="base">
        <a:spcBef>
          <a:spcPct val="0"/>
        </a:spcBef>
        <a:spcAft>
          <a:spcPct val="0"/>
        </a:spcAft>
        <a:defRPr sz="5400">
          <a:solidFill>
            <a:srgbClr val="262626"/>
          </a:solidFill>
          <a:latin typeface="Impact" pitchFamily="34" charset="0"/>
          <a:ea typeface="微软雅黑" pitchFamily="34" charset="-122"/>
          <a:sym typeface="Impact" pitchFamily="34" charset="0"/>
        </a:defRPr>
      </a:lvl9pPr>
    </p:titleStyle>
    <p:bodyStyle>
      <a:lvl1pPr marL="274638" indent="-274638" algn="l" rtl="0" fontAlgn="base">
        <a:spcBef>
          <a:spcPct val="20000"/>
        </a:spcBef>
        <a:spcAft>
          <a:spcPct val="0"/>
        </a:spcAft>
        <a:buClr>
          <a:srgbClr val="336699"/>
        </a:buClr>
        <a:buSzPct val="100000"/>
        <a:buFont typeface="Wingdings" pitchFamily="2" charset="2"/>
        <a:buChar char="p"/>
        <a:defRPr>
          <a:solidFill>
            <a:schemeClr val="tx2"/>
          </a:solidFill>
          <a:latin typeface="+mn-lt"/>
          <a:ea typeface="+mn-ea"/>
          <a:cs typeface="+mn-cs"/>
          <a:sym typeface="Times New Roman" pitchFamily="18" charset="0"/>
        </a:defRPr>
      </a:lvl1pPr>
      <a:lvl2pPr marL="593725" indent="-273050" algn="l" rtl="0" fontAlgn="base">
        <a:spcBef>
          <a:spcPct val="20000"/>
        </a:spcBef>
        <a:spcAft>
          <a:spcPct val="0"/>
        </a:spcAft>
        <a:buClr>
          <a:srgbClr val="336699"/>
        </a:buClr>
        <a:buSzPct val="100000"/>
        <a:buFont typeface="Arial" pitchFamily="34" charset="0"/>
        <a:buChar char="•"/>
        <a:defRPr sz="1600">
          <a:solidFill>
            <a:schemeClr val="tx2"/>
          </a:solidFill>
          <a:latin typeface="+mn-lt"/>
          <a:ea typeface="+mn-ea"/>
          <a:sym typeface="Times New Roman" pitchFamily="18" charset="0"/>
        </a:defRPr>
      </a:lvl2pPr>
      <a:lvl3pPr marL="868363" indent="-227013" algn="l" rtl="0" fontAlgn="base">
        <a:spcBef>
          <a:spcPct val="20000"/>
        </a:spcBef>
        <a:spcAft>
          <a:spcPct val="0"/>
        </a:spcAft>
        <a:buClr>
          <a:srgbClr val="336699"/>
        </a:buClr>
        <a:buSzPct val="100000"/>
        <a:buFont typeface="Batang" pitchFamily="2" charset="-127"/>
        <a:buChar char="-"/>
        <a:defRPr sz="1400">
          <a:solidFill>
            <a:schemeClr val="tx2"/>
          </a:solidFill>
          <a:latin typeface="+mn-lt"/>
          <a:ea typeface="+mn-ea"/>
          <a:sym typeface="Times New Roman" pitchFamily="18" charset="0"/>
        </a:defRPr>
      </a:lvl3pPr>
      <a:lvl4pPr marL="1143000" indent="-228600" algn="l" rtl="0" fontAlgn="base">
        <a:spcBef>
          <a:spcPct val="20000"/>
        </a:spcBef>
        <a:spcAft>
          <a:spcPct val="0"/>
        </a:spcAft>
        <a:buClr>
          <a:srgbClr val="336699"/>
        </a:buClr>
        <a:buSzPct val="100000"/>
        <a:buFont typeface="Batang" pitchFamily="2" charset="-127"/>
        <a:buChar char="›"/>
        <a:defRPr sz="1200">
          <a:solidFill>
            <a:schemeClr val="tx2"/>
          </a:solidFill>
          <a:latin typeface="+mn-lt"/>
          <a:ea typeface="+mn-ea"/>
          <a:sym typeface="Times New Roman" pitchFamily="18" charset="0"/>
        </a:defRPr>
      </a:lvl4pPr>
      <a:lvl5pPr marL="1371600" indent="-228600" algn="l" rtl="0" fontAlgn="base">
        <a:spcBef>
          <a:spcPct val="20000"/>
        </a:spcBef>
        <a:spcAft>
          <a:spcPct val="0"/>
        </a:spcAft>
        <a:buClr>
          <a:srgbClr val="336699"/>
        </a:buClr>
        <a:buFont typeface="Arial" pitchFamily="34" charset="0"/>
        <a:buChar char="•"/>
        <a:defRPr sz="1000">
          <a:solidFill>
            <a:schemeClr val="tx2"/>
          </a:solidFill>
          <a:latin typeface="+mn-lt"/>
          <a:ea typeface="+mn-ea"/>
          <a:sym typeface="Times New Roman" pitchFamily="18" charset="0"/>
        </a:defRPr>
      </a:lvl5pPr>
      <a:lvl6pPr marL="1828800" indent="-228600" algn="l" rtl="0" fontAlgn="base">
        <a:spcBef>
          <a:spcPct val="20000"/>
        </a:spcBef>
        <a:spcAft>
          <a:spcPct val="0"/>
        </a:spcAft>
        <a:buClr>
          <a:srgbClr val="336699"/>
        </a:buClr>
        <a:buFont typeface="Arial" pitchFamily="34" charset="0"/>
        <a:buChar char="•"/>
        <a:defRPr sz="1000">
          <a:solidFill>
            <a:schemeClr val="tx2"/>
          </a:solidFill>
          <a:latin typeface="+mn-lt"/>
          <a:ea typeface="+mn-ea"/>
          <a:sym typeface="Times New Roman" pitchFamily="18" charset="0"/>
        </a:defRPr>
      </a:lvl6pPr>
      <a:lvl7pPr marL="2286000" indent="-228600" algn="l" rtl="0" fontAlgn="base">
        <a:spcBef>
          <a:spcPct val="20000"/>
        </a:spcBef>
        <a:spcAft>
          <a:spcPct val="0"/>
        </a:spcAft>
        <a:buClr>
          <a:srgbClr val="336699"/>
        </a:buClr>
        <a:buFont typeface="Arial" pitchFamily="34" charset="0"/>
        <a:buChar char="•"/>
        <a:defRPr sz="1000">
          <a:solidFill>
            <a:schemeClr val="tx2"/>
          </a:solidFill>
          <a:latin typeface="+mn-lt"/>
          <a:ea typeface="+mn-ea"/>
          <a:sym typeface="Times New Roman" pitchFamily="18" charset="0"/>
        </a:defRPr>
      </a:lvl7pPr>
      <a:lvl8pPr marL="2743200" indent="-228600" algn="l" rtl="0" fontAlgn="base">
        <a:spcBef>
          <a:spcPct val="20000"/>
        </a:spcBef>
        <a:spcAft>
          <a:spcPct val="0"/>
        </a:spcAft>
        <a:buClr>
          <a:srgbClr val="336699"/>
        </a:buClr>
        <a:buFont typeface="Arial" pitchFamily="34" charset="0"/>
        <a:buChar char="•"/>
        <a:defRPr sz="1000">
          <a:solidFill>
            <a:schemeClr val="tx2"/>
          </a:solidFill>
          <a:latin typeface="+mn-lt"/>
          <a:ea typeface="+mn-ea"/>
          <a:sym typeface="Times New Roman" pitchFamily="18" charset="0"/>
        </a:defRPr>
      </a:lvl8pPr>
      <a:lvl9pPr marL="3200400" indent="-228600" algn="l" rtl="0" fontAlgn="base">
        <a:spcBef>
          <a:spcPct val="20000"/>
        </a:spcBef>
        <a:spcAft>
          <a:spcPct val="0"/>
        </a:spcAft>
        <a:buClr>
          <a:srgbClr val="336699"/>
        </a:buClr>
        <a:buFont typeface="Arial" pitchFamily="34" charset="0"/>
        <a:buChar char="•"/>
        <a:defRPr sz="1000">
          <a:solidFill>
            <a:schemeClr val="tx2"/>
          </a:solidFill>
          <a:latin typeface="+mn-lt"/>
          <a:ea typeface="+mn-ea"/>
          <a:sym typeface="Times New Roman" pitchFamily="18"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6866" name="日期占位符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fld id="{F3ADAB5A-E2FD-4382-AEA0-6C4A196E8255}" type="datetime1">
              <a:rPr lang="zh-CN" altLang="en-US"/>
              <a:pPr/>
              <a:t>2016-11-15</a:t>
            </a:fld>
            <a:endParaRPr lang="zh-CN" altLang="zh-CN"/>
          </a:p>
        </p:txBody>
      </p:sp>
      <p:sp>
        <p:nvSpPr>
          <p:cNvPr id="36867"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endParaRPr lang="zh-CN" altLang="zh-CN"/>
          </a:p>
        </p:txBody>
      </p:sp>
      <p:sp>
        <p:nvSpPr>
          <p:cNvPr id="36868"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fld id="{8EAF2BBC-DC41-46BB-808F-A779F9A4DE40}" type="slidenum">
              <a:rPr lang="zh-CN" altLang="zh-CN"/>
              <a:pPr/>
              <a:t>‹#›</a:t>
            </a:fld>
            <a:endParaRPr lang="zh-CN" altLang="zh-CN"/>
          </a:p>
        </p:txBody>
      </p:sp>
      <p:sp>
        <p:nvSpPr>
          <p:cNvPr id="36869" name="Rectangle 5"/>
          <p:cNvSpPr>
            <a:spLocks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6870" name="Rectangle 6"/>
          <p:cNvSpPr>
            <a:spLocks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26"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l" rtl="0" eaLnBrk="0" fontAlgn="base" hangingPunct="0">
        <a:spcBef>
          <a:spcPct val="0"/>
        </a:spcBef>
        <a:spcAft>
          <a:spcPct val="0"/>
        </a:spcAft>
        <a:defRPr sz="3200">
          <a:solidFill>
            <a:schemeClr val="tx1"/>
          </a:solidFill>
          <a:latin typeface="+mj-lt"/>
          <a:ea typeface="+mj-ea"/>
          <a:cs typeface="+mj-cs"/>
        </a:defRPr>
      </a:lvl1pPr>
      <a:lvl2pPr algn="l" rtl="0" eaLnBrk="0" fontAlgn="base" hangingPunct="0">
        <a:spcBef>
          <a:spcPct val="0"/>
        </a:spcBef>
        <a:spcAft>
          <a:spcPct val="0"/>
        </a:spcAft>
        <a:defRPr sz="3200">
          <a:solidFill>
            <a:schemeClr val="tx1"/>
          </a:solidFill>
          <a:latin typeface="华文细黑" pitchFamily="2" charset="-122"/>
          <a:ea typeface="微软雅黑" pitchFamily="34" charset="-122"/>
        </a:defRPr>
      </a:lvl2pPr>
      <a:lvl3pPr algn="l" rtl="0" eaLnBrk="0" fontAlgn="base" hangingPunct="0">
        <a:spcBef>
          <a:spcPct val="0"/>
        </a:spcBef>
        <a:spcAft>
          <a:spcPct val="0"/>
        </a:spcAft>
        <a:defRPr sz="3200">
          <a:solidFill>
            <a:schemeClr val="tx1"/>
          </a:solidFill>
          <a:latin typeface="华文细黑" pitchFamily="2" charset="-122"/>
          <a:ea typeface="微软雅黑" pitchFamily="34" charset="-122"/>
        </a:defRPr>
      </a:lvl3pPr>
      <a:lvl4pPr algn="l" rtl="0" eaLnBrk="0" fontAlgn="base" hangingPunct="0">
        <a:spcBef>
          <a:spcPct val="0"/>
        </a:spcBef>
        <a:spcAft>
          <a:spcPct val="0"/>
        </a:spcAft>
        <a:defRPr sz="3200">
          <a:solidFill>
            <a:schemeClr val="tx1"/>
          </a:solidFill>
          <a:latin typeface="华文细黑" pitchFamily="2" charset="-122"/>
          <a:ea typeface="微软雅黑" pitchFamily="34" charset="-122"/>
        </a:defRPr>
      </a:lvl4pPr>
      <a:lvl5pPr algn="l" rtl="0" eaLnBrk="0" fontAlgn="base" hangingPunct="0">
        <a:spcBef>
          <a:spcPct val="0"/>
        </a:spcBef>
        <a:spcAft>
          <a:spcPct val="0"/>
        </a:spcAft>
        <a:defRPr sz="3200">
          <a:solidFill>
            <a:schemeClr val="tx1"/>
          </a:solidFill>
          <a:latin typeface="华文细黑" pitchFamily="2" charset="-122"/>
          <a:ea typeface="微软雅黑" pitchFamily="34" charset="-122"/>
        </a:defRPr>
      </a:lvl5pPr>
      <a:lvl6pPr marL="457200" algn="l" rtl="0" eaLnBrk="0" fontAlgn="base" hangingPunct="0">
        <a:spcBef>
          <a:spcPct val="0"/>
        </a:spcBef>
        <a:spcAft>
          <a:spcPct val="0"/>
        </a:spcAft>
        <a:defRPr sz="3200">
          <a:solidFill>
            <a:schemeClr val="tx1"/>
          </a:solidFill>
          <a:latin typeface="华文细黑" pitchFamily="2" charset="-122"/>
          <a:ea typeface="微软雅黑" pitchFamily="34" charset="-122"/>
        </a:defRPr>
      </a:lvl6pPr>
      <a:lvl7pPr marL="914400" algn="l" rtl="0" eaLnBrk="0" fontAlgn="base" hangingPunct="0">
        <a:spcBef>
          <a:spcPct val="0"/>
        </a:spcBef>
        <a:spcAft>
          <a:spcPct val="0"/>
        </a:spcAft>
        <a:defRPr sz="3200">
          <a:solidFill>
            <a:schemeClr val="tx1"/>
          </a:solidFill>
          <a:latin typeface="华文细黑" pitchFamily="2" charset="-122"/>
          <a:ea typeface="微软雅黑" pitchFamily="34" charset="-122"/>
        </a:defRPr>
      </a:lvl7pPr>
      <a:lvl8pPr marL="1371600" algn="l" rtl="0" eaLnBrk="0" fontAlgn="base" hangingPunct="0">
        <a:spcBef>
          <a:spcPct val="0"/>
        </a:spcBef>
        <a:spcAft>
          <a:spcPct val="0"/>
        </a:spcAft>
        <a:defRPr sz="3200">
          <a:solidFill>
            <a:schemeClr val="tx1"/>
          </a:solidFill>
          <a:latin typeface="华文细黑" pitchFamily="2" charset="-122"/>
          <a:ea typeface="微软雅黑" pitchFamily="34" charset="-122"/>
        </a:defRPr>
      </a:lvl8pPr>
      <a:lvl9pPr marL="1828800" algn="l" rtl="0" eaLnBrk="0" fontAlgn="base" hangingPunct="0">
        <a:spcBef>
          <a:spcPct val="0"/>
        </a:spcBef>
        <a:spcAft>
          <a:spcPct val="0"/>
        </a:spcAft>
        <a:defRPr sz="3200">
          <a:solidFill>
            <a:schemeClr val="tx1"/>
          </a:solidFill>
          <a:latin typeface="华文细黑" pitchFamily="2" charset="-122"/>
          <a:ea typeface="微软雅黑" pitchFamily="34" charset="-122"/>
        </a:defRPr>
      </a:lvl9pPr>
    </p:titleStyle>
    <p:bodyStyle>
      <a:lvl1pPr marL="342900" indent="-342900" algn="l" rtl="0" eaLnBrk="0" fontAlgn="base" hangingPunct="0">
        <a:spcBef>
          <a:spcPct val="20000"/>
        </a:spcBef>
        <a:spcAft>
          <a:spcPct val="0"/>
        </a:spcAft>
        <a:buFont typeface="Arial" pitchFamily="34" charset="0"/>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29E44A29-6E2F-4986-834F-D19EFD5E09AF}" type="datetime1">
              <a:rPr lang="zh-CN" altLang="en-US"/>
              <a:pPr/>
              <a:t>2016-11-15</a:t>
            </a:fld>
            <a:endParaRPr lang="zh-CN" altLang="zh-CN"/>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zh-CN" altLang="zh-CN"/>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948842C-CE2C-480E-9A25-89C7EF42A73A}"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52"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fontAlgn="base">
        <a:spcBef>
          <a:spcPct val="0"/>
        </a:spcBef>
        <a:spcAft>
          <a:spcPct val="0"/>
        </a:spcAft>
        <a:defRPr sz="3200">
          <a:solidFill>
            <a:schemeClr val="tx2"/>
          </a:solidFill>
          <a:latin typeface="+mj-lt"/>
          <a:ea typeface="+mj-ea"/>
          <a:cs typeface="+mj-cs"/>
        </a:defRPr>
      </a:lvl1pPr>
      <a:lvl2pPr algn="l" rtl="0" fontAlgn="base">
        <a:spcBef>
          <a:spcPct val="0"/>
        </a:spcBef>
        <a:spcAft>
          <a:spcPct val="0"/>
        </a:spcAft>
        <a:defRPr sz="3200">
          <a:solidFill>
            <a:schemeClr val="tx2"/>
          </a:solidFill>
          <a:latin typeface="Arial" pitchFamily="34" charset="0"/>
          <a:ea typeface="微软雅黑" pitchFamily="34" charset="-122"/>
        </a:defRPr>
      </a:lvl2pPr>
      <a:lvl3pPr algn="l" rtl="0" fontAlgn="base">
        <a:spcBef>
          <a:spcPct val="0"/>
        </a:spcBef>
        <a:spcAft>
          <a:spcPct val="0"/>
        </a:spcAft>
        <a:defRPr sz="3200">
          <a:solidFill>
            <a:schemeClr val="tx2"/>
          </a:solidFill>
          <a:latin typeface="Arial" pitchFamily="34" charset="0"/>
          <a:ea typeface="微软雅黑" pitchFamily="34" charset="-122"/>
        </a:defRPr>
      </a:lvl3pPr>
      <a:lvl4pPr algn="l" rtl="0" fontAlgn="base">
        <a:spcBef>
          <a:spcPct val="0"/>
        </a:spcBef>
        <a:spcAft>
          <a:spcPct val="0"/>
        </a:spcAft>
        <a:defRPr sz="3200">
          <a:solidFill>
            <a:schemeClr val="tx2"/>
          </a:solidFill>
          <a:latin typeface="Arial" pitchFamily="34" charset="0"/>
          <a:ea typeface="微软雅黑" pitchFamily="34" charset="-122"/>
        </a:defRPr>
      </a:lvl4pPr>
      <a:lvl5pPr algn="l" rtl="0" fontAlgn="base">
        <a:spcBef>
          <a:spcPct val="0"/>
        </a:spcBef>
        <a:spcAft>
          <a:spcPct val="0"/>
        </a:spcAft>
        <a:defRPr sz="3200">
          <a:solidFill>
            <a:schemeClr val="tx2"/>
          </a:solidFill>
          <a:latin typeface="Arial" pitchFamily="34" charset="0"/>
          <a:ea typeface="微软雅黑" pitchFamily="34" charset="-122"/>
        </a:defRPr>
      </a:lvl5pPr>
      <a:lvl6pPr marL="457200" algn="l" rtl="0" fontAlgn="base">
        <a:spcBef>
          <a:spcPct val="0"/>
        </a:spcBef>
        <a:spcAft>
          <a:spcPct val="0"/>
        </a:spcAft>
        <a:defRPr sz="3200">
          <a:solidFill>
            <a:schemeClr val="tx2"/>
          </a:solidFill>
          <a:latin typeface="Arial" pitchFamily="34" charset="0"/>
          <a:ea typeface="微软雅黑" pitchFamily="34" charset="-122"/>
        </a:defRPr>
      </a:lvl6pPr>
      <a:lvl7pPr marL="914400" algn="l" rtl="0" fontAlgn="base">
        <a:spcBef>
          <a:spcPct val="0"/>
        </a:spcBef>
        <a:spcAft>
          <a:spcPct val="0"/>
        </a:spcAft>
        <a:defRPr sz="3200">
          <a:solidFill>
            <a:schemeClr val="tx2"/>
          </a:solidFill>
          <a:latin typeface="Arial" pitchFamily="34" charset="0"/>
          <a:ea typeface="微软雅黑" pitchFamily="34" charset="-122"/>
        </a:defRPr>
      </a:lvl7pPr>
      <a:lvl8pPr marL="1371600" algn="l" rtl="0" fontAlgn="base">
        <a:spcBef>
          <a:spcPct val="0"/>
        </a:spcBef>
        <a:spcAft>
          <a:spcPct val="0"/>
        </a:spcAft>
        <a:defRPr sz="3200">
          <a:solidFill>
            <a:schemeClr val="tx2"/>
          </a:solidFill>
          <a:latin typeface="Arial" pitchFamily="34" charset="0"/>
          <a:ea typeface="微软雅黑" pitchFamily="34" charset="-122"/>
        </a:defRPr>
      </a:lvl8pPr>
      <a:lvl9pPr marL="1828800" algn="l" rtl="0" fontAlgn="base">
        <a:spcBef>
          <a:spcPct val="0"/>
        </a:spcBef>
        <a:spcAft>
          <a:spcPct val="0"/>
        </a:spcAft>
        <a:defRPr sz="32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ea typeface="+mn-ea"/>
        </a:defRPr>
      </a:lvl2pPr>
      <a:lvl3pPr marL="1143000" indent="-228600" algn="l" rtl="0" fontAlgn="base">
        <a:spcBef>
          <a:spcPct val="20000"/>
        </a:spcBef>
        <a:spcAft>
          <a:spcPct val="0"/>
        </a:spcAft>
        <a:buChar char="•"/>
        <a:defRPr>
          <a:solidFill>
            <a:schemeClr val="tx1"/>
          </a:solidFill>
          <a:latin typeface="+mn-lt"/>
          <a:ea typeface="+mn-ea"/>
        </a:defRPr>
      </a:lvl3pPr>
      <a:lvl4pPr marL="1600200" indent="-228600" algn="l" rtl="0" fontAlgn="base">
        <a:spcBef>
          <a:spcPct val="20000"/>
        </a:spcBef>
        <a:spcAft>
          <a:spcPct val="0"/>
        </a:spcAft>
        <a:buChar char="–"/>
        <a:defRPr sz="1600">
          <a:solidFill>
            <a:schemeClr val="tx1"/>
          </a:solidFill>
          <a:latin typeface="+mn-lt"/>
          <a:ea typeface="+mn-ea"/>
        </a:defRPr>
      </a:lvl4pPr>
      <a:lvl5pPr marL="2057400" indent="-228600" algn="l" rtl="0" fontAlgn="base">
        <a:spcBef>
          <a:spcPct val="20000"/>
        </a:spcBef>
        <a:spcAft>
          <a:spcPct val="0"/>
        </a:spcAft>
        <a:buChar char="»"/>
        <a:defRPr sz="16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8914" name="Rectangle 2"/>
          <p:cNvSpPr>
            <a:spLocks noChangeArrowheads="1"/>
          </p:cNvSpPr>
          <p:nvPr>
            <p:ph type="title"/>
          </p:nvPr>
        </p:nvSpPr>
        <p:spPr bwMode="auto">
          <a:xfrm>
            <a:off x="457200" y="44450"/>
            <a:ext cx="8229600" cy="1079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8915" name="Rectangle 3"/>
          <p:cNvSpPr>
            <a:spLocks noChangeArrowheads="1"/>
          </p:cNvSpPr>
          <p:nvPr>
            <p:ph type="body" idx="1"/>
          </p:nvPr>
        </p:nvSpPr>
        <p:spPr bwMode="auto">
          <a:xfrm>
            <a:off x="457200" y="1268413"/>
            <a:ext cx="8229600" cy="48593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 </a:t>
            </a:r>
            <a:r>
              <a:rPr lang="zh-CN" smtClean="0"/>
              <a:t>单击此处编辑母版文本样式</a:t>
            </a:r>
          </a:p>
          <a:p>
            <a:pPr lvl="1"/>
            <a:r>
              <a:rPr lang="zh-CN" smtClean="0"/>
              <a:t> 第二级</a:t>
            </a:r>
          </a:p>
          <a:p>
            <a:pPr lvl="2"/>
            <a:r>
              <a:rPr lang="zh-CN" smtClean="0"/>
              <a:t> 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28"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rtl="0" fontAlgn="base">
        <a:spcBef>
          <a:spcPct val="0"/>
        </a:spcBef>
        <a:spcAft>
          <a:spcPct val="0"/>
        </a:spcAft>
        <a:defRPr sz="3200" b="1">
          <a:solidFill>
            <a:schemeClr val="hlink"/>
          </a:solidFill>
          <a:latin typeface="+mj-lt"/>
          <a:ea typeface="+mj-ea"/>
          <a:cs typeface="+mj-cs"/>
        </a:defRPr>
      </a:lvl1pPr>
      <a:lvl2pPr algn="l" rtl="0" fontAlgn="base">
        <a:spcBef>
          <a:spcPct val="0"/>
        </a:spcBef>
        <a:spcAft>
          <a:spcPct val="0"/>
        </a:spcAft>
        <a:defRPr sz="3200" b="1">
          <a:solidFill>
            <a:schemeClr val="hlink"/>
          </a:solidFill>
          <a:latin typeface="Arial" pitchFamily="34" charset="0"/>
          <a:ea typeface="微软雅黑" pitchFamily="34" charset="-122"/>
        </a:defRPr>
      </a:lvl2pPr>
      <a:lvl3pPr algn="l" rtl="0" fontAlgn="base">
        <a:spcBef>
          <a:spcPct val="0"/>
        </a:spcBef>
        <a:spcAft>
          <a:spcPct val="0"/>
        </a:spcAft>
        <a:defRPr sz="3200" b="1">
          <a:solidFill>
            <a:schemeClr val="hlink"/>
          </a:solidFill>
          <a:latin typeface="Arial" pitchFamily="34" charset="0"/>
          <a:ea typeface="微软雅黑" pitchFamily="34" charset="-122"/>
        </a:defRPr>
      </a:lvl3pPr>
      <a:lvl4pPr algn="l" rtl="0" fontAlgn="base">
        <a:spcBef>
          <a:spcPct val="0"/>
        </a:spcBef>
        <a:spcAft>
          <a:spcPct val="0"/>
        </a:spcAft>
        <a:defRPr sz="3200" b="1">
          <a:solidFill>
            <a:schemeClr val="hlink"/>
          </a:solidFill>
          <a:latin typeface="Arial" pitchFamily="34" charset="0"/>
          <a:ea typeface="微软雅黑" pitchFamily="34" charset="-122"/>
        </a:defRPr>
      </a:lvl4pPr>
      <a:lvl5pPr algn="l" rtl="0" fontAlgn="base">
        <a:spcBef>
          <a:spcPct val="0"/>
        </a:spcBef>
        <a:spcAft>
          <a:spcPct val="0"/>
        </a:spcAft>
        <a:defRPr sz="3200" b="1">
          <a:solidFill>
            <a:schemeClr val="hlink"/>
          </a:solidFill>
          <a:latin typeface="Arial" pitchFamily="34" charset="0"/>
          <a:ea typeface="微软雅黑" pitchFamily="34" charset="-122"/>
        </a:defRPr>
      </a:lvl5pPr>
      <a:lvl6pPr marL="457200" algn="l" rtl="0" fontAlgn="base">
        <a:spcBef>
          <a:spcPct val="0"/>
        </a:spcBef>
        <a:spcAft>
          <a:spcPct val="0"/>
        </a:spcAft>
        <a:defRPr sz="3200" b="1">
          <a:solidFill>
            <a:schemeClr val="hlink"/>
          </a:solidFill>
          <a:latin typeface="Arial" pitchFamily="34" charset="0"/>
          <a:ea typeface="微软雅黑" pitchFamily="34" charset="-122"/>
        </a:defRPr>
      </a:lvl6pPr>
      <a:lvl7pPr marL="914400" algn="l" rtl="0" fontAlgn="base">
        <a:spcBef>
          <a:spcPct val="0"/>
        </a:spcBef>
        <a:spcAft>
          <a:spcPct val="0"/>
        </a:spcAft>
        <a:defRPr sz="3200" b="1">
          <a:solidFill>
            <a:schemeClr val="hlink"/>
          </a:solidFill>
          <a:latin typeface="Arial" pitchFamily="34" charset="0"/>
          <a:ea typeface="微软雅黑" pitchFamily="34" charset="-122"/>
        </a:defRPr>
      </a:lvl7pPr>
      <a:lvl8pPr marL="1371600" algn="l" rtl="0" fontAlgn="base">
        <a:spcBef>
          <a:spcPct val="0"/>
        </a:spcBef>
        <a:spcAft>
          <a:spcPct val="0"/>
        </a:spcAft>
        <a:defRPr sz="3200" b="1">
          <a:solidFill>
            <a:schemeClr val="hlink"/>
          </a:solidFill>
          <a:latin typeface="Arial" pitchFamily="34" charset="0"/>
          <a:ea typeface="微软雅黑" pitchFamily="34" charset="-122"/>
        </a:defRPr>
      </a:lvl8pPr>
      <a:lvl9pPr marL="1828800" algn="l" rtl="0" fontAlgn="base">
        <a:spcBef>
          <a:spcPct val="0"/>
        </a:spcBef>
        <a:spcAft>
          <a:spcPct val="0"/>
        </a:spcAft>
        <a:defRPr sz="3200" b="1">
          <a:solidFill>
            <a:schemeClr val="hlink"/>
          </a:solidFill>
          <a:latin typeface="Arial" pitchFamily="34" charset="0"/>
          <a:ea typeface="微软雅黑" pitchFamily="34" charset="-122"/>
        </a:defRPr>
      </a:lvl9pPr>
    </p:titleStyle>
    <p:bodyStyle>
      <a:lvl1pPr marL="342900" indent="-342900" algn="l" rtl="0" fontAlgn="base">
        <a:lnSpc>
          <a:spcPct val="140000"/>
        </a:lnSpc>
        <a:spcBef>
          <a:spcPct val="20000"/>
        </a:spcBef>
        <a:spcAft>
          <a:spcPct val="0"/>
        </a:spcAft>
        <a:buSzPct val="100000"/>
        <a:buFont typeface="Wingdings" pitchFamily="2" charset="2"/>
        <a:buChar char="v"/>
        <a:defRPr sz="1600">
          <a:solidFill>
            <a:schemeClr val="bg1"/>
          </a:solidFill>
          <a:latin typeface="+mn-lt"/>
          <a:ea typeface="+mn-ea"/>
          <a:cs typeface="+mn-cs"/>
        </a:defRPr>
      </a:lvl1pPr>
      <a:lvl2pPr marL="742950" indent="-285750" algn="l" rtl="0" fontAlgn="base">
        <a:lnSpc>
          <a:spcPct val="140000"/>
        </a:lnSpc>
        <a:spcBef>
          <a:spcPct val="20000"/>
        </a:spcBef>
        <a:spcAft>
          <a:spcPct val="0"/>
        </a:spcAft>
        <a:buSzPct val="100000"/>
        <a:buFont typeface="Wingdings" pitchFamily="2" charset="2"/>
        <a:buChar char="l"/>
        <a:defRPr sz="1400">
          <a:solidFill>
            <a:schemeClr val="bg1"/>
          </a:solidFill>
          <a:latin typeface="+mn-lt"/>
          <a:ea typeface="+mn-ea"/>
        </a:defRPr>
      </a:lvl2pPr>
      <a:lvl3pPr marL="1143000" indent="-228600" algn="l" rtl="0" fontAlgn="base">
        <a:lnSpc>
          <a:spcPct val="140000"/>
        </a:lnSpc>
        <a:spcBef>
          <a:spcPct val="20000"/>
        </a:spcBef>
        <a:spcAft>
          <a:spcPct val="0"/>
        </a:spcAft>
        <a:buSzPct val="100000"/>
        <a:buFont typeface="Wingdings" pitchFamily="2" charset="2"/>
        <a:buChar char="u"/>
        <a:defRPr sz="1200">
          <a:solidFill>
            <a:schemeClr val="bg1"/>
          </a:solidFill>
          <a:latin typeface="+mn-lt"/>
          <a:ea typeface="+mn-ea"/>
        </a:defRPr>
      </a:lvl3pPr>
      <a:lvl4pPr marL="1600200" indent="-228600" algn="l" rtl="0" fontAlgn="base">
        <a:lnSpc>
          <a:spcPct val="140000"/>
        </a:lnSpc>
        <a:spcBef>
          <a:spcPct val="20000"/>
        </a:spcBef>
        <a:spcAft>
          <a:spcPct val="0"/>
        </a:spcAft>
        <a:buFont typeface="Arial" pitchFamily="34" charset="0"/>
        <a:buChar char="–"/>
        <a:defRPr sz="1000">
          <a:solidFill>
            <a:schemeClr val="bg1"/>
          </a:solidFill>
          <a:latin typeface="+mn-lt"/>
          <a:ea typeface="+mn-ea"/>
        </a:defRPr>
      </a:lvl4pPr>
      <a:lvl5pPr marL="2057400" indent="-228600" algn="l" rtl="0" fontAlgn="base">
        <a:lnSpc>
          <a:spcPct val="140000"/>
        </a:lnSpc>
        <a:spcBef>
          <a:spcPct val="20000"/>
        </a:spcBef>
        <a:spcAft>
          <a:spcPct val="0"/>
        </a:spcAft>
        <a:buFont typeface="Arial" pitchFamily="34" charset="0"/>
        <a:buChar char="»"/>
        <a:defRPr sz="1000">
          <a:solidFill>
            <a:schemeClr val="bg1"/>
          </a:solidFill>
          <a:latin typeface="+mn-lt"/>
          <a:ea typeface="+mn-ea"/>
        </a:defRPr>
      </a:lvl5pPr>
      <a:lvl6pPr marL="2514600" indent="-228600" algn="l" rtl="0" fontAlgn="base">
        <a:lnSpc>
          <a:spcPct val="140000"/>
        </a:lnSpc>
        <a:spcBef>
          <a:spcPct val="20000"/>
        </a:spcBef>
        <a:spcAft>
          <a:spcPct val="0"/>
        </a:spcAft>
        <a:buFont typeface="Arial" pitchFamily="34" charset="0"/>
        <a:buChar char="»"/>
        <a:defRPr sz="1000">
          <a:solidFill>
            <a:schemeClr val="bg1"/>
          </a:solidFill>
          <a:latin typeface="+mn-lt"/>
          <a:ea typeface="+mn-ea"/>
        </a:defRPr>
      </a:lvl6pPr>
      <a:lvl7pPr marL="2971800" indent="-228600" algn="l" rtl="0" fontAlgn="base">
        <a:lnSpc>
          <a:spcPct val="140000"/>
        </a:lnSpc>
        <a:spcBef>
          <a:spcPct val="20000"/>
        </a:spcBef>
        <a:spcAft>
          <a:spcPct val="0"/>
        </a:spcAft>
        <a:buFont typeface="Arial" pitchFamily="34" charset="0"/>
        <a:buChar char="»"/>
        <a:defRPr sz="1000">
          <a:solidFill>
            <a:schemeClr val="bg1"/>
          </a:solidFill>
          <a:latin typeface="+mn-lt"/>
          <a:ea typeface="+mn-ea"/>
        </a:defRPr>
      </a:lvl7pPr>
      <a:lvl8pPr marL="3429000" indent="-228600" algn="l" rtl="0" fontAlgn="base">
        <a:lnSpc>
          <a:spcPct val="140000"/>
        </a:lnSpc>
        <a:spcBef>
          <a:spcPct val="20000"/>
        </a:spcBef>
        <a:spcAft>
          <a:spcPct val="0"/>
        </a:spcAft>
        <a:buFont typeface="Arial" pitchFamily="34" charset="0"/>
        <a:buChar char="»"/>
        <a:defRPr sz="1000">
          <a:solidFill>
            <a:schemeClr val="bg1"/>
          </a:solidFill>
          <a:latin typeface="+mn-lt"/>
          <a:ea typeface="+mn-ea"/>
        </a:defRPr>
      </a:lvl8pPr>
      <a:lvl9pPr marL="3886200" indent="-228600" algn="l" rtl="0" fontAlgn="base">
        <a:lnSpc>
          <a:spcPct val="140000"/>
        </a:lnSpc>
        <a:spcBef>
          <a:spcPct val="20000"/>
        </a:spcBef>
        <a:spcAft>
          <a:spcPct val="0"/>
        </a:spcAft>
        <a:buFont typeface="Arial" pitchFamily="34" charset="0"/>
        <a:buChar char="»"/>
        <a:defRPr sz="10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62" name="Rectangle 2"/>
          <p:cNvSpPr>
            <a:spLocks noChangeArrowheads="1"/>
          </p:cNvSpPr>
          <p:nvPr>
            <p:ph type="title"/>
          </p:nvPr>
        </p:nvSpPr>
        <p:spPr bwMode="auto">
          <a:xfrm>
            <a:off x="449263" y="671513"/>
            <a:ext cx="82296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0963" name="Rectangle 3"/>
          <p:cNvSpPr>
            <a:spLocks noChangeArrowheads="1"/>
          </p:cNvSpPr>
          <p:nvPr>
            <p:ph type="body" idx="1"/>
          </p:nvPr>
        </p:nvSpPr>
        <p:spPr bwMode="auto">
          <a:xfrm>
            <a:off x="457200" y="1627188"/>
            <a:ext cx="8229600" cy="4500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 第二级</a:t>
            </a:r>
          </a:p>
          <a:p>
            <a:pPr lvl="2"/>
            <a:r>
              <a:rPr lang="zh-CN" smtClean="0"/>
              <a:t> 第三级</a:t>
            </a:r>
          </a:p>
          <a:p>
            <a:pPr lvl="3"/>
            <a:r>
              <a:rPr lang="zh-CN" smtClean="0"/>
              <a:t> 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34"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Lst>
  <p:transition>
    <p:random/>
  </p:transition>
  <p:txStyles>
    <p:titleStyle>
      <a:lvl1pPr algn="l" rtl="0" eaLnBrk="0" fontAlgn="base" hangingPunct="0">
        <a:spcBef>
          <a:spcPct val="0"/>
        </a:spcBef>
        <a:spcAft>
          <a:spcPct val="0"/>
        </a:spcAft>
        <a:defRPr sz="2400" b="1">
          <a:solidFill>
            <a:srgbClr val="336699"/>
          </a:solidFill>
          <a:latin typeface="+mj-lt"/>
          <a:ea typeface="+mj-ea"/>
          <a:cs typeface="+mj-cs"/>
        </a:defRPr>
      </a:lvl1pPr>
      <a:lvl2pPr algn="l" rtl="0" eaLnBrk="0" fontAlgn="base" hangingPunct="0">
        <a:spcBef>
          <a:spcPct val="0"/>
        </a:spcBef>
        <a:spcAft>
          <a:spcPct val="0"/>
        </a:spcAft>
        <a:defRPr sz="2400" b="1">
          <a:solidFill>
            <a:srgbClr val="336699"/>
          </a:solidFill>
          <a:latin typeface="Arial" pitchFamily="34" charset="0"/>
          <a:ea typeface="微软雅黑" pitchFamily="34" charset="-122"/>
        </a:defRPr>
      </a:lvl2pPr>
      <a:lvl3pPr algn="l" rtl="0" eaLnBrk="0" fontAlgn="base" hangingPunct="0">
        <a:spcBef>
          <a:spcPct val="0"/>
        </a:spcBef>
        <a:spcAft>
          <a:spcPct val="0"/>
        </a:spcAft>
        <a:defRPr sz="2400" b="1">
          <a:solidFill>
            <a:srgbClr val="336699"/>
          </a:solidFill>
          <a:latin typeface="Arial" pitchFamily="34" charset="0"/>
          <a:ea typeface="微软雅黑" pitchFamily="34" charset="-122"/>
        </a:defRPr>
      </a:lvl3pPr>
      <a:lvl4pPr algn="l" rtl="0" eaLnBrk="0" fontAlgn="base" hangingPunct="0">
        <a:spcBef>
          <a:spcPct val="0"/>
        </a:spcBef>
        <a:spcAft>
          <a:spcPct val="0"/>
        </a:spcAft>
        <a:defRPr sz="2400" b="1">
          <a:solidFill>
            <a:srgbClr val="336699"/>
          </a:solidFill>
          <a:latin typeface="Arial" pitchFamily="34" charset="0"/>
          <a:ea typeface="微软雅黑" pitchFamily="34" charset="-122"/>
        </a:defRPr>
      </a:lvl4pPr>
      <a:lvl5pPr algn="l" rtl="0" eaLnBrk="0" fontAlgn="base" hangingPunct="0">
        <a:spcBef>
          <a:spcPct val="0"/>
        </a:spcBef>
        <a:spcAft>
          <a:spcPct val="0"/>
        </a:spcAft>
        <a:defRPr sz="2400" b="1">
          <a:solidFill>
            <a:srgbClr val="336699"/>
          </a:solidFill>
          <a:latin typeface="Arial" pitchFamily="34" charset="0"/>
          <a:ea typeface="微软雅黑" pitchFamily="34" charset="-122"/>
        </a:defRPr>
      </a:lvl5pPr>
      <a:lvl6pPr marL="457200" algn="l" rtl="0" eaLnBrk="0" fontAlgn="base" hangingPunct="0">
        <a:spcBef>
          <a:spcPct val="0"/>
        </a:spcBef>
        <a:spcAft>
          <a:spcPct val="0"/>
        </a:spcAft>
        <a:defRPr sz="2400" b="1">
          <a:solidFill>
            <a:srgbClr val="336699"/>
          </a:solidFill>
          <a:latin typeface="Arial" pitchFamily="34" charset="0"/>
          <a:ea typeface="微软雅黑" pitchFamily="34" charset="-122"/>
        </a:defRPr>
      </a:lvl6pPr>
      <a:lvl7pPr marL="914400" algn="l" rtl="0" eaLnBrk="0" fontAlgn="base" hangingPunct="0">
        <a:spcBef>
          <a:spcPct val="0"/>
        </a:spcBef>
        <a:spcAft>
          <a:spcPct val="0"/>
        </a:spcAft>
        <a:defRPr sz="2400" b="1">
          <a:solidFill>
            <a:srgbClr val="336699"/>
          </a:solidFill>
          <a:latin typeface="Arial" pitchFamily="34" charset="0"/>
          <a:ea typeface="微软雅黑" pitchFamily="34" charset="-122"/>
        </a:defRPr>
      </a:lvl7pPr>
      <a:lvl8pPr marL="1371600" algn="l" rtl="0" eaLnBrk="0" fontAlgn="base" hangingPunct="0">
        <a:spcBef>
          <a:spcPct val="0"/>
        </a:spcBef>
        <a:spcAft>
          <a:spcPct val="0"/>
        </a:spcAft>
        <a:defRPr sz="2400" b="1">
          <a:solidFill>
            <a:srgbClr val="336699"/>
          </a:solidFill>
          <a:latin typeface="Arial" pitchFamily="34" charset="0"/>
          <a:ea typeface="微软雅黑" pitchFamily="34" charset="-122"/>
        </a:defRPr>
      </a:lvl8pPr>
      <a:lvl9pPr marL="1828800" algn="l" rtl="0" eaLnBrk="0" fontAlgn="base" hangingPunct="0">
        <a:spcBef>
          <a:spcPct val="0"/>
        </a:spcBef>
        <a:spcAft>
          <a:spcPct val="0"/>
        </a:spcAft>
        <a:defRPr sz="2400" b="1">
          <a:solidFill>
            <a:srgbClr val="336699"/>
          </a:solidFill>
          <a:latin typeface="Arial" pitchFamily="34" charset="0"/>
          <a:ea typeface="微软雅黑" pitchFamily="34" charset="-122"/>
        </a:defRPr>
      </a:lvl9pPr>
    </p:titleStyle>
    <p:bodyStyle>
      <a:lvl1pPr marL="342900" indent="-342900" algn="l" rtl="0" eaLnBrk="0" fontAlgn="base" hangingPunct="0">
        <a:lnSpc>
          <a:spcPct val="140000"/>
        </a:lnSpc>
        <a:spcBef>
          <a:spcPct val="20000"/>
        </a:spcBef>
        <a:spcAft>
          <a:spcPct val="0"/>
        </a:spcAft>
        <a:buClr>
          <a:schemeClr val="accent1"/>
        </a:buClr>
        <a:buSzPct val="100000"/>
        <a:buFont typeface="Wingdings" pitchFamily="2" charset="2"/>
        <a:buChar char="v"/>
        <a:defRPr sz="1600">
          <a:solidFill>
            <a:schemeClr val="bg2"/>
          </a:solidFill>
          <a:latin typeface="+mn-lt"/>
          <a:ea typeface="+mn-ea"/>
          <a:cs typeface="+mn-cs"/>
        </a:defRPr>
      </a:lvl1pPr>
      <a:lvl2pPr marL="742950" indent="-285750" algn="l" rtl="0" eaLnBrk="0" fontAlgn="base" hangingPunct="0">
        <a:lnSpc>
          <a:spcPct val="140000"/>
        </a:lnSpc>
        <a:spcBef>
          <a:spcPct val="20000"/>
        </a:spcBef>
        <a:spcAft>
          <a:spcPct val="0"/>
        </a:spcAft>
        <a:buClr>
          <a:schemeClr val="accent1"/>
        </a:buClr>
        <a:buFont typeface="Wingdings" pitchFamily="2" charset="2"/>
        <a:buChar char="n"/>
        <a:defRPr sz="1600">
          <a:solidFill>
            <a:schemeClr val="bg2"/>
          </a:solidFill>
          <a:latin typeface="+mn-lt"/>
          <a:ea typeface="+mn-ea"/>
        </a:defRPr>
      </a:lvl2pPr>
      <a:lvl3pPr marL="1143000" indent="-228600" algn="l" rtl="0" eaLnBrk="0" fontAlgn="base" hangingPunct="0">
        <a:lnSpc>
          <a:spcPct val="140000"/>
        </a:lnSpc>
        <a:spcBef>
          <a:spcPct val="20000"/>
        </a:spcBef>
        <a:spcAft>
          <a:spcPct val="0"/>
        </a:spcAft>
        <a:buClr>
          <a:schemeClr val="accent1"/>
        </a:buClr>
        <a:buSzPct val="100000"/>
        <a:buFont typeface="Wingdings" pitchFamily="2" charset="2"/>
        <a:buChar char="ü"/>
        <a:defRPr sz="1400">
          <a:solidFill>
            <a:schemeClr val="bg2"/>
          </a:solidFill>
          <a:latin typeface="+mn-lt"/>
          <a:ea typeface="+mn-ea"/>
        </a:defRPr>
      </a:lvl3pPr>
      <a:lvl4pPr marL="1600200" indent="-228600" algn="l" rtl="0" eaLnBrk="0" fontAlgn="base" hangingPunct="0">
        <a:lnSpc>
          <a:spcPct val="140000"/>
        </a:lnSpc>
        <a:spcBef>
          <a:spcPct val="20000"/>
        </a:spcBef>
        <a:spcAft>
          <a:spcPct val="0"/>
        </a:spcAft>
        <a:buClr>
          <a:schemeClr val="accent1"/>
        </a:buClr>
        <a:buSzPct val="100000"/>
        <a:buFont typeface="Wingdings" pitchFamily="2" charset="2"/>
        <a:buChar char="Ø"/>
        <a:defRPr sz="1400">
          <a:solidFill>
            <a:schemeClr val="bg2"/>
          </a:solidFill>
          <a:latin typeface="+mn-lt"/>
          <a:ea typeface="+mn-ea"/>
        </a:defRPr>
      </a:lvl4pPr>
      <a:lvl5pPr marL="2057400" indent="-228600" algn="l" rtl="0" eaLnBrk="0" fontAlgn="base" hangingPunct="0">
        <a:lnSpc>
          <a:spcPct val="140000"/>
        </a:lnSpc>
        <a:spcBef>
          <a:spcPct val="20000"/>
        </a:spcBef>
        <a:spcAft>
          <a:spcPct val="0"/>
        </a:spcAft>
        <a:buClr>
          <a:srgbClr val="336699"/>
        </a:buClr>
        <a:buSzPct val="100000"/>
        <a:buFont typeface="Arial" pitchFamily="34" charset="0"/>
        <a:buChar char="•"/>
        <a:defRPr sz="1200">
          <a:solidFill>
            <a:schemeClr val="bg2"/>
          </a:solidFill>
          <a:latin typeface="+mn-lt"/>
          <a:ea typeface="+mn-ea"/>
        </a:defRPr>
      </a:lvl5pPr>
      <a:lvl6pPr marL="2514600" indent="-228600" algn="l" rtl="0" eaLnBrk="0" fontAlgn="base" hangingPunct="0">
        <a:lnSpc>
          <a:spcPct val="140000"/>
        </a:lnSpc>
        <a:spcBef>
          <a:spcPct val="20000"/>
        </a:spcBef>
        <a:spcAft>
          <a:spcPct val="0"/>
        </a:spcAft>
        <a:buClr>
          <a:srgbClr val="336699"/>
        </a:buClr>
        <a:buSzPct val="100000"/>
        <a:buFont typeface="Arial" pitchFamily="34" charset="0"/>
        <a:buChar char="•"/>
        <a:defRPr sz="1200">
          <a:solidFill>
            <a:schemeClr val="bg2"/>
          </a:solidFill>
          <a:latin typeface="+mn-lt"/>
          <a:ea typeface="+mn-ea"/>
        </a:defRPr>
      </a:lvl6pPr>
      <a:lvl7pPr marL="2971800" indent="-228600" algn="l" rtl="0" eaLnBrk="0" fontAlgn="base" hangingPunct="0">
        <a:lnSpc>
          <a:spcPct val="140000"/>
        </a:lnSpc>
        <a:spcBef>
          <a:spcPct val="20000"/>
        </a:spcBef>
        <a:spcAft>
          <a:spcPct val="0"/>
        </a:spcAft>
        <a:buClr>
          <a:srgbClr val="336699"/>
        </a:buClr>
        <a:buSzPct val="100000"/>
        <a:buFont typeface="Arial" pitchFamily="34" charset="0"/>
        <a:buChar char="•"/>
        <a:defRPr sz="1200">
          <a:solidFill>
            <a:schemeClr val="bg2"/>
          </a:solidFill>
          <a:latin typeface="+mn-lt"/>
          <a:ea typeface="+mn-ea"/>
        </a:defRPr>
      </a:lvl7pPr>
      <a:lvl8pPr marL="3429000" indent="-228600" algn="l" rtl="0" eaLnBrk="0" fontAlgn="base" hangingPunct="0">
        <a:lnSpc>
          <a:spcPct val="140000"/>
        </a:lnSpc>
        <a:spcBef>
          <a:spcPct val="20000"/>
        </a:spcBef>
        <a:spcAft>
          <a:spcPct val="0"/>
        </a:spcAft>
        <a:buClr>
          <a:srgbClr val="336699"/>
        </a:buClr>
        <a:buSzPct val="100000"/>
        <a:buFont typeface="Arial" pitchFamily="34" charset="0"/>
        <a:buChar char="•"/>
        <a:defRPr sz="1200">
          <a:solidFill>
            <a:schemeClr val="bg2"/>
          </a:solidFill>
          <a:latin typeface="+mn-lt"/>
          <a:ea typeface="+mn-ea"/>
        </a:defRPr>
      </a:lvl8pPr>
      <a:lvl9pPr marL="3886200" indent="-228600" algn="l" rtl="0" eaLnBrk="0" fontAlgn="base" hangingPunct="0">
        <a:lnSpc>
          <a:spcPct val="140000"/>
        </a:lnSpc>
        <a:spcBef>
          <a:spcPct val="20000"/>
        </a:spcBef>
        <a:spcAft>
          <a:spcPct val="0"/>
        </a:spcAft>
        <a:buClr>
          <a:srgbClr val="336699"/>
        </a:buClr>
        <a:buSzPct val="100000"/>
        <a:buFont typeface="Arial" pitchFamily="34" charset="0"/>
        <a:buChar char="•"/>
        <a:defRPr sz="1200">
          <a:solidFill>
            <a:schemeClr val="bg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099" name="Rectangle 3"/>
          <p:cNvSpPr>
            <a:spLocks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660"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xStyles>
    <p:titleStyle>
      <a:lvl1pPr algn="l" rtl="0" fontAlgn="base">
        <a:spcBef>
          <a:spcPct val="0"/>
        </a:spcBef>
        <a:spcAft>
          <a:spcPct val="0"/>
        </a:spcAft>
        <a:defRPr sz="3200">
          <a:solidFill>
            <a:schemeClr val="tx2"/>
          </a:solidFill>
          <a:latin typeface="+mj-lt"/>
          <a:ea typeface="+mj-ea"/>
          <a:cs typeface="+mj-cs"/>
        </a:defRPr>
      </a:lvl1pPr>
      <a:lvl2pPr algn="l" rtl="0" fontAlgn="base">
        <a:spcBef>
          <a:spcPct val="0"/>
        </a:spcBef>
        <a:spcAft>
          <a:spcPct val="0"/>
        </a:spcAft>
        <a:defRPr sz="3200">
          <a:solidFill>
            <a:schemeClr val="tx2"/>
          </a:solidFill>
          <a:latin typeface="Arial" pitchFamily="34" charset="0"/>
          <a:ea typeface="微软雅黑" pitchFamily="34" charset="-122"/>
        </a:defRPr>
      </a:lvl2pPr>
      <a:lvl3pPr algn="l" rtl="0" fontAlgn="base">
        <a:spcBef>
          <a:spcPct val="0"/>
        </a:spcBef>
        <a:spcAft>
          <a:spcPct val="0"/>
        </a:spcAft>
        <a:defRPr sz="3200">
          <a:solidFill>
            <a:schemeClr val="tx2"/>
          </a:solidFill>
          <a:latin typeface="Arial" pitchFamily="34" charset="0"/>
          <a:ea typeface="微软雅黑" pitchFamily="34" charset="-122"/>
        </a:defRPr>
      </a:lvl3pPr>
      <a:lvl4pPr algn="l" rtl="0" fontAlgn="base">
        <a:spcBef>
          <a:spcPct val="0"/>
        </a:spcBef>
        <a:spcAft>
          <a:spcPct val="0"/>
        </a:spcAft>
        <a:defRPr sz="3200">
          <a:solidFill>
            <a:schemeClr val="tx2"/>
          </a:solidFill>
          <a:latin typeface="Arial" pitchFamily="34" charset="0"/>
          <a:ea typeface="微软雅黑" pitchFamily="34" charset="-122"/>
        </a:defRPr>
      </a:lvl4pPr>
      <a:lvl5pPr algn="l" rtl="0" fontAlgn="base">
        <a:spcBef>
          <a:spcPct val="0"/>
        </a:spcBef>
        <a:spcAft>
          <a:spcPct val="0"/>
        </a:spcAft>
        <a:defRPr sz="3200">
          <a:solidFill>
            <a:schemeClr val="tx2"/>
          </a:solidFill>
          <a:latin typeface="Arial" pitchFamily="34" charset="0"/>
          <a:ea typeface="微软雅黑" pitchFamily="34" charset="-122"/>
        </a:defRPr>
      </a:lvl5pPr>
      <a:lvl6pPr marL="457200" algn="l" rtl="0" fontAlgn="base">
        <a:spcBef>
          <a:spcPct val="0"/>
        </a:spcBef>
        <a:spcAft>
          <a:spcPct val="0"/>
        </a:spcAft>
        <a:defRPr sz="3200">
          <a:solidFill>
            <a:schemeClr val="tx2"/>
          </a:solidFill>
          <a:latin typeface="Arial" pitchFamily="34" charset="0"/>
          <a:ea typeface="微软雅黑" pitchFamily="34" charset="-122"/>
        </a:defRPr>
      </a:lvl6pPr>
      <a:lvl7pPr marL="914400" algn="l" rtl="0" fontAlgn="base">
        <a:spcBef>
          <a:spcPct val="0"/>
        </a:spcBef>
        <a:spcAft>
          <a:spcPct val="0"/>
        </a:spcAft>
        <a:defRPr sz="3200">
          <a:solidFill>
            <a:schemeClr val="tx2"/>
          </a:solidFill>
          <a:latin typeface="Arial" pitchFamily="34" charset="0"/>
          <a:ea typeface="微软雅黑" pitchFamily="34" charset="-122"/>
        </a:defRPr>
      </a:lvl7pPr>
      <a:lvl8pPr marL="1371600" algn="l" rtl="0" fontAlgn="base">
        <a:spcBef>
          <a:spcPct val="0"/>
        </a:spcBef>
        <a:spcAft>
          <a:spcPct val="0"/>
        </a:spcAft>
        <a:defRPr sz="3200">
          <a:solidFill>
            <a:schemeClr val="tx2"/>
          </a:solidFill>
          <a:latin typeface="Arial" pitchFamily="34" charset="0"/>
          <a:ea typeface="微软雅黑" pitchFamily="34" charset="-122"/>
        </a:defRPr>
      </a:lvl8pPr>
      <a:lvl9pPr marL="1828800" algn="l" rtl="0" fontAlgn="base">
        <a:spcBef>
          <a:spcPct val="0"/>
        </a:spcBef>
        <a:spcAft>
          <a:spcPct val="0"/>
        </a:spcAft>
        <a:defRPr sz="32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ea typeface="+mn-ea"/>
        </a:defRPr>
      </a:lvl2pPr>
      <a:lvl3pPr marL="1143000" indent="-228600" algn="l" rtl="0" fontAlgn="base">
        <a:spcBef>
          <a:spcPct val="20000"/>
        </a:spcBef>
        <a:spcAft>
          <a:spcPct val="0"/>
        </a:spcAft>
        <a:buChar char="•"/>
        <a:defRPr>
          <a:solidFill>
            <a:schemeClr val="tx1"/>
          </a:solidFill>
          <a:latin typeface="+mn-lt"/>
          <a:ea typeface="+mn-ea"/>
        </a:defRPr>
      </a:lvl3pPr>
      <a:lvl4pPr marL="1600200" indent="-228600" algn="l" rtl="0" fontAlgn="base">
        <a:spcBef>
          <a:spcPct val="20000"/>
        </a:spcBef>
        <a:spcAft>
          <a:spcPct val="0"/>
        </a:spcAft>
        <a:buChar char="–"/>
        <a:defRPr sz="1600">
          <a:solidFill>
            <a:schemeClr val="tx1"/>
          </a:solidFill>
          <a:latin typeface="+mn-lt"/>
          <a:ea typeface="+mn-ea"/>
        </a:defRPr>
      </a:lvl4pPr>
      <a:lvl5pPr marL="2057400" indent="-228600" algn="l" rtl="0" fontAlgn="base">
        <a:spcBef>
          <a:spcPct val="20000"/>
        </a:spcBef>
        <a:spcAft>
          <a:spcPct val="0"/>
        </a:spcAft>
        <a:buChar char="»"/>
        <a:defRPr sz="16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2125663" y="454025"/>
            <a:ext cx="6562725" cy="9413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6147" name="Rectangle 3"/>
          <p:cNvSpPr>
            <a:spLocks noGrp="1" noChangeArrowheads="1"/>
          </p:cNvSpPr>
          <p:nvPr>
            <p:ph type="body" idx="1"/>
          </p:nvPr>
        </p:nvSpPr>
        <p:spPr bwMode="auto">
          <a:xfrm>
            <a:off x="2124075" y="1600200"/>
            <a:ext cx="656272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61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DE941F04-1627-4F52-81F6-F6A306228EA1}" type="datetime1">
              <a:rPr lang="zh-CN" altLang="en-US"/>
              <a:pPr/>
              <a:t>2016-11-15</a:t>
            </a:fld>
            <a:endParaRPr lang="zh-CN" altLang="zh-CN"/>
          </a:p>
        </p:txBody>
      </p:sp>
      <p:sp>
        <p:nvSpPr>
          <p:cNvPr id="61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zh-CN" altLang="zh-CN"/>
          </a:p>
        </p:txBody>
      </p:sp>
      <p:sp>
        <p:nvSpPr>
          <p:cNvPr id="61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EFE7BED-E366-4316-97A5-0F51AA5CBBBB}"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62"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rtl="0" fontAlgn="base">
        <a:spcBef>
          <a:spcPct val="0"/>
        </a:spcBef>
        <a:spcAft>
          <a:spcPct val="0"/>
        </a:spcAft>
        <a:defRPr sz="3200">
          <a:solidFill>
            <a:schemeClr val="tx2"/>
          </a:solidFill>
          <a:latin typeface="+mj-lt"/>
          <a:ea typeface="+mj-ea"/>
          <a:cs typeface="+mj-cs"/>
        </a:defRPr>
      </a:lvl1pPr>
      <a:lvl2pPr algn="l" rtl="0" fontAlgn="base">
        <a:spcBef>
          <a:spcPct val="0"/>
        </a:spcBef>
        <a:spcAft>
          <a:spcPct val="0"/>
        </a:spcAft>
        <a:defRPr sz="3200">
          <a:solidFill>
            <a:schemeClr val="tx2"/>
          </a:solidFill>
          <a:latin typeface="Arial" pitchFamily="34" charset="0"/>
          <a:ea typeface="微软雅黑" pitchFamily="34" charset="-122"/>
        </a:defRPr>
      </a:lvl2pPr>
      <a:lvl3pPr algn="l" rtl="0" fontAlgn="base">
        <a:spcBef>
          <a:spcPct val="0"/>
        </a:spcBef>
        <a:spcAft>
          <a:spcPct val="0"/>
        </a:spcAft>
        <a:defRPr sz="3200">
          <a:solidFill>
            <a:schemeClr val="tx2"/>
          </a:solidFill>
          <a:latin typeface="Arial" pitchFamily="34" charset="0"/>
          <a:ea typeface="微软雅黑" pitchFamily="34" charset="-122"/>
        </a:defRPr>
      </a:lvl3pPr>
      <a:lvl4pPr algn="l" rtl="0" fontAlgn="base">
        <a:spcBef>
          <a:spcPct val="0"/>
        </a:spcBef>
        <a:spcAft>
          <a:spcPct val="0"/>
        </a:spcAft>
        <a:defRPr sz="3200">
          <a:solidFill>
            <a:schemeClr val="tx2"/>
          </a:solidFill>
          <a:latin typeface="Arial" pitchFamily="34" charset="0"/>
          <a:ea typeface="微软雅黑" pitchFamily="34" charset="-122"/>
        </a:defRPr>
      </a:lvl4pPr>
      <a:lvl5pPr algn="l" rtl="0" fontAlgn="base">
        <a:spcBef>
          <a:spcPct val="0"/>
        </a:spcBef>
        <a:spcAft>
          <a:spcPct val="0"/>
        </a:spcAft>
        <a:defRPr sz="3200">
          <a:solidFill>
            <a:schemeClr val="tx2"/>
          </a:solidFill>
          <a:latin typeface="Arial" pitchFamily="34" charset="0"/>
          <a:ea typeface="微软雅黑" pitchFamily="34" charset="-122"/>
        </a:defRPr>
      </a:lvl5pPr>
      <a:lvl6pPr marL="457200" algn="l" rtl="0" fontAlgn="base">
        <a:spcBef>
          <a:spcPct val="0"/>
        </a:spcBef>
        <a:spcAft>
          <a:spcPct val="0"/>
        </a:spcAft>
        <a:defRPr sz="3200">
          <a:solidFill>
            <a:schemeClr val="tx2"/>
          </a:solidFill>
          <a:latin typeface="Arial" pitchFamily="34" charset="0"/>
          <a:ea typeface="微软雅黑" pitchFamily="34" charset="-122"/>
        </a:defRPr>
      </a:lvl6pPr>
      <a:lvl7pPr marL="914400" algn="l" rtl="0" fontAlgn="base">
        <a:spcBef>
          <a:spcPct val="0"/>
        </a:spcBef>
        <a:spcAft>
          <a:spcPct val="0"/>
        </a:spcAft>
        <a:defRPr sz="3200">
          <a:solidFill>
            <a:schemeClr val="tx2"/>
          </a:solidFill>
          <a:latin typeface="Arial" pitchFamily="34" charset="0"/>
          <a:ea typeface="微软雅黑" pitchFamily="34" charset="-122"/>
        </a:defRPr>
      </a:lvl7pPr>
      <a:lvl8pPr marL="1371600" algn="l" rtl="0" fontAlgn="base">
        <a:spcBef>
          <a:spcPct val="0"/>
        </a:spcBef>
        <a:spcAft>
          <a:spcPct val="0"/>
        </a:spcAft>
        <a:defRPr sz="3200">
          <a:solidFill>
            <a:schemeClr val="tx2"/>
          </a:solidFill>
          <a:latin typeface="Arial" pitchFamily="34" charset="0"/>
          <a:ea typeface="微软雅黑" pitchFamily="34" charset="-122"/>
        </a:defRPr>
      </a:lvl8pPr>
      <a:lvl9pPr marL="1828800" algn="l" rtl="0" fontAlgn="base">
        <a:spcBef>
          <a:spcPct val="0"/>
        </a:spcBef>
        <a:spcAft>
          <a:spcPct val="0"/>
        </a:spcAft>
        <a:defRPr sz="32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ea typeface="+mn-ea"/>
        </a:defRPr>
      </a:lvl2pPr>
      <a:lvl3pPr marL="1143000" indent="-228600" algn="l" rtl="0" fontAlgn="base">
        <a:spcBef>
          <a:spcPct val="20000"/>
        </a:spcBef>
        <a:spcAft>
          <a:spcPct val="0"/>
        </a:spcAft>
        <a:buChar char="•"/>
        <a:defRPr>
          <a:solidFill>
            <a:schemeClr val="tx1"/>
          </a:solidFill>
          <a:latin typeface="+mn-lt"/>
          <a:ea typeface="+mn-ea"/>
        </a:defRPr>
      </a:lvl3pPr>
      <a:lvl4pPr marL="1600200" indent="-228600" algn="l" rtl="0" fontAlgn="base">
        <a:spcBef>
          <a:spcPct val="20000"/>
        </a:spcBef>
        <a:spcAft>
          <a:spcPct val="0"/>
        </a:spcAft>
        <a:buChar char="–"/>
        <a:defRPr sz="1600">
          <a:solidFill>
            <a:schemeClr val="tx1"/>
          </a:solidFill>
          <a:latin typeface="+mn-lt"/>
          <a:ea typeface="+mn-ea"/>
        </a:defRPr>
      </a:lvl4pPr>
      <a:lvl5pPr marL="2057400" indent="-228600" algn="l" rtl="0" fontAlgn="base">
        <a:spcBef>
          <a:spcPct val="20000"/>
        </a:spcBef>
        <a:spcAft>
          <a:spcPct val="0"/>
        </a:spcAft>
        <a:buChar char="»"/>
        <a:defRPr sz="16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Rectangle 10"/>
          <p:cNvSpPr>
            <a:spLocks noGrp="1" noChangeArrowheads="1"/>
          </p:cNvSpPr>
          <p:nvPr>
            <p:ph type="sldNum" sz="quarter" idx="4"/>
          </p:nvPr>
        </p:nvSpPr>
        <p:spPr bwMode="auto">
          <a:xfrm>
            <a:off x="468313" y="6524625"/>
            <a:ext cx="1439862"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lvl1pPr>
          </a:lstStyle>
          <a:p>
            <a:r>
              <a:rPr lang="zh-CN" altLang="zh-CN"/>
              <a:t>Page </a:t>
            </a:r>
            <a:r>
              <a:rPr lang="zh-CN" altLang="zh-CN">
                <a:sym typeface="MS UI Gothic" pitchFamily="34" charset="-128"/>
              </a:rPr>
              <a:t></a:t>
            </a:r>
            <a:r>
              <a:rPr lang="zh-CN" altLang="zh-CN"/>
              <a:t> </a:t>
            </a:r>
            <a:fld id="{25098ED6-8603-4F89-81EA-B22761348AA8}" type="slidenum">
              <a:rPr lang="zh-CN" altLang="zh-CN"/>
              <a:pPr/>
              <a:t>‹#›</a:t>
            </a:fld>
            <a:endParaRPr lang="zh-CN" altLang="zh-CN"/>
          </a:p>
        </p:txBody>
      </p:sp>
      <p:sp>
        <p:nvSpPr>
          <p:cNvPr id="8195" name="Rectangle 3"/>
          <p:cNvSpPr>
            <a:spLocks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8196" name="Rectangle 4"/>
          <p:cNvSpPr>
            <a:spLocks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666"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rtl="0" eaLnBrk="0" fontAlgn="base" hangingPunct="0">
        <a:spcBef>
          <a:spcPct val="0"/>
        </a:spcBef>
        <a:spcAft>
          <a:spcPct val="0"/>
        </a:spcAft>
        <a:defRPr sz="3200">
          <a:solidFill>
            <a:schemeClr val="accent2"/>
          </a:solidFill>
          <a:latin typeface="+mj-lt"/>
          <a:ea typeface="+mj-ea"/>
          <a:cs typeface="+mj-cs"/>
        </a:defRPr>
      </a:lvl1pPr>
      <a:lvl2pPr algn="l" rtl="0" eaLnBrk="0" fontAlgn="base" hangingPunct="0">
        <a:spcBef>
          <a:spcPct val="0"/>
        </a:spcBef>
        <a:spcAft>
          <a:spcPct val="0"/>
        </a:spcAft>
        <a:defRPr sz="3200">
          <a:solidFill>
            <a:schemeClr val="accent2"/>
          </a:solidFill>
          <a:latin typeface="Arial" pitchFamily="34" charset="0"/>
          <a:ea typeface="微软雅黑" pitchFamily="34" charset="-122"/>
        </a:defRPr>
      </a:lvl2pPr>
      <a:lvl3pPr algn="l" rtl="0" eaLnBrk="0" fontAlgn="base" hangingPunct="0">
        <a:spcBef>
          <a:spcPct val="0"/>
        </a:spcBef>
        <a:spcAft>
          <a:spcPct val="0"/>
        </a:spcAft>
        <a:defRPr sz="3200">
          <a:solidFill>
            <a:schemeClr val="accent2"/>
          </a:solidFill>
          <a:latin typeface="Arial" pitchFamily="34" charset="0"/>
          <a:ea typeface="微软雅黑" pitchFamily="34" charset="-122"/>
        </a:defRPr>
      </a:lvl3pPr>
      <a:lvl4pPr algn="l" rtl="0" eaLnBrk="0" fontAlgn="base" hangingPunct="0">
        <a:spcBef>
          <a:spcPct val="0"/>
        </a:spcBef>
        <a:spcAft>
          <a:spcPct val="0"/>
        </a:spcAft>
        <a:defRPr sz="3200">
          <a:solidFill>
            <a:schemeClr val="accent2"/>
          </a:solidFill>
          <a:latin typeface="Arial" pitchFamily="34" charset="0"/>
          <a:ea typeface="微软雅黑" pitchFamily="34" charset="-122"/>
        </a:defRPr>
      </a:lvl4pPr>
      <a:lvl5pPr algn="l" rtl="0" eaLnBrk="0" fontAlgn="base" hangingPunct="0">
        <a:spcBef>
          <a:spcPct val="0"/>
        </a:spcBef>
        <a:spcAft>
          <a:spcPct val="0"/>
        </a:spcAft>
        <a:defRPr sz="3200">
          <a:solidFill>
            <a:schemeClr val="accent2"/>
          </a:solidFill>
          <a:latin typeface="Arial" pitchFamily="34" charset="0"/>
          <a:ea typeface="微软雅黑" pitchFamily="34" charset="-122"/>
        </a:defRPr>
      </a:lvl5pPr>
      <a:lvl6pPr marL="457200" algn="l" rtl="0" eaLnBrk="0" fontAlgn="base" hangingPunct="0">
        <a:spcBef>
          <a:spcPct val="0"/>
        </a:spcBef>
        <a:spcAft>
          <a:spcPct val="0"/>
        </a:spcAft>
        <a:defRPr sz="3200">
          <a:solidFill>
            <a:schemeClr val="accent2"/>
          </a:solidFill>
          <a:latin typeface="Arial" pitchFamily="34" charset="0"/>
          <a:ea typeface="微软雅黑" pitchFamily="34" charset="-122"/>
        </a:defRPr>
      </a:lvl6pPr>
      <a:lvl7pPr marL="914400" algn="l" rtl="0" eaLnBrk="0" fontAlgn="base" hangingPunct="0">
        <a:spcBef>
          <a:spcPct val="0"/>
        </a:spcBef>
        <a:spcAft>
          <a:spcPct val="0"/>
        </a:spcAft>
        <a:defRPr sz="3200">
          <a:solidFill>
            <a:schemeClr val="accent2"/>
          </a:solidFill>
          <a:latin typeface="Arial" pitchFamily="34" charset="0"/>
          <a:ea typeface="微软雅黑" pitchFamily="34" charset="-122"/>
        </a:defRPr>
      </a:lvl7pPr>
      <a:lvl8pPr marL="1371600" algn="l" rtl="0" eaLnBrk="0" fontAlgn="base" hangingPunct="0">
        <a:spcBef>
          <a:spcPct val="0"/>
        </a:spcBef>
        <a:spcAft>
          <a:spcPct val="0"/>
        </a:spcAft>
        <a:defRPr sz="3200">
          <a:solidFill>
            <a:schemeClr val="accent2"/>
          </a:solidFill>
          <a:latin typeface="Arial" pitchFamily="34" charset="0"/>
          <a:ea typeface="微软雅黑" pitchFamily="34" charset="-122"/>
        </a:defRPr>
      </a:lvl8pPr>
      <a:lvl9pPr marL="1828800" algn="l" rtl="0" eaLnBrk="0" fontAlgn="base" hangingPunct="0">
        <a:spcBef>
          <a:spcPct val="0"/>
        </a:spcBef>
        <a:spcAft>
          <a:spcPct val="0"/>
        </a:spcAft>
        <a:defRPr sz="3200">
          <a:solidFill>
            <a:schemeClr val="accent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itchFamily="2" charset="2"/>
        <a:buChar char="n"/>
        <a:defRPr>
          <a:solidFill>
            <a:schemeClr val="tx1"/>
          </a:solidFill>
          <a:latin typeface="+mn-lt"/>
          <a:ea typeface="+mn-ea"/>
        </a:defRPr>
      </a:lvl3pPr>
      <a:lvl4pPr marL="1600200" indent="-228600" algn="l" rtl="0" eaLnBrk="0" fontAlgn="base" hangingPunct="0">
        <a:spcBef>
          <a:spcPct val="20000"/>
        </a:spcBef>
        <a:spcAft>
          <a:spcPct val="0"/>
        </a:spcAft>
        <a:buClr>
          <a:schemeClr val="accent1"/>
        </a:buClr>
        <a:buFont typeface="Wingdings" pitchFamily="2" charset="2"/>
        <a:buChar char="n"/>
        <a:defRPr sz="1600">
          <a:solidFill>
            <a:schemeClr val="tx1"/>
          </a:solidFill>
          <a:latin typeface="+mn-lt"/>
          <a:ea typeface="+mn-ea"/>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45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43" name="Rectangle 3"/>
          <p:cNvSpPr>
            <a:spLocks noGrp="1" noChangeArrowheads="1"/>
          </p:cNvSpPr>
          <p:nvPr>
            <p:ph type="body" idx="1"/>
          </p:nvPr>
        </p:nvSpPr>
        <p:spPr bwMode="auto">
          <a:xfrm>
            <a:off x="457200" y="1601788"/>
            <a:ext cx="8229600" cy="4524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44" name="Rectangle 4"/>
          <p:cNvSpPr>
            <a:spLocks noGrp="1" noChangeArrowheads="1"/>
          </p:cNvSpPr>
          <p:nvPr>
            <p:ph type="dt" sz="half" idx="2"/>
          </p:nvPr>
        </p:nvSpPr>
        <p:spPr bwMode="auto">
          <a:xfrm>
            <a:off x="457200" y="6243638"/>
            <a:ext cx="2133600" cy="4778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CC6600"/>
                </a:solidFill>
              </a:defRPr>
            </a:lvl1pPr>
          </a:lstStyle>
          <a:p>
            <a:fld id="{D7FA382F-459E-4DA5-831B-86CB6A326F99}" type="datetime1">
              <a:rPr lang="zh-CN" altLang="en-US"/>
              <a:pPr/>
              <a:t>2016-11-15</a:t>
            </a:fld>
            <a:endParaRPr lang="zh-CN" altLang="zh-CN"/>
          </a:p>
        </p:txBody>
      </p:sp>
      <p:sp>
        <p:nvSpPr>
          <p:cNvPr id="10245" name="Rectangle 5"/>
          <p:cNvSpPr>
            <a:spLocks noGrp="1" noChangeArrowheads="1"/>
          </p:cNvSpPr>
          <p:nvPr>
            <p:ph type="ftr" sz="quarter" idx="3"/>
          </p:nvPr>
        </p:nvSpPr>
        <p:spPr bwMode="auto">
          <a:xfrm>
            <a:off x="3124200" y="6243638"/>
            <a:ext cx="2895600" cy="4778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CC6600"/>
                </a:solidFill>
              </a:defRPr>
            </a:lvl1pPr>
          </a:lstStyle>
          <a:p>
            <a:endParaRPr lang="zh-CN" altLang="zh-CN"/>
          </a:p>
        </p:txBody>
      </p:sp>
      <p:sp>
        <p:nvSpPr>
          <p:cNvPr id="10246" name="Rectangle 6"/>
          <p:cNvSpPr>
            <a:spLocks noGrp="1" noChangeArrowheads="1"/>
          </p:cNvSpPr>
          <p:nvPr>
            <p:ph type="sldNum" sz="quarter" idx="4"/>
          </p:nvPr>
        </p:nvSpPr>
        <p:spPr bwMode="auto">
          <a:xfrm>
            <a:off x="6553200" y="6243638"/>
            <a:ext cx="2133600" cy="4778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CC6600"/>
                </a:solidFill>
              </a:defRPr>
            </a:lvl1pPr>
          </a:lstStyle>
          <a:p>
            <a:fld id="{400A72B2-FC23-45CD-9F15-67408F87C42F}"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68"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rtl="0" fontAlgn="base">
        <a:spcBef>
          <a:spcPct val="0"/>
        </a:spcBef>
        <a:spcAft>
          <a:spcPct val="0"/>
        </a:spcAft>
        <a:defRPr sz="3200" b="1">
          <a:solidFill>
            <a:srgbClr val="CC6600"/>
          </a:solidFill>
          <a:latin typeface="+mj-lt"/>
          <a:ea typeface="+mj-ea"/>
          <a:cs typeface="+mj-cs"/>
        </a:defRPr>
      </a:lvl1pPr>
      <a:lvl2pPr algn="l" rtl="0" fontAlgn="base">
        <a:spcBef>
          <a:spcPct val="0"/>
        </a:spcBef>
        <a:spcAft>
          <a:spcPct val="0"/>
        </a:spcAft>
        <a:defRPr sz="3200" b="1">
          <a:solidFill>
            <a:srgbClr val="CC6600"/>
          </a:solidFill>
          <a:latin typeface="Arial" pitchFamily="34" charset="0"/>
          <a:ea typeface="微软雅黑" pitchFamily="34" charset="-122"/>
        </a:defRPr>
      </a:lvl2pPr>
      <a:lvl3pPr algn="l" rtl="0" fontAlgn="base">
        <a:spcBef>
          <a:spcPct val="0"/>
        </a:spcBef>
        <a:spcAft>
          <a:spcPct val="0"/>
        </a:spcAft>
        <a:defRPr sz="3200" b="1">
          <a:solidFill>
            <a:srgbClr val="CC6600"/>
          </a:solidFill>
          <a:latin typeface="Arial" pitchFamily="34" charset="0"/>
          <a:ea typeface="微软雅黑" pitchFamily="34" charset="-122"/>
        </a:defRPr>
      </a:lvl3pPr>
      <a:lvl4pPr algn="l" rtl="0" fontAlgn="base">
        <a:spcBef>
          <a:spcPct val="0"/>
        </a:spcBef>
        <a:spcAft>
          <a:spcPct val="0"/>
        </a:spcAft>
        <a:defRPr sz="3200" b="1">
          <a:solidFill>
            <a:srgbClr val="CC6600"/>
          </a:solidFill>
          <a:latin typeface="Arial" pitchFamily="34" charset="0"/>
          <a:ea typeface="微软雅黑" pitchFamily="34" charset="-122"/>
        </a:defRPr>
      </a:lvl4pPr>
      <a:lvl5pPr algn="l" rtl="0" fontAlgn="base">
        <a:spcBef>
          <a:spcPct val="0"/>
        </a:spcBef>
        <a:spcAft>
          <a:spcPct val="0"/>
        </a:spcAft>
        <a:defRPr sz="3200" b="1">
          <a:solidFill>
            <a:srgbClr val="CC6600"/>
          </a:solidFill>
          <a:latin typeface="Arial" pitchFamily="34" charset="0"/>
          <a:ea typeface="微软雅黑" pitchFamily="34" charset="-122"/>
        </a:defRPr>
      </a:lvl5pPr>
      <a:lvl6pPr marL="457200" algn="l" rtl="0" fontAlgn="base">
        <a:spcBef>
          <a:spcPct val="0"/>
        </a:spcBef>
        <a:spcAft>
          <a:spcPct val="0"/>
        </a:spcAft>
        <a:defRPr sz="3200" b="1">
          <a:solidFill>
            <a:srgbClr val="CC6600"/>
          </a:solidFill>
          <a:latin typeface="Arial" pitchFamily="34" charset="0"/>
          <a:ea typeface="微软雅黑" pitchFamily="34" charset="-122"/>
        </a:defRPr>
      </a:lvl6pPr>
      <a:lvl7pPr marL="914400" algn="l" rtl="0" fontAlgn="base">
        <a:spcBef>
          <a:spcPct val="0"/>
        </a:spcBef>
        <a:spcAft>
          <a:spcPct val="0"/>
        </a:spcAft>
        <a:defRPr sz="3200" b="1">
          <a:solidFill>
            <a:srgbClr val="CC6600"/>
          </a:solidFill>
          <a:latin typeface="Arial" pitchFamily="34" charset="0"/>
          <a:ea typeface="微软雅黑" pitchFamily="34" charset="-122"/>
        </a:defRPr>
      </a:lvl7pPr>
      <a:lvl8pPr marL="1371600" algn="l" rtl="0" fontAlgn="base">
        <a:spcBef>
          <a:spcPct val="0"/>
        </a:spcBef>
        <a:spcAft>
          <a:spcPct val="0"/>
        </a:spcAft>
        <a:defRPr sz="3200" b="1">
          <a:solidFill>
            <a:srgbClr val="CC6600"/>
          </a:solidFill>
          <a:latin typeface="Arial" pitchFamily="34" charset="0"/>
          <a:ea typeface="微软雅黑" pitchFamily="34" charset="-122"/>
        </a:defRPr>
      </a:lvl8pPr>
      <a:lvl9pPr marL="1828800" algn="l" rtl="0" fontAlgn="base">
        <a:spcBef>
          <a:spcPct val="0"/>
        </a:spcBef>
        <a:spcAft>
          <a:spcPct val="0"/>
        </a:spcAft>
        <a:defRPr sz="3200" b="1">
          <a:solidFill>
            <a:srgbClr val="CC6600"/>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400">
          <a:solidFill>
            <a:srgbClr val="CC6600"/>
          </a:solidFill>
          <a:latin typeface="+mn-lt"/>
          <a:ea typeface="+mn-ea"/>
          <a:cs typeface="+mn-cs"/>
        </a:defRPr>
      </a:lvl1pPr>
      <a:lvl2pPr marL="742950" indent="-285750" algn="l" rtl="0" fontAlgn="base">
        <a:spcBef>
          <a:spcPct val="20000"/>
        </a:spcBef>
        <a:spcAft>
          <a:spcPct val="0"/>
        </a:spcAft>
        <a:buChar char="–"/>
        <a:defRPr sz="2000">
          <a:solidFill>
            <a:srgbClr val="CC6600"/>
          </a:solidFill>
          <a:latin typeface="+mn-lt"/>
          <a:ea typeface="+mn-ea"/>
        </a:defRPr>
      </a:lvl2pPr>
      <a:lvl3pPr marL="1143000" indent="-228600" algn="l" rtl="0" fontAlgn="base">
        <a:spcBef>
          <a:spcPct val="20000"/>
        </a:spcBef>
        <a:spcAft>
          <a:spcPct val="0"/>
        </a:spcAft>
        <a:buChar char="•"/>
        <a:defRPr>
          <a:solidFill>
            <a:srgbClr val="CC6600"/>
          </a:solidFill>
          <a:latin typeface="+mn-lt"/>
          <a:ea typeface="+mn-ea"/>
        </a:defRPr>
      </a:lvl3pPr>
      <a:lvl4pPr marL="1600200" indent="-228600" algn="l" rtl="0" fontAlgn="base">
        <a:spcBef>
          <a:spcPct val="20000"/>
        </a:spcBef>
        <a:spcAft>
          <a:spcPct val="0"/>
        </a:spcAft>
        <a:buChar char="–"/>
        <a:defRPr sz="1600">
          <a:solidFill>
            <a:srgbClr val="CC6600"/>
          </a:solidFill>
          <a:latin typeface="+mn-lt"/>
          <a:ea typeface="+mn-ea"/>
        </a:defRPr>
      </a:lvl4pPr>
      <a:lvl5pPr marL="2057400" indent="-228600" algn="l" rtl="0" fontAlgn="base">
        <a:spcBef>
          <a:spcPct val="20000"/>
        </a:spcBef>
        <a:spcAft>
          <a:spcPct val="0"/>
        </a:spcAft>
        <a:buChar char="»"/>
        <a:defRPr sz="1600">
          <a:solidFill>
            <a:srgbClr val="CC6600"/>
          </a:solidFill>
          <a:latin typeface="+mn-lt"/>
          <a:ea typeface="+mn-ea"/>
        </a:defRPr>
      </a:lvl5pPr>
      <a:lvl6pPr marL="2514600" indent="-228600" algn="l" rtl="0" fontAlgn="base">
        <a:spcBef>
          <a:spcPct val="20000"/>
        </a:spcBef>
        <a:spcAft>
          <a:spcPct val="0"/>
        </a:spcAft>
        <a:buChar char="»"/>
        <a:defRPr sz="1600">
          <a:solidFill>
            <a:srgbClr val="CC6600"/>
          </a:solidFill>
          <a:latin typeface="+mn-lt"/>
          <a:ea typeface="+mn-ea"/>
        </a:defRPr>
      </a:lvl6pPr>
      <a:lvl7pPr marL="2971800" indent="-228600" algn="l" rtl="0" fontAlgn="base">
        <a:spcBef>
          <a:spcPct val="20000"/>
        </a:spcBef>
        <a:spcAft>
          <a:spcPct val="0"/>
        </a:spcAft>
        <a:buChar char="»"/>
        <a:defRPr sz="1600">
          <a:solidFill>
            <a:srgbClr val="CC6600"/>
          </a:solidFill>
          <a:latin typeface="+mn-lt"/>
          <a:ea typeface="+mn-ea"/>
        </a:defRPr>
      </a:lvl7pPr>
      <a:lvl8pPr marL="3429000" indent="-228600" algn="l" rtl="0" fontAlgn="base">
        <a:spcBef>
          <a:spcPct val="20000"/>
        </a:spcBef>
        <a:spcAft>
          <a:spcPct val="0"/>
        </a:spcAft>
        <a:buChar char="»"/>
        <a:defRPr sz="1600">
          <a:solidFill>
            <a:srgbClr val="CC6600"/>
          </a:solidFill>
          <a:latin typeface="+mn-lt"/>
          <a:ea typeface="+mn-ea"/>
        </a:defRPr>
      </a:lvl8pPr>
      <a:lvl9pPr marL="3886200" indent="-228600" algn="l" rtl="0" fontAlgn="base">
        <a:spcBef>
          <a:spcPct val="20000"/>
        </a:spcBef>
        <a:spcAft>
          <a:spcPct val="0"/>
        </a:spcAft>
        <a:buChar char="»"/>
        <a:defRPr sz="1600">
          <a:solidFill>
            <a:srgbClr val="CC66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Rectangle 2"/>
          <p:cNvSpPr>
            <a:spLocks noChangeArrowheads="1"/>
          </p:cNvSpPr>
          <p:nvPr>
            <p:ph type="title"/>
          </p:nvPr>
        </p:nvSpPr>
        <p:spPr bwMode="auto">
          <a:xfrm>
            <a:off x="457200" y="153988"/>
            <a:ext cx="8229600" cy="8366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2291" name="Rectangle 3"/>
          <p:cNvSpPr>
            <a:spLocks noChangeArrowheads="1"/>
          </p:cNvSpPr>
          <p:nvPr>
            <p:ph type="body" idx="1"/>
          </p:nvPr>
        </p:nvSpPr>
        <p:spPr bwMode="auto">
          <a:xfrm>
            <a:off x="457200" y="1219200"/>
            <a:ext cx="8229600" cy="4906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674"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transition spd="med">
    <p:fade thruBlk="1"/>
  </p:transition>
  <p:txStyles>
    <p:titleStyle>
      <a:lvl1pPr algn="l" rtl="0" fontAlgn="base">
        <a:spcBef>
          <a:spcPct val="0"/>
        </a:spcBef>
        <a:spcAft>
          <a:spcPct val="0"/>
        </a:spcAft>
        <a:defRPr sz="2800">
          <a:solidFill>
            <a:srgbClr val="336699"/>
          </a:solidFill>
          <a:latin typeface="+mj-lt"/>
          <a:ea typeface="+mj-ea"/>
          <a:cs typeface="+mj-cs"/>
        </a:defRPr>
      </a:lvl1pPr>
      <a:lvl2pPr algn="l" rtl="0" fontAlgn="base">
        <a:spcBef>
          <a:spcPct val="0"/>
        </a:spcBef>
        <a:spcAft>
          <a:spcPct val="0"/>
        </a:spcAft>
        <a:defRPr sz="2800">
          <a:solidFill>
            <a:srgbClr val="336699"/>
          </a:solidFill>
          <a:latin typeface="Franklin Gothic Medium" pitchFamily="34" charset="0"/>
          <a:ea typeface="微软雅黑" pitchFamily="34" charset="-122"/>
        </a:defRPr>
      </a:lvl2pPr>
      <a:lvl3pPr algn="l" rtl="0" fontAlgn="base">
        <a:spcBef>
          <a:spcPct val="0"/>
        </a:spcBef>
        <a:spcAft>
          <a:spcPct val="0"/>
        </a:spcAft>
        <a:defRPr sz="2800">
          <a:solidFill>
            <a:srgbClr val="336699"/>
          </a:solidFill>
          <a:latin typeface="Franklin Gothic Medium" pitchFamily="34" charset="0"/>
          <a:ea typeface="微软雅黑" pitchFamily="34" charset="-122"/>
        </a:defRPr>
      </a:lvl3pPr>
      <a:lvl4pPr algn="l" rtl="0" fontAlgn="base">
        <a:spcBef>
          <a:spcPct val="0"/>
        </a:spcBef>
        <a:spcAft>
          <a:spcPct val="0"/>
        </a:spcAft>
        <a:defRPr sz="2800">
          <a:solidFill>
            <a:srgbClr val="336699"/>
          </a:solidFill>
          <a:latin typeface="Franklin Gothic Medium" pitchFamily="34" charset="0"/>
          <a:ea typeface="微软雅黑" pitchFamily="34" charset="-122"/>
        </a:defRPr>
      </a:lvl4pPr>
      <a:lvl5pPr algn="l" rtl="0" fontAlgn="base">
        <a:spcBef>
          <a:spcPct val="0"/>
        </a:spcBef>
        <a:spcAft>
          <a:spcPct val="0"/>
        </a:spcAft>
        <a:defRPr sz="2800">
          <a:solidFill>
            <a:srgbClr val="336699"/>
          </a:solidFill>
          <a:latin typeface="Franklin Gothic Medium" pitchFamily="34" charset="0"/>
          <a:ea typeface="微软雅黑" pitchFamily="34" charset="-122"/>
        </a:defRPr>
      </a:lvl5pPr>
      <a:lvl6pPr marL="457200" algn="l" rtl="0" fontAlgn="base">
        <a:spcBef>
          <a:spcPct val="0"/>
        </a:spcBef>
        <a:spcAft>
          <a:spcPct val="0"/>
        </a:spcAft>
        <a:defRPr sz="2800">
          <a:solidFill>
            <a:srgbClr val="336699"/>
          </a:solidFill>
          <a:latin typeface="Franklin Gothic Medium" pitchFamily="34" charset="0"/>
          <a:ea typeface="微软雅黑" pitchFamily="34" charset="-122"/>
        </a:defRPr>
      </a:lvl6pPr>
      <a:lvl7pPr marL="914400" algn="l" rtl="0" fontAlgn="base">
        <a:spcBef>
          <a:spcPct val="0"/>
        </a:spcBef>
        <a:spcAft>
          <a:spcPct val="0"/>
        </a:spcAft>
        <a:defRPr sz="2800">
          <a:solidFill>
            <a:srgbClr val="336699"/>
          </a:solidFill>
          <a:latin typeface="Franklin Gothic Medium" pitchFamily="34" charset="0"/>
          <a:ea typeface="微软雅黑" pitchFamily="34" charset="-122"/>
        </a:defRPr>
      </a:lvl7pPr>
      <a:lvl8pPr marL="1371600" algn="l" rtl="0" fontAlgn="base">
        <a:spcBef>
          <a:spcPct val="0"/>
        </a:spcBef>
        <a:spcAft>
          <a:spcPct val="0"/>
        </a:spcAft>
        <a:defRPr sz="2800">
          <a:solidFill>
            <a:srgbClr val="336699"/>
          </a:solidFill>
          <a:latin typeface="Franklin Gothic Medium" pitchFamily="34" charset="0"/>
          <a:ea typeface="微软雅黑" pitchFamily="34" charset="-122"/>
        </a:defRPr>
      </a:lvl8pPr>
      <a:lvl9pPr marL="1828800" algn="l" rtl="0" fontAlgn="base">
        <a:spcBef>
          <a:spcPct val="0"/>
        </a:spcBef>
        <a:spcAft>
          <a:spcPct val="0"/>
        </a:spcAft>
        <a:defRPr sz="2800">
          <a:solidFill>
            <a:srgbClr val="336699"/>
          </a:solidFill>
          <a:latin typeface="Franklin Gothic Medium" pitchFamily="34" charset="0"/>
          <a:ea typeface="微软雅黑" pitchFamily="34" charset="-122"/>
        </a:defRPr>
      </a:lvl9pPr>
    </p:titleStyle>
    <p:bodyStyle>
      <a:lvl1pPr marL="342900" indent="-342900" algn="l" rtl="0" fontAlgn="base">
        <a:spcBef>
          <a:spcPct val="20000"/>
        </a:spcBef>
        <a:spcAft>
          <a:spcPct val="0"/>
        </a:spcAft>
        <a:buSzPct val="200000"/>
        <a:defRPr sz="2000">
          <a:solidFill>
            <a:srgbClr val="336699"/>
          </a:solidFill>
          <a:latin typeface="+mn-lt"/>
          <a:ea typeface="+mn-ea"/>
          <a:cs typeface="+mn-cs"/>
        </a:defRPr>
      </a:lvl1pPr>
      <a:lvl2pPr marL="742950" indent="-285750" algn="l" rtl="0" fontAlgn="base">
        <a:spcBef>
          <a:spcPct val="20000"/>
        </a:spcBef>
        <a:spcAft>
          <a:spcPct val="0"/>
        </a:spcAft>
        <a:buSzPct val="200000"/>
        <a:defRPr>
          <a:solidFill>
            <a:srgbClr val="336699"/>
          </a:solidFill>
          <a:latin typeface="+mn-lt"/>
          <a:ea typeface="+mn-ea"/>
        </a:defRPr>
      </a:lvl2pPr>
      <a:lvl3pPr marL="1143000" indent="-228600" algn="l" rtl="0" fontAlgn="base">
        <a:spcBef>
          <a:spcPct val="20000"/>
        </a:spcBef>
        <a:spcAft>
          <a:spcPct val="0"/>
        </a:spcAft>
        <a:buSzPct val="200000"/>
        <a:defRPr sz="1600">
          <a:solidFill>
            <a:srgbClr val="336699"/>
          </a:solidFill>
          <a:latin typeface="+mn-lt"/>
          <a:ea typeface="+mn-ea"/>
        </a:defRPr>
      </a:lvl3pPr>
      <a:lvl4pPr marL="1600200" indent="-228600" algn="l" rtl="0" fontAlgn="base">
        <a:spcBef>
          <a:spcPct val="20000"/>
        </a:spcBef>
        <a:spcAft>
          <a:spcPct val="0"/>
        </a:spcAft>
        <a:buSzPct val="200000"/>
        <a:defRPr sz="1400">
          <a:solidFill>
            <a:srgbClr val="336699"/>
          </a:solidFill>
          <a:latin typeface="+mn-lt"/>
          <a:ea typeface="+mn-ea"/>
        </a:defRPr>
      </a:lvl4pPr>
      <a:lvl5pPr marL="2057400" indent="-228600" algn="l" rtl="0" fontAlgn="base">
        <a:spcBef>
          <a:spcPct val="20000"/>
        </a:spcBef>
        <a:spcAft>
          <a:spcPct val="0"/>
        </a:spcAft>
        <a:buSzPct val="200000"/>
        <a:defRPr sz="1400">
          <a:solidFill>
            <a:srgbClr val="336699"/>
          </a:solidFill>
          <a:latin typeface="+mn-lt"/>
          <a:ea typeface="+mn-ea"/>
        </a:defRPr>
      </a:lvl5pPr>
      <a:lvl6pPr marL="2514600" indent="-228600" algn="l" rtl="0" fontAlgn="base">
        <a:spcBef>
          <a:spcPct val="20000"/>
        </a:spcBef>
        <a:spcAft>
          <a:spcPct val="0"/>
        </a:spcAft>
        <a:buSzPct val="200000"/>
        <a:defRPr sz="1400">
          <a:solidFill>
            <a:srgbClr val="336699"/>
          </a:solidFill>
          <a:latin typeface="+mn-lt"/>
          <a:ea typeface="+mn-ea"/>
        </a:defRPr>
      </a:lvl6pPr>
      <a:lvl7pPr marL="2971800" indent="-228600" algn="l" rtl="0" fontAlgn="base">
        <a:spcBef>
          <a:spcPct val="20000"/>
        </a:spcBef>
        <a:spcAft>
          <a:spcPct val="0"/>
        </a:spcAft>
        <a:buSzPct val="200000"/>
        <a:defRPr sz="1400">
          <a:solidFill>
            <a:srgbClr val="336699"/>
          </a:solidFill>
          <a:latin typeface="+mn-lt"/>
          <a:ea typeface="+mn-ea"/>
        </a:defRPr>
      </a:lvl7pPr>
      <a:lvl8pPr marL="3429000" indent="-228600" algn="l" rtl="0" fontAlgn="base">
        <a:spcBef>
          <a:spcPct val="20000"/>
        </a:spcBef>
        <a:spcAft>
          <a:spcPct val="0"/>
        </a:spcAft>
        <a:buSzPct val="200000"/>
        <a:defRPr sz="1400">
          <a:solidFill>
            <a:srgbClr val="336699"/>
          </a:solidFill>
          <a:latin typeface="+mn-lt"/>
          <a:ea typeface="+mn-ea"/>
        </a:defRPr>
      </a:lvl8pPr>
      <a:lvl9pPr marL="3886200" indent="-228600" algn="l" rtl="0" fontAlgn="base">
        <a:spcBef>
          <a:spcPct val="20000"/>
        </a:spcBef>
        <a:spcAft>
          <a:spcPct val="0"/>
        </a:spcAft>
        <a:buSzPct val="200000"/>
        <a:defRPr sz="1400">
          <a:solidFill>
            <a:srgbClr val="336699"/>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1476375" y="276225"/>
            <a:ext cx="7210425" cy="11414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4339" name="Rectangle 3"/>
          <p:cNvSpPr>
            <a:spLocks noGrp="1" noChangeArrowheads="1"/>
          </p:cNvSpPr>
          <p:nvPr>
            <p:ph type="body" idx="1"/>
          </p:nvPr>
        </p:nvSpPr>
        <p:spPr bwMode="auto">
          <a:xfrm>
            <a:off x="1476375" y="1600200"/>
            <a:ext cx="721042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434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A3AD59F9-907B-4D27-B0BD-270A834D05E5}" type="datetime1">
              <a:rPr lang="zh-CN" altLang="en-US"/>
              <a:pPr/>
              <a:t>2016-11-15</a:t>
            </a:fld>
            <a:endParaRPr lang="zh-CN" altLang="zh-CN"/>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zh-CN" altLang="zh-CN"/>
          </a:p>
        </p:txBody>
      </p:sp>
      <p:sp>
        <p:nvSpPr>
          <p:cNvPr id="1434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F814730-23CE-4735-BBE1-756104E042A2}"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76"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fontAlgn="base">
        <a:spcBef>
          <a:spcPct val="0"/>
        </a:spcBef>
        <a:spcAft>
          <a:spcPct val="0"/>
        </a:spcAft>
        <a:defRPr sz="3200">
          <a:solidFill>
            <a:srgbClr val="80A331"/>
          </a:solidFill>
          <a:latin typeface="+mj-lt"/>
          <a:ea typeface="+mj-ea"/>
          <a:cs typeface="+mj-cs"/>
        </a:defRPr>
      </a:lvl1pPr>
      <a:lvl2pPr algn="l" rtl="0" fontAlgn="base">
        <a:spcBef>
          <a:spcPct val="0"/>
        </a:spcBef>
        <a:spcAft>
          <a:spcPct val="0"/>
        </a:spcAft>
        <a:defRPr sz="3200">
          <a:solidFill>
            <a:srgbClr val="80A331"/>
          </a:solidFill>
          <a:latin typeface="Arial" pitchFamily="34" charset="0"/>
          <a:ea typeface="微软雅黑" pitchFamily="34" charset="-122"/>
        </a:defRPr>
      </a:lvl2pPr>
      <a:lvl3pPr algn="l" rtl="0" fontAlgn="base">
        <a:spcBef>
          <a:spcPct val="0"/>
        </a:spcBef>
        <a:spcAft>
          <a:spcPct val="0"/>
        </a:spcAft>
        <a:defRPr sz="3200">
          <a:solidFill>
            <a:srgbClr val="80A331"/>
          </a:solidFill>
          <a:latin typeface="Arial" pitchFamily="34" charset="0"/>
          <a:ea typeface="微软雅黑" pitchFamily="34" charset="-122"/>
        </a:defRPr>
      </a:lvl3pPr>
      <a:lvl4pPr algn="l" rtl="0" fontAlgn="base">
        <a:spcBef>
          <a:spcPct val="0"/>
        </a:spcBef>
        <a:spcAft>
          <a:spcPct val="0"/>
        </a:spcAft>
        <a:defRPr sz="3200">
          <a:solidFill>
            <a:srgbClr val="80A331"/>
          </a:solidFill>
          <a:latin typeface="Arial" pitchFamily="34" charset="0"/>
          <a:ea typeface="微软雅黑" pitchFamily="34" charset="-122"/>
        </a:defRPr>
      </a:lvl4pPr>
      <a:lvl5pPr algn="l" rtl="0" fontAlgn="base">
        <a:spcBef>
          <a:spcPct val="0"/>
        </a:spcBef>
        <a:spcAft>
          <a:spcPct val="0"/>
        </a:spcAft>
        <a:defRPr sz="3200">
          <a:solidFill>
            <a:srgbClr val="80A331"/>
          </a:solidFill>
          <a:latin typeface="Arial" pitchFamily="34" charset="0"/>
          <a:ea typeface="微软雅黑" pitchFamily="34" charset="-122"/>
        </a:defRPr>
      </a:lvl5pPr>
      <a:lvl6pPr marL="457200" algn="l" rtl="0" fontAlgn="base">
        <a:spcBef>
          <a:spcPct val="0"/>
        </a:spcBef>
        <a:spcAft>
          <a:spcPct val="0"/>
        </a:spcAft>
        <a:defRPr sz="3200">
          <a:solidFill>
            <a:srgbClr val="80A331"/>
          </a:solidFill>
          <a:latin typeface="Arial" pitchFamily="34" charset="0"/>
          <a:ea typeface="微软雅黑" pitchFamily="34" charset="-122"/>
        </a:defRPr>
      </a:lvl6pPr>
      <a:lvl7pPr marL="914400" algn="l" rtl="0" fontAlgn="base">
        <a:spcBef>
          <a:spcPct val="0"/>
        </a:spcBef>
        <a:spcAft>
          <a:spcPct val="0"/>
        </a:spcAft>
        <a:defRPr sz="3200">
          <a:solidFill>
            <a:srgbClr val="80A331"/>
          </a:solidFill>
          <a:latin typeface="Arial" pitchFamily="34" charset="0"/>
          <a:ea typeface="微软雅黑" pitchFamily="34" charset="-122"/>
        </a:defRPr>
      </a:lvl7pPr>
      <a:lvl8pPr marL="1371600" algn="l" rtl="0" fontAlgn="base">
        <a:spcBef>
          <a:spcPct val="0"/>
        </a:spcBef>
        <a:spcAft>
          <a:spcPct val="0"/>
        </a:spcAft>
        <a:defRPr sz="3200">
          <a:solidFill>
            <a:srgbClr val="80A331"/>
          </a:solidFill>
          <a:latin typeface="Arial" pitchFamily="34" charset="0"/>
          <a:ea typeface="微软雅黑" pitchFamily="34" charset="-122"/>
        </a:defRPr>
      </a:lvl8pPr>
      <a:lvl9pPr marL="1828800" algn="l" rtl="0" fontAlgn="base">
        <a:spcBef>
          <a:spcPct val="0"/>
        </a:spcBef>
        <a:spcAft>
          <a:spcPct val="0"/>
        </a:spcAft>
        <a:defRPr sz="3200">
          <a:solidFill>
            <a:srgbClr val="80A331"/>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ea typeface="+mn-ea"/>
        </a:defRPr>
      </a:lvl2pPr>
      <a:lvl3pPr marL="1143000" indent="-228600" algn="l" rtl="0" fontAlgn="base">
        <a:spcBef>
          <a:spcPct val="20000"/>
        </a:spcBef>
        <a:spcAft>
          <a:spcPct val="0"/>
        </a:spcAft>
        <a:buChar char="•"/>
        <a:defRPr>
          <a:solidFill>
            <a:schemeClr val="tx1"/>
          </a:solidFill>
          <a:latin typeface="+mn-lt"/>
          <a:ea typeface="+mn-ea"/>
        </a:defRPr>
      </a:lvl3pPr>
      <a:lvl4pPr marL="1600200" indent="-228600" algn="l" rtl="0" fontAlgn="base">
        <a:spcBef>
          <a:spcPct val="20000"/>
        </a:spcBef>
        <a:spcAft>
          <a:spcPct val="0"/>
        </a:spcAft>
        <a:buChar char="–"/>
        <a:defRPr sz="1600">
          <a:solidFill>
            <a:schemeClr val="tx1"/>
          </a:solidFill>
          <a:latin typeface="+mn-lt"/>
          <a:ea typeface="+mn-ea"/>
        </a:defRPr>
      </a:lvl4pPr>
      <a:lvl5pPr marL="2057400" indent="-228600" algn="l" rtl="0" fontAlgn="base">
        <a:spcBef>
          <a:spcPct val="20000"/>
        </a:spcBef>
        <a:spcAft>
          <a:spcPct val="0"/>
        </a:spcAft>
        <a:buChar char="»"/>
        <a:defRPr sz="16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457200" y="1158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638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63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endParaRPr lang="zh-CN" altLang="zh-CN"/>
          </a:p>
        </p:txBody>
      </p:sp>
      <p:sp>
        <p:nvSpPr>
          <p:cNvPr id="163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endParaRPr lang="zh-CN" altLang="zh-CN"/>
          </a:p>
        </p:txBody>
      </p:sp>
      <p:sp>
        <p:nvSpPr>
          <p:cNvPr id="163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BA2621E9-4539-4C21-82B5-F9B8B358D703}"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78"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Arial" pitchFamily="34" charset="0"/>
          <a:ea typeface="微软雅黑" pitchFamily="34" charset="-122"/>
        </a:defRPr>
      </a:lvl2pPr>
      <a:lvl3pPr algn="l" rtl="0" eaLnBrk="0" fontAlgn="base" hangingPunct="0">
        <a:spcBef>
          <a:spcPct val="0"/>
        </a:spcBef>
        <a:spcAft>
          <a:spcPct val="0"/>
        </a:spcAft>
        <a:defRPr sz="2800">
          <a:solidFill>
            <a:schemeClr val="bg1"/>
          </a:solidFill>
          <a:latin typeface="Arial" pitchFamily="34" charset="0"/>
          <a:ea typeface="微软雅黑" pitchFamily="34" charset="-122"/>
        </a:defRPr>
      </a:lvl3pPr>
      <a:lvl4pPr algn="l" rtl="0" eaLnBrk="0" fontAlgn="base" hangingPunct="0">
        <a:spcBef>
          <a:spcPct val="0"/>
        </a:spcBef>
        <a:spcAft>
          <a:spcPct val="0"/>
        </a:spcAft>
        <a:defRPr sz="2800">
          <a:solidFill>
            <a:schemeClr val="bg1"/>
          </a:solidFill>
          <a:latin typeface="Arial" pitchFamily="34" charset="0"/>
          <a:ea typeface="微软雅黑" pitchFamily="34" charset="-122"/>
        </a:defRPr>
      </a:lvl4pPr>
      <a:lvl5pPr algn="l" rtl="0" eaLnBrk="0" fontAlgn="base" hangingPunct="0">
        <a:spcBef>
          <a:spcPct val="0"/>
        </a:spcBef>
        <a:spcAft>
          <a:spcPct val="0"/>
        </a:spcAft>
        <a:defRPr sz="2800">
          <a:solidFill>
            <a:schemeClr val="bg1"/>
          </a:solidFill>
          <a:latin typeface="Arial" pitchFamily="34" charset="0"/>
          <a:ea typeface="微软雅黑" pitchFamily="34" charset="-122"/>
        </a:defRPr>
      </a:lvl5pPr>
      <a:lvl6pPr marL="457200" algn="l" rtl="0" eaLnBrk="0" fontAlgn="base" hangingPunct="0">
        <a:spcBef>
          <a:spcPct val="0"/>
        </a:spcBef>
        <a:spcAft>
          <a:spcPct val="0"/>
        </a:spcAft>
        <a:defRPr sz="2800">
          <a:solidFill>
            <a:schemeClr val="bg1"/>
          </a:solidFill>
          <a:latin typeface="Arial" pitchFamily="34" charset="0"/>
          <a:ea typeface="微软雅黑" pitchFamily="34" charset="-122"/>
        </a:defRPr>
      </a:lvl6pPr>
      <a:lvl7pPr marL="914400" algn="l" rtl="0" eaLnBrk="0" fontAlgn="base" hangingPunct="0">
        <a:spcBef>
          <a:spcPct val="0"/>
        </a:spcBef>
        <a:spcAft>
          <a:spcPct val="0"/>
        </a:spcAft>
        <a:defRPr sz="2800">
          <a:solidFill>
            <a:schemeClr val="bg1"/>
          </a:solidFill>
          <a:latin typeface="Arial" pitchFamily="34" charset="0"/>
          <a:ea typeface="微软雅黑" pitchFamily="34" charset="-122"/>
        </a:defRPr>
      </a:lvl7pPr>
      <a:lvl8pPr marL="1371600" algn="l" rtl="0" eaLnBrk="0" fontAlgn="base" hangingPunct="0">
        <a:spcBef>
          <a:spcPct val="0"/>
        </a:spcBef>
        <a:spcAft>
          <a:spcPct val="0"/>
        </a:spcAft>
        <a:defRPr sz="2800">
          <a:solidFill>
            <a:schemeClr val="bg1"/>
          </a:solidFill>
          <a:latin typeface="Arial" pitchFamily="34" charset="0"/>
          <a:ea typeface="微软雅黑" pitchFamily="34" charset="-122"/>
        </a:defRPr>
      </a:lvl8pPr>
      <a:lvl9pPr marL="1828800" algn="l" rtl="0" eaLnBrk="0" fontAlgn="base" hangingPunct="0">
        <a:spcBef>
          <a:spcPct val="0"/>
        </a:spcBef>
        <a:spcAft>
          <a:spcPct val="0"/>
        </a:spcAft>
        <a:defRPr sz="2800">
          <a:solidFill>
            <a:schemeClr val="bg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defRPr>
      </a:lvl2pPr>
      <a:lvl3pPr marL="1143000" indent="-228600" algn="l" rtl="0" eaLnBrk="0" fontAlgn="base" hangingPunct="0">
        <a:spcBef>
          <a:spcPct val="20000"/>
        </a:spcBef>
        <a:spcAft>
          <a:spcPct val="0"/>
        </a:spcAft>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Char char="»"/>
        <a:defRPr sz="1600">
          <a:solidFill>
            <a:schemeClr val="tx1"/>
          </a:solidFill>
          <a:latin typeface="+mn-lt"/>
          <a:ea typeface="+mn-ea"/>
        </a:defRPr>
      </a:lvl5pPr>
      <a:lvl6pPr marL="2514600" indent="-228600" algn="l" rtl="0" eaLnBrk="0" fontAlgn="base" hangingPunct="0">
        <a:spcBef>
          <a:spcPct val="20000"/>
        </a:spcBef>
        <a:spcAft>
          <a:spcPct val="0"/>
        </a:spcAft>
        <a:buChar char="»"/>
        <a:defRPr sz="1600">
          <a:solidFill>
            <a:schemeClr val="tx1"/>
          </a:solidFill>
          <a:latin typeface="+mn-lt"/>
          <a:ea typeface="+mn-ea"/>
        </a:defRPr>
      </a:lvl6pPr>
      <a:lvl7pPr marL="2971800" indent="-228600" algn="l" rtl="0" eaLnBrk="0" fontAlgn="base" hangingPunct="0">
        <a:spcBef>
          <a:spcPct val="20000"/>
        </a:spcBef>
        <a:spcAft>
          <a:spcPct val="0"/>
        </a:spcAft>
        <a:buChar char="»"/>
        <a:defRPr sz="1600">
          <a:solidFill>
            <a:schemeClr val="tx1"/>
          </a:solidFill>
          <a:latin typeface="+mn-lt"/>
          <a:ea typeface="+mn-ea"/>
        </a:defRPr>
      </a:lvl7pPr>
      <a:lvl8pPr marL="3429000" indent="-228600" algn="l" rtl="0" eaLnBrk="0" fontAlgn="base" hangingPunct="0">
        <a:spcBef>
          <a:spcPct val="20000"/>
        </a:spcBef>
        <a:spcAft>
          <a:spcPct val="0"/>
        </a:spcAft>
        <a:buChar char="»"/>
        <a:defRPr sz="1600">
          <a:solidFill>
            <a:schemeClr val="tx1"/>
          </a:solidFill>
          <a:latin typeface="+mn-lt"/>
          <a:ea typeface="+mn-ea"/>
        </a:defRPr>
      </a:lvl8pPr>
      <a:lvl9pPr marL="3886200" indent="-228600" algn="l" rtl="0" eaLnBrk="0" fontAlgn="base" hangingPunct="0">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5.xml"/></Relationships>
</file>

<file path=ppt/slides/_rels/slide1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9.xml"/></Relationships>
</file>

<file path=ppt/slides/_rels/slide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534988" y="1171575"/>
            <a:ext cx="7772400" cy="1470025"/>
          </a:xfrm>
        </p:spPr>
        <p:txBody>
          <a:bodyPr/>
          <a:lstStyle/>
          <a:p>
            <a:r>
              <a:rPr lang="zh-CN">
                <a:ea typeface="新宋体" pitchFamily="49" charset="-122"/>
              </a:rPr>
              <a:t>映衬、衬托、正衬、烘托、反衬、对比的联系和区别</a:t>
            </a:r>
          </a:p>
        </p:txBody>
      </p:sp>
      <p:sp>
        <p:nvSpPr>
          <p:cNvPr id="44035" name="Text Box 3"/>
          <p:cNvSpPr txBox="1">
            <a:spLocks noChangeArrowheads="1"/>
          </p:cNvSpPr>
          <p:nvPr/>
        </p:nvSpPr>
        <p:spPr bwMode="auto">
          <a:xfrm>
            <a:off x="2243138" y="4737100"/>
            <a:ext cx="6369050" cy="517525"/>
          </a:xfrm>
          <a:prstGeom prst="rect">
            <a:avLst/>
          </a:prstGeom>
          <a:noFill/>
          <a:ln w="9525">
            <a:noFill/>
            <a:miter lim="800000"/>
            <a:headEnd/>
            <a:tailEnd/>
          </a:ln>
        </p:spPr>
        <p:txBody>
          <a:bodyPr wrap="none">
            <a:spAutoFit/>
          </a:bodyPr>
          <a:lstStyle/>
          <a:p>
            <a:r>
              <a:rPr lang="zh-CN" sz="2800"/>
              <a:t>映衬</a:t>
            </a:r>
            <a:r>
              <a:rPr lang="zh-CN" altLang="zh-CN" sz="2800"/>
              <a:t>=</a:t>
            </a:r>
            <a:r>
              <a:rPr lang="zh-CN" sz="2800"/>
              <a:t>衬托</a:t>
            </a:r>
            <a:r>
              <a:rPr lang="zh-CN" altLang="zh-CN" sz="2800"/>
              <a:t>=</a:t>
            </a:r>
            <a:r>
              <a:rPr lang="zh-CN" sz="2800"/>
              <a:t>正衬（烘托）</a:t>
            </a:r>
            <a:r>
              <a:rPr lang="zh-CN" altLang="zh-CN" sz="2800"/>
              <a:t>+</a:t>
            </a:r>
            <a:r>
              <a:rPr lang="zh-CN" sz="2800"/>
              <a:t>反衬（对比</a:t>
            </a:r>
            <a:r>
              <a:rPr lang="zh-CN"/>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xfrm>
            <a:off x="349250" y="396875"/>
            <a:ext cx="8337550" cy="5729288"/>
          </a:xfrm>
        </p:spPr>
        <p:txBody>
          <a:bodyPr/>
          <a:lstStyle/>
          <a:p>
            <a:r>
              <a:rPr lang="zh-CN" altLang="en-US" sz="5400"/>
              <a:t>衣服的宽大反衬出人物的什么特点？</a:t>
            </a:r>
          </a:p>
        </p:txBody>
      </p:sp>
      <p:pic>
        <p:nvPicPr>
          <p:cNvPr id="53251" name="Picture 3" descr="W020091128309699391729[2]"/>
          <p:cNvPicPr>
            <a:picLocks noChangeAspect="1" noChangeArrowheads="1"/>
          </p:cNvPicPr>
          <p:nvPr/>
        </p:nvPicPr>
        <p:blipFill>
          <a:blip r:embed="rId2"/>
          <a:srcRect/>
          <a:stretch>
            <a:fillRect/>
          </a:stretch>
        </p:blipFill>
        <p:spPr bwMode="auto">
          <a:xfrm>
            <a:off x="5605463" y="2012950"/>
            <a:ext cx="3081337" cy="3935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274" name="Group 2"/>
          <p:cNvGraphicFramePr>
            <a:graphicFrameLocks noGrp="1"/>
          </p:cNvGraphicFramePr>
          <p:nvPr>
            <p:ph type="tbl" idx="1"/>
          </p:nvPr>
        </p:nvGraphicFramePr>
        <p:xfrm>
          <a:off x="60325" y="117475"/>
          <a:ext cx="9055100" cy="5839460"/>
        </p:xfrm>
        <a:graphic>
          <a:graphicData uri="http://schemas.openxmlformats.org/drawingml/2006/table">
            <a:tbl>
              <a:tblPr/>
              <a:tblGrid>
                <a:gridCol w="963613"/>
                <a:gridCol w="3624262"/>
                <a:gridCol w="4467225"/>
              </a:tblGrid>
              <a:tr h="657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800" b="1" i="0" u="none" strike="noStrike" cap="none" normalizeH="0" baseline="0" smtClean="0">
                        <a:ln>
                          <a:noFill/>
                        </a:ln>
                        <a:solidFill>
                          <a:srgbClr val="000000"/>
                        </a:solidFill>
                        <a:effectLst/>
                        <a:latin typeface="Calibri" pitchFamily="34" charset="0"/>
                        <a:ea typeface="宋体" pitchFamily="2" charset="-122"/>
                      </a:endParaRP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254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rgbClr val="000000"/>
                          </a:solidFill>
                          <a:effectLst/>
                          <a:latin typeface="Calibri" pitchFamily="34" charset="0"/>
                          <a:ea typeface="宋体" pitchFamily="2" charset="-122"/>
                        </a:rPr>
                        <a:t>正衬</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254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rgbClr val="000000"/>
                          </a:solidFill>
                          <a:effectLst/>
                          <a:latin typeface="Calibri" pitchFamily="34" charset="0"/>
                          <a:ea typeface="宋体" pitchFamily="2" charset="-122"/>
                        </a:rPr>
                        <a:t>反衬</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25400" cap="flat" cmpd="sng" algn="ctr">
                      <a:solidFill>
                        <a:srgbClr val="F79646"/>
                      </a:solidFill>
                      <a:prstDash val="solid"/>
                      <a:round/>
                      <a:headEnd type="none" w="med" len="med"/>
                      <a:tailEnd type="none" w="med" len="med"/>
                    </a:lnB>
                    <a:lnTlToBr>
                      <a:noFill/>
                    </a:lnTlToBr>
                    <a:lnBlToTr>
                      <a:noFill/>
                    </a:lnBlToTr>
                    <a:noFill/>
                  </a:tcPr>
                </a:tc>
              </a:tr>
              <a:tr h="2346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概念</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254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正衬，</a:t>
                      </a:r>
                      <a:r>
                        <a:rPr kumimoji="0" lang="zh-CN" altLang="en-US" sz="3200" b="0" i="0" u="none" strike="noStrike" cap="none" normalizeH="0" baseline="0" smtClean="0">
                          <a:ln>
                            <a:noFill/>
                          </a:ln>
                          <a:solidFill>
                            <a:srgbClr val="000000"/>
                          </a:solidFill>
                          <a:effectLst/>
                          <a:latin typeface="Calibri" pitchFamily="34" charset="0"/>
                          <a:ea typeface="宋体" pitchFamily="2" charset="-122"/>
                        </a:rPr>
                        <a:t>指用相同性质或特点的事物来</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陪衬，陪衬事物和主要事物朝着相同的方向变化。</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254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就是运用其他事物与要突出的事物之间的相反特点或不同情况，从反面来衬托主要事物，使对立两极的事物互为映衬。</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254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r>
              <a:tr h="1371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特点</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先写A很好（静、悲、小、），再写B比A还要好（静、悲、小、）</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先写A很坏（静、悲、小、）再写B很好（闹、乐、大）</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noFill/>
                  </a:tcPr>
                </a:tc>
              </a:tr>
              <a:tr h="1463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例句</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600" b="0" i="0" u="none" strike="noStrike" cap="none" normalizeH="0" baseline="0" smtClean="0">
                          <a:ln>
                            <a:noFill/>
                          </a:ln>
                          <a:solidFill>
                            <a:srgbClr val="000000"/>
                          </a:solidFill>
                          <a:effectLst/>
                          <a:latin typeface="Calibri" pitchFamily="34" charset="0"/>
                          <a:ea typeface="宋体" pitchFamily="2" charset="-122"/>
                        </a:rPr>
                        <a:t>江碧鸟愈白，</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600" b="0" i="0" u="none" strike="noStrike" cap="none" normalizeH="0" baseline="0" smtClean="0">
                          <a:ln>
                            <a:noFill/>
                          </a:ln>
                          <a:solidFill>
                            <a:srgbClr val="000000"/>
                          </a:solidFill>
                          <a:effectLst/>
                          <a:latin typeface="Calibri" pitchFamily="34" charset="0"/>
                          <a:ea typeface="宋体" pitchFamily="2" charset="-122"/>
                        </a:rPr>
                        <a:t>山青花欲燃</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600" b="0" i="0" u="none" strike="noStrike" cap="none" normalizeH="0" baseline="0" smtClean="0">
                          <a:ln>
                            <a:noFill/>
                          </a:ln>
                          <a:solidFill>
                            <a:srgbClr val="000000"/>
                          </a:solidFill>
                          <a:effectLst/>
                          <a:latin typeface="Calibri" pitchFamily="34" charset="0"/>
                          <a:ea typeface="宋体" pitchFamily="2" charset="-122"/>
                        </a:rPr>
                        <a:t>蝉噪林愈静，</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600" b="0" i="0" u="none" strike="noStrike" cap="none" normalizeH="0" baseline="0" smtClean="0">
                          <a:ln>
                            <a:noFill/>
                          </a:ln>
                          <a:solidFill>
                            <a:srgbClr val="000000"/>
                          </a:solidFill>
                          <a:effectLst/>
                          <a:latin typeface="Calibri" pitchFamily="34" charset="0"/>
                          <a:ea typeface="宋体" pitchFamily="2" charset="-122"/>
                        </a:rPr>
                        <a:t>鸟鸣山更幽</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ph type="body" idx="1"/>
          </p:nvPr>
        </p:nvSpPr>
        <p:spPr>
          <a:xfrm>
            <a:off x="412750" y="209550"/>
            <a:ext cx="8358188" cy="5140325"/>
          </a:xfrm>
        </p:spPr>
        <p:txBody>
          <a:bodyPr/>
          <a:lstStyle/>
          <a:p>
            <a:r>
              <a:rPr lang="zh-CN" altLang="en-US" sz="4000">
                <a:solidFill>
                  <a:srgbClr val="FF0066"/>
                </a:solidFill>
              </a:rPr>
              <a:t>二、烘托和衬托</a:t>
            </a:r>
          </a:p>
          <a:p>
            <a:r>
              <a:rPr lang="zh-CN" altLang="en-US" sz="2400"/>
              <a:t>蒹葭苍苍，白露为霜</a:t>
            </a:r>
            <a:r>
              <a:rPr lang="zh-CN" altLang="en-US" sz="2400">
                <a:solidFill>
                  <a:srgbClr val="FF0066"/>
                </a:solidFill>
              </a:rPr>
              <a:t>。所谓伊人，在水一方，溯洄从之，道阻且长。溯游从之，宛在水中央。</a:t>
            </a:r>
          </a:p>
          <a:p>
            <a:r>
              <a:rPr lang="zh-CN" altLang="en-US" sz="2400"/>
              <a:t>蒹葭萋萋，白露未晞</a:t>
            </a:r>
            <a:r>
              <a:rPr lang="zh-CN" altLang="en-US" sz="2400">
                <a:solidFill>
                  <a:srgbClr val="3333FF"/>
                </a:solidFill>
              </a:rPr>
              <a:t>。</a:t>
            </a:r>
            <a:r>
              <a:rPr lang="zh-CN" altLang="en-US" sz="2400">
                <a:solidFill>
                  <a:srgbClr val="FF0066"/>
                </a:solidFill>
              </a:rPr>
              <a:t>所谓伊人，在水之湄。溯洄从之，道阻且跻。溯游从之，宛在水中坻。(萋萋 一作：凄凄)</a:t>
            </a:r>
          </a:p>
          <a:p>
            <a:r>
              <a:rPr lang="zh-CN" altLang="en-US" sz="3600" baseline="30000"/>
              <a:t>蒹葭采采，白露未已</a:t>
            </a:r>
            <a:r>
              <a:rPr lang="zh-CN" altLang="en-US" sz="2400">
                <a:solidFill>
                  <a:srgbClr val="FF0066"/>
                </a:solidFill>
              </a:rPr>
              <a:t>。所谓伊人，在水之涘。溯洄从之，道阻且右。溯游从之，宛在水中沚</a:t>
            </a:r>
          </a:p>
        </p:txBody>
      </p:sp>
      <p:sp>
        <p:nvSpPr>
          <p:cNvPr id="55299" name="Text Box 3"/>
          <p:cNvSpPr txBox="1">
            <a:spLocks noChangeArrowheads="1"/>
          </p:cNvSpPr>
          <p:nvPr/>
        </p:nvSpPr>
        <p:spPr bwMode="auto">
          <a:xfrm>
            <a:off x="628650" y="4721225"/>
            <a:ext cx="8143875" cy="1798638"/>
          </a:xfrm>
          <a:prstGeom prst="rect">
            <a:avLst/>
          </a:prstGeom>
          <a:noFill/>
          <a:ln w="9525" cmpd="sng">
            <a:solidFill>
              <a:srgbClr val="FF0066"/>
            </a:solidFill>
            <a:miter lim="800000"/>
            <a:headEnd/>
            <a:tailEnd/>
          </a:ln>
        </p:spPr>
        <p:txBody>
          <a:bodyPr>
            <a:spAutoFit/>
          </a:bodyPr>
          <a:lstStyle/>
          <a:p>
            <a:r>
              <a:rPr lang="zh-CN" altLang="en-US" sz="2800">
                <a:solidFill>
                  <a:schemeClr val="bg1"/>
                </a:solidFill>
              </a:rPr>
              <a:t>答题格式：用***的***衬托****的*****（感情）-----衬托</a:t>
            </a:r>
          </a:p>
          <a:p>
            <a:r>
              <a:rPr lang="zh-CN" altLang="en-US" sz="2800">
                <a:solidFill>
                  <a:schemeClr val="bg1"/>
                </a:solidFill>
              </a:rPr>
              <a:t>通过描写***，***，****等景物，渲染*****的气氛，烘托******的（感情）</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244475" y="204788"/>
            <a:ext cx="8839200" cy="3589337"/>
          </a:xfrm>
        </p:spPr>
        <p:txBody>
          <a:bodyPr/>
          <a:lstStyle/>
          <a:p>
            <a:pPr>
              <a:lnSpc>
                <a:spcPct val="80000"/>
              </a:lnSpc>
            </a:pPr>
            <a:r>
              <a:rPr lang="zh-CN"/>
              <a:t>烘托</a:t>
            </a:r>
            <a:r>
              <a:rPr lang="zh-CN" altLang="zh-CN"/>
              <a:t>: </a:t>
            </a:r>
          </a:p>
          <a:p>
            <a:pPr>
              <a:lnSpc>
                <a:spcPct val="90000"/>
              </a:lnSpc>
            </a:pPr>
            <a:r>
              <a:rPr lang="zh-CN"/>
              <a:t>烘托本是中国画的一种技法，用水墨或色彩在物象的轮廓外面渲染衬托，使物象明显突出。用于艺术创作，是一种从侧面渲染来衬托主要写作对象的表现技法。这种技法用在古诗词中，使要表现的事物更加鲜明突出。 </a:t>
            </a:r>
          </a:p>
        </p:txBody>
      </p:sp>
      <p:pic>
        <p:nvPicPr>
          <p:cNvPr id="56323" name="Picture 3" descr="u=2648369212,3164070370&amp;fm=23&amp;gp=0"/>
          <p:cNvPicPr>
            <a:picLocks noChangeAspect="1" noChangeArrowheads="1"/>
          </p:cNvPicPr>
          <p:nvPr/>
        </p:nvPicPr>
        <p:blipFill>
          <a:blip r:embed="rId2"/>
          <a:srcRect/>
          <a:stretch>
            <a:fillRect/>
          </a:stretch>
        </p:blipFill>
        <p:spPr bwMode="auto">
          <a:xfrm>
            <a:off x="4359275" y="3000375"/>
            <a:ext cx="4722813" cy="3649663"/>
          </a:xfrm>
          <a:prstGeom prst="rect">
            <a:avLst/>
          </a:prstGeom>
          <a:noFill/>
          <a:ln w="9525">
            <a:noFill/>
            <a:miter lim="800000"/>
            <a:headEnd/>
            <a:tailEnd/>
          </a:ln>
        </p:spPr>
      </p:pic>
      <p:sp>
        <p:nvSpPr>
          <p:cNvPr id="56324" name="Text Box 4"/>
          <p:cNvSpPr txBox="1">
            <a:spLocks noChangeArrowheads="1"/>
          </p:cNvSpPr>
          <p:nvPr/>
        </p:nvSpPr>
        <p:spPr bwMode="auto">
          <a:xfrm>
            <a:off x="457200" y="3178175"/>
            <a:ext cx="3546475" cy="1554163"/>
          </a:xfrm>
          <a:prstGeom prst="rect">
            <a:avLst/>
          </a:prstGeom>
          <a:noFill/>
          <a:ln w="9525">
            <a:noFill/>
            <a:miter lim="800000"/>
            <a:headEnd/>
            <a:tailEnd/>
          </a:ln>
        </p:spPr>
        <p:txBody>
          <a:bodyPr>
            <a:spAutoFit/>
          </a:bodyPr>
          <a:lstStyle/>
          <a:p>
            <a:r>
              <a:rPr lang="zh-CN" altLang="en-US" sz="3200">
                <a:solidFill>
                  <a:srgbClr val="FF0066"/>
                </a:solidFill>
              </a:rPr>
              <a:t>图中使用粉红朦胧的灯光，渲染了什么气氛？</a:t>
            </a:r>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u=175340559,2115471422&amp;fm=23&amp;gp=0"/>
          <p:cNvPicPr>
            <a:picLocks noChangeAspect="1" noChangeArrowheads="1"/>
          </p:cNvPicPr>
          <p:nvPr/>
        </p:nvPicPr>
        <p:blipFill>
          <a:blip r:embed="rId2"/>
          <a:srcRect/>
          <a:stretch>
            <a:fillRect/>
          </a:stretch>
        </p:blipFill>
        <p:spPr bwMode="auto">
          <a:xfrm>
            <a:off x="3951288" y="492125"/>
            <a:ext cx="5037137" cy="5886450"/>
          </a:xfrm>
          <a:prstGeom prst="rect">
            <a:avLst/>
          </a:prstGeom>
          <a:noFill/>
          <a:ln w="9525">
            <a:noFill/>
            <a:miter lim="800000"/>
            <a:headEnd/>
            <a:tailEnd/>
          </a:ln>
        </p:spPr>
      </p:pic>
      <p:sp>
        <p:nvSpPr>
          <p:cNvPr id="57347" name="Text Box 3"/>
          <p:cNvSpPr txBox="1">
            <a:spLocks noChangeArrowheads="1"/>
          </p:cNvSpPr>
          <p:nvPr/>
        </p:nvSpPr>
        <p:spPr bwMode="auto">
          <a:xfrm>
            <a:off x="222250" y="809625"/>
            <a:ext cx="3536950" cy="2835275"/>
          </a:xfrm>
          <a:prstGeom prst="rect">
            <a:avLst/>
          </a:prstGeom>
          <a:noFill/>
          <a:ln w="9525">
            <a:noFill/>
            <a:miter lim="800000"/>
            <a:headEnd/>
            <a:tailEnd/>
          </a:ln>
        </p:spPr>
        <p:txBody>
          <a:bodyPr>
            <a:spAutoFit/>
          </a:bodyPr>
          <a:lstStyle/>
          <a:p>
            <a:r>
              <a:rPr lang="zh-CN" altLang="en-US" sz="3600">
                <a:solidFill>
                  <a:srgbClr val="FF0066"/>
                </a:solidFill>
              </a:rPr>
              <a:t>图中通过哪些事物？渲染了一种什么样的气氛？表现人物怎样的心理？</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xfrm>
            <a:off x="6350" y="349250"/>
            <a:ext cx="9059863" cy="6302375"/>
          </a:xfrm>
          <a:solidFill>
            <a:schemeClr val="accent1"/>
          </a:solidFill>
        </p:spPr>
        <p:txBody>
          <a:bodyPr/>
          <a:lstStyle/>
          <a:p>
            <a:pPr>
              <a:lnSpc>
                <a:spcPct val="120000"/>
              </a:lnSpc>
            </a:pPr>
            <a:r>
              <a:rPr lang="zh-CN" sz="2800">
                <a:solidFill>
                  <a:srgbClr val="FF0066"/>
                </a:solidFill>
                <a:latin typeface="宋体" pitchFamily="2" charset="-122"/>
              </a:rPr>
              <a:t>衬托”常见以“背景、环境”来衬“中心物象”。</a:t>
            </a:r>
            <a:r>
              <a:rPr lang="zh-CN" sz="2800">
                <a:solidFill>
                  <a:schemeClr val="hlink"/>
                </a:solidFill>
                <a:latin typeface="宋体" pitchFamily="2" charset="-122"/>
              </a:rPr>
              <a:t>如侧重于场面气氛来“托”中心物象，那我们一般就称之为“烘托”。</a:t>
            </a:r>
            <a:r>
              <a:rPr lang="zh-CN" sz="2800">
                <a:latin typeface="宋体" pitchFamily="2" charset="-122"/>
              </a:rPr>
              <a:t>烘托本是图画技法中的一个术语，它指的是用水墨或淡彩在物象“外廓”层层着墨，使物象明显突出的一种方法。即通常所说的“烘云托月”。诗画相通，人们通常把那种着意从侧面描写，制造气氛，以求突出所写之物象的方法，也叫烘托。它与“衬托”有相同处，都是两个“层面”间的主、从相托，以“从”托“主”，</a:t>
            </a:r>
            <a:r>
              <a:rPr lang="zh-CN" sz="2800">
                <a:solidFill>
                  <a:srgbClr val="FF0066"/>
                </a:solidFill>
                <a:latin typeface="宋体" pitchFamily="2" charset="-122"/>
              </a:rPr>
              <a:t>但衬托是以较为实在的背景、环境来“衬”主；烘托是以较为“虚空”的场面气氛来“烘”主。</a:t>
            </a:r>
          </a:p>
        </p:txBody>
      </p:sp>
    </p:spTree>
  </p:cSld>
  <p:clrMapOvr>
    <a:masterClrMapping/>
  </p:clrMapOvr>
  <p:transition spd="med">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104775" y="280988"/>
            <a:ext cx="8859838" cy="6357937"/>
          </a:xfrm>
        </p:spPr>
        <p:txBody>
          <a:bodyPr/>
          <a:lstStyle/>
          <a:p>
            <a:pPr>
              <a:lnSpc>
                <a:spcPct val="130000"/>
              </a:lnSpc>
            </a:pPr>
            <a:r>
              <a:rPr lang="zh-CN" sz="3600">
                <a:latin typeface="宋体" pitchFamily="2" charset="-122"/>
              </a:rPr>
              <a:t>一、以物烘托人。如</a:t>
            </a:r>
            <a:r>
              <a:rPr lang="zh-CN" altLang="zh-CN" sz="3600">
                <a:latin typeface="宋体" pitchFamily="2" charset="-122"/>
              </a:rPr>
              <a:t>《</a:t>
            </a:r>
            <a:r>
              <a:rPr lang="zh-CN" sz="3600">
                <a:latin typeface="宋体" pitchFamily="2" charset="-122"/>
              </a:rPr>
              <a:t>诗经</a:t>
            </a:r>
            <a:r>
              <a:rPr lang="zh-CN" altLang="zh-CN" sz="3600">
                <a:latin typeface="宋体" pitchFamily="2" charset="-122"/>
              </a:rPr>
              <a:t>·</a:t>
            </a:r>
            <a:r>
              <a:rPr lang="zh-CN" sz="3600">
                <a:latin typeface="宋体" pitchFamily="2" charset="-122"/>
              </a:rPr>
              <a:t>秦风</a:t>
            </a:r>
            <a:r>
              <a:rPr lang="zh-CN" altLang="zh-CN" sz="3600">
                <a:latin typeface="宋体" pitchFamily="2" charset="-122"/>
              </a:rPr>
              <a:t>·</a:t>
            </a:r>
            <a:r>
              <a:rPr lang="zh-CN" sz="3600">
                <a:latin typeface="宋体" pitchFamily="2" charset="-122"/>
              </a:rPr>
              <a:t>蒹葭</a:t>
            </a:r>
            <a:r>
              <a:rPr lang="zh-CN" altLang="zh-CN" sz="3600">
                <a:latin typeface="宋体" pitchFamily="2" charset="-122"/>
              </a:rPr>
              <a:t>》</a:t>
            </a:r>
            <a:r>
              <a:rPr lang="zh-CN" sz="3600">
                <a:latin typeface="宋体" pitchFamily="2" charset="-122"/>
              </a:rPr>
              <a:t>中首章的“蒹葭苍苍，白露为霜”，次章的“蒹葭凄凄，白露未晞”，末章的“蒹葭采采，白露未已”，写出芦苇的颜色由苍青至凄清到泛白，把深秋凄凉的气氛渲染得越来越浓，烘托出诗人当时所在的环境十分清冷，心境十分寂寞。</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44450" y="349250"/>
            <a:ext cx="8966200" cy="6154738"/>
          </a:xfrm>
        </p:spPr>
        <p:txBody>
          <a:bodyPr/>
          <a:lstStyle/>
          <a:p>
            <a:pPr>
              <a:lnSpc>
                <a:spcPct val="120000"/>
              </a:lnSpc>
            </a:pPr>
            <a:r>
              <a:rPr lang="zh-CN" sz="2800">
                <a:latin typeface="宋体" pitchFamily="2" charset="-122"/>
              </a:rPr>
              <a:t>二、 以人烘托人。“行者见罗敷，下担捋髭须；少年见罗敷，脱帽著绡头。耕者忘其犁，锄者忘其锄；来归相怨怒，但坐观罗敷。”作者意欲极写罗敷之美，却未对罗敷的美貌作任何正面描写，而是通过描写行者、少年、耕者、锄者见到罗敷时的惊叹、赞赏、痴迷等各种反应，烘托出了秦罗敷的美貌，把读者的联想向篇处延伸、扩散，从而间接构成了极为活跃的视觉艺术效果。难怪茅盾先生赞扬道：“不写罗敷的美貌，而罗敷的绝世美貌跃然纸上，这真是前无古人的艺术描写。</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1"/>
          </p:nvPr>
        </p:nvSpPr>
        <p:spPr>
          <a:xfrm>
            <a:off x="387350" y="307975"/>
            <a:ext cx="8299450" cy="5818188"/>
          </a:xfrm>
        </p:spPr>
        <p:txBody>
          <a:bodyPr/>
          <a:lstStyle/>
          <a:p>
            <a:pPr>
              <a:lnSpc>
                <a:spcPct val="120000"/>
              </a:lnSpc>
            </a:pPr>
            <a:r>
              <a:rPr lang="zh-CN" altLang="en-US">
                <a:latin typeface="宋体" pitchFamily="2" charset="-122"/>
              </a:rPr>
              <a:t>三、 以物烘托物。烘托是从周围的事物慢慢突出描写对象，是渲染；衬托是两件相同的事物，进行比较，有正面比较和反衬，突出描写对象。</a:t>
            </a:r>
          </a:p>
          <a:p>
            <a:pPr>
              <a:lnSpc>
                <a:spcPct val="120000"/>
              </a:lnSpc>
            </a:pPr>
            <a:r>
              <a:rPr lang="zh-CN" altLang="en-US">
                <a:latin typeface="宋体" pitchFamily="2" charset="-122"/>
              </a:rPr>
              <a:t>造句：这样的雨天，烘托出了她忧郁的心情。</a:t>
            </a:r>
          </a:p>
          <a:p>
            <a:pPr>
              <a:lnSpc>
                <a:spcPct val="120000"/>
              </a:lnSpc>
            </a:pPr>
            <a:r>
              <a:rPr lang="zh-CN" altLang="en-US">
                <a:latin typeface="宋体" pitchFamily="2" charset="-122"/>
              </a:rPr>
              <a:t>    这两株憔悴的梅花衬托出了繁茂的桃花。</a:t>
            </a:r>
          </a:p>
          <a:p>
            <a:pPr>
              <a:lnSpc>
                <a:spcPct val="120000"/>
              </a:lnSpc>
            </a:pPr>
            <a:endParaRPr lang="zh-CN" altLang="en-US">
              <a:latin typeface="宋体"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466" name="Group 2"/>
          <p:cNvGraphicFramePr>
            <a:graphicFrameLocks noGrp="1"/>
          </p:cNvGraphicFramePr>
          <p:nvPr>
            <p:ph type="tbl" idx="1"/>
          </p:nvPr>
        </p:nvGraphicFramePr>
        <p:xfrm>
          <a:off x="74613" y="74613"/>
          <a:ext cx="8955087" cy="5577459"/>
        </p:xfrm>
        <a:graphic>
          <a:graphicData uri="http://schemas.openxmlformats.org/drawingml/2006/table">
            <a:tbl>
              <a:tblPr/>
              <a:tblGrid>
                <a:gridCol w="855662"/>
                <a:gridCol w="4532313"/>
                <a:gridCol w="3567112"/>
              </a:tblGrid>
              <a:tr h="86995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endParaRPr kumimoji="0" lang="zh-CN" altLang="zh-CN" sz="1600" b="1" i="0" u="none" strike="noStrike" cap="none" normalizeH="0" baseline="0" smtClean="0">
                        <a:ln>
                          <a:noFill/>
                        </a:ln>
                        <a:solidFill>
                          <a:srgbClr val="000000"/>
                        </a:solidFill>
                        <a:effectLst/>
                        <a:latin typeface="Calibri" pitchFamily="34" charset="0"/>
                        <a:ea typeface="宋体" pitchFamily="2" charset="-122"/>
                        <a:sym typeface="Calibri" pitchFamily="34" charset="0"/>
                      </a:endParaRP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254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altLang="en-US" sz="3600" b="1" i="0" u="none" strike="noStrike" cap="none" normalizeH="0" baseline="0" smtClean="0">
                          <a:ln>
                            <a:noFill/>
                          </a:ln>
                          <a:solidFill>
                            <a:srgbClr val="000000"/>
                          </a:solidFill>
                          <a:effectLst/>
                          <a:latin typeface="Calibri" pitchFamily="34" charset="0"/>
                          <a:ea typeface="宋体" pitchFamily="2" charset="-122"/>
                          <a:sym typeface="Calibri" pitchFamily="34" charset="0"/>
                        </a:rPr>
                        <a:t>烘托</a:t>
                      </a: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254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altLang="en-US" sz="3600" b="1" i="0" u="none" strike="noStrike" cap="none" normalizeH="0" baseline="0" smtClean="0">
                          <a:ln>
                            <a:noFill/>
                          </a:ln>
                          <a:solidFill>
                            <a:srgbClr val="000000"/>
                          </a:solidFill>
                          <a:effectLst/>
                          <a:latin typeface="Calibri" pitchFamily="34" charset="0"/>
                          <a:ea typeface="宋体" pitchFamily="2" charset="-122"/>
                          <a:sym typeface="Calibri" pitchFamily="34" charset="0"/>
                        </a:rPr>
                        <a:t>衬托</a:t>
                      </a: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25400" cap="flat" cmpd="sng" algn="ctr">
                      <a:solidFill>
                        <a:srgbClr val="4BACC6"/>
                      </a:solidFill>
                      <a:prstDash val="solid"/>
                      <a:round/>
                      <a:headEnd type="none" w="med" len="med"/>
                      <a:tailEnd type="none" w="med" len="med"/>
                    </a:lnB>
                    <a:lnTlToBr>
                      <a:noFill/>
                    </a:lnTlToBr>
                    <a:lnBlToTr>
                      <a:noFill/>
                    </a:lnBlToTr>
                    <a:noFill/>
                  </a:tcPr>
                </a:tc>
              </a:tr>
              <a:tr h="173672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altLang="en-US"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概念</a:t>
                      </a: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254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sym typeface="Calibri" pitchFamily="34" charset="0"/>
                        </a:rPr>
                        <a:t>着意从侧面描写，制造气氛，以求突出所写之物象的方法，也叫烘托。</a:t>
                      </a:r>
                      <a:r>
                        <a:rPr kumimoji="0" lang="zh-CN"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用水墨或淡彩点染轮廓外部</a:t>
                      </a:r>
                      <a:r>
                        <a:rPr kumimoji="0" lang="zh-CN" altLang="zh-CN"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a:t>
                      </a:r>
                      <a:r>
                        <a:rPr kumimoji="0" lang="zh-CN"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使物像鲜明</a:t>
                      </a: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254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sym typeface="Calibri" pitchFamily="34" charset="0"/>
                        </a:rPr>
                        <a:t>为了突出主要事物，先描写与之有关的事物，作为陪衬</a:t>
                      </a: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254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r>
              <a:tr h="163512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altLang="en-US"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特点</a:t>
                      </a: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altLang="en-US"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用一事物暗示出另一事物，主要事物不一定交待出来，必须采用多个次要事物来突出主要事物。</a:t>
                      </a: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altLang="en-US"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是两种事物都得交待，二者相互映衬一对一的映衬，也可以是多对一的映衬。</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endParaRPr kumimoji="0" lang="zh-CN" altLang="en-US" sz="2400" b="0" i="0" u="none" strike="noStrike" cap="none" normalizeH="0" baseline="0" smtClean="0">
                        <a:ln>
                          <a:noFill/>
                        </a:ln>
                        <a:solidFill>
                          <a:srgbClr val="000000"/>
                        </a:solidFill>
                        <a:effectLst/>
                        <a:latin typeface="Calibri" pitchFamily="34" charset="0"/>
                        <a:ea typeface="宋体" pitchFamily="2" charset="-122"/>
                        <a:sym typeface="Calibri" pitchFamily="34" charset="0"/>
                      </a:endParaRP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r>
              <a:tr h="13335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altLang="en-US"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例句</a:t>
                      </a: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东船西舫悄无言，</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sz="2400" b="0" i="0" u="none" strike="noStrike" cap="none" normalizeH="0" baseline="0" smtClean="0">
                          <a:ln>
                            <a:noFill/>
                          </a:ln>
                          <a:solidFill>
                            <a:srgbClr val="000000"/>
                          </a:solidFill>
                          <a:effectLst/>
                          <a:latin typeface="Calibri" pitchFamily="34" charset="0"/>
                          <a:ea typeface="宋体" pitchFamily="2" charset="-122"/>
                          <a:sym typeface="Calibri" pitchFamily="34" charset="0"/>
                        </a:rPr>
                        <a:t>惟见江心秋月白</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endParaRPr kumimoji="0" lang="zh-CN" altLang="zh-CN" sz="2400" b="0" i="0" u="none" strike="noStrike" cap="none" normalizeH="0" baseline="0" smtClean="0">
                        <a:ln>
                          <a:noFill/>
                        </a:ln>
                        <a:solidFill>
                          <a:srgbClr val="000000"/>
                        </a:solidFill>
                        <a:effectLst/>
                        <a:latin typeface="Calibri" pitchFamily="34" charset="0"/>
                        <a:ea typeface="宋体" pitchFamily="2" charset="-122"/>
                        <a:sym typeface="Calibri" pitchFamily="34" charset="0"/>
                      </a:endParaRP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sym typeface="Calibri" pitchFamily="34" charset="0"/>
                        </a:rPr>
                        <a:t>接天莲叶无穷碧，映日荷花别样红</a:t>
                      </a:r>
                    </a:p>
                  </a:txBody>
                  <a:tcPr anchor="ctr"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r>
            </a:tbl>
          </a:graphicData>
        </a:graphic>
      </p:graphicFrame>
      <p:sp>
        <p:nvSpPr>
          <p:cNvPr id="62510" name="Text Box 46"/>
          <p:cNvSpPr txBox="1">
            <a:spLocks noChangeArrowheads="1"/>
          </p:cNvSpPr>
          <p:nvPr/>
        </p:nvSpPr>
        <p:spPr bwMode="auto">
          <a:xfrm>
            <a:off x="74613" y="5549900"/>
            <a:ext cx="8955087" cy="1066800"/>
          </a:xfrm>
          <a:prstGeom prst="rect">
            <a:avLst/>
          </a:prstGeom>
          <a:noFill/>
          <a:ln w="9525">
            <a:noFill/>
            <a:miter lim="800000"/>
            <a:headEnd/>
            <a:tailEnd/>
          </a:ln>
        </p:spPr>
        <p:txBody>
          <a:bodyPr>
            <a:spAutoFit/>
          </a:bodyPr>
          <a:lstStyle/>
          <a:p>
            <a:r>
              <a:rPr lang="zh-CN" altLang="en-US" sz="3200">
                <a:solidFill>
                  <a:srgbClr val="FF0066"/>
                </a:solidFill>
              </a:rPr>
              <a:t>相同点</a:t>
            </a:r>
            <a:r>
              <a:rPr lang="zh-CN" altLang="en-US" sz="3200"/>
              <a:t>：</a:t>
            </a:r>
            <a:r>
              <a:rPr lang="zh-CN" altLang="en-US" sz="3200">
                <a:latin typeface="宋体" pitchFamily="2" charset="-122"/>
              </a:rPr>
              <a:t>事物间都有主次之分，都是为强调突出主要事物的特点。衬托只是烘托的一种具体形式</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368300" y="614363"/>
            <a:ext cx="8229600" cy="4525962"/>
          </a:xfrm>
        </p:spPr>
        <p:txBody>
          <a:bodyPr/>
          <a:lstStyle/>
          <a:p>
            <a:r>
              <a:rPr lang="zh-CN" altLang="en-US" sz="6000">
                <a:solidFill>
                  <a:srgbClr val="FF0066"/>
                </a:solidFill>
                <a:latin typeface="新宋体" pitchFamily="49" charset="-122"/>
                <a:ea typeface="新宋体" pitchFamily="49" charset="-122"/>
              </a:rPr>
              <a:t>一、正衬和反衬</a:t>
            </a:r>
          </a:p>
          <a:p>
            <a:endParaRPr lang="zh-CN" altLang="en-US" sz="4800">
              <a:latin typeface="新宋体" pitchFamily="49" charset="-122"/>
            </a:endParaRPr>
          </a:p>
          <a:p>
            <a:r>
              <a:rPr lang="zh-CN" altLang="en-US" sz="4800">
                <a:solidFill>
                  <a:srgbClr val="FF0066"/>
                </a:solidFill>
                <a:latin typeface="新宋体" pitchFamily="49" charset="-122"/>
              </a:rPr>
              <a:t>江碧</a:t>
            </a:r>
            <a:r>
              <a:rPr lang="zh-CN" altLang="en-US" sz="4800">
                <a:solidFill>
                  <a:schemeClr val="hlink"/>
                </a:solidFill>
                <a:latin typeface="新宋体" pitchFamily="49" charset="-122"/>
              </a:rPr>
              <a:t>鸟愈白</a:t>
            </a:r>
            <a:r>
              <a:rPr lang="zh-CN" altLang="en-US" sz="4800">
                <a:latin typeface="新宋体" pitchFamily="49" charset="-122"/>
              </a:rPr>
              <a:t>，</a:t>
            </a:r>
            <a:r>
              <a:rPr lang="zh-CN" altLang="en-US" sz="4800">
                <a:solidFill>
                  <a:srgbClr val="FF0066"/>
                </a:solidFill>
                <a:latin typeface="新宋体" pitchFamily="49" charset="-122"/>
              </a:rPr>
              <a:t>山青</a:t>
            </a:r>
            <a:r>
              <a:rPr lang="zh-CN" altLang="en-US" sz="4800">
                <a:solidFill>
                  <a:schemeClr val="hlink"/>
                </a:solidFill>
                <a:latin typeface="新宋体" pitchFamily="49" charset="-122"/>
              </a:rPr>
              <a:t>花欲燃</a:t>
            </a:r>
            <a:r>
              <a:rPr lang="zh-CN" altLang="en-US" sz="4800">
                <a:latin typeface="新宋体" pitchFamily="49" charset="-122"/>
              </a:rPr>
              <a:t>。</a:t>
            </a:r>
          </a:p>
          <a:p>
            <a:r>
              <a:rPr lang="zh-CN" altLang="en-US" sz="4800">
                <a:solidFill>
                  <a:srgbClr val="3333FF"/>
                </a:solidFill>
                <a:latin typeface="新宋体" pitchFamily="49" charset="-122"/>
              </a:rPr>
              <a:t>今春看又过，何日是归</a:t>
            </a:r>
            <a:r>
              <a:rPr lang="zh-CN" altLang="en-US" sz="4800">
                <a:solidFill>
                  <a:srgbClr val="3333FF"/>
                </a:solidFill>
                <a:latin typeface="新宋体" pitchFamily="49" charset="-122"/>
                <a:ea typeface="新宋体" pitchFamily="49" charset="-122"/>
              </a:rPr>
              <a:t>年？</a:t>
            </a:r>
          </a:p>
        </p:txBody>
      </p:sp>
      <p:sp>
        <p:nvSpPr>
          <p:cNvPr id="45059" name="Text Box 3"/>
          <p:cNvSpPr txBox="1">
            <a:spLocks noChangeArrowheads="1"/>
          </p:cNvSpPr>
          <p:nvPr/>
        </p:nvSpPr>
        <p:spPr bwMode="auto">
          <a:xfrm>
            <a:off x="882650" y="5080000"/>
            <a:ext cx="8023225" cy="944563"/>
          </a:xfrm>
          <a:prstGeom prst="rect">
            <a:avLst/>
          </a:prstGeom>
          <a:noFill/>
          <a:ln w="9525" cmpd="sng">
            <a:solidFill>
              <a:srgbClr val="FF0066"/>
            </a:solidFill>
            <a:miter lim="800000"/>
            <a:headEnd/>
            <a:tailEnd/>
          </a:ln>
        </p:spPr>
        <p:txBody>
          <a:bodyPr>
            <a:spAutoFit/>
          </a:bodyPr>
          <a:lstStyle/>
          <a:p>
            <a:r>
              <a:rPr lang="zh-CN" altLang="en-US" sz="2800"/>
              <a:t>答题格式：通过****衬托*****，写出了*****的****的特点或通过****反衬出*****，****的特点</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p:txBody>
          <a:bodyPr/>
          <a:lstStyle/>
          <a:p>
            <a:pPr>
              <a:lnSpc>
                <a:spcPct val="80000"/>
              </a:lnSpc>
            </a:pPr>
            <a:r>
              <a:rPr lang="zh-CN" altLang="en-US" sz="4800">
                <a:solidFill>
                  <a:srgbClr val="FF0066"/>
                </a:solidFill>
              </a:rPr>
              <a:t>三、渲染和烘托</a:t>
            </a:r>
          </a:p>
          <a:p>
            <a:pPr>
              <a:lnSpc>
                <a:spcPct val="80000"/>
              </a:lnSpc>
            </a:pPr>
            <a:endParaRPr lang="zh-CN" altLang="en-US" sz="3600">
              <a:latin typeface="新宋体" pitchFamily="49" charset="-122"/>
              <a:ea typeface="新宋体" pitchFamily="49" charset="-122"/>
            </a:endParaRPr>
          </a:p>
          <a:p>
            <a:pPr>
              <a:lnSpc>
                <a:spcPct val="80000"/>
              </a:lnSpc>
            </a:pPr>
            <a:r>
              <a:rPr lang="zh-CN" altLang="en-US" sz="3600">
                <a:solidFill>
                  <a:srgbClr val="FF0066"/>
                </a:solidFill>
                <a:latin typeface="新宋体" pitchFamily="49" charset="-122"/>
                <a:ea typeface="新宋体" pitchFamily="49" charset="-122"/>
              </a:rPr>
              <a:t>青丝为笼系，桂枝为笼钩。头上倭堕髻，耳中明月珠。湘绮为下裙，紫绮为上襦。 </a:t>
            </a:r>
            <a:r>
              <a:rPr lang="zh-CN" altLang="en-US" sz="3600">
                <a:latin typeface="新宋体" pitchFamily="49" charset="-122"/>
                <a:ea typeface="新宋体" pitchFamily="49" charset="-122"/>
              </a:rPr>
              <a:t>行者见罗敷，下担捋髭须。少年见罗敷，脱帽著帩头。耕者忘其犁，锄者忘其锄。来归相怨怒，但坐观罗敷。</a:t>
            </a:r>
          </a:p>
        </p:txBody>
      </p:sp>
      <p:sp>
        <p:nvSpPr>
          <p:cNvPr id="63491" name="Text Box 3"/>
          <p:cNvSpPr txBox="1">
            <a:spLocks noChangeArrowheads="1"/>
          </p:cNvSpPr>
          <p:nvPr/>
        </p:nvSpPr>
        <p:spPr bwMode="auto">
          <a:xfrm>
            <a:off x="457200" y="5268913"/>
            <a:ext cx="8013700" cy="1066800"/>
          </a:xfrm>
          <a:prstGeom prst="rect">
            <a:avLst/>
          </a:prstGeom>
          <a:noFill/>
          <a:ln w="9525" cmpd="sng">
            <a:solidFill>
              <a:srgbClr val="FF0066"/>
            </a:solidFill>
            <a:miter lim="800000"/>
            <a:headEnd/>
            <a:tailEnd/>
          </a:ln>
        </p:spPr>
        <p:txBody>
          <a:bodyPr>
            <a:spAutoFit/>
          </a:bodyPr>
          <a:lstStyle/>
          <a:p>
            <a:r>
              <a:rPr lang="zh-CN" altLang="en-US" sz="3200"/>
              <a:t>答题格式：通过对***，***的描写，渲染*****，烘托****，****的感情</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134938" y="323850"/>
            <a:ext cx="8978900" cy="6284913"/>
          </a:xfrm>
        </p:spPr>
        <p:txBody>
          <a:bodyPr/>
          <a:lstStyle/>
          <a:p>
            <a:pPr>
              <a:lnSpc>
                <a:spcPct val="90000"/>
              </a:lnSpc>
            </a:pPr>
            <a:r>
              <a:rPr lang="zh-CN" sz="2800">
                <a:latin typeface="宋体" pitchFamily="2" charset="-122"/>
              </a:rPr>
              <a:t>如乐府诗</a:t>
            </a:r>
            <a:r>
              <a:rPr lang="zh-CN" altLang="zh-CN" sz="2800">
                <a:latin typeface="宋体" pitchFamily="2" charset="-122"/>
              </a:rPr>
              <a:t>《</a:t>
            </a:r>
            <a:r>
              <a:rPr lang="zh-CN" sz="2800">
                <a:latin typeface="宋体" pitchFamily="2" charset="-122"/>
              </a:rPr>
              <a:t>江南可采莲</a:t>
            </a:r>
            <a:r>
              <a:rPr lang="zh-CN" altLang="zh-CN" sz="2800">
                <a:latin typeface="宋体" pitchFamily="2" charset="-122"/>
              </a:rPr>
              <a:t>》</a:t>
            </a:r>
            <a:r>
              <a:rPr lang="zh-CN" sz="2800">
                <a:latin typeface="宋体" pitchFamily="2" charset="-122"/>
              </a:rPr>
              <a:t>： </a:t>
            </a:r>
          </a:p>
          <a:p>
            <a:pPr>
              <a:lnSpc>
                <a:spcPct val="90000"/>
              </a:lnSpc>
            </a:pPr>
            <a:r>
              <a:rPr lang="zh-CN" sz="2800">
                <a:latin typeface="宋体" pitchFamily="2" charset="-122"/>
              </a:rPr>
              <a:t>“江南可采莲，莲叶何田田，鱼戏莲叶间。鱼戏莲叶东，鱼戏莲叶西，鱼戏莲叶南，鱼戏莲叶北。” </a:t>
            </a:r>
          </a:p>
          <a:p>
            <a:pPr>
              <a:lnSpc>
                <a:spcPct val="90000"/>
              </a:lnSpc>
            </a:pPr>
            <a:r>
              <a:rPr lang="zh-CN" sz="2800">
                <a:latin typeface="宋体" pitchFamily="2" charset="-122"/>
              </a:rPr>
              <a:t>这首诗开头三句勾勒出一幅生动的江南景致图。后四句以东西南北方位的变化以鱼儿的活动为中心，显得活泼、自然、有趣。采用复沓句式而略有变化，更令人联想到采莲人在湖中泛舟来往、歌声相和相应的情景。诗中没有一字直接写人，但通过对莲叶和鱼儿的渲染，如闻其声，如见其人，如临其境，使有感受到一股勃勃生气，联想到采莲人内心的欢乐。</a:t>
            </a:r>
          </a:p>
          <a:p>
            <a:pPr>
              <a:lnSpc>
                <a:spcPct val="90000"/>
              </a:lnSpc>
            </a:pPr>
            <a:r>
              <a:rPr lang="zh-CN" sz="2800">
                <a:latin typeface="宋体" pitchFamily="2" charset="-122"/>
              </a:rPr>
              <a:t> </a:t>
            </a:r>
            <a:r>
              <a:rPr lang="zh-CN" sz="2800">
                <a:solidFill>
                  <a:srgbClr val="FF0066"/>
                </a:solidFill>
                <a:latin typeface="宋体" pitchFamily="2" charset="-122"/>
              </a:rPr>
              <a:t>我们总说“渲染气氛，烘托人物心理活动”，而不说“烘托气氛，渲染人物心理活动”。这也足见“渲染”着眼于制造气氛之本身；而“烘托”则是充分利用场面气氛来“烘托”另一层面。</a:t>
            </a:r>
          </a:p>
          <a:p>
            <a:pPr>
              <a:lnSpc>
                <a:spcPct val="90000"/>
              </a:lnSpc>
            </a:pPr>
            <a:endParaRPr lang="zh-CN" sz="2800">
              <a:solidFill>
                <a:srgbClr val="FF0066"/>
              </a:solidFill>
              <a:latin typeface="宋体" pitchFamily="2" charset="-122"/>
            </a:endParaRPr>
          </a:p>
          <a:p>
            <a:pPr>
              <a:lnSpc>
                <a:spcPct val="90000"/>
              </a:lnSpc>
            </a:pPr>
            <a:endParaRPr lang="zh-CN" altLang="zh-CN" sz="2800">
              <a:latin typeface="宋体"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38" name="Group 2"/>
          <p:cNvGraphicFramePr>
            <a:graphicFrameLocks noGrp="1"/>
          </p:cNvGraphicFramePr>
          <p:nvPr>
            <p:ph type="tbl" idx="1"/>
          </p:nvPr>
        </p:nvGraphicFramePr>
        <p:xfrm>
          <a:off x="-79375" y="12700"/>
          <a:ext cx="9172575" cy="7011036"/>
        </p:xfrm>
        <a:graphic>
          <a:graphicData uri="http://schemas.openxmlformats.org/drawingml/2006/table">
            <a:tbl>
              <a:tblPr/>
              <a:tblGrid>
                <a:gridCol w="936625"/>
                <a:gridCol w="3959225"/>
                <a:gridCol w="4276725"/>
              </a:tblGrid>
              <a:tr h="744538">
                <a:tc>
                  <a:txBody>
                    <a:bodyPr/>
                    <a:lstStyle/>
                    <a:p>
                      <a:pPr marL="0" marR="0" lvl="0" indent="0" algn="l" defTabSz="914400" rtl="0" eaLnBrk="1" fontAlgn="base" latinLnBrk="0" hangingPunct="1">
                        <a:lnSpc>
                          <a:spcPct val="120000"/>
                        </a:lnSpc>
                        <a:spcBef>
                          <a:spcPct val="20000"/>
                        </a:spcBef>
                        <a:spcAft>
                          <a:spcPct val="0"/>
                        </a:spcAft>
                        <a:buClr>
                          <a:schemeClr val="accent1"/>
                        </a:buClr>
                        <a:buSzTx/>
                        <a:buFont typeface="Wingdings" pitchFamily="2" charset="2"/>
                        <a:buNone/>
                        <a:tabLst/>
                      </a:pPr>
                      <a:endParaRPr kumimoji="0" lang="zh-CN" altLang="zh-CN" sz="2000" b="1" i="0" u="none" strike="noStrike" cap="none" normalizeH="0" baseline="0" smtClean="0">
                        <a:ln>
                          <a:noFill/>
                        </a:ln>
                        <a:solidFill>
                          <a:srgbClr val="FFFFFF"/>
                        </a:solidFill>
                        <a:effectLst/>
                        <a:latin typeface="宋体" pitchFamily="2" charset="-122"/>
                        <a:ea typeface="宋体" pitchFamily="2" charset="-122"/>
                      </a:endParaRPr>
                    </a:p>
                  </a:txBody>
                  <a:tcPr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9BBB59"/>
                    </a:solidFill>
                  </a:tcPr>
                </a:tc>
                <a:tc>
                  <a:txBody>
                    <a:bodyPr/>
                    <a:lstStyle/>
                    <a:p>
                      <a:pPr marL="0" marR="0" lvl="0" indent="0" algn="l" defTabSz="914400" rtl="0" eaLnBrk="1" fontAlgn="base" latinLnBrk="0" hangingPunct="1">
                        <a:lnSpc>
                          <a:spcPct val="120000"/>
                        </a:lnSpc>
                        <a:spcBef>
                          <a:spcPct val="20000"/>
                        </a:spcBef>
                        <a:spcAft>
                          <a:spcPct val="0"/>
                        </a:spcAft>
                        <a:buClr>
                          <a:schemeClr val="accent1"/>
                        </a:buClr>
                        <a:buSzTx/>
                        <a:buFont typeface="Wingdings" pitchFamily="2" charset="2"/>
                        <a:buNone/>
                        <a:tabLst/>
                      </a:pPr>
                      <a:r>
                        <a:rPr kumimoji="0" lang="zh-CN" altLang="en-US" sz="2800" b="1" i="0" u="none" strike="noStrike" cap="none" normalizeH="0" baseline="0" smtClean="0">
                          <a:ln>
                            <a:noFill/>
                          </a:ln>
                          <a:solidFill>
                            <a:srgbClr val="FFFFFF"/>
                          </a:solidFill>
                          <a:effectLst/>
                          <a:latin typeface="Calibri" pitchFamily="34" charset="0"/>
                          <a:ea typeface="宋体" pitchFamily="2" charset="-122"/>
                        </a:rPr>
                        <a:t>渲染</a:t>
                      </a:r>
                    </a:p>
                  </a:txBody>
                  <a:tcPr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9BBB59"/>
                    </a:solidFill>
                  </a:tcPr>
                </a:tc>
                <a:tc>
                  <a:txBody>
                    <a:bodyPr/>
                    <a:lstStyle/>
                    <a:p>
                      <a:pPr marL="0" marR="0" lvl="0" indent="0" algn="l" defTabSz="914400" rtl="0" eaLnBrk="1" fontAlgn="base" latinLnBrk="0" hangingPunct="1">
                        <a:lnSpc>
                          <a:spcPct val="120000"/>
                        </a:lnSpc>
                        <a:spcBef>
                          <a:spcPct val="20000"/>
                        </a:spcBef>
                        <a:spcAft>
                          <a:spcPct val="0"/>
                        </a:spcAft>
                        <a:buClr>
                          <a:schemeClr val="accent1"/>
                        </a:buClr>
                        <a:buSzTx/>
                        <a:buFont typeface="Wingdings" pitchFamily="2" charset="2"/>
                        <a:buNone/>
                        <a:tabLst/>
                      </a:pPr>
                      <a:r>
                        <a:rPr kumimoji="0" lang="zh-CN" altLang="en-US" sz="2800" b="1" i="0" u="none" strike="noStrike" cap="none" normalizeH="0" baseline="0" smtClean="0">
                          <a:ln>
                            <a:noFill/>
                          </a:ln>
                          <a:solidFill>
                            <a:srgbClr val="FFFFFF"/>
                          </a:solidFill>
                          <a:effectLst/>
                          <a:latin typeface="Calibri" pitchFamily="34" charset="0"/>
                          <a:ea typeface="宋体" pitchFamily="2" charset="-122"/>
                        </a:rPr>
                        <a:t>烘托</a:t>
                      </a:r>
                    </a:p>
                  </a:txBody>
                  <a:tcPr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9BBB59"/>
                    </a:solidFill>
                  </a:tcPr>
                </a:tc>
              </a:tr>
              <a:tr h="3614738">
                <a:tc>
                  <a:txBody>
                    <a:bodyPr/>
                    <a:lstStyle/>
                    <a:p>
                      <a:pPr marL="0" marR="0" lvl="0" indent="0" algn="l" defTabSz="914400" rtl="0" eaLnBrk="1" fontAlgn="base" latinLnBrk="0" hangingPunct="1">
                        <a:lnSpc>
                          <a:spcPct val="120000"/>
                        </a:lnSpc>
                        <a:spcBef>
                          <a:spcPct val="20000"/>
                        </a:spcBef>
                        <a:spcAft>
                          <a:spcPct val="0"/>
                        </a:spcAft>
                        <a:buClr>
                          <a:schemeClr val="accent1"/>
                        </a:buClr>
                        <a:buSzTx/>
                        <a:buFont typeface="Wingdings" pitchFamily="2" charset="2"/>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概念</a:t>
                      </a:r>
                    </a:p>
                  </a:txBody>
                  <a:tcPr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39999"/>
                      </a:srgbClr>
                    </a:solidFill>
                  </a:tcPr>
                </a:tc>
                <a:tc>
                  <a:txBody>
                    <a:bodyPr/>
                    <a:lstStyle/>
                    <a:p>
                      <a:pPr marL="0" marR="0" lvl="0" indent="0" algn="l" defTabSz="914400" rtl="0" eaLnBrk="1" fontAlgn="base" latinLnBrk="0" hangingPunct="1">
                        <a:lnSpc>
                          <a:spcPct val="120000"/>
                        </a:lnSpc>
                        <a:spcBef>
                          <a:spcPct val="20000"/>
                        </a:spcBef>
                        <a:spcAft>
                          <a:spcPct val="0"/>
                        </a:spcAft>
                        <a:buClr>
                          <a:schemeClr val="accent1"/>
                        </a:buClr>
                        <a:buSzTx/>
                        <a:buFont typeface="Wingdings" pitchFamily="2" charset="2"/>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渲染则是用水墨或颜色烘染物象，是指通过对环境、场景或人物的行为、心理等细节描写以突出形象，（正面）加强艺术表达效果。</a:t>
                      </a:r>
                    </a:p>
                  </a:txBody>
                  <a:tcPr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39999"/>
                      </a:srgbClr>
                    </a:solidFill>
                  </a:tcPr>
                </a:tc>
                <a:tc>
                  <a:txBody>
                    <a:bodyPr/>
                    <a:lstStyle/>
                    <a:p>
                      <a:pPr marL="0" marR="0" lvl="0" indent="0" algn="l" defTabSz="914400" rtl="0" eaLnBrk="1" fontAlgn="base" latinLnBrk="0" hangingPunct="1">
                        <a:lnSpc>
                          <a:spcPct val="120000"/>
                        </a:lnSpc>
                        <a:spcBef>
                          <a:spcPct val="20000"/>
                        </a:spcBef>
                        <a:spcAft>
                          <a:spcPct val="0"/>
                        </a:spcAft>
                        <a:buClr>
                          <a:schemeClr val="accent1"/>
                        </a:buClr>
                        <a:buSzTx/>
                        <a:buFont typeface="Wingdings" pitchFamily="2" charset="2"/>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烘托是指用水墨或淡彩在物象</a:t>
                      </a:r>
                      <a:r>
                        <a:rPr kumimoji="0" lang="zh-CN" altLang="en-US" sz="2800" b="0" i="0" u="none" strike="noStrike" cap="none" normalizeH="0" baseline="0" smtClean="0">
                          <a:ln>
                            <a:noFill/>
                          </a:ln>
                          <a:solidFill>
                            <a:srgbClr val="000000"/>
                          </a:solidFill>
                          <a:effectLst/>
                          <a:latin typeface="宋体"/>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外廓</a:t>
                      </a:r>
                      <a:r>
                        <a:rPr kumimoji="0" lang="zh-CN" altLang="en-US" sz="2800" b="0" i="0" u="none" strike="noStrike" cap="none" normalizeH="0" baseline="0" smtClean="0">
                          <a:ln>
                            <a:noFill/>
                          </a:ln>
                          <a:solidFill>
                            <a:srgbClr val="000000"/>
                          </a:solidFill>
                          <a:effectLst/>
                          <a:latin typeface="宋体"/>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层层着墨，使物象明显、突出的一种方法。着意从侧面描写，制造气氛，以求突出所写之物象。</a:t>
                      </a:r>
                    </a:p>
                  </a:txBody>
                  <a:tcPr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39999"/>
                      </a:srgbClr>
                    </a:solidFill>
                  </a:tcPr>
                </a:tc>
              </a:tr>
              <a:tr h="2651125">
                <a:tc>
                  <a:txBody>
                    <a:bodyPr/>
                    <a:lstStyle/>
                    <a:p>
                      <a:pPr marL="0" marR="0" lvl="0" indent="0" algn="l" defTabSz="914400" rtl="0" eaLnBrk="1" fontAlgn="base" latinLnBrk="0" hangingPunct="1">
                        <a:lnSpc>
                          <a:spcPct val="120000"/>
                        </a:lnSpc>
                        <a:spcBef>
                          <a:spcPct val="20000"/>
                        </a:spcBef>
                        <a:spcAft>
                          <a:spcPct val="0"/>
                        </a:spcAft>
                        <a:buClr>
                          <a:schemeClr val="accent1"/>
                        </a:buClr>
                        <a:buSzTx/>
                        <a:buFont typeface="Wingdings" pitchFamily="2" charset="2"/>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特点</a:t>
                      </a:r>
                    </a:p>
                  </a:txBody>
                  <a:tcPr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0"/>
                        </a:spcAft>
                        <a:buClr>
                          <a:schemeClr val="accent1"/>
                        </a:buClr>
                        <a:buSzTx/>
                        <a:buFont typeface="Wingdings" pitchFamily="2" charset="2"/>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着眼于制造气氛之本身，通过对环境，人物的行为、心理等作多方面的描写、形容、修饰，来突出形象，表现中心。</a:t>
                      </a:r>
                    </a:p>
                  </a:txBody>
                  <a:tcPr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0"/>
                        </a:spcAft>
                        <a:buClr>
                          <a:schemeClr val="accent1"/>
                        </a:buClr>
                        <a:buSzTx/>
                        <a:buFont typeface="Wingdings" pitchFamily="2" charset="2"/>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充分利用场面气氛来</a:t>
                      </a:r>
                      <a:r>
                        <a:rPr kumimoji="0" lang="zh-CN" sz="2800" b="0" i="0" u="none" strike="noStrike" cap="none" normalizeH="0" baseline="0" smtClean="0">
                          <a:ln>
                            <a:noFill/>
                          </a:ln>
                          <a:solidFill>
                            <a:srgbClr val="000000"/>
                          </a:solidFill>
                          <a:effectLst/>
                          <a:latin typeface="宋体"/>
                          <a:ea typeface="宋体" pitchFamily="2" charset="-122"/>
                        </a:rPr>
                        <a:t>“</a:t>
                      </a:r>
                      <a:r>
                        <a:rPr kumimoji="0" lang="zh-CN" sz="2800" b="0" i="0" u="none" strike="noStrike" cap="none" normalizeH="0" baseline="0" smtClean="0">
                          <a:ln>
                            <a:noFill/>
                          </a:ln>
                          <a:solidFill>
                            <a:srgbClr val="000000"/>
                          </a:solidFill>
                          <a:effectLst/>
                          <a:latin typeface="Calibri" pitchFamily="34" charset="0"/>
                          <a:ea typeface="宋体" pitchFamily="2" charset="-122"/>
                        </a:rPr>
                        <a:t>烘托</a:t>
                      </a:r>
                      <a:r>
                        <a:rPr kumimoji="0" lang="zh-CN" sz="2800" b="0" i="0" u="none" strike="noStrike" cap="none" normalizeH="0" baseline="0" smtClean="0">
                          <a:ln>
                            <a:noFill/>
                          </a:ln>
                          <a:solidFill>
                            <a:srgbClr val="000000"/>
                          </a:solidFill>
                          <a:effectLst/>
                          <a:latin typeface="宋体"/>
                          <a:ea typeface="宋体" pitchFamily="2" charset="-122"/>
                        </a:rPr>
                        <a:t>”</a:t>
                      </a:r>
                      <a:r>
                        <a:rPr kumimoji="0" lang="zh-CN" sz="2800" b="0" i="0" u="none" strike="noStrike" cap="none" normalizeH="0" baseline="0" smtClean="0">
                          <a:ln>
                            <a:noFill/>
                          </a:ln>
                          <a:solidFill>
                            <a:srgbClr val="000000"/>
                          </a:solidFill>
                          <a:effectLst/>
                          <a:latin typeface="Calibri" pitchFamily="34" charset="0"/>
                          <a:ea typeface="宋体" pitchFamily="2" charset="-122"/>
                        </a:rPr>
                        <a:t>另一层面侧面着意刻画，以使所要表现的人、物、事鲜明突出，收到</a:t>
                      </a:r>
                      <a:r>
                        <a:rPr kumimoji="0" lang="zh-CN" sz="2800" b="0" i="0" u="none" strike="noStrike" cap="none" normalizeH="0" baseline="0" smtClean="0">
                          <a:ln>
                            <a:noFill/>
                          </a:ln>
                          <a:solidFill>
                            <a:srgbClr val="000000"/>
                          </a:solidFill>
                          <a:effectLst/>
                          <a:latin typeface="宋体"/>
                          <a:ea typeface="宋体" pitchFamily="2" charset="-122"/>
                        </a:rPr>
                        <a:t>“</a:t>
                      </a:r>
                      <a:r>
                        <a:rPr kumimoji="0" lang="zh-CN" sz="2800" b="0" i="0" u="none" strike="noStrike" cap="none" normalizeH="0" baseline="0" smtClean="0">
                          <a:ln>
                            <a:noFill/>
                          </a:ln>
                          <a:solidFill>
                            <a:srgbClr val="000000"/>
                          </a:solidFill>
                          <a:effectLst/>
                          <a:latin typeface="Calibri" pitchFamily="34" charset="0"/>
                          <a:ea typeface="宋体" pitchFamily="2" charset="-122"/>
                        </a:rPr>
                        <a:t>烘云托月</a:t>
                      </a:r>
                      <a:r>
                        <a:rPr kumimoji="0" lang="zh-CN" sz="2800" b="0" i="0" u="none" strike="noStrike" cap="none" normalizeH="0" baseline="0" smtClean="0">
                          <a:ln>
                            <a:noFill/>
                          </a:ln>
                          <a:solidFill>
                            <a:srgbClr val="000000"/>
                          </a:solidFill>
                          <a:effectLst/>
                          <a:latin typeface="宋体"/>
                          <a:ea typeface="宋体" pitchFamily="2" charset="-122"/>
                        </a:rPr>
                        <a:t>”</a:t>
                      </a:r>
                      <a:r>
                        <a:rPr kumimoji="0" lang="zh-CN" sz="2800" b="0" i="0" u="none" strike="noStrike" cap="none" normalizeH="0" baseline="0" smtClean="0">
                          <a:ln>
                            <a:noFill/>
                          </a:ln>
                          <a:solidFill>
                            <a:srgbClr val="000000"/>
                          </a:solidFill>
                          <a:effectLst/>
                          <a:latin typeface="Calibri" pitchFamily="34" charset="0"/>
                          <a:ea typeface="宋体" pitchFamily="2" charset="-122"/>
                        </a:rPr>
                        <a:t>的艺术效果。</a:t>
                      </a:r>
                    </a:p>
                  </a:txBody>
                  <a:tcPr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290513" y="360363"/>
            <a:ext cx="8883650" cy="6486525"/>
          </a:xfrm>
        </p:spPr>
        <p:txBody>
          <a:bodyPr/>
          <a:lstStyle/>
          <a:p>
            <a:pPr>
              <a:lnSpc>
                <a:spcPct val="130000"/>
              </a:lnSpc>
            </a:pPr>
            <a:r>
              <a:rPr lang="zh-CN" sz="2800">
                <a:solidFill>
                  <a:srgbClr val="FF0066"/>
                </a:solidFill>
              </a:rPr>
              <a:t>在同一篇作品里，分析的角度不同，就有不同的表现手法。</a:t>
            </a:r>
          </a:p>
          <a:p>
            <a:pPr>
              <a:lnSpc>
                <a:spcPct val="130000"/>
              </a:lnSpc>
            </a:pPr>
            <a:r>
              <a:rPr lang="zh-CN" sz="2800"/>
              <a:t>　　杜甫的</a:t>
            </a:r>
            <a:r>
              <a:rPr lang="zh-CN" altLang="zh-CN" sz="2800"/>
              <a:t>《</a:t>
            </a:r>
            <a:r>
              <a:rPr lang="zh-CN" sz="2800"/>
              <a:t>绝句</a:t>
            </a:r>
            <a:r>
              <a:rPr lang="zh-CN" altLang="zh-CN" sz="2800"/>
              <a:t>》</a:t>
            </a:r>
            <a:r>
              <a:rPr lang="zh-CN" sz="2800"/>
              <a:t>：“两个黄鹂鸣翠柳，一行白鹭上青天。窗含西岭千秋雪，门泊东吴万里船。”刚抽新芽的柳枝，成双成对的黄鹂，自由自在的白鹭和一碧如洗的青天，四种颜色新鲜而且明丽，构成了绚丽的图景。</a:t>
            </a:r>
            <a:r>
              <a:rPr lang="zh-CN" sz="2800">
                <a:solidFill>
                  <a:srgbClr val="FF0066"/>
                </a:solidFill>
              </a:rPr>
              <a:t>对于赏心悦目的美景来说，黄鹂、翠柳，白鹭、青天，都是正面描写，表现手法显然是渲染</a:t>
            </a:r>
            <a:r>
              <a:rPr lang="zh-CN" sz="2800"/>
              <a:t>。</a:t>
            </a:r>
            <a:r>
              <a:rPr lang="zh-CN" sz="2800">
                <a:solidFill>
                  <a:srgbClr val="3333FF"/>
                </a:solidFill>
              </a:rPr>
              <a:t>可是作者表现这美景又是为了什么呢？原来，色彩的渲染可以传达出愉快的情感，也可以反衬思归的感伤，美景对于情感而言，这是侧面描写，这又是烘托无疑了。</a:t>
            </a:r>
            <a:r>
              <a:rPr lang="zh-CN" sz="2800"/>
              <a:t>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p:txBody>
          <a:bodyPr/>
          <a:lstStyle/>
          <a:p>
            <a:pPr>
              <a:lnSpc>
                <a:spcPct val="110000"/>
              </a:lnSpc>
            </a:pPr>
            <a:r>
              <a:rPr lang="zh-CN"/>
              <a:t>杜甫的</a:t>
            </a:r>
            <a:r>
              <a:rPr lang="zh-CN" altLang="zh-CN"/>
              <a:t>《</a:t>
            </a:r>
            <a:r>
              <a:rPr lang="zh-CN"/>
              <a:t>绝句</a:t>
            </a:r>
            <a:r>
              <a:rPr lang="zh-CN" altLang="zh-CN"/>
              <a:t>》“</a:t>
            </a:r>
            <a:r>
              <a:rPr lang="zh-CN"/>
              <a:t>江碧鸟逾白，山青花欲燃。今春看又过，何日是归年？”浓彩重墨写怡人风光，这是渲染，可这赏心悦目的景象，却是为写下文勾起漂泊的伤感作铺垫的，这就又是烘托了。</a:t>
            </a:r>
            <a:r>
              <a:rPr lang="zh-CN">
                <a:solidFill>
                  <a:srgbClr val="FF0066"/>
                </a:solidFill>
              </a:rPr>
              <a:t>先渲染，后烘托，局部是渲染，全局是烘托，渲染是手段，烘托是目的，通过渲染而达到烘托的目的，这种现象在借景抒情的诗篇中是很普遍的。</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idx="1"/>
          </p:nvPr>
        </p:nvSpPr>
        <p:spPr>
          <a:xfrm>
            <a:off x="88900" y="165100"/>
            <a:ext cx="8996363" cy="6662738"/>
          </a:xfrm>
        </p:spPr>
        <p:txBody>
          <a:bodyPr/>
          <a:lstStyle/>
          <a:p>
            <a:r>
              <a:rPr lang="zh-CN" altLang="en-US">
                <a:solidFill>
                  <a:srgbClr val="FF0066"/>
                </a:solidFill>
              </a:rPr>
              <a:t>四、反衬与对比</a:t>
            </a:r>
          </a:p>
          <a:p>
            <a:endParaRPr lang="zh-CN" altLang="en-US">
              <a:solidFill>
                <a:srgbClr val="FF0066"/>
              </a:solidFill>
            </a:endParaRPr>
          </a:p>
          <a:p>
            <a:r>
              <a:rPr lang="zh-CN" altLang="en-US"/>
              <a:t>赠从弟  (汉·刘桢)</a:t>
            </a:r>
          </a:p>
          <a:p>
            <a:r>
              <a:rPr lang="zh-CN" altLang="en-US"/>
              <a:t>亭亭山上松，瑟瑟谷中风。</a:t>
            </a:r>
          </a:p>
          <a:p>
            <a:r>
              <a:rPr lang="zh-CN" altLang="en-US">
                <a:solidFill>
                  <a:srgbClr val="FF0066"/>
                </a:solidFill>
              </a:rPr>
              <a:t>风声一何盛，松枝一何劲。</a:t>
            </a:r>
          </a:p>
          <a:p>
            <a:r>
              <a:rPr lang="zh-CN" altLang="en-US">
                <a:solidFill>
                  <a:srgbClr val="3333FF"/>
                </a:solidFill>
              </a:rPr>
              <a:t>冰霜正惨凄，</a:t>
            </a:r>
            <a:r>
              <a:rPr lang="zh-CN" altLang="en-US"/>
              <a:t>终岁常端正。</a:t>
            </a:r>
          </a:p>
          <a:p>
            <a:r>
              <a:rPr lang="zh-CN" altLang="en-US"/>
              <a:t>岂不罹凝寒，松柏有本性。</a:t>
            </a:r>
          </a:p>
          <a:p>
            <a:r>
              <a:rPr lang="zh-CN" altLang="en-US"/>
              <a:t>析：</a:t>
            </a:r>
            <a:r>
              <a:rPr lang="zh-CN" altLang="en-US">
                <a:solidFill>
                  <a:srgbClr val="FF0066"/>
                </a:solidFill>
              </a:rPr>
              <a:t>本诗颔联使用的是“反衬”，颈联使用的是“对比”。“风声”与“松枝”，前景是“松枝”、背景是“风声”；主景是“松枝”、次景是“风声”；“风声”的盛反衬“松枝”的劲。</a:t>
            </a:r>
            <a:r>
              <a:rPr lang="zh-CN" altLang="en-US">
                <a:solidFill>
                  <a:srgbClr val="3333FF"/>
                </a:solidFill>
              </a:rPr>
              <a:t>再看颈联“冰霜”与“松枝”二者是并列的，没有远近、主次、正反的区别，是两幅画面，所以这一联使用的是“对比”。</a:t>
            </a:r>
          </a:p>
          <a:p>
            <a:endParaRPr lang="zh-CN" altLang="en-US">
              <a:solidFill>
                <a:srgbClr val="3333FF"/>
              </a:solidFill>
            </a:endParaRPr>
          </a:p>
        </p:txBody>
      </p:sp>
      <p:sp>
        <p:nvSpPr>
          <p:cNvPr id="68611" name="Text Box 3"/>
          <p:cNvSpPr txBox="1">
            <a:spLocks noChangeArrowheads="1"/>
          </p:cNvSpPr>
          <p:nvPr/>
        </p:nvSpPr>
        <p:spPr bwMode="auto">
          <a:xfrm>
            <a:off x="4826000" y="931863"/>
            <a:ext cx="4259263" cy="2225675"/>
          </a:xfrm>
          <a:prstGeom prst="rect">
            <a:avLst/>
          </a:prstGeom>
          <a:solidFill>
            <a:schemeClr val="bg1"/>
          </a:solidFill>
          <a:ln w="9525" cmpd="sng">
            <a:solidFill>
              <a:srgbClr val="FF0066"/>
            </a:solidFill>
            <a:miter lim="800000"/>
            <a:headEnd/>
            <a:tailEnd/>
          </a:ln>
        </p:spPr>
        <p:txBody>
          <a:bodyPr>
            <a:spAutoFit/>
          </a:bodyPr>
          <a:lstStyle/>
          <a:p>
            <a:r>
              <a:rPr lang="zh-CN" altLang="en-US" sz="2800"/>
              <a:t>答题格式：1、以****的***反衬****的****，表现*****，***的品质（特点、感情）2、将****与*****对比，表现*****，****的品质。</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106363" y="654050"/>
            <a:ext cx="9009062" cy="5448300"/>
          </a:xfrm>
        </p:spPr>
        <p:txBody>
          <a:bodyPr/>
          <a:lstStyle/>
          <a:p>
            <a:pPr>
              <a:lnSpc>
                <a:spcPct val="120000"/>
              </a:lnSpc>
            </a:pPr>
            <a:r>
              <a:rPr lang="zh-CN" sz="2800">
                <a:latin typeface="新宋体" pitchFamily="49" charset="-122"/>
                <a:ea typeface="新宋体" pitchFamily="49" charset="-122"/>
              </a:rPr>
              <a:t>衬托与对比不同。</a:t>
            </a:r>
            <a:r>
              <a:rPr lang="zh-CN" sz="2800">
                <a:solidFill>
                  <a:srgbClr val="FF0066"/>
                </a:solidFill>
                <a:latin typeface="新宋体" pitchFamily="49" charset="-122"/>
                <a:ea typeface="新宋体" pitchFamily="49" charset="-122"/>
              </a:rPr>
              <a:t>它不是同一个层面上，人物与人物、物象与物象间的对照比较；而是两个层面间的背景、环境对人物、物象的映衬相托。它们有“主”有“从”，以“从”衬“主”。</a:t>
            </a:r>
            <a:r>
              <a:rPr lang="zh-CN" sz="2800">
                <a:latin typeface="新宋体" pitchFamily="49" charset="-122"/>
                <a:ea typeface="新宋体" pitchFamily="49" charset="-122"/>
              </a:rPr>
              <a:t>现代作家马烽说：“文学作品和绘画一样，应该有远近，有浓淡。我们常常看到这样的图画，流水、小桥、茅屋、人物，刻画得很细致，而山峰、云雾只是个淡淡的影子，因为作者要表现的主要是前面的这些东西，山峰和云雾只是个陪衬。”</a:t>
            </a: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1"/>
          </p:nvPr>
        </p:nvSpPr>
        <p:spPr>
          <a:xfrm>
            <a:off x="134938" y="349250"/>
            <a:ext cx="8742362" cy="6321425"/>
          </a:xfrm>
        </p:spPr>
        <p:txBody>
          <a:bodyPr/>
          <a:lstStyle/>
          <a:p>
            <a:r>
              <a:rPr lang="zh-CN" sz="4000"/>
              <a:t>当一件事物与其他事物有了差别时，就容易引起注意。例如：光明与黑暗，美与丑，喜悦与悲痛的对比，之所以会引起人们深切的注意，就是因为它们的差异达到了截然对立的地步。对比的作用在于同时</a:t>
            </a:r>
            <a:r>
              <a:rPr lang="zh-CN" sz="4000">
                <a:solidFill>
                  <a:srgbClr val="FF0066"/>
                </a:solidFill>
              </a:rPr>
              <a:t>使好的显得更好，坏的显得更坏。</a:t>
            </a:r>
            <a:r>
              <a:rPr lang="zh-CN" sz="4000"/>
              <a:t>如：有的人活着，他已经死了；有的人死了，他还活着。这就是对比！</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682" name="Group 2"/>
          <p:cNvGraphicFramePr>
            <a:graphicFrameLocks noGrp="1"/>
          </p:cNvGraphicFramePr>
          <p:nvPr>
            <p:ph type="tbl" idx="1"/>
          </p:nvPr>
        </p:nvGraphicFramePr>
        <p:xfrm>
          <a:off x="1588" y="-66675"/>
          <a:ext cx="9066212" cy="7280785"/>
        </p:xfrm>
        <a:graphic>
          <a:graphicData uri="http://schemas.openxmlformats.org/drawingml/2006/table">
            <a:tbl>
              <a:tblPr/>
              <a:tblGrid>
                <a:gridCol w="1101725"/>
                <a:gridCol w="4157662"/>
                <a:gridCol w="3806825"/>
              </a:tblGrid>
              <a:tr h="642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800" b="1" i="0" u="none" strike="noStrike" cap="none" normalizeH="0" baseline="0" smtClean="0">
                        <a:ln>
                          <a:noFill/>
                        </a:ln>
                        <a:solidFill>
                          <a:srgbClr val="000000"/>
                        </a:solidFill>
                        <a:effectLst/>
                        <a:latin typeface="宋体" pitchFamily="2" charset="-122"/>
                        <a:ea typeface="宋体" pitchFamily="2" charset="-122"/>
                      </a:endParaRP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254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Calibri" pitchFamily="34" charset="0"/>
                          <a:ea typeface="宋体" pitchFamily="2" charset="-122"/>
                        </a:rPr>
                        <a:t>反衬</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254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Calibri" pitchFamily="34" charset="0"/>
                          <a:ea typeface="宋体" pitchFamily="2" charset="-122"/>
                        </a:rPr>
                        <a:t>对比</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25400" cap="flat" cmpd="sng" algn="ctr">
                      <a:solidFill>
                        <a:srgbClr val="F79646"/>
                      </a:solidFill>
                      <a:prstDash val="solid"/>
                      <a:round/>
                      <a:headEnd type="none" w="med" len="med"/>
                      <a:tailEnd type="none" w="med" len="med"/>
                    </a:lnB>
                    <a:lnTlToBr>
                      <a:noFill/>
                    </a:lnTlToBr>
                    <a:lnBlToTr>
                      <a:noFill/>
                    </a:lnBlToTr>
                    <a:noFill/>
                  </a:tcPr>
                </a:tc>
              </a:tr>
              <a:tr h="1554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Calibri" pitchFamily="34" charset="0"/>
                          <a:ea typeface="宋体" pitchFamily="2" charset="-122"/>
                        </a:rPr>
                        <a:t>概念</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254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Calibri" pitchFamily="34" charset="0"/>
                          <a:ea typeface="宋体" pitchFamily="2" charset="-122"/>
                        </a:rPr>
                        <a:t>从反面来衬托主要事物，使对立两极的事物互为映衬。</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Calibri" pitchFamily="34" charset="0"/>
                        <a:ea typeface="宋体" pitchFamily="2" charset="-122"/>
                      </a:endParaRP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254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Calibri" pitchFamily="34" charset="0"/>
                          <a:ea typeface="宋体" pitchFamily="2" charset="-122"/>
                        </a:rPr>
                        <a:t>在作品中把两个相互对立的事物或同一事物相互矛盾的两方面并举出来的一种方法。</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254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r>
              <a:tr h="1408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1800" b="0" i="0" u="none" strike="noStrike" cap="none" normalizeH="0" baseline="0" smtClean="0">
                          <a:ln>
                            <a:noFill/>
                          </a:ln>
                          <a:solidFill>
                            <a:srgbClr val="000000"/>
                          </a:solidFill>
                          <a:effectLst/>
                          <a:latin typeface="Calibri" pitchFamily="34" charset="0"/>
                          <a:ea typeface="宋体" pitchFamily="2" charset="-122"/>
                        </a:rPr>
                        <a:t>画面是否独立</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1800" b="0" i="0" u="none" strike="noStrike" cap="none" normalizeH="0" baseline="0" smtClean="0">
                          <a:ln>
                            <a:noFill/>
                          </a:ln>
                          <a:solidFill>
                            <a:srgbClr val="000000"/>
                          </a:solidFill>
                          <a:effectLst/>
                          <a:latin typeface="Calibri" pitchFamily="34" charset="0"/>
                          <a:ea typeface="宋体" pitchFamily="2" charset="-122"/>
                        </a:rPr>
                        <a:t>两幅画面缠合在一起，不能独立开来分析，一者是主景，另一者是背景，两者相互映衬</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1800" b="0" i="0" u="none" strike="noStrike" cap="none" normalizeH="0" baseline="0" smtClean="0">
                          <a:ln>
                            <a:noFill/>
                          </a:ln>
                          <a:solidFill>
                            <a:srgbClr val="000000"/>
                          </a:solidFill>
                          <a:effectLst/>
                          <a:latin typeface="Calibri" pitchFamily="34" charset="0"/>
                          <a:ea typeface="宋体" pitchFamily="2" charset="-122"/>
                        </a:rPr>
                        <a:t>两幅画面可以独立看待</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800" b="0" i="0" u="none" strike="noStrike" cap="none" normalizeH="0" baseline="0" smtClean="0">
                        <a:ln>
                          <a:noFill/>
                        </a:ln>
                        <a:solidFill>
                          <a:srgbClr val="000000"/>
                        </a:solidFill>
                        <a:effectLst/>
                        <a:latin typeface="Calibri" pitchFamily="34" charset="0"/>
                        <a:ea typeface="宋体" pitchFamily="2" charset="-122"/>
                      </a:endParaRP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noFill/>
                  </a:tcPr>
                </a:tc>
              </a:tr>
              <a:tr h="1554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1800" b="0" i="0" u="none" strike="noStrike" cap="none" normalizeH="0" baseline="0" smtClean="0">
                          <a:ln>
                            <a:noFill/>
                          </a:ln>
                          <a:solidFill>
                            <a:srgbClr val="000000"/>
                          </a:solidFill>
                          <a:effectLst/>
                          <a:latin typeface="Calibri" pitchFamily="34" charset="0"/>
                          <a:ea typeface="宋体" pitchFamily="2" charset="-122"/>
                        </a:rPr>
                        <a:t>情形有无主次</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1800" b="0" i="0" u="none" strike="noStrike" cap="none" normalizeH="0" baseline="0" smtClean="0">
                          <a:ln>
                            <a:noFill/>
                          </a:ln>
                          <a:solidFill>
                            <a:srgbClr val="000000"/>
                          </a:solidFill>
                          <a:effectLst/>
                          <a:latin typeface="Calibri" pitchFamily="34" charset="0"/>
                          <a:ea typeface="宋体" pitchFamily="2" charset="-122"/>
                        </a:rPr>
                        <a:t>描述这两种情形时，有一方面是主要的，另一方面是次要的，用次要的来辅助主要的</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1800" b="0" i="0" u="none" strike="noStrike" cap="none" normalizeH="0" baseline="0" smtClean="0">
                          <a:ln>
                            <a:noFill/>
                          </a:ln>
                          <a:solidFill>
                            <a:srgbClr val="000000"/>
                          </a:solidFill>
                          <a:effectLst/>
                          <a:latin typeface="Calibri" pitchFamily="34" charset="0"/>
                          <a:ea typeface="宋体" pitchFamily="2" charset="-122"/>
                        </a:rPr>
                        <a:t>两种不同的事物或情形，作者在描述时主观上没有主次之分，让读者自行从中感受，形成自己的理解</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alpha val="20000"/>
                      </a:srgbClr>
                    </a:solidFill>
                  </a:tcPr>
                </a:tc>
              </a:tr>
              <a:tr h="20304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Calibri" pitchFamily="34" charset="0"/>
                          <a:ea typeface="宋体" pitchFamily="2" charset="-122"/>
                        </a:rPr>
                        <a:t>作用</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以明显地分出衬托的事物和被衬托的事物，突出被衬托的一方</a:t>
                      </a:r>
                      <a:r>
                        <a:rPr kumimoji="0" lang="zh-CN" sz="2800" b="0" i="0" u="none" strike="noStrike" cap="none" normalizeH="0" baseline="0" smtClean="0">
                          <a:ln>
                            <a:noFill/>
                          </a:ln>
                          <a:solidFill>
                            <a:srgbClr val="FF0066"/>
                          </a:solidFill>
                          <a:effectLst/>
                          <a:latin typeface="Arial" pitchFamily="34" charset="0"/>
                          <a:ea typeface="宋体" pitchFamily="2" charset="-122"/>
                        </a:rPr>
                        <a:t>常用于描写</a:t>
                      </a: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1800" b="0" i="0" u="none" strike="noStrike" cap="none" normalizeH="0" baseline="0" smtClean="0">
                          <a:ln>
                            <a:noFill/>
                          </a:ln>
                          <a:solidFill>
                            <a:srgbClr val="000000"/>
                          </a:solidFill>
                          <a:effectLst/>
                          <a:latin typeface="Calibri" pitchFamily="34" charset="0"/>
                          <a:ea typeface="宋体" pitchFamily="2" charset="-122"/>
                        </a:rPr>
                        <a:t>能使语言色彩鲜明</a:t>
                      </a:r>
                      <a:r>
                        <a:rPr kumimoji="0" lang="zh-CN" altLang="zh-CN" sz="1800" b="0" i="0" u="none" strike="noStrike" cap="none" normalizeH="0" baseline="0" smtClean="0">
                          <a:ln>
                            <a:noFill/>
                          </a:ln>
                          <a:solidFill>
                            <a:srgbClr val="000000"/>
                          </a:solidFill>
                          <a:effectLst/>
                          <a:latin typeface="Calibri" pitchFamily="34" charset="0"/>
                          <a:ea typeface="宋体" pitchFamily="2" charset="-122"/>
                        </a:rPr>
                        <a:t>,</a:t>
                      </a:r>
                      <a:r>
                        <a:rPr kumimoji="0" lang="zh-CN" sz="1800" b="0" i="0" u="none" strike="noStrike" cap="none" normalizeH="0" baseline="0" smtClean="0">
                          <a:ln>
                            <a:noFill/>
                          </a:ln>
                          <a:solidFill>
                            <a:srgbClr val="000000"/>
                          </a:solidFill>
                          <a:effectLst/>
                          <a:latin typeface="Calibri" pitchFamily="34" charset="0"/>
                          <a:ea typeface="宋体" pitchFamily="2" charset="-122"/>
                        </a:rPr>
                        <a:t>事物的性质、特征等更加鲜明。</a:t>
                      </a:r>
                      <a:r>
                        <a:rPr kumimoji="0" lang="zh-CN" sz="3600" b="0" i="0" u="none" strike="noStrike" cap="none" normalizeH="0" baseline="0" smtClean="0">
                          <a:ln>
                            <a:noFill/>
                          </a:ln>
                          <a:solidFill>
                            <a:srgbClr val="7CA4BA"/>
                          </a:solidFill>
                          <a:effectLst/>
                          <a:latin typeface="Arial" pitchFamily="34" charset="0"/>
                          <a:ea typeface="微软雅黑" pitchFamily="34" charset="-122"/>
                        </a:rPr>
                        <a:t>常用于论述</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0" i="0" u="none" strike="noStrike" cap="none" normalizeH="0" baseline="0" smtClean="0">
                        <a:ln>
                          <a:noFill/>
                        </a:ln>
                        <a:solidFill>
                          <a:srgbClr val="7CA4BA"/>
                        </a:solidFill>
                        <a:effectLst/>
                        <a:latin typeface="Arial" pitchFamily="34" charset="0"/>
                        <a:ea typeface="微软雅黑" pitchFamily="34" charset="-122"/>
                      </a:endParaRPr>
                    </a:p>
                  </a:txBody>
                  <a:tcPr anchor="ctr" horzOverflow="overflow">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xfrm>
            <a:off x="457200" y="366713"/>
            <a:ext cx="8229600" cy="5761037"/>
          </a:xfrm>
        </p:spPr>
        <p:txBody>
          <a:bodyPr/>
          <a:lstStyle/>
          <a:p>
            <a:r>
              <a:rPr lang="zh-CN" sz="2400">
                <a:latin typeface="宋体" pitchFamily="2" charset="-122"/>
              </a:rPr>
              <a:t>再如苏轼的</a:t>
            </a:r>
            <a:r>
              <a:rPr lang="zh-CN" altLang="zh-CN" sz="2400">
                <a:latin typeface="宋体" pitchFamily="2" charset="-122"/>
              </a:rPr>
              <a:t>《</a:t>
            </a:r>
            <a:r>
              <a:rPr lang="zh-CN" sz="2400">
                <a:latin typeface="宋体" pitchFamily="2" charset="-122"/>
              </a:rPr>
              <a:t>念奴娇</a:t>
            </a:r>
            <a:r>
              <a:rPr lang="zh-CN" altLang="zh-CN" sz="2400">
                <a:latin typeface="宋体" pitchFamily="2" charset="-122"/>
              </a:rPr>
              <a:t>·</a:t>
            </a:r>
            <a:r>
              <a:rPr lang="zh-CN" sz="2400">
                <a:latin typeface="宋体" pitchFamily="2" charset="-122"/>
              </a:rPr>
              <a:t>赤壁怀古</a:t>
            </a:r>
            <a:r>
              <a:rPr lang="zh-CN" altLang="zh-CN" sz="2400">
                <a:latin typeface="宋体" pitchFamily="2" charset="-122"/>
              </a:rPr>
              <a:t>》</a:t>
            </a:r>
            <a:r>
              <a:rPr lang="zh-CN" sz="2400">
                <a:latin typeface="宋体" pitchFamily="2" charset="-122"/>
              </a:rPr>
              <a:t>，作者要塑造的人物形象是周瑜，却从“千古风流人物”说起，由此引出赤壁之战时的“多少豪杰”，最后才集中为周瑜一人，烘托了周瑜在作者心中的主要地位</a:t>
            </a:r>
            <a:r>
              <a:rPr lang="zh-CN" altLang="zh-CN" sz="2400">
                <a:latin typeface="宋体" pitchFamily="2" charset="-122"/>
              </a:rPr>
              <a:t>——</a:t>
            </a:r>
            <a:r>
              <a:rPr lang="zh-CN" sz="2400">
                <a:latin typeface="宋体" pitchFamily="2" charset="-122"/>
              </a:rPr>
              <a:t>他的感慨主要是因周瑜而发。 </a:t>
            </a:r>
          </a:p>
          <a:p>
            <a:endParaRPr lang="zh-CN" sz="2800">
              <a:latin typeface="宋体" pitchFamily="2" charset="-122"/>
            </a:endParaRPr>
          </a:p>
          <a:p>
            <a:r>
              <a:rPr lang="zh-CN" sz="2800">
                <a:latin typeface="宋体" pitchFamily="2" charset="-122"/>
              </a:rPr>
              <a:t>崔护</a:t>
            </a:r>
            <a:r>
              <a:rPr lang="zh-CN" altLang="zh-CN" sz="2800">
                <a:latin typeface="宋体" pitchFamily="2" charset="-122"/>
              </a:rPr>
              <a:t>《</a:t>
            </a:r>
            <a:r>
              <a:rPr lang="zh-CN" sz="2800">
                <a:latin typeface="宋体" pitchFamily="2" charset="-122"/>
              </a:rPr>
              <a:t>题都城南庄</a:t>
            </a:r>
            <a:r>
              <a:rPr lang="zh-CN" altLang="zh-CN" sz="2800">
                <a:latin typeface="宋体" pitchFamily="2" charset="-122"/>
              </a:rPr>
              <a:t>》</a:t>
            </a:r>
            <a:r>
              <a:rPr lang="zh-CN" sz="2800">
                <a:latin typeface="宋体" pitchFamily="2" charset="-122"/>
              </a:rPr>
              <a:t>，诗人把“人面桃花相映红”与“人面不知何处去，桃花依旧笑春风”两种相对的情景进行对照，表达内心的怅然落寞。通过这两种同“质”的事物的对照，用去年今日的欢愉来衬托凸显出今年今日的感伤。哪种衬托，强调的都是两个事物通过比较而使其中一个更加凸显。落脚在一个“衬”，特别强调由相近或相对的事物进行对照。</a:t>
            </a:r>
          </a:p>
          <a:p>
            <a:endParaRPr lang="zh-CN">
              <a:latin typeface="宋体" pitchFamily="2" charset="-122"/>
            </a:endParaRPr>
          </a:p>
          <a:p>
            <a:pPr>
              <a:lnSpc>
                <a:spcPct val="90000"/>
              </a:lnSpc>
            </a:pPr>
            <a:endParaRPr lang="zh-CN" altLang="zh-CN">
              <a:latin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266700" y="547688"/>
            <a:ext cx="8637588" cy="6242050"/>
          </a:xfrm>
          <a:ln>
            <a:solidFill>
              <a:schemeClr val="hlink"/>
            </a:solidFill>
          </a:ln>
        </p:spPr>
        <p:txBody>
          <a:bodyPr/>
          <a:lstStyle/>
          <a:p>
            <a:r>
              <a:rPr lang="zh-CN" sz="3600"/>
              <a:t>为了突出主要事物，先描写与之有关的事物，作为陪衬烘托的修辞方法</a:t>
            </a:r>
            <a:r>
              <a:rPr lang="zh-CN" sz="3600">
                <a:solidFill>
                  <a:srgbClr val="FF0066"/>
                </a:solidFill>
              </a:rPr>
              <a:t>叫衬托。</a:t>
            </a:r>
          </a:p>
        </p:txBody>
      </p:sp>
      <p:pic>
        <p:nvPicPr>
          <p:cNvPr id="46083" name="Picture 3" descr="7359810_105501624150_2"/>
          <p:cNvPicPr>
            <a:picLocks noChangeAspect="1" noChangeArrowheads="1"/>
          </p:cNvPicPr>
          <p:nvPr/>
        </p:nvPicPr>
        <p:blipFill>
          <a:blip r:embed="rId2"/>
          <a:srcRect/>
          <a:stretch>
            <a:fillRect/>
          </a:stretch>
        </p:blipFill>
        <p:spPr bwMode="auto">
          <a:xfrm>
            <a:off x="771525" y="2049463"/>
            <a:ext cx="7804150" cy="4052887"/>
          </a:xfrm>
          <a:prstGeom prst="rect">
            <a:avLst/>
          </a:prstGeom>
          <a:noFill/>
          <a:ln w="9525">
            <a:noFill/>
            <a:miter lim="800000"/>
            <a:headEnd/>
            <a:tailEnd/>
          </a:ln>
        </p:spPr>
      </p:pic>
      <p:sp>
        <p:nvSpPr>
          <p:cNvPr id="46084" name="Text Box 4"/>
          <p:cNvSpPr txBox="1">
            <a:spLocks noChangeArrowheads="1"/>
          </p:cNvSpPr>
          <p:nvPr/>
        </p:nvSpPr>
        <p:spPr bwMode="auto">
          <a:xfrm>
            <a:off x="771525" y="2051050"/>
            <a:ext cx="3449638" cy="1196975"/>
          </a:xfrm>
          <a:prstGeom prst="rect">
            <a:avLst/>
          </a:prstGeom>
          <a:solidFill>
            <a:schemeClr val="tx1"/>
          </a:solidFill>
          <a:ln w="9525" cmpd="sng">
            <a:solidFill>
              <a:srgbClr val="FF0066"/>
            </a:solidFill>
            <a:miter lim="800000"/>
            <a:headEnd/>
            <a:tailEnd/>
          </a:ln>
        </p:spPr>
        <p:txBody>
          <a:bodyPr>
            <a:spAutoFit/>
          </a:bodyPr>
          <a:lstStyle/>
          <a:p>
            <a:r>
              <a:rPr lang="zh-CN" altLang="en-US" sz="3600">
                <a:solidFill>
                  <a:schemeClr val="bg1"/>
                </a:solidFill>
              </a:rPr>
              <a:t>这图片表现的是叶还是花？</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p:txBody>
          <a:bodyPr/>
          <a:lstStyle/>
          <a:p>
            <a:pPr>
              <a:lnSpc>
                <a:spcPct val="130000"/>
              </a:lnSpc>
            </a:pPr>
            <a:r>
              <a:rPr lang="zh-CN" sz="2800">
                <a:latin typeface="宋体" pitchFamily="2" charset="-122"/>
              </a:rPr>
              <a:t>高适的</a:t>
            </a:r>
            <a:r>
              <a:rPr lang="zh-CN" altLang="zh-CN" sz="2800">
                <a:latin typeface="宋体" pitchFamily="2" charset="-122"/>
              </a:rPr>
              <a:t>《</a:t>
            </a:r>
            <a:r>
              <a:rPr lang="zh-CN" sz="2800">
                <a:latin typeface="宋体" pitchFamily="2" charset="-122"/>
              </a:rPr>
              <a:t>别董大</a:t>
            </a:r>
            <a:r>
              <a:rPr lang="zh-CN" altLang="zh-CN" sz="2800">
                <a:latin typeface="宋体" pitchFamily="2" charset="-122"/>
              </a:rPr>
              <a:t>》</a:t>
            </a:r>
            <a:r>
              <a:rPr lang="zh-CN" sz="2800">
                <a:latin typeface="宋体" pitchFamily="2" charset="-122"/>
              </a:rPr>
              <a:t>首二句“千里黄云白日曛，北风吹雁雪纷纷”，直接状写眼前之景，展示出一幅暮日黄昏、沙尘漫天、遥空断雁、大雪纷飞的北方荒原天寒地冻的暮天景象。通过这送别时的环境描写，烘托出离愁别恨的低沉气氛。白居易的</a:t>
            </a:r>
            <a:r>
              <a:rPr lang="zh-CN" altLang="zh-CN" sz="2800">
                <a:latin typeface="宋体" pitchFamily="2" charset="-122"/>
              </a:rPr>
              <a:t>《</a:t>
            </a:r>
            <a:r>
              <a:rPr lang="zh-CN" sz="2800">
                <a:latin typeface="宋体" pitchFamily="2" charset="-122"/>
              </a:rPr>
              <a:t>琵琶行</a:t>
            </a:r>
            <a:r>
              <a:rPr lang="zh-CN" altLang="zh-CN" sz="2800">
                <a:latin typeface="宋体" pitchFamily="2" charset="-122"/>
              </a:rPr>
              <a:t>》</a:t>
            </a:r>
            <a:r>
              <a:rPr lang="zh-CN" sz="2800">
                <a:latin typeface="宋体" pitchFamily="2" charset="-122"/>
              </a:rPr>
              <a:t>中，琵琶女第一曲弹完，“东船西舫悄无言，未见江心秋月白”。这个情景描写真切地烘托出听者沉湎于动人的艺术境界中，醉心神往的情思，含蓄地描绘了音乐的神妙动</a:t>
            </a:r>
            <a:r>
              <a:rPr lang="zh-CN" sz="2800"/>
              <a:t>人。</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body" idx="1"/>
          </p:nvPr>
        </p:nvSpPr>
        <p:spPr>
          <a:xfrm>
            <a:off x="314325" y="568325"/>
            <a:ext cx="8362950" cy="5740400"/>
          </a:xfrm>
        </p:spPr>
        <p:txBody>
          <a:bodyPr/>
          <a:lstStyle/>
          <a:p>
            <a:r>
              <a:rPr lang="zh-CN" sz="2800"/>
              <a:t>再如王籍的</a:t>
            </a:r>
            <a:r>
              <a:rPr lang="zh-CN" altLang="zh-CN" sz="2800"/>
              <a:t>《</a:t>
            </a:r>
            <a:r>
              <a:rPr lang="zh-CN" sz="2800"/>
              <a:t>入若耶溪</a:t>
            </a:r>
            <a:r>
              <a:rPr lang="zh-CN" altLang="zh-CN" sz="2800"/>
              <a:t>》</a:t>
            </a:r>
            <a:r>
              <a:rPr lang="zh-CN" sz="2800"/>
              <a:t>，“蝉噪林逾静，鸟鸣山更幽”，若耶溪山林一片幽静，唯有不时传来一两声“蝉噪”、“鸟鸣”。静寂，本是无声，有声则打破了静寂。但是诗人偏偏说因为那一两声“蝉噪”“鸟鸣”，山林愈发显得幽寂了。作者有意识地运用“蝉噪”“鸟鸣”之动来烘托一种静的境界。由此可见诗人匠心独运之功。王籍在这里通过“寂外有音”的烘托艺术手法创造出一种幽静恬淡的艺术境界，令人神往不已。　</a:t>
            </a:r>
          </a:p>
          <a:p>
            <a:r>
              <a:rPr lang="zh-CN" sz="2800"/>
              <a:t>花红易衰似郎意，水流无限似侬愁　  </a:t>
            </a:r>
          </a:p>
          <a:p>
            <a:r>
              <a:rPr lang="zh-CN" sz="2800"/>
              <a:t>始知锁向金笼听</a:t>
            </a:r>
            <a:r>
              <a:rPr lang="zh-CN" altLang="zh-CN" sz="2800"/>
              <a:t>, </a:t>
            </a:r>
            <a:r>
              <a:rPr lang="zh-CN" sz="2800"/>
              <a:t>不及林间自在啼。</a:t>
            </a:r>
          </a:p>
          <a:p>
            <a:r>
              <a:rPr lang="zh-CN" sz="2800"/>
              <a:t>空山不见人，但闻人语响</a:t>
            </a:r>
          </a:p>
        </p:txBody>
      </p:sp>
      <p:sp>
        <p:nvSpPr>
          <p:cNvPr id="74755" name="Text Box 3"/>
          <p:cNvSpPr txBox="1">
            <a:spLocks noChangeArrowheads="1"/>
          </p:cNvSpPr>
          <p:nvPr/>
        </p:nvSpPr>
        <p:spPr bwMode="auto">
          <a:xfrm>
            <a:off x="6424613" y="4505325"/>
            <a:ext cx="1912937" cy="466725"/>
          </a:xfrm>
          <a:prstGeom prst="rect">
            <a:avLst/>
          </a:prstGeom>
          <a:solidFill>
            <a:schemeClr val="accent1"/>
          </a:solidFill>
          <a:ln w="9525" cmpd="sng">
            <a:solidFill>
              <a:srgbClr val="FF0066"/>
            </a:solidFill>
            <a:miter lim="800000"/>
            <a:headEnd/>
            <a:tailEnd/>
          </a:ln>
        </p:spPr>
        <p:txBody>
          <a:bodyPr>
            <a:spAutoFit/>
          </a:bodyPr>
          <a:lstStyle/>
          <a:p>
            <a:r>
              <a:rPr lang="zh-CN" altLang="en-US" sz="2400"/>
              <a:t>对比，正衬</a:t>
            </a:r>
          </a:p>
        </p:txBody>
      </p:sp>
      <p:sp>
        <p:nvSpPr>
          <p:cNvPr id="74756" name="Text Box 4"/>
          <p:cNvSpPr txBox="1">
            <a:spLocks noChangeArrowheads="1"/>
          </p:cNvSpPr>
          <p:nvPr/>
        </p:nvSpPr>
        <p:spPr bwMode="auto">
          <a:xfrm>
            <a:off x="6424613" y="5181600"/>
            <a:ext cx="1239837" cy="466725"/>
          </a:xfrm>
          <a:prstGeom prst="rect">
            <a:avLst/>
          </a:prstGeom>
          <a:solidFill>
            <a:schemeClr val="accent1"/>
          </a:solidFill>
          <a:ln w="9525" cmpd="sng">
            <a:solidFill>
              <a:srgbClr val="FF0066"/>
            </a:solidFill>
            <a:miter lim="800000"/>
            <a:headEnd/>
            <a:tailEnd/>
          </a:ln>
        </p:spPr>
        <p:txBody>
          <a:bodyPr>
            <a:spAutoFit/>
          </a:bodyPr>
          <a:lstStyle/>
          <a:p>
            <a:r>
              <a:rPr lang="zh-CN" altLang="en-US" sz="2400"/>
              <a:t>对比</a:t>
            </a:r>
          </a:p>
        </p:txBody>
      </p:sp>
      <p:sp>
        <p:nvSpPr>
          <p:cNvPr id="74757" name="Text Box 5"/>
          <p:cNvSpPr txBox="1">
            <a:spLocks noChangeArrowheads="1"/>
          </p:cNvSpPr>
          <p:nvPr/>
        </p:nvSpPr>
        <p:spPr bwMode="auto">
          <a:xfrm>
            <a:off x="5118100" y="5648325"/>
            <a:ext cx="1120775" cy="465138"/>
          </a:xfrm>
          <a:prstGeom prst="rect">
            <a:avLst/>
          </a:prstGeom>
          <a:solidFill>
            <a:schemeClr val="accent1"/>
          </a:solidFill>
          <a:ln w="9525" cmpd="sng">
            <a:solidFill>
              <a:srgbClr val="FF0066"/>
            </a:solidFill>
            <a:miter lim="800000"/>
            <a:headEnd/>
            <a:tailEnd/>
          </a:ln>
        </p:spPr>
        <p:txBody>
          <a:bodyPr>
            <a:spAutoFit/>
          </a:bodyPr>
          <a:lstStyle/>
          <a:p>
            <a:r>
              <a:rPr lang="zh-CN" altLang="en-US" sz="2400"/>
              <a:t>反衬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wipe(down)">
                                      <p:cBhvr>
                                        <p:cTn id="7" dur="500"/>
                                        <p:tgtEl>
                                          <p:spTgt spid="7475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4756"/>
                                        </p:tgtEl>
                                        <p:attrNameLst>
                                          <p:attrName>style.visibility</p:attrName>
                                        </p:attrNameLst>
                                      </p:cBhvr>
                                      <p:to>
                                        <p:strVal val="visible"/>
                                      </p:to>
                                    </p:set>
                                    <p:animEffect transition="in" filter="box(in)">
                                      <p:cBhvr>
                                        <p:cTn id="12" dur="500"/>
                                        <p:tgtEl>
                                          <p:spTgt spid="7475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4757"/>
                                        </p:tgtEl>
                                        <p:attrNameLst>
                                          <p:attrName>style.visibility</p:attrName>
                                        </p:attrNameLst>
                                      </p:cBhvr>
                                      <p:to>
                                        <p:strVal val="visible"/>
                                      </p:to>
                                    </p:set>
                                    <p:animEffect transition="in" filter="diamond(in)">
                                      <p:cBhvr>
                                        <p:cTn id="17" dur="2000"/>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ldLvl="0" animBg="1" autoUpdateAnimBg="0"/>
      <p:bldP spid="74756" grpId="0" bldLvl="0" animBg="1" autoUpdateAnimBg="0"/>
      <p:bldP spid="74757" grpId="0" bldLvl="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xfrm>
            <a:off x="314325" y="358775"/>
            <a:ext cx="8918575" cy="5949950"/>
          </a:xfrm>
        </p:spPr>
        <p:txBody>
          <a:bodyPr/>
          <a:lstStyle/>
          <a:p>
            <a:r>
              <a:rPr lang="zh-CN" altLang="en-US" sz="2800"/>
              <a:t>钱起的《暮春归故山草堂》 </a:t>
            </a:r>
          </a:p>
          <a:p>
            <a:r>
              <a:rPr lang="zh-CN" altLang="en-US" sz="2800"/>
              <a:t>　　谷口春残黄鸟稀，辛荑花尽杏花飞。可怜幽竹山窗下，不改清阴待我归。 </a:t>
            </a:r>
          </a:p>
          <a:p>
            <a:r>
              <a:rPr lang="zh-CN" altLang="en-US" sz="2800"/>
              <a:t>接天莲叶无穷碧，映日荷花别样红</a:t>
            </a:r>
          </a:p>
          <a:p>
            <a:r>
              <a:rPr lang="zh-CN" altLang="en-US" sz="2800"/>
              <a:t>会当凌绝顶，一览众山小</a:t>
            </a:r>
          </a:p>
          <a:p>
            <a:r>
              <a:rPr lang="zh-CN" altLang="en-US" sz="2800">
                <a:latin typeface="新宋体" pitchFamily="49" charset="-122"/>
                <a:ea typeface="新宋体" pitchFamily="49" charset="-122"/>
              </a:rPr>
              <a:t>王维《鸟鸣涧》：“月出惊山鸟，时鸣春涧中。”</a:t>
            </a:r>
          </a:p>
          <a:p>
            <a:r>
              <a:rPr lang="zh-CN" altLang="en-US" sz="2800">
                <a:latin typeface="新宋体" pitchFamily="49" charset="-122"/>
                <a:ea typeface="新宋体" pitchFamily="49" charset="-122"/>
              </a:rPr>
              <a:t>欧阳修《踏莎行》：“草熏风暖摇征辔，离愁渐远渐无穷。</a:t>
            </a:r>
          </a:p>
          <a:p>
            <a:r>
              <a:rPr lang="zh-CN" altLang="en-US" sz="2800">
                <a:latin typeface="新宋体" pitchFamily="49" charset="-122"/>
                <a:ea typeface="新宋体" pitchFamily="49" charset="-122"/>
              </a:rPr>
              <a:t>独坐幽篁里，弹琴复长啸</a:t>
            </a:r>
          </a:p>
          <a:p>
            <a:r>
              <a:rPr lang="zh-CN" altLang="en-US" sz="2800">
                <a:latin typeface="新宋体" pitchFamily="49" charset="-122"/>
                <a:ea typeface="新宋体" pitchFamily="49" charset="-122"/>
              </a:rPr>
              <a:t>《爱莲说》中以菊（        ）莲的洁身自好，以牡丹  （     ）莲的不与世俗同流合污。</a:t>
            </a:r>
          </a:p>
        </p:txBody>
      </p:sp>
      <p:sp>
        <p:nvSpPr>
          <p:cNvPr id="75779" name="Text Box 3"/>
          <p:cNvSpPr txBox="1">
            <a:spLocks noChangeArrowheads="1"/>
          </p:cNvSpPr>
          <p:nvPr/>
        </p:nvSpPr>
        <p:spPr bwMode="auto">
          <a:xfrm>
            <a:off x="5013325" y="1657350"/>
            <a:ext cx="881063" cy="406400"/>
          </a:xfrm>
          <a:prstGeom prst="rect">
            <a:avLst/>
          </a:prstGeom>
          <a:solidFill>
            <a:schemeClr val="accent1"/>
          </a:solidFill>
          <a:ln w="9525" cmpd="sng">
            <a:solidFill>
              <a:srgbClr val="FF0066"/>
            </a:solidFill>
            <a:miter lim="800000"/>
            <a:headEnd/>
            <a:tailEnd/>
          </a:ln>
        </p:spPr>
        <p:txBody>
          <a:bodyPr>
            <a:spAutoFit/>
          </a:bodyPr>
          <a:lstStyle/>
          <a:p>
            <a:r>
              <a:rPr lang="zh-CN" altLang="en-US" sz="2000"/>
              <a:t>反衬</a:t>
            </a:r>
          </a:p>
        </p:txBody>
      </p:sp>
      <p:sp>
        <p:nvSpPr>
          <p:cNvPr id="75780" name="Text Box 4"/>
          <p:cNvSpPr txBox="1">
            <a:spLocks noChangeArrowheads="1"/>
          </p:cNvSpPr>
          <p:nvPr/>
        </p:nvSpPr>
        <p:spPr bwMode="auto">
          <a:xfrm>
            <a:off x="5013325" y="2741613"/>
            <a:ext cx="881063" cy="465137"/>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400"/>
              <a:t>反衬</a:t>
            </a:r>
          </a:p>
        </p:txBody>
      </p:sp>
      <p:sp>
        <p:nvSpPr>
          <p:cNvPr id="75781" name="Text Box 5"/>
          <p:cNvSpPr txBox="1">
            <a:spLocks noChangeArrowheads="1"/>
          </p:cNvSpPr>
          <p:nvPr/>
        </p:nvSpPr>
        <p:spPr bwMode="auto">
          <a:xfrm>
            <a:off x="8089900" y="3206750"/>
            <a:ext cx="882650" cy="466725"/>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400"/>
              <a:t>反衬</a:t>
            </a:r>
          </a:p>
        </p:txBody>
      </p:sp>
      <p:sp>
        <p:nvSpPr>
          <p:cNvPr id="75782" name="Text Box 6"/>
          <p:cNvSpPr txBox="1">
            <a:spLocks noChangeArrowheads="1"/>
          </p:cNvSpPr>
          <p:nvPr/>
        </p:nvSpPr>
        <p:spPr bwMode="auto">
          <a:xfrm>
            <a:off x="2260600" y="4219575"/>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反衬</a:t>
            </a:r>
          </a:p>
        </p:txBody>
      </p:sp>
      <p:sp>
        <p:nvSpPr>
          <p:cNvPr id="75783" name="Text Box 7"/>
          <p:cNvSpPr txBox="1">
            <a:spLocks noChangeArrowheads="1"/>
          </p:cNvSpPr>
          <p:nvPr/>
        </p:nvSpPr>
        <p:spPr bwMode="auto">
          <a:xfrm>
            <a:off x="1465263" y="5781675"/>
            <a:ext cx="15906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反衬</a:t>
            </a:r>
          </a:p>
        </p:txBody>
      </p:sp>
      <p:sp>
        <p:nvSpPr>
          <p:cNvPr id="75784" name="Text Box 8"/>
          <p:cNvSpPr txBox="1">
            <a:spLocks noChangeArrowheads="1"/>
          </p:cNvSpPr>
          <p:nvPr/>
        </p:nvSpPr>
        <p:spPr bwMode="auto">
          <a:xfrm>
            <a:off x="5013325" y="4483100"/>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反衬</a:t>
            </a:r>
          </a:p>
        </p:txBody>
      </p:sp>
      <p:sp>
        <p:nvSpPr>
          <p:cNvPr id="75785" name="Text Box 9"/>
          <p:cNvSpPr txBox="1">
            <a:spLocks noChangeArrowheads="1"/>
          </p:cNvSpPr>
          <p:nvPr/>
        </p:nvSpPr>
        <p:spPr bwMode="auto">
          <a:xfrm>
            <a:off x="4149725" y="5254625"/>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正衬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box(in)">
                                      <p:cBhvr>
                                        <p:cTn id="7" dur="500"/>
                                        <p:tgtEl>
                                          <p:spTgt spid="7577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5780"/>
                                        </p:tgtEl>
                                        <p:attrNameLst>
                                          <p:attrName>style.visibility</p:attrName>
                                        </p:attrNameLst>
                                      </p:cBhvr>
                                      <p:to>
                                        <p:strVal val="visible"/>
                                      </p:to>
                                    </p:set>
                                    <p:animEffect transition="in" filter="diamond(in)">
                                      <p:cBhvr>
                                        <p:cTn id="12" dur="2000"/>
                                        <p:tgtEl>
                                          <p:spTgt spid="757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5781"/>
                                        </p:tgtEl>
                                        <p:attrNameLst>
                                          <p:attrName>style.visibility</p:attrName>
                                        </p:attrNameLst>
                                      </p:cBhvr>
                                      <p:to>
                                        <p:strVal val="visible"/>
                                      </p:to>
                                    </p:set>
                                    <p:animEffect transition="in" filter="wipe(down)">
                                      <p:cBhvr>
                                        <p:cTn id="17" dur="500"/>
                                        <p:tgtEl>
                                          <p:spTgt spid="7578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5782"/>
                                        </p:tgtEl>
                                        <p:attrNameLst>
                                          <p:attrName>style.visibility</p:attrName>
                                        </p:attrNameLst>
                                      </p:cBhvr>
                                      <p:to>
                                        <p:strVal val="visible"/>
                                      </p:to>
                                    </p:set>
                                    <p:animEffect transition="in" filter="checkerboard(across)">
                                      <p:cBhvr>
                                        <p:cTn id="22" dur="500"/>
                                        <p:tgtEl>
                                          <p:spTgt spid="7578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5784"/>
                                        </p:tgtEl>
                                        <p:attrNameLst>
                                          <p:attrName>style.visibility</p:attrName>
                                        </p:attrNameLst>
                                      </p:cBhvr>
                                      <p:to>
                                        <p:strVal val="visible"/>
                                      </p:to>
                                    </p:set>
                                    <p:animEffect transition="in" filter="slide(fromBottom)">
                                      <p:cBhvr>
                                        <p:cTn id="27" dur="500"/>
                                        <p:tgtEl>
                                          <p:spTgt spid="7578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75785"/>
                                        </p:tgtEl>
                                        <p:attrNameLst>
                                          <p:attrName>style.visibility</p:attrName>
                                        </p:attrNameLst>
                                      </p:cBhvr>
                                      <p:to>
                                        <p:strVal val="visible"/>
                                      </p:to>
                                    </p:set>
                                    <p:animEffect transition="in" filter="slide(fromBottom)">
                                      <p:cBhvr>
                                        <p:cTn id="32" dur="500"/>
                                        <p:tgtEl>
                                          <p:spTgt spid="7578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75783"/>
                                        </p:tgtEl>
                                        <p:attrNameLst>
                                          <p:attrName>style.visibility</p:attrName>
                                        </p:attrNameLst>
                                      </p:cBhvr>
                                      <p:to>
                                        <p:strVal val="visible"/>
                                      </p:to>
                                    </p:set>
                                    <p:animEffect transition="in" filter="checkerboard(across)">
                                      <p:cBhvr>
                                        <p:cTn id="37" dur="500"/>
                                        <p:tgtEl>
                                          <p:spTgt spid="757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ldLvl="0" animBg="1" autoUpdateAnimBg="0"/>
      <p:bldP spid="75780" grpId="0" bldLvl="0" animBg="1" autoUpdateAnimBg="0"/>
      <p:bldP spid="75781" grpId="0" bldLvl="0" animBg="1" autoUpdateAnimBg="0"/>
      <p:bldP spid="75782" grpId="0" bldLvl="0" animBg="1" autoUpdateAnimBg="0"/>
      <p:bldP spid="75783" grpId="0" bldLvl="0" animBg="1" autoUpdateAnimBg="0"/>
      <p:bldP spid="75784" grpId="0" bldLvl="0" animBg="1" autoUpdateAnimBg="0"/>
      <p:bldP spid="75785" grpId="0" bldLvl="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p:txBody>
          <a:bodyPr/>
          <a:lstStyle/>
          <a:p>
            <a:r>
              <a:rPr lang="zh-CN"/>
              <a:t>孟浩然的</a:t>
            </a:r>
            <a:r>
              <a:rPr lang="zh-CN" altLang="zh-CN"/>
              <a:t>《</a:t>
            </a:r>
            <a:r>
              <a:rPr lang="zh-CN"/>
              <a:t>早寒江上有怀</a:t>
            </a:r>
            <a:r>
              <a:rPr lang="zh-CN" altLang="zh-CN"/>
              <a:t>》</a:t>
            </a:r>
            <a:r>
              <a:rPr lang="zh-CN"/>
              <a:t>：</a:t>
            </a:r>
          </a:p>
          <a:p>
            <a:r>
              <a:rPr lang="zh-CN"/>
              <a:t>木落雁南度，北风江上寒。我家襄水上，遥隔楚云端。乡泪客中尽，孤帆天际看。迷津欲有问，平海夕漫漫。</a:t>
            </a:r>
          </a:p>
          <a:p>
            <a:r>
              <a:rPr lang="zh-CN"/>
              <a:t>前两联描写景物，渲染一种意境氛围；后两联抒发自己思乡的愁绪和对前途渺茫的愁苦。虽然意境格调和心情有一种内在的相似性，但两者既不是同“质”的相近或相对的事物，不存在通过对照凸显一方或以环境背景衬托中心物象的关系，所以既不是对比也不是衬托。寒冷凄飒的意境氛围，对于作者的心绪情感而言就好像一种外在的侧面修饰装点，虽然看似写景，但实是在从侧面从外沿描写作者情感。所以景物描写对于作者的情感表达是一种烘托。</a:t>
            </a:r>
          </a:p>
          <a:p>
            <a:endParaRPr lang="zh-CN"/>
          </a:p>
          <a:p>
            <a:endParaRPr lang="zh-CN" altLang="zh-CN"/>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a:xfrm>
            <a:off x="207963" y="365125"/>
            <a:ext cx="8756650" cy="6411913"/>
          </a:xfrm>
        </p:spPr>
        <p:txBody>
          <a:bodyPr/>
          <a:lstStyle/>
          <a:p>
            <a:pPr>
              <a:lnSpc>
                <a:spcPct val="70000"/>
              </a:lnSpc>
            </a:pPr>
            <a:r>
              <a:rPr lang="zh-CN" sz="3600">
                <a:latin typeface="楷体_GB2312" pitchFamily="49" charset="-122"/>
                <a:ea typeface="楷体_GB2312" pitchFamily="49" charset="-122"/>
              </a:rPr>
              <a:t>如鲁迅先生的小说</a:t>
            </a:r>
            <a:r>
              <a:rPr lang="zh-CN" altLang="zh-CN" sz="3600">
                <a:latin typeface="楷体_GB2312" pitchFamily="49" charset="-122"/>
                <a:ea typeface="楷体_GB2312" pitchFamily="49" charset="-122"/>
              </a:rPr>
              <a:t>《</a:t>
            </a:r>
            <a:r>
              <a:rPr lang="zh-CN" sz="3600">
                <a:latin typeface="楷体_GB2312" pitchFamily="49" charset="-122"/>
                <a:ea typeface="楷体_GB2312" pitchFamily="49" charset="-122"/>
              </a:rPr>
              <a:t>药</a:t>
            </a:r>
            <a:r>
              <a:rPr lang="zh-CN" altLang="zh-CN" sz="3600">
                <a:latin typeface="楷体_GB2312" pitchFamily="49" charset="-122"/>
                <a:ea typeface="楷体_GB2312" pitchFamily="49" charset="-122"/>
              </a:rPr>
              <a:t>》</a:t>
            </a:r>
            <a:r>
              <a:rPr lang="zh-CN" sz="3600">
                <a:latin typeface="楷体_GB2312" pitchFamily="49" charset="-122"/>
                <a:ea typeface="楷体_GB2312" pitchFamily="49" charset="-122"/>
              </a:rPr>
              <a:t>，结尾对华大妈上坟，坟地场景的描写：</a:t>
            </a:r>
          </a:p>
          <a:p>
            <a:pPr>
              <a:lnSpc>
                <a:spcPct val="70000"/>
              </a:lnSpc>
            </a:pPr>
            <a:r>
              <a:rPr lang="zh-CN" sz="3600">
                <a:latin typeface="楷体_GB2312" pitchFamily="49" charset="-122"/>
                <a:ea typeface="楷体_GB2312" pitchFamily="49" charset="-122"/>
              </a:rPr>
              <a:t>“</a:t>
            </a:r>
            <a:r>
              <a:rPr lang="zh-CN" altLang="zh-CN" sz="3600">
                <a:latin typeface="楷体_GB2312" pitchFamily="49" charset="-122"/>
                <a:ea typeface="楷体_GB2312" pitchFamily="49" charset="-122"/>
              </a:rPr>
              <a:t>……</a:t>
            </a:r>
            <a:r>
              <a:rPr lang="zh-CN" sz="3600">
                <a:latin typeface="楷体_GB2312" pitchFamily="49" charset="-122"/>
                <a:ea typeface="楷体_GB2312" pitchFamily="49" charset="-122"/>
              </a:rPr>
              <a:t>微风早就停息了；枯草支支直立，有如铜丝。一丝发抖的声音，在空气中愈颤愈细，细到没有，周围便都是死一般静。两人站在枯草丛里，仰面看那乌鸦；那乌鸦也在笔直的树枝间，缩着头，铁铸一般站着。”</a:t>
            </a:r>
          </a:p>
          <a:p>
            <a:pPr>
              <a:lnSpc>
                <a:spcPct val="70000"/>
              </a:lnSpc>
            </a:pPr>
            <a:r>
              <a:rPr lang="zh-CN" sz="3600">
                <a:latin typeface="楷体_GB2312" pitchFamily="49" charset="-122"/>
                <a:ea typeface="楷体_GB2312" pitchFamily="49" charset="-122"/>
              </a:rPr>
              <a:t>就这段描写之本身看，渲染了一种阴冷、萧瑟、凄凉、悲苦的环境气氛，而这气氛对于画面人物华大妈、夏四奶奶来说，更能烘托她们此时凄苦、悲痛欲绝的心理，加强了小说的悲剧效果。可见，烘托与渲染虽有关联，但各有其自身的着眼点。</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1"/>
          </p:nvPr>
        </p:nvSpPr>
        <p:spPr>
          <a:xfrm>
            <a:off x="149225" y="323850"/>
            <a:ext cx="8905875" cy="6523038"/>
          </a:xfrm>
        </p:spPr>
        <p:txBody>
          <a:bodyPr/>
          <a:lstStyle/>
          <a:p>
            <a:r>
              <a:rPr lang="zh-CN" sz="2800"/>
              <a:t>如鲁迅在</a:t>
            </a:r>
            <a:r>
              <a:rPr lang="zh-CN" altLang="zh-CN" sz="2800"/>
              <a:t>《</a:t>
            </a:r>
            <a:r>
              <a:rPr lang="zh-CN" sz="2800"/>
              <a:t>故乡</a:t>
            </a:r>
            <a:r>
              <a:rPr lang="zh-CN" altLang="zh-CN" sz="2800"/>
              <a:t>》</a:t>
            </a:r>
            <a:r>
              <a:rPr lang="zh-CN" sz="2800"/>
              <a:t>开头的一段景物描写：</a:t>
            </a:r>
          </a:p>
          <a:p>
            <a:endParaRPr lang="zh-CN"/>
          </a:p>
          <a:p>
            <a:r>
              <a:rPr lang="zh-CN" sz="2800">
                <a:latin typeface="微软雅黑"/>
              </a:rPr>
              <a:t>“</a:t>
            </a:r>
            <a:r>
              <a:rPr lang="zh-CN" sz="2800"/>
              <a:t>时候既是深冬，渐近故乡时，天气又阴晦了，冷风吹进船舱中，呜呜的响，从篷隙向外一望，苍黄的天底下，远近横着几个萧索的荒村，没有一些活气。我的心禁不住悲凉起来。</a:t>
            </a:r>
            <a:r>
              <a:rPr lang="zh-CN" sz="2800">
                <a:latin typeface="微软雅黑"/>
              </a:rPr>
              <a:t>”</a:t>
            </a:r>
            <a:endParaRPr lang="zh-CN" sz="2800"/>
          </a:p>
          <a:p>
            <a:endParaRPr lang="zh-CN"/>
          </a:p>
          <a:p>
            <a:r>
              <a:rPr lang="zh-CN" sz="2800"/>
              <a:t>这里用</a:t>
            </a:r>
            <a:r>
              <a:rPr lang="zh-CN" sz="2800">
                <a:latin typeface="微软雅黑"/>
              </a:rPr>
              <a:t>“</a:t>
            </a:r>
            <a:r>
              <a:rPr lang="zh-CN" sz="2800"/>
              <a:t>阴晦</a:t>
            </a:r>
            <a:r>
              <a:rPr lang="zh-CN" sz="2800">
                <a:latin typeface="微软雅黑"/>
              </a:rPr>
              <a:t>”</a:t>
            </a:r>
            <a:r>
              <a:rPr lang="zh-CN" sz="2800"/>
              <a:t>、</a:t>
            </a:r>
            <a:r>
              <a:rPr lang="zh-CN" sz="2800">
                <a:latin typeface="微软雅黑"/>
              </a:rPr>
              <a:t>“</a:t>
            </a:r>
            <a:r>
              <a:rPr lang="zh-CN" sz="2800"/>
              <a:t>冷风</a:t>
            </a:r>
            <a:r>
              <a:rPr lang="zh-CN" sz="2800">
                <a:latin typeface="微软雅黑"/>
              </a:rPr>
              <a:t>”</a:t>
            </a:r>
            <a:r>
              <a:rPr lang="zh-CN" sz="2800"/>
              <a:t>、</a:t>
            </a:r>
            <a:r>
              <a:rPr lang="zh-CN" sz="2800">
                <a:latin typeface="微软雅黑"/>
              </a:rPr>
              <a:t>“</a:t>
            </a:r>
            <a:r>
              <a:rPr lang="zh-CN" sz="2800"/>
              <a:t>苍黄</a:t>
            </a:r>
            <a:r>
              <a:rPr lang="zh-CN" sz="2800">
                <a:latin typeface="微软雅黑"/>
              </a:rPr>
              <a:t>”</a:t>
            </a:r>
            <a:r>
              <a:rPr lang="zh-CN" sz="2800"/>
              <a:t>、</a:t>
            </a:r>
            <a:r>
              <a:rPr lang="zh-CN" sz="2800">
                <a:latin typeface="微软雅黑"/>
              </a:rPr>
              <a:t>“</a:t>
            </a:r>
            <a:r>
              <a:rPr lang="zh-CN" sz="2800"/>
              <a:t>萧索</a:t>
            </a:r>
            <a:r>
              <a:rPr lang="zh-CN" sz="2800">
                <a:latin typeface="微软雅黑"/>
              </a:rPr>
              <a:t>”</a:t>
            </a:r>
            <a:r>
              <a:rPr lang="zh-CN" sz="2800"/>
              <a:t>等词，写出一个凄凉的自然景象，渲染了一种悲凉的环境氛围，通过这个景象的衬托、氛围的渲染，把</a:t>
            </a:r>
            <a:r>
              <a:rPr lang="zh-CN" sz="2800">
                <a:latin typeface="微软雅黑"/>
              </a:rPr>
              <a:t>“</a:t>
            </a:r>
            <a:r>
              <a:rPr lang="zh-CN" sz="2800"/>
              <a:t>我</a:t>
            </a:r>
            <a:r>
              <a:rPr lang="zh-CN" sz="2800">
                <a:latin typeface="微软雅黑"/>
              </a:rPr>
              <a:t>”</a:t>
            </a:r>
            <a:r>
              <a:rPr lang="zh-CN" sz="2800"/>
              <a:t>悲凉的心情烘托、体现了出来</a:t>
            </a:r>
          </a:p>
          <a:p>
            <a:r>
              <a:rPr lang="zh-CN" sz="2800"/>
              <a:t>对所描写的场面，出于某一写作目的，需要</a:t>
            </a:r>
            <a:r>
              <a:rPr lang="zh-CN" sz="2800">
                <a:latin typeface="微软雅黑"/>
              </a:rPr>
              <a:t>“</a:t>
            </a:r>
            <a:r>
              <a:rPr lang="zh-CN" sz="2800"/>
              <a:t>大肆渲染</a:t>
            </a:r>
            <a:r>
              <a:rPr lang="zh-CN" sz="2800">
                <a:latin typeface="微软雅黑"/>
              </a:rPr>
              <a:t>”</a:t>
            </a:r>
            <a:r>
              <a:rPr lang="zh-CN" sz="2800"/>
              <a:t>时，就起到了</a:t>
            </a:r>
            <a:r>
              <a:rPr lang="zh-CN" sz="2800">
                <a:latin typeface="微软雅黑"/>
              </a:rPr>
              <a:t>“</a:t>
            </a:r>
            <a:r>
              <a:rPr lang="zh-CN" sz="2800"/>
              <a:t>烘托</a:t>
            </a:r>
            <a:r>
              <a:rPr lang="zh-CN" sz="2800">
                <a:latin typeface="微软雅黑"/>
              </a:rPr>
              <a:t>”</a:t>
            </a:r>
            <a:r>
              <a:rPr lang="zh-CN" sz="2800"/>
              <a:t>的作用</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373063" y="101600"/>
            <a:ext cx="8329612" cy="5788025"/>
          </a:xfrm>
        </p:spPr>
        <p:txBody>
          <a:bodyPr/>
          <a:lstStyle/>
          <a:p>
            <a:r>
              <a:rPr lang="zh-CN" altLang="en-US" sz="2800"/>
              <a:t>庭树不知人去尽，春来犹发旧时花。</a:t>
            </a:r>
          </a:p>
          <a:p>
            <a:r>
              <a:rPr lang="zh-CN" altLang="en-US" sz="2800"/>
              <a:t>念桥边红药，年年知为谁生？</a:t>
            </a:r>
          </a:p>
          <a:p>
            <a:endParaRPr lang="zh-CN" altLang="en-US"/>
          </a:p>
          <a:p>
            <a:r>
              <a:rPr lang="zh-CN" altLang="en-US" sz="2800"/>
              <a:t>青年小伙子们，有事没事，总想跟小芹说句话。小芹去洗衣服，马上青年们也都去洗；小芹上树采野菜，马上青年们也去采。</a:t>
            </a:r>
          </a:p>
          <a:p>
            <a:r>
              <a:rPr lang="zh-CN" altLang="en-US" sz="2800"/>
              <a:t>天姥连天向天横，势拔五岳掩赤城。天台一万八千丈，对此欲倒东南倾</a:t>
            </a:r>
          </a:p>
          <a:p>
            <a:endParaRPr lang="zh-CN" altLang="en-US" sz="2800"/>
          </a:p>
          <a:p>
            <a:r>
              <a:rPr lang="zh-CN" altLang="en-US" sz="2800"/>
              <a:t>已是悬崖百丈冰，犹有花枝俏。</a:t>
            </a:r>
          </a:p>
          <a:p>
            <a:r>
              <a:rPr lang="zh-CN" altLang="en-US" sz="2800"/>
              <a:t>万绿丛中一点红</a:t>
            </a:r>
          </a:p>
        </p:txBody>
      </p:sp>
      <p:sp>
        <p:nvSpPr>
          <p:cNvPr id="79875" name="Text Box 3"/>
          <p:cNvSpPr txBox="1">
            <a:spLocks noChangeArrowheads="1"/>
          </p:cNvSpPr>
          <p:nvPr/>
        </p:nvSpPr>
        <p:spPr bwMode="auto">
          <a:xfrm>
            <a:off x="5429250" y="628650"/>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反衬</a:t>
            </a:r>
          </a:p>
        </p:txBody>
      </p:sp>
      <p:sp>
        <p:nvSpPr>
          <p:cNvPr id="79876" name="Text Box 4"/>
          <p:cNvSpPr txBox="1">
            <a:spLocks noChangeArrowheads="1"/>
          </p:cNvSpPr>
          <p:nvPr/>
        </p:nvSpPr>
        <p:spPr bwMode="auto">
          <a:xfrm>
            <a:off x="6051550" y="101600"/>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反衬</a:t>
            </a:r>
          </a:p>
        </p:txBody>
      </p:sp>
      <p:sp>
        <p:nvSpPr>
          <p:cNvPr id="79877" name="Text Box 5"/>
          <p:cNvSpPr txBox="1">
            <a:spLocks noChangeArrowheads="1"/>
          </p:cNvSpPr>
          <p:nvPr/>
        </p:nvSpPr>
        <p:spPr bwMode="auto">
          <a:xfrm>
            <a:off x="4803775" y="2562225"/>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烘托</a:t>
            </a:r>
          </a:p>
        </p:txBody>
      </p:sp>
      <p:sp>
        <p:nvSpPr>
          <p:cNvPr id="79878" name="Text Box 6"/>
          <p:cNvSpPr txBox="1">
            <a:spLocks noChangeArrowheads="1"/>
          </p:cNvSpPr>
          <p:nvPr/>
        </p:nvSpPr>
        <p:spPr bwMode="auto">
          <a:xfrm>
            <a:off x="4181475" y="3719513"/>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烘托</a:t>
            </a:r>
            <a:endParaRPr lang="zh-CN" altLang="en-US"/>
          </a:p>
        </p:txBody>
      </p:sp>
      <p:sp>
        <p:nvSpPr>
          <p:cNvPr id="79879" name="Text Box 7"/>
          <p:cNvSpPr txBox="1">
            <a:spLocks noChangeArrowheads="1"/>
          </p:cNvSpPr>
          <p:nvPr/>
        </p:nvSpPr>
        <p:spPr bwMode="auto">
          <a:xfrm>
            <a:off x="5689600" y="4640263"/>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反衬</a:t>
            </a:r>
          </a:p>
        </p:txBody>
      </p:sp>
      <p:sp>
        <p:nvSpPr>
          <p:cNvPr id="79880" name="Text Box 8"/>
          <p:cNvSpPr txBox="1">
            <a:spLocks noChangeArrowheads="1"/>
          </p:cNvSpPr>
          <p:nvPr/>
        </p:nvSpPr>
        <p:spPr bwMode="auto">
          <a:xfrm>
            <a:off x="3556000" y="5167313"/>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正衬</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wipe(down)">
                                      <p:cBhvr>
                                        <p:cTn id="7" dur="500"/>
                                        <p:tgtEl>
                                          <p:spTgt spid="7987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9875"/>
                                        </p:tgtEl>
                                        <p:attrNameLst>
                                          <p:attrName>style.visibility</p:attrName>
                                        </p:attrNameLst>
                                      </p:cBhvr>
                                      <p:to>
                                        <p:strVal val="visible"/>
                                      </p:to>
                                    </p:set>
                                    <p:animEffect transition="in" filter="box(in)">
                                      <p:cBhvr>
                                        <p:cTn id="12" dur="500"/>
                                        <p:tgtEl>
                                          <p:spTgt spid="7987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9877"/>
                                        </p:tgtEl>
                                        <p:attrNameLst>
                                          <p:attrName>style.visibility</p:attrName>
                                        </p:attrNameLst>
                                      </p:cBhvr>
                                      <p:to>
                                        <p:strVal val="visible"/>
                                      </p:to>
                                    </p:set>
                                    <p:animEffect transition="in" filter="box(in)">
                                      <p:cBhvr>
                                        <p:cTn id="17" dur="500"/>
                                        <p:tgtEl>
                                          <p:spTgt spid="7987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9878"/>
                                        </p:tgtEl>
                                        <p:attrNameLst>
                                          <p:attrName>style.visibility</p:attrName>
                                        </p:attrNameLst>
                                      </p:cBhvr>
                                      <p:to>
                                        <p:strVal val="visible"/>
                                      </p:to>
                                    </p:set>
                                    <p:animEffect transition="in" filter="diamond(in)">
                                      <p:cBhvr>
                                        <p:cTn id="22" dur="2000"/>
                                        <p:tgtEl>
                                          <p:spTgt spid="7987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9879"/>
                                        </p:tgtEl>
                                        <p:attrNameLst>
                                          <p:attrName>style.visibility</p:attrName>
                                        </p:attrNameLst>
                                      </p:cBhvr>
                                      <p:to>
                                        <p:strVal val="visible"/>
                                      </p:to>
                                    </p:set>
                                    <p:animEffect transition="in" filter="box(in)">
                                      <p:cBhvr>
                                        <p:cTn id="27" dur="500"/>
                                        <p:tgtEl>
                                          <p:spTgt spid="79879"/>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79880"/>
                                        </p:tgtEl>
                                        <p:attrNameLst>
                                          <p:attrName>style.visibility</p:attrName>
                                        </p:attrNameLst>
                                      </p:cBhvr>
                                      <p:to>
                                        <p:strVal val="visible"/>
                                      </p:to>
                                    </p:set>
                                    <p:animEffect transition="in" filter="diamond(in)">
                                      <p:cBhvr>
                                        <p:cTn id="32" dur="2000"/>
                                        <p:tgtEl>
                                          <p:spTgt spid="798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ldLvl="0" animBg="1" autoUpdateAnimBg="0"/>
      <p:bldP spid="79876" grpId="0" bldLvl="0" animBg="1" autoUpdateAnimBg="0"/>
      <p:bldP spid="79877" grpId="0" bldLvl="0" animBg="1" autoUpdateAnimBg="0"/>
      <p:bldP spid="79878" grpId="0" bldLvl="0" animBg="1" autoUpdateAnimBg="0"/>
      <p:bldP spid="79879" grpId="0" bldLvl="0" animBg="1" autoUpdateAnimBg="0"/>
      <p:bldP spid="79880" grpId="0" bldLvl="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a:xfrm>
            <a:off x="260350" y="584200"/>
            <a:ext cx="8510588" cy="6118225"/>
          </a:xfrm>
        </p:spPr>
        <p:txBody>
          <a:bodyPr/>
          <a:lstStyle/>
          <a:p>
            <a:pPr>
              <a:lnSpc>
                <a:spcPct val="110000"/>
              </a:lnSpc>
            </a:pPr>
            <a:r>
              <a:rPr lang="zh-CN"/>
              <a:t>韦应物的诗</a:t>
            </a:r>
            <a:r>
              <a:rPr lang="zh-CN" altLang="zh-CN"/>
              <a:t>《</a:t>
            </a:r>
            <a:r>
              <a:rPr lang="zh-CN"/>
              <a:t>赋得暮雨送李胄</a:t>
            </a:r>
            <a:r>
              <a:rPr lang="zh-CN" altLang="zh-CN"/>
              <a:t>》</a:t>
            </a:r>
            <a:r>
              <a:rPr lang="zh-CN"/>
              <a:t>就用了烘托。“楚江微雨里，建业暮钟时。漠漠帆来重，冥冥鸟去迟。海门深不见，浦树远含滋。相送情无限，沾襟比散丝。”此诗除了首句提到“微雨”以外，下面都</a:t>
            </a:r>
            <a:r>
              <a:rPr lang="zh-CN">
                <a:solidFill>
                  <a:srgbClr val="3333FF"/>
                </a:solidFill>
              </a:rPr>
              <a:t>没有直接写雨，而是通过别的事物把雨写出来</a:t>
            </a:r>
            <a:r>
              <a:rPr lang="zh-CN"/>
              <a:t>：船上的布帆变得重了，鸟儿飞得不那么轻巧了，天灰蒙蒙的一片，远处都看不真切，而江边的树却显得十分滋润。颔联和颈联虽未直接写雨，但烘托手法的运用使我们感到，在船帆上，鸟羽上，在天际，在大树上，全都是蒙蒙的细雨。</a:t>
            </a:r>
          </a:p>
          <a:p>
            <a:pPr>
              <a:lnSpc>
                <a:spcPct val="110000"/>
              </a:lnSpc>
            </a:pPr>
            <a:r>
              <a:rPr lang="zh-CN"/>
              <a:t>但是，还可以有另一种分析。诗人所要表现的事物是“雨景”，而“帆重”“鸟迟”“天灰”“树远”是“雨景”的一个个特写镜头，诗人正是通过一个个雨中镜头浓墨重彩地展现了“雨景”，这是正面描写，这样又是渲染无疑了。这并不是误解概念形成的分歧，而是对所要表现的事物认识不同而形成的不同结论。</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a:xfrm>
            <a:off x="0" y="428625"/>
            <a:ext cx="9040813" cy="6537325"/>
          </a:xfrm>
        </p:spPr>
        <p:txBody>
          <a:bodyPr/>
          <a:lstStyle/>
          <a:p>
            <a:r>
              <a:rPr lang="zh-CN" sz="2800"/>
              <a:t>雄伟的山，苍郁的树，苦涩的石壁，滴水的竹林，都在江中投入绿油油的倒影，碧绿的江水轻轻地拍打着船舷 ，就连我自己也在那闪闪绿色之中了。</a:t>
            </a:r>
          </a:p>
          <a:p>
            <a:r>
              <a:rPr lang="zh-CN" sz="2800"/>
              <a:t>春天到了，柳树伸展柔软的枝条，随风飘荡，像在空中跳舞。桃花张开了粉红的笑脸，与我们打招呼。一场春雨过后，春笋像小孩一样拼命向上长。 </a:t>
            </a:r>
          </a:p>
          <a:p>
            <a:r>
              <a:rPr lang="zh-CN" sz="2800"/>
              <a:t>昔我往矣</a:t>
            </a:r>
            <a:r>
              <a:rPr lang="zh-CN" altLang="zh-CN" sz="2800"/>
              <a:t>,</a:t>
            </a:r>
            <a:r>
              <a:rPr lang="zh-CN" sz="2800"/>
              <a:t>杨柳依依</a:t>
            </a:r>
            <a:r>
              <a:rPr lang="zh-CN" altLang="zh-CN" sz="2800"/>
              <a:t>;</a:t>
            </a:r>
            <a:r>
              <a:rPr lang="zh-CN" sz="2800"/>
              <a:t>今我来思</a:t>
            </a:r>
            <a:r>
              <a:rPr lang="zh-CN" altLang="zh-CN" sz="2800"/>
              <a:t>,</a:t>
            </a:r>
            <a:r>
              <a:rPr lang="zh-CN" sz="2800"/>
              <a:t>雨雪霏霏</a:t>
            </a:r>
          </a:p>
          <a:p>
            <a:r>
              <a:rPr lang="zh-CN" altLang="zh-CN" sz="2800"/>
              <a:t>《</a:t>
            </a:r>
            <a:r>
              <a:rPr lang="zh-CN" sz="2800"/>
              <a:t>白梅</a:t>
            </a:r>
            <a:r>
              <a:rPr lang="zh-CN" altLang="zh-CN" sz="2800"/>
              <a:t>》</a:t>
            </a:r>
            <a:r>
              <a:rPr lang="zh-CN" sz="2800"/>
              <a:t>王冕 </a:t>
            </a:r>
          </a:p>
          <a:p>
            <a:r>
              <a:rPr lang="zh-CN" sz="2800"/>
              <a:t>　　冰雪林中著此身，不同桃李混芳尘。 </a:t>
            </a:r>
          </a:p>
          <a:p>
            <a:r>
              <a:rPr lang="zh-CN" sz="2800"/>
              <a:t>　　忽然一夜清香发，散作乾坤万里春。 主要运用了衬托和对比。</a:t>
            </a:r>
            <a:r>
              <a:rPr lang="zh-CN" sz="2800">
                <a:solidFill>
                  <a:srgbClr val="FF0066"/>
                </a:solidFill>
              </a:rPr>
              <a:t>衬托，以冰雪衬梅之坚毅耐寒</a:t>
            </a:r>
            <a:r>
              <a:rPr lang="zh-CN" sz="2800"/>
              <a:t>；</a:t>
            </a:r>
            <a:r>
              <a:rPr lang="zh-CN" sz="2800">
                <a:solidFill>
                  <a:srgbClr val="3333FF"/>
                </a:solidFill>
              </a:rPr>
              <a:t>对比，用桃李对比以显示梅之高洁守志。</a:t>
            </a:r>
            <a:r>
              <a:rPr lang="zh-CN" sz="2800"/>
              <a:t>表达了坚持理想操守，不与世俗同流合污的思想感情。 </a:t>
            </a:r>
          </a:p>
        </p:txBody>
      </p:sp>
      <p:sp>
        <p:nvSpPr>
          <p:cNvPr id="81923" name="Text Box 3"/>
          <p:cNvSpPr txBox="1">
            <a:spLocks noChangeArrowheads="1"/>
          </p:cNvSpPr>
          <p:nvPr/>
        </p:nvSpPr>
        <p:spPr bwMode="auto">
          <a:xfrm>
            <a:off x="6757988" y="1225550"/>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渲染</a:t>
            </a:r>
          </a:p>
        </p:txBody>
      </p:sp>
      <p:sp>
        <p:nvSpPr>
          <p:cNvPr id="81924" name="Text Box 4"/>
          <p:cNvSpPr txBox="1">
            <a:spLocks noChangeArrowheads="1"/>
          </p:cNvSpPr>
          <p:nvPr/>
        </p:nvSpPr>
        <p:spPr bwMode="auto">
          <a:xfrm>
            <a:off x="6481763" y="2638425"/>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渲染</a:t>
            </a:r>
            <a:endParaRPr lang="zh-CN" altLang="en-US"/>
          </a:p>
        </p:txBody>
      </p:sp>
      <p:sp>
        <p:nvSpPr>
          <p:cNvPr id="81925" name="Text Box 5"/>
          <p:cNvSpPr txBox="1">
            <a:spLocks noChangeArrowheads="1"/>
          </p:cNvSpPr>
          <p:nvPr/>
        </p:nvSpPr>
        <p:spPr bwMode="auto">
          <a:xfrm>
            <a:off x="6481763" y="3370263"/>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渲染</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box(in)">
                                      <p:cBhvr>
                                        <p:cTn id="7" dur="500"/>
                                        <p:tgtEl>
                                          <p:spTgt spid="8192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1924"/>
                                        </p:tgtEl>
                                        <p:attrNameLst>
                                          <p:attrName>style.visibility</p:attrName>
                                        </p:attrNameLst>
                                      </p:cBhvr>
                                      <p:to>
                                        <p:strVal val="visible"/>
                                      </p:to>
                                    </p:set>
                                    <p:animEffect transition="in" filter="diamond(in)">
                                      <p:cBhvr>
                                        <p:cTn id="12" dur="2000"/>
                                        <p:tgtEl>
                                          <p:spTgt spid="8192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1925"/>
                                        </p:tgtEl>
                                        <p:attrNameLst>
                                          <p:attrName>style.visibility</p:attrName>
                                        </p:attrNameLst>
                                      </p:cBhvr>
                                      <p:to>
                                        <p:strVal val="visible"/>
                                      </p:to>
                                    </p:set>
                                    <p:animEffect transition="in" filter="diamond(in)">
                                      <p:cBhvr>
                                        <p:cTn id="17" dur="2000"/>
                                        <p:tgtEl>
                                          <p:spTgt spid="8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ldLvl="0" animBg="1" autoUpdateAnimBg="0"/>
      <p:bldP spid="81924" grpId="0" bldLvl="0" animBg="1" autoUpdateAnimBg="0"/>
      <p:bldP spid="81925" grpId="0" bldLvl="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ChangeArrowheads="1"/>
          </p:cNvSpPr>
          <p:nvPr>
            <p:ph type="body" idx="1"/>
          </p:nvPr>
        </p:nvSpPr>
        <p:spPr>
          <a:xfrm>
            <a:off x="179388" y="433388"/>
            <a:ext cx="8507412" cy="5692775"/>
          </a:xfrm>
        </p:spPr>
        <p:txBody>
          <a:bodyPr/>
          <a:lstStyle/>
          <a:p>
            <a:r>
              <a:rPr lang="zh-CN" altLang="zh-CN"/>
              <a:t>《</a:t>
            </a:r>
            <a:r>
              <a:rPr lang="zh-CN"/>
              <a:t>诉衷情</a:t>
            </a:r>
            <a:r>
              <a:rPr lang="zh-CN" altLang="zh-CN"/>
              <a:t>》</a:t>
            </a:r>
            <a:r>
              <a:rPr lang="zh-CN"/>
              <a:t>（陆游）“</a:t>
            </a:r>
            <a:r>
              <a:rPr lang="zh-CN">
                <a:solidFill>
                  <a:srgbClr val="3333FF"/>
                </a:solidFill>
              </a:rPr>
              <a:t>过去与现在的对比</a:t>
            </a:r>
            <a:r>
              <a:rPr lang="zh-CN"/>
              <a:t>，当年万里觅封侯。匹马戍梁州</a:t>
            </a:r>
            <a:r>
              <a:rPr lang="zh-CN" altLang="zh-CN"/>
              <a:t>—</a:t>
            </a:r>
            <a:r>
              <a:rPr lang="zh-CN"/>
              <a:t>心在天山，身老沧州，（效果）</a:t>
            </a:r>
            <a:r>
              <a:rPr lang="zh-CN" altLang="zh-CN"/>
              <a:t>——</a:t>
            </a:r>
            <a:r>
              <a:rPr lang="zh-CN"/>
              <a:t>鲜明强烈地抒发了诗人英雄迟暮，壮志未酬的感慨。” </a:t>
            </a:r>
          </a:p>
          <a:p>
            <a:r>
              <a:rPr lang="zh-CN" altLang="zh-CN"/>
              <a:t>《</a:t>
            </a:r>
            <a:r>
              <a:rPr lang="zh-CN"/>
              <a:t>鹧鸪天</a:t>
            </a:r>
            <a:r>
              <a:rPr lang="zh-CN" altLang="zh-CN"/>
              <a:t>》</a:t>
            </a:r>
            <a:r>
              <a:rPr lang="zh-CN"/>
              <a:t>（辛弃疾）“</a:t>
            </a:r>
            <a:r>
              <a:rPr lang="zh-CN">
                <a:solidFill>
                  <a:srgbClr val="3333FF"/>
                </a:solidFill>
              </a:rPr>
              <a:t>过去</a:t>
            </a:r>
            <a:r>
              <a:rPr lang="zh-CN" altLang="zh-CN"/>
              <a:t>——</a:t>
            </a:r>
            <a:r>
              <a:rPr lang="zh-CN"/>
              <a:t>壮岁旌旗拥万夫，锦檐突骑渡江初。燕兵夜娖银胡，汉箭朝飞金仆姑。</a:t>
            </a:r>
            <a:r>
              <a:rPr lang="zh-CN">
                <a:solidFill>
                  <a:srgbClr val="3333FF"/>
                </a:solidFill>
              </a:rPr>
              <a:t>现在</a:t>
            </a:r>
            <a:r>
              <a:rPr lang="zh-CN" altLang="zh-CN"/>
              <a:t>——</a:t>
            </a:r>
            <a:r>
              <a:rPr lang="zh-CN"/>
              <a:t>春风不染白髭须，换得东家种树书。（效果）</a:t>
            </a:r>
            <a:r>
              <a:rPr lang="zh-CN" altLang="zh-CN"/>
              <a:t>——</a:t>
            </a:r>
            <a:r>
              <a:rPr lang="zh-CN"/>
              <a:t>突出壮志未酬而年岁老大的感慨。”  </a:t>
            </a:r>
          </a:p>
          <a:p>
            <a:endParaRPr lang="zh-CN" altLang="zh-C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xfrm>
            <a:off x="320675" y="1463675"/>
            <a:ext cx="8659813" cy="4832350"/>
          </a:xfrm>
        </p:spPr>
        <p:txBody>
          <a:bodyPr/>
          <a:lstStyle/>
          <a:p>
            <a:pPr>
              <a:lnSpc>
                <a:spcPct val="90000"/>
              </a:lnSpc>
            </a:pPr>
            <a:r>
              <a:rPr lang="zh-CN" sz="3600">
                <a:latin typeface="新宋体" pitchFamily="49" charset="-122"/>
                <a:ea typeface="新宋体" pitchFamily="49" charset="-122"/>
              </a:rPr>
              <a:t>通常所说的“红花要用绿叶扶持”“绿叶”衬托了“红花”；“红花”也只有在“绿叶”的扶持之下，才能形成一幅完美的图画。</a:t>
            </a:r>
          </a:p>
          <a:p>
            <a:pPr>
              <a:lnSpc>
                <a:spcPct val="90000"/>
              </a:lnSpc>
            </a:pPr>
            <a:r>
              <a:rPr lang="zh-CN" sz="3600">
                <a:solidFill>
                  <a:srgbClr val="FF0066"/>
                </a:solidFill>
                <a:latin typeface="宋体" pitchFamily="2" charset="-122"/>
              </a:rPr>
              <a:t>以次要的形象、陪衬的形象来衬托主要的形象，让主要形象更加鲜明突出、光彩照人。是为了突出主要事物，先描写与之有关联的事物，作为陪衬。</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4763" y="127000"/>
            <a:ext cx="9207501" cy="6684963"/>
          </a:xfrm>
        </p:spPr>
        <p:txBody>
          <a:bodyPr/>
          <a:lstStyle/>
          <a:p>
            <a:pPr>
              <a:lnSpc>
                <a:spcPct val="120000"/>
              </a:lnSpc>
            </a:pPr>
            <a:r>
              <a:rPr lang="zh-CN">
                <a:latin typeface="宋体" pitchFamily="2" charset="-122"/>
              </a:rPr>
              <a:t>李白的</a:t>
            </a:r>
            <a:r>
              <a:rPr lang="zh-CN" altLang="zh-CN">
                <a:latin typeface="宋体" pitchFamily="2" charset="-122"/>
              </a:rPr>
              <a:t>《</a:t>
            </a:r>
            <a:r>
              <a:rPr lang="zh-CN">
                <a:latin typeface="宋体" pitchFamily="2" charset="-122"/>
              </a:rPr>
              <a:t>越中览古</a:t>
            </a:r>
            <a:r>
              <a:rPr lang="zh-CN" altLang="zh-CN">
                <a:latin typeface="宋体" pitchFamily="2" charset="-122"/>
              </a:rPr>
              <a:t>》</a:t>
            </a:r>
            <a:r>
              <a:rPr lang="zh-CN">
                <a:latin typeface="宋体" pitchFamily="2" charset="-122"/>
              </a:rPr>
              <a:t>：“越王勾践破吴归，战士还家尽锦衣。宫女如花满春殿，只今惟有鹧鸪飞。”</a:t>
            </a:r>
          </a:p>
          <a:p>
            <a:pPr>
              <a:lnSpc>
                <a:spcPct val="120000"/>
              </a:lnSpc>
            </a:pPr>
            <a:r>
              <a:rPr lang="zh-CN">
                <a:latin typeface="宋体" pitchFamily="2" charset="-122"/>
              </a:rPr>
              <a:t>有缘千里来相会</a:t>
            </a:r>
            <a:r>
              <a:rPr lang="zh-CN" altLang="zh-CN">
                <a:latin typeface="宋体" pitchFamily="2" charset="-122"/>
              </a:rPr>
              <a:t>,</a:t>
            </a:r>
            <a:r>
              <a:rPr lang="zh-CN">
                <a:latin typeface="宋体" pitchFamily="2" charset="-122"/>
              </a:rPr>
              <a:t>无缘对面不相逢</a:t>
            </a:r>
            <a:r>
              <a:rPr lang="zh-CN" altLang="zh-CN">
                <a:latin typeface="宋体" pitchFamily="2" charset="-122"/>
              </a:rPr>
              <a:t>. </a:t>
            </a:r>
          </a:p>
          <a:p>
            <a:pPr>
              <a:lnSpc>
                <a:spcPct val="120000"/>
              </a:lnSpc>
            </a:pPr>
            <a:r>
              <a:rPr lang="zh-CN">
                <a:latin typeface="宋体" pitchFamily="2" charset="-122"/>
              </a:rPr>
              <a:t>战士军前半死生，美人帐下犹歌舞。”（</a:t>
            </a:r>
            <a:r>
              <a:rPr lang="zh-CN" altLang="zh-CN">
                <a:latin typeface="宋体" pitchFamily="2" charset="-122"/>
              </a:rPr>
              <a:t>《</a:t>
            </a:r>
            <a:r>
              <a:rPr lang="zh-CN">
                <a:latin typeface="宋体" pitchFamily="2" charset="-122"/>
              </a:rPr>
              <a:t>雁歌行</a:t>
            </a:r>
            <a:r>
              <a:rPr lang="zh-CN" altLang="zh-CN">
                <a:latin typeface="宋体" pitchFamily="2" charset="-122"/>
              </a:rPr>
              <a:t>》</a:t>
            </a:r>
            <a:r>
              <a:rPr lang="zh-CN">
                <a:latin typeface="宋体" pitchFamily="2" charset="-122"/>
              </a:rPr>
              <a:t>高适） </a:t>
            </a:r>
          </a:p>
          <a:p>
            <a:pPr>
              <a:lnSpc>
                <a:spcPct val="120000"/>
              </a:lnSpc>
            </a:pPr>
            <a:r>
              <a:rPr lang="zh-CN">
                <a:latin typeface="宋体" pitchFamily="2" charset="-122"/>
              </a:rPr>
              <a:t>横眉冷对千夫指，俯首甘为孺子牛、</a:t>
            </a:r>
          </a:p>
          <a:p>
            <a:pPr>
              <a:lnSpc>
                <a:spcPct val="120000"/>
              </a:lnSpc>
            </a:pPr>
            <a:r>
              <a:rPr lang="zh-CN">
                <a:latin typeface="宋体" pitchFamily="2" charset="-122"/>
              </a:rPr>
              <a:t>小小的金别针衬托着他朴素的黑礼服</a:t>
            </a:r>
          </a:p>
          <a:p>
            <a:pPr>
              <a:lnSpc>
                <a:spcPct val="120000"/>
              </a:lnSpc>
            </a:pPr>
            <a:r>
              <a:rPr lang="zh-CN">
                <a:latin typeface="宋体" pitchFamily="2" charset="-122"/>
              </a:rPr>
              <a:t>群山的背景衬托出风景的幽美 </a:t>
            </a:r>
          </a:p>
          <a:p>
            <a:pPr>
              <a:lnSpc>
                <a:spcPct val="120000"/>
              </a:lnSpc>
            </a:pPr>
            <a:endParaRPr lang="zh-CN" altLang="zh-CN">
              <a:latin typeface="宋体" pitchFamily="2" charset="-122"/>
            </a:endParaRPr>
          </a:p>
        </p:txBody>
      </p:sp>
      <p:sp>
        <p:nvSpPr>
          <p:cNvPr id="83971" name="Text Box 3"/>
          <p:cNvSpPr txBox="1">
            <a:spLocks noChangeArrowheads="1"/>
          </p:cNvSpPr>
          <p:nvPr/>
        </p:nvSpPr>
        <p:spPr bwMode="auto">
          <a:xfrm>
            <a:off x="1470025" y="1628775"/>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对比</a:t>
            </a:r>
            <a:endParaRPr lang="zh-CN" altLang="en-US"/>
          </a:p>
        </p:txBody>
      </p:sp>
      <p:sp>
        <p:nvSpPr>
          <p:cNvPr id="83972" name="Text Box 4"/>
          <p:cNvSpPr txBox="1">
            <a:spLocks noChangeArrowheads="1"/>
          </p:cNvSpPr>
          <p:nvPr/>
        </p:nvSpPr>
        <p:spPr bwMode="auto">
          <a:xfrm>
            <a:off x="6616700" y="2155825"/>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对比</a:t>
            </a:r>
            <a:endParaRPr lang="zh-CN" altLang="en-US"/>
          </a:p>
        </p:txBody>
      </p:sp>
      <p:sp>
        <p:nvSpPr>
          <p:cNvPr id="83973" name="Text Box 5"/>
          <p:cNvSpPr txBox="1">
            <a:spLocks noChangeArrowheads="1"/>
          </p:cNvSpPr>
          <p:nvPr/>
        </p:nvSpPr>
        <p:spPr bwMode="auto">
          <a:xfrm>
            <a:off x="2373313" y="3354388"/>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对比</a:t>
            </a:r>
            <a:endParaRPr lang="zh-CN" altLang="en-US"/>
          </a:p>
        </p:txBody>
      </p:sp>
      <p:sp>
        <p:nvSpPr>
          <p:cNvPr id="83974" name="Text Box 6"/>
          <p:cNvSpPr txBox="1">
            <a:spLocks noChangeArrowheads="1"/>
          </p:cNvSpPr>
          <p:nvPr/>
        </p:nvSpPr>
        <p:spPr bwMode="auto">
          <a:xfrm>
            <a:off x="6840538" y="4071938"/>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对比</a:t>
            </a:r>
            <a:endParaRPr lang="zh-CN" altLang="en-US"/>
          </a:p>
        </p:txBody>
      </p:sp>
      <p:sp>
        <p:nvSpPr>
          <p:cNvPr id="83975" name="Text Box 7"/>
          <p:cNvSpPr txBox="1">
            <a:spLocks noChangeArrowheads="1"/>
          </p:cNvSpPr>
          <p:nvPr/>
        </p:nvSpPr>
        <p:spPr bwMode="auto">
          <a:xfrm>
            <a:off x="5992813" y="5402263"/>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衬托</a:t>
            </a:r>
            <a:endParaRPr lang="zh-CN" altLang="en-US"/>
          </a:p>
        </p:txBody>
      </p:sp>
      <p:sp>
        <p:nvSpPr>
          <p:cNvPr id="83976" name="Text Box 8"/>
          <p:cNvSpPr txBox="1">
            <a:spLocks noChangeArrowheads="1"/>
          </p:cNvSpPr>
          <p:nvPr/>
        </p:nvSpPr>
        <p:spPr bwMode="auto">
          <a:xfrm>
            <a:off x="7240588" y="4875213"/>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衬托</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3971"/>
                                        </p:tgtEl>
                                        <p:attrNameLst>
                                          <p:attrName>style.visibility</p:attrName>
                                        </p:attrNameLst>
                                      </p:cBhvr>
                                      <p:to>
                                        <p:strVal val="visible"/>
                                      </p:to>
                                    </p:set>
                                    <p:animEffect transition="in" filter="wipe(down)">
                                      <p:cBhvr>
                                        <p:cTn id="7" dur="500"/>
                                        <p:tgtEl>
                                          <p:spTgt spid="8397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3972"/>
                                        </p:tgtEl>
                                        <p:attrNameLst>
                                          <p:attrName>style.visibility</p:attrName>
                                        </p:attrNameLst>
                                      </p:cBhvr>
                                      <p:to>
                                        <p:strVal val="visible"/>
                                      </p:to>
                                    </p:set>
                                    <p:animEffect transition="in" filter="box(in)">
                                      <p:cBhvr>
                                        <p:cTn id="12" dur="500"/>
                                        <p:tgtEl>
                                          <p:spTgt spid="8397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3973"/>
                                        </p:tgtEl>
                                        <p:attrNameLst>
                                          <p:attrName>style.visibility</p:attrName>
                                        </p:attrNameLst>
                                      </p:cBhvr>
                                      <p:to>
                                        <p:strVal val="visible"/>
                                      </p:to>
                                    </p:set>
                                    <p:animEffect transition="in" filter="diamond(in)">
                                      <p:cBhvr>
                                        <p:cTn id="17" dur="2000"/>
                                        <p:tgtEl>
                                          <p:spTgt spid="8397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3974"/>
                                        </p:tgtEl>
                                        <p:attrNameLst>
                                          <p:attrName>style.visibility</p:attrName>
                                        </p:attrNameLst>
                                      </p:cBhvr>
                                      <p:to>
                                        <p:strVal val="visible"/>
                                      </p:to>
                                    </p:set>
                                    <p:animEffect transition="in" filter="diamond(in)">
                                      <p:cBhvr>
                                        <p:cTn id="22" dur="2000"/>
                                        <p:tgtEl>
                                          <p:spTgt spid="8397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3976"/>
                                        </p:tgtEl>
                                        <p:attrNameLst>
                                          <p:attrName>style.visibility</p:attrName>
                                        </p:attrNameLst>
                                      </p:cBhvr>
                                      <p:to>
                                        <p:strVal val="visible"/>
                                      </p:to>
                                    </p:set>
                                    <p:animEffect transition="in" filter="box(in)">
                                      <p:cBhvr>
                                        <p:cTn id="27" dur="500"/>
                                        <p:tgtEl>
                                          <p:spTgt spid="8397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3975"/>
                                        </p:tgtEl>
                                        <p:attrNameLst>
                                          <p:attrName>style.visibility</p:attrName>
                                        </p:attrNameLst>
                                      </p:cBhvr>
                                      <p:to>
                                        <p:strVal val="visible"/>
                                      </p:to>
                                    </p:set>
                                    <p:animEffect transition="in" filter="box(in)">
                                      <p:cBhvr>
                                        <p:cTn id="32" dur="500"/>
                                        <p:tgtEl>
                                          <p:spTgt spid="83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ldLvl="0" animBg="1" autoUpdateAnimBg="0"/>
      <p:bldP spid="83972" grpId="0" bldLvl="0" animBg="1" autoUpdateAnimBg="0"/>
      <p:bldP spid="83973" grpId="0" bldLvl="0" animBg="1" autoUpdateAnimBg="0"/>
      <p:bldP spid="83974" grpId="0" bldLvl="0" animBg="1" autoUpdateAnimBg="0"/>
      <p:bldP spid="83975" grpId="0" bldLvl="0" animBg="1" autoUpdateAnimBg="0"/>
      <p:bldP spid="83976" grpId="0" bldLvl="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body" idx="1"/>
          </p:nvPr>
        </p:nvSpPr>
        <p:spPr/>
        <p:txBody>
          <a:bodyPr/>
          <a:lstStyle/>
          <a:p>
            <a:r>
              <a:rPr lang="zh-CN" sz="3600"/>
              <a:t>作品：风</a:t>
            </a:r>
          </a:p>
          <a:p>
            <a:r>
              <a:rPr lang="zh-CN" sz="3600"/>
              <a:t>年代：唐</a:t>
            </a:r>
          </a:p>
          <a:p>
            <a:r>
              <a:rPr lang="zh-CN" sz="3600"/>
              <a:t>作者：李峤</a:t>
            </a:r>
            <a:r>
              <a:rPr lang="zh-CN" altLang="zh-CN" sz="3600"/>
              <a:t>(qiáo)</a:t>
            </a:r>
          </a:p>
          <a:p>
            <a:r>
              <a:rPr lang="zh-CN" sz="3600"/>
              <a:t>解落三秋叶，能开二月花。</a:t>
            </a:r>
          </a:p>
          <a:p>
            <a:r>
              <a:rPr lang="zh-CN" sz="3600"/>
              <a:t>过江千尺浪，入竹万竿斜（</a:t>
            </a:r>
            <a:r>
              <a:rPr lang="zh-CN" altLang="zh-CN" sz="3600"/>
              <a:t>xiá</a:t>
            </a:r>
            <a:r>
              <a:rPr lang="zh-CN" sz="3600"/>
              <a:t>）。</a:t>
            </a:r>
          </a:p>
        </p:txBody>
      </p:sp>
      <p:sp>
        <p:nvSpPr>
          <p:cNvPr id="84995" name="Text Box 3"/>
          <p:cNvSpPr txBox="1">
            <a:spLocks noChangeArrowheads="1"/>
          </p:cNvSpPr>
          <p:nvPr/>
        </p:nvSpPr>
        <p:spPr bwMode="auto">
          <a:xfrm>
            <a:off x="4165600" y="4308475"/>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烘托</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Effect transition="in" filter="diamond(in)">
                                      <p:cBhvr>
                                        <p:cTn id="7" dur="2000"/>
                                        <p:tgtEl>
                                          <p:spTgt spid="84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ldLvl="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body" idx="1"/>
          </p:nvPr>
        </p:nvSpPr>
        <p:spPr/>
        <p:txBody>
          <a:bodyPr/>
          <a:lstStyle/>
          <a:p>
            <a:r>
              <a:rPr lang="zh-CN" sz="3600"/>
              <a:t>夜雪</a:t>
            </a:r>
          </a:p>
          <a:p>
            <a:r>
              <a:rPr lang="zh-CN" sz="3600"/>
              <a:t>作者：白居易</a:t>
            </a:r>
          </a:p>
          <a:p>
            <a:r>
              <a:rPr lang="zh-CN" sz="3600"/>
              <a:t>已讶衾枕冷，复见窗户明。</a:t>
            </a:r>
          </a:p>
          <a:p>
            <a:r>
              <a:rPr lang="zh-CN" sz="3600"/>
              <a:t>夜深知雪重，时闻折竹声。 </a:t>
            </a:r>
          </a:p>
        </p:txBody>
      </p:sp>
      <p:sp>
        <p:nvSpPr>
          <p:cNvPr id="86019" name="Text Box 3"/>
          <p:cNvSpPr txBox="1">
            <a:spLocks noChangeArrowheads="1"/>
          </p:cNvSpPr>
          <p:nvPr/>
        </p:nvSpPr>
        <p:spPr bwMode="auto">
          <a:xfrm>
            <a:off x="4165600" y="4308475"/>
            <a:ext cx="1247775" cy="527050"/>
          </a:xfrm>
          <a:prstGeom prst="rect">
            <a:avLst/>
          </a:prstGeom>
          <a:solidFill>
            <a:schemeClr val="accent1"/>
          </a:solidFill>
          <a:ln w="9525" cap="flat" cmpd="sng">
            <a:solidFill>
              <a:srgbClr val="FF0066"/>
            </a:solidFill>
            <a:miter lim="800000"/>
            <a:headEnd/>
            <a:tailEnd/>
          </a:ln>
          <a:effectLst/>
        </p:spPr>
        <p:txBody>
          <a:bodyPr>
            <a:spAutoFit/>
          </a:bodyPr>
          <a:lstStyle/>
          <a:p>
            <a:r>
              <a:rPr lang="zh-CN" altLang="en-US" sz="2800"/>
              <a:t>烘托</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diamond(in)">
                                      <p:cBhvr>
                                        <p:cTn id="7" dur="2000"/>
                                        <p:tgtEl>
                                          <p:spTgt spid="8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254000" y="323850"/>
            <a:ext cx="8651875" cy="6121400"/>
          </a:xfrm>
          <a:ln>
            <a:solidFill>
              <a:srgbClr val="FF0066"/>
            </a:solidFill>
          </a:ln>
        </p:spPr>
        <p:txBody>
          <a:bodyPr/>
          <a:lstStyle/>
          <a:p>
            <a:pPr>
              <a:lnSpc>
                <a:spcPct val="120000"/>
              </a:lnSpc>
            </a:pPr>
            <a:r>
              <a:rPr lang="zh-CN" altLang="en-US" sz="2800">
                <a:latin typeface="新宋体" pitchFamily="49" charset="-122"/>
                <a:ea typeface="新宋体" pitchFamily="49" charset="-122"/>
              </a:rPr>
              <a:t>分为</a:t>
            </a:r>
            <a:r>
              <a:rPr lang="zh-CN" altLang="en-US" sz="2800">
                <a:solidFill>
                  <a:srgbClr val="FF0066"/>
                </a:solidFill>
                <a:latin typeface="新宋体" pitchFamily="49" charset="-122"/>
                <a:ea typeface="新宋体" pitchFamily="49" charset="-122"/>
              </a:rPr>
              <a:t>正衬和反衬</a:t>
            </a:r>
            <a:r>
              <a:rPr lang="zh-CN" altLang="en-US" sz="2800">
                <a:latin typeface="新宋体" pitchFamily="49" charset="-122"/>
                <a:ea typeface="新宋体" pitchFamily="49" charset="-122"/>
              </a:rPr>
              <a:t>两种： </a:t>
            </a:r>
          </a:p>
          <a:p>
            <a:pPr>
              <a:lnSpc>
                <a:spcPct val="120000"/>
              </a:lnSpc>
            </a:pPr>
            <a:r>
              <a:rPr lang="zh-CN" altLang="en-US" sz="2800">
                <a:latin typeface="新宋体" pitchFamily="49" charset="-122"/>
                <a:ea typeface="新宋体" pitchFamily="49" charset="-122"/>
              </a:rPr>
              <a:t>　　正衬，</a:t>
            </a:r>
            <a:r>
              <a:rPr lang="zh-CN" altLang="en-US">
                <a:latin typeface="新宋体" pitchFamily="49" charset="-122"/>
                <a:ea typeface="新宋体" pitchFamily="49" charset="-122"/>
              </a:rPr>
              <a:t>指用相同性质或特点的事物来</a:t>
            </a:r>
            <a:r>
              <a:rPr lang="zh-CN" altLang="en-US" sz="2800">
                <a:latin typeface="新宋体" pitchFamily="49" charset="-122"/>
                <a:ea typeface="新宋体" pitchFamily="49" charset="-122"/>
              </a:rPr>
              <a:t>陪衬，陪衬事物和主要事物朝着相同的方向变化。例如： </a:t>
            </a:r>
          </a:p>
          <a:p>
            <a:pPr>
              <a:lnSpc>
                <a:spcPct val="120000"/>
              </a:lnSpc>
            </a:pPr>
            <a:r>
              <a:rPr lang="zh-CN" altLang="en-US" sz="2800">
                <a:latin typeface="新宋体" pitchFamily="49" charset="-122"/>
                <a:ea typeface="新宋体" pitchFamily="49" charset="-122"/>
              </a:rPr>
              <a:t>　　我冒了严寒，回到相隔二千余里，别了二十余年的故乡去。时候既是深冬，渐近故乡时，天气又阴晦了，冷风吹进船舱里，呜呜的响，从篷隙向外一望，苍黄的天底下，远近横着几个萧索的荒村，没有一些活气。我的心禁不住悲凉起来了。</a:t>
            </a:r>
            <a:r>
              <a:rPr lang="zh-CN" altLang="en-US" sz="2800">
                <a:solidFill>
                  <a:srgbClr val="FF0066"/>
                </a:solidFill>
                <a:latin typeface="新宋体" pitchFamily="49" charset="-122"/>
                <a:ea typeface="新宋体" pitchFamily="49" charset="-122"/>
              </a:rPr>
              <a:t>（描写了故乡深冬萧索的环境，渲染了荒凉萧条的气氛，（烘托）作者悲凉的心情。）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u=210678654,4063944578&amp;fm=23&amp;gp=0"/>
          <p:cNvPicPr>
            <a:picLocks noChangeAspect="1" noChangeArrowheads="1"/>
          </p:cNvPicPr>
          <p:nvPr/>
        </p:nvPicPr>
        <p:blipFill>
          <a:blip r:embed="rId2"/>
          <a:srcRect/>
          <a:stretch>
            <a:fillRect/>
          </a:stretch>
        </p:blipFill>
        <p:spPr bwMode="auto">
          <a:xfrm>
            <a:off x="5106988" y="3462338"/>
            <a:ext cx="3448050" cy="2855912"/>
          </a:xfrm>
          <a:prstGeom prst="rect">
            <a:avLst/>
          </a:prstGeom>
          <a:noFill/>
          <a:ln w="9525">
            <a:noFill/>
            <a:miter lim="800000"/>
            <a:headEnd/>
            <a:tailEnd/>
          </a:ln>
        </p:spPr>
      </p:pic>
      <p:sp>
        <p:nvSpPr>
          <p:cNvPr id="49155" name="Rectangle 3"/>
          <p:cNvSpPr>
            <a:spLocks noGrp="1" noChangeArrowheads="1"/>
          </p:cNvSpPr>
          <p:nvPr>
            <p:ph type="body" idx="1"/>
          </p:nvPr>
        </p:nvSpPr>
        <p:spPr>
          <a:xfrm>
            <a:off x="214313" y="509588"/>
            <a:ext cx="8594725" cy="5980112"/>
          </a:xfrm>
        </p:spPr>
        <p:txBody>
          <a:bodyPr/>
          <a:lstStyle/>
          <a:p>
            <a:r>
              <a:rPr lang="zh-CN" altLang="en-US" sz="3600">
                <a:latin typeface="新宋体" pitchFamily="49" charset="-122"/>
                <a:ea typeface="新宋体" pitchFamily="49" charset="-122"/>
              </a:rPr>
              <a:t>如杜甫的《绝句》：“江碧鸟愈白，山青花欲燃。今春看又过，何日是归年？”</a:t>
            </a:r>
            <a:r>
              <a:rPr lang="zh-CN" altLang="en-US" sz="3600">
                <a:solidFill>
                  <a:srgbClr val="FF0066"/>
                </a:solidFill>
                <a:latin typeface="新宋体" pitchFamily="49" charset="-122"/>
                <a:ea typeface="新宋体" pitchFamily="49" charset="-122"/>
              </a:rPr>
              <a:t>以“江碧”衬“鸟白”，以“山青”衬“花红”，颜色与景物相映成趣。</a:t>
            </a:r>
          </a:p>
          <a:p>
            <a:endParaRPr lang="zh-CN" altLang="en-US" sz="3600">
              <a:solidFill>
                <a:srgbClr val="FF0066"/>
              </a:solidFill>
              <a:latin typeface="新宋体" pitchFamily="49" charset="-122"/>
              <a:ea typeface="新宋体" pitchFamily="49" charset="-122"/>
            </a:endParaRPr>
          </a:p>
          <a:p>
            <a:endParaRPr lang="zh-CN" altLang="en-US" sz="3600">
              <a:solidFill>
                <a:srgbClr val="FF0066"/>
              </a:solidFill>
              <a:latin typeface="新宋体" pitchFamily="49" charset="-122"/>
              <a:ea typeface="新宋体" pitchFamily="49" charset="-122"/>
            </a:endParaRPr>
          </a:p>
          <a:p>
            <a:r>
              <a:rPr lang="zh-CN" altLang="en-US" sz="3600">
                <a:solidFill>
                  <a:srgbClr val="FF0066"/>
                </a:solidFill>
                <a:latin typeface="新宋体" pitchFamily="49" charset="-122"/>
                <a:ea typeface="新宋体" pitchFamily="49" charset="-122"/>
              </a:rPr>
              <a:t>这里衣服衬托人物怎样的特点？</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207963" y="815975"/>
            <a:ext cx="8847137" cy="5310188"/>
          </a:xfrm>
          <a:ln>
            <a:solidFill>
              <a:srgbClr val="FF0066"/>
            </a:solidFill>
          </a:ln>
        </p:spPr>
        <p:txBody>
          <a:bodyPr/>
          <a:lstStyle/>
          <a:p>
            <a:pPr>
              <a:lnSpc>
                <a:spcPct val="80000"/>
              </a:lnSpc>
            </a:pPr>
            <a:r>
              <a:rPr lang="zh-CN" altLang="en-US" sz="3600">
                <a:latin typeface="新宋体" pitchFamily="49" charset="-122"/>
                <a:ea typeface="新宋体" pitchFamily="49" charset="-122"/>
              </a:rPr>
              <a:t>王籍的诗句“蝉噪林愈静，鸟鸣山更幽”。正因为听上去觉得蝉叫声特别喧噪、鸟鸣声特别清亮，所以山林幽静至极，以闹衬静，静境深广。 </a:t>
            </a:r>
          </a:p>
          <a:p>
            <a:pPr>
              <a:lnSpc>
                <a:spcPct val="80000"/>
              </a:lnSpc>
            </a:pPr>
            <a:r>
              <a:rPr lang="zh-CN" altLang="en-US" sz="3600">
                <a:latin typeface="新宋体" pitchFamily="49" charset="-122"/>
                <a:ea typeface="新宋体" pitchFamily="49" charset="-122"/>
              </a:rPr>
              <a:t> 正衬：红花还要绿叶衬，越发衬得红花娇艳，绿叶青翠。</a:t>
            </a:r>
          </a:p>
          <a:p>
            <a:pPr>
              <a:lnSpc>
                <a:spcPct val="80000"/>
              </a:lnSpc>
            </a:pPr>
            <a:r>
              <a:rPr lang="zh-CN" altLang="en-US" sz="3600">
                <a:latin typeface="新宋体" pitchFamily="49" charset="-122"/>
                <a:ea typeface="新宋体" pitchFamily="49" charset="-122"/>
              </a:rPr>
              <a:t> 反衬：一朵鲜花插在牛粪上，但见花儿楚楚动人，牛粪粗糙熏人</a:t>
            </a:r>
            <a:r>
              <a:rPr lang="zh-CN" altLang="en-US" sz="2800">
                <a:latin typeface="新宋体" pitchFamily="49" charset="-122"/>
                <a:ea typeface="新宋体" pitchFamily="49" charset="-122"/>
              </a:rPr>
              <a: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xfrm>
            <a:off x="88900" y="454025"/>
            <a:ext cx="8831263" cy="6407150"/>
          </a:xfrm>
        </p:spPr>
        <p:txBody>
          <a:bodyPr/>
          <a:lstStyle/>
          <a:p>
            <a:pPr>
              <a:lnSpc>
                <a:spcPct val="90000"/>
              </a:lnSpc>
            </a:pPr>
            <a:r>
              <a:rPr lang="zh-CN" altLang="en-US" sz="2800">
                <a:latin typeface="楷体_GB2312" pitchFamily="49" charset="-122"/>
                <a:ea typeface="楷体_GB2312" pitchFamily="49" charset="-122"/>
              </a:rPr>
              <a:t>反衬主要有以下几种： </a:t>
            </a:r>
          </a:p>
          <a:p>
            <a:pPr>
              <a:lnSpc>
                <a:spcPct val="90000"/>
              </a:lnSpc>
            </a:pPr>
            <a:r>
              <a:rPr lang="zh-CN" altLang="en-US" sz="2800">
                <a:latin typeface="楷体_GB2312" pitchFamily="49" charset="-122"/>
                <a:ea typeface="楷体_GB2312" pitchFamily="49" charset="-122"/>
              </a:rPr>
              <a:t> 　　一、以动衬静。 </a:t>
            </a:r>
          </a:p>
          <a:p>
            <a:pPr>
              <a:lnSpc>
                <a:spcPct val="90000"/>
              </a:lnSpc>
            </a:pPr>
            <a:r>
              <a:rPr lang="zh-CN" altLang="en-US" sz="2800">
                <a:latin typeface="楷体_GB2312" pitchFamily="49" charset="-122"/>
                <a:ea typeface="楷体_GB2312" pitchFamily="49" charset="-122"/>
              </a:rPr>
              <a:t> 　　如《老山界》中写静夜：“除此之外，就是寂静。耳朵里有不可捉摸的声响，极远的又是极近的，像春蚕在咀嚼桑叶，像野马在平原上奔驰，……。”这里作者用蚕吃桑叶，马驰平原等四个比喻写出声响，以此来衬托山中夜的寂静，使人更觉其静。 </a:t>
            </a:r>
          </a:p>
          <a:p>
            <a:pPr>
              <a:lnSpc>
                <a:spcPct val="90000"/>
              </a:lnSpc>
            </a:pPr>
            <a:r>
              <a:rPr lang="zh-CN" altLang="en-US" sz="2800">
                <a:latin typeface="楷体_GB2312" pitchFamily="49" charset="-122"/>
                <a:ea typeface="楷体_GB2312" pitchFamily="49" charset="-122"/>
              </a:rPr>
              <a:t>  　　二、以丑衬美。 </a:t>
            </a:r>
          </a:p>
          <a:p>
            <a:pPr>
              <a:lnSpc>
                <a:spcPct val="90000"/>
              </a:lnSpc>
            </a:pPr>
            <a:r>
              <a:rPr lang="zh-CN" altLang="en-US" sz="2800">
                <a:latin typeface="楷体_GB2312" pitchFamily="49" charset="-122"/>
                <a:ea typeface="楷体_GB2312" pitchFamily="49" charset="-122"/>
              </a:rPr>
              <a:t>  　　如《苏武》一文，为了突出苏武的崇高品格，作者特意用张胜、卫律、李陵这三个叛徒来反衬，鲜明地突出了苏武威武不能屈、利禄不能诱、私情不能移的民族气节。从而使苏武这一历史人物更加光彩照人。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7938" y="220663"/>
            <a:ext cx="9020175" cy="6364287"/>
          </a:xfrm>
        </p:spPr>
        <p:txBody>
          <a:bodyPr/>
          <a:lstStyle/>
          <a:p>
            <a:pPr>
              <a:lnSpc>
                <a:spcPct val="80000"/>
              </a:lnSpc>
            </a:pPr>
            <a:r>
              <a:rPr lang="zh-CN" sz="2800">
                <a:latin typeface="楷体_GB2312" pitchFamily="49" charset="-122"/>
                <a:ea typeface="楷体_GB2312" pitchFamily="49" charset="-122"/>
              </a:rPr>
              <a:t>三、以乐景写哀情和以哀景写乐情</a:t>
            </a:r>
            <a:endParaRPr lang="zh-CN">
              <a:latin typeface="楷体_GB2312" pitchFamily="49" charset="-122"/>
              <a:ea typeface="楷体_GB2312" pitchFamily="49" charset="-122"/>
            </a:endParaRPr>
          </a:p>
          <a:p>
            <a:pPr>
              <a:lnSpc>
                <a:spcPct val="80000"/>
              </a:lnSpc>
            </a:pPr>
            <a:r>
              <a:rPr lang="zh-CN" sz="2800">
                <a:latin typeface="楷体_GB2312" pitchFamily="49" charset="-122"/>
                <a:ea typeface="楷体_GB2312" pitchFamily="49" charset="-122"/>
              </a:rPr>
              <a:t>  　　如唐诗</a:t>
            </a:r>
            <a:r>
              <a:rPr lang="zh-CN" altLang="zh-CN" sz="2800">
                <a:latin typeface="楷体_GB2312" pitchFamily="49" charset="-122"/>
                <a:ea typeface="楷体_GB2312" pitchFamily="49" charset="-122"/>
              </a:rPr>
              <a:t>《</a:t>
            </a:r>
            <a:r>
              <a:rPr lang="zh-CN" sz="2800">
                <a:latin typeface="楷体_GB2312" pitchFamily="49" charset="-122"/>
                <a:ea typeface="楷体_GB2312" pitchFamily="49" charset="-122"/>
              </a:rPr>
              <a:t>和晋陵陆丞早春游望</a:t>
            </a:r>
            <a:r>
              <a:rPr lang="zh-CN" altLang="zh-CN" sz="2800">
                <a:latin typeface="楷体_GB2312" pitchFamily="49" charset="-122"/>
                <a:ea typeface="楷体_GB2312" pitchFamily="49" charset="-122"/>
              </a:rPr>
              <a:t>》</a:t>
            </a:r>
            <a:r>
              <a:rPr lang="zh-CN" sz="2800">
                <a:latin typeface="楷体_GB2312" pitchFamily="49" charset="-122"/>
                <a:ea typeface="楷体_GB2312" pitchFamily="49" charset="-122"/>
              </a:rPr>
              <a:t>后四句：“淑气摧黄鸟，晴光转禄苹。忽闻歌古调，归思欲沾巾。”诗人以眼前的美景、明丽的颜色来反衬自己思乡之情的沉重、痛苦，这就愈显出其苦。 </a:t>
            </a:r>
          </a:p>
          <a:p>
            <a:pPr>
              <a:lnSpc>
                <a:spcPct val="80000"/>
              </a:lnSpc>
            </a:pPr>
            <a:r>
              <a:rPr lang="zh-CN" sz="2800">
                <a:latin typeface="楷体_GB2312" pitchFamily="49" charset="-122"/>
                <a:ea typeface="楷体_GB2312" pitchFamily="49" charset="-122"/>
              </a:rPr>
              <a:t>四、以有衬无。 </a:t>
            </a:r>
          </a:p>
          <a:p>
            <a:pPr>
              <a:lnSpc>
                <a:spcPct val="80000"/>
              </a:lnSpc>
            </a:pPr>
            <a:r>
              <a:rPr lang="zh-CN" sz="2800">
                <a:latin typeface="楷体_GB2312" pitchFamily="49" charset="-122"/>
                <a:ea typeface="楷体_GB2312" pitchFamily="49" charset="-122"/>
              </a:rPr>
              <a:t>  　　如李白</a:t>
            </a:r>
            <a:r>
              <a:rPr lang="zh-CN" altLang="zh-CN" sz="2800">
                <a:latin typeface="楷体_GB2312" pitchFamily="49" charset="-122"/>
                <a:ea typeface="楷体_GB2312" pitchFamily="49" charset="-122"/>
              </a:rPr>
              <a:t>《</a:t>
            </a:r>
            <a:r>
              <a:rPr lang="zh-CN" sz="2800">
                <a:latin typeface="楷体_GB2312" pitchFamily="49" charset="-122"/>
                <a:ea typeface="楷体_GB2312" pitchFamily="49" charset="-122"/>
              </a:rPr>
              <a:t>月下独酌</a:t>
            </a:r>
            <a:r>
              <a:rPr lang="zh-CN" altLang="zh-CN" sz="2800">
                <a:latin typeface="楷体_GB2312" pitchFamily="49" charset="-122"/>
                <a:ea typeface="楷体_GB2312" pitchFamily="49" charset="-122"/>
              </a:rPr>
              <a:t>》</a:t>
            </a:r>
            <a:r>
              <a:rPr lang="zh-CN" sz="2800">
                <a:latin typeface="楷体_GB2312" pitchFamily="49" charset="-122"/>
                <a:ea typeface="楷体_GB2312" pitchFamily="49" charset="-122"/>
              </a:rPr>
              <a:t>中这样两句：“举杯邀明月，对影成三人。”明明只有自己一人，却说看到了三个人影，这就是以有衬无。这样写，就把李白当时孤独寂寞的生活际遇和感情，准确地表现出来了。 </a:t>
            </a:r>
          </a:p>
          <a:p>
            <a:pPr>
              <a:lnSpc>
                <a:spcPct val="80000"/>
              </a:lnSpc>
            </a:pPr>
            <a:r>
              <a:rPr lang="zh-CN" sz="2800">
                <a:latin typeface="楷体_GB2312" pitchFamily="49" charset="-122"/>
                <a:ea typeface="楷体_GB2312" pitchFamily="49" charset="-122"/>
              </a:rPr>
              <a:t>  　　反衬与其他衬托方法相比，能更好地突出和表现主体，使其更鲜明。而且由于反衬都是从对面着笔，因此，比起其他衬托手法来，反衬更具有艺术表现力和感染力。 </a:t>
            </a:r>
            <a:endParaRPr lang="zh-CN">
              <a:latin typeface="楷体_GB2312" pitchFamily="49" charset="-122"/>
              <a:ea typeface="楷体_GB2312" pitchFamily="49" charset="-122"/>
            </a:endParaRPr>
          </a:p>
          <a:p>
            <a:pPr>
              <a:lnSpc>
                <a:spcPct val="80000"/>
              </a:lnSpc>
            </a:pPr>
            <a:endParaRPr lang="zh-CN" altLang="zh-CN">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个人总结PPT模板">
  <a:themeElements>
    <a:clrScheme name="个人总结PPT模板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个人总结PPT模板">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个人总结PPT模板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咨询报告类应用模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咨询报告类应用模版">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2.xml><?xml version="1.0" encoding="utf-8"?>
<a:theme xmlns:a="http://schemas.openxmlformats.org/drawingml/2006/main" name="阳光烈焰">
  <a:themeElements>
    <a:clrScheme name="阳光烈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阳光烈焰">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阳光烈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阳光烈焰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阳光烈焰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阳光烈焰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阳光烈焰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阳光烈焰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阳光烈焰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阳光烈焰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阳光烈焰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阳光烈焰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阳光烈焰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阳光烈焰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大漠岩石色调ppt模版">
  <a:themeElements>
    <a:clrScheme name="大漠岩石色调ppt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大漠岩石色调ppt模版">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大漠岩石色调ppt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大漠岩石色调ppt模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大漠岩石色调ppt模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大漠岩石色调ppt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大漠岩石色调ppt模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大漠岩石色调ppt模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大漠岩石色调ppt模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大漠岩石色调ppt模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大漠岩石色调ppt模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大漠岩石色调ppt模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大漠岩石色调ppt模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大漠岩石色调ppt模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泡泡水流">
  <a:themeElements>
    <a:clrScheme name="泡泡水流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泡泡水流">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泡泡水流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泡泡水流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泡泡水流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泡泡水流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泡泡水流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泡泡水流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泡泡水流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泡泡水流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泡泡水流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泡泡水流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泡泡水流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泡泡水流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花瓣与风">
  <a:themeElements>
    <a:clrScheme name="花瓣与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花瓣与风">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花瓣与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花瓣与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花瓣与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花瓣与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花瓣与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花瓣与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花瓣与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花瓣与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花瓣与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花瓣与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花瓣与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花瓣与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水的灵韵">
  <a:themeElements>
    <a:clrScheme name="水的灵韵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水的灵韵">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水的灵韵 1">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EAEBBB"/>
        </a:folHlink>
      </a:clrScheme>
      <a:clrMap bg1="lt1" tx1="dk1" bg2="lt2" tx2="dk2" accent1="accent1" accent2="accent2" accent3="accent3" accent4="accent4" accent5="accent5" accent6="accent6" hlink="hlink" folHlink="folHlink"/>
    </a:extraClrScheme>
    <a:extraClrScheme>
      <a:clrScheme name="水的灵韵 2">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7575"/>
        </a:folHlink>
      </a:clrScheme>
      <a:clrMap bg1="lt1" tx1="dk1" bg2="lt2" tx2="dk2" accent1="accent1" accent2="accent2" accent3="accent3" accent4="accent4" accent5="accent5" accent6="accent6" hlink="hlink" folHlink="folHlink"/>
    </a:extraClrScheme>
    <a:extraClrScheme>
      <a:clrScheme name="水的灵韵 3">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D99FD5"/>
        </a:folHlink>
      </a:clrScheme>
      <a:clrMap bg1="lt1" tx1="dk1" bg2="lt2" tx2="dk2" accent1="accent1" accent2="accent2" accent3="accent3" accent4="accent4" accent5="accent5" accent6="accent6" hlink="hlink" folHlink="folHlink"/>
    </a:extraClrScheme>
    <a:extraClrScheme>
      <a:clrScheme name="水的灵韵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
      <a:clrScheme name="水的灵韵 5">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clrMap bg1="lt1" tx1="dk1" bg2="lt2" tx2="dk2" accent1="accent1" accent2="accent2" accent3="accent3" accent4="accent4" accent5="accent5" accent6="accent6" hlink="hlink" folHlink="folHlink"/>
    </a:extraClrScheme>
    <a:extraClrScheme>
      <a:clrScheme name="水的灵韵 6">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
      <a:clrScheme name="水的灵韵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水的灵韵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ADE971"/>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清新蓝色简洁设计PPT">
  <a:themeElements>
    <a:clrScheme name="清新蓝色简洁设计PPT 1">
      <a:dk1>
        <a:srgbClr val="333333"/>
      </a:dk1>
      <a:lt1>
        <a:srgbClr val="FFFFFF"/>
      </a:lt1>
      <a:dk2>
        <a:srgbClr val="00AEEF"/>
      </a:dk2>
      <a:lt2>
        <a:srgbClr val="EEECE1"/>
      </a:lt2>
      <a:accent1>
        <a:srgbClr val="00AEEF"/>
      </a:accent1>
      <a:accent2>
        <a:srgbClr val="B51A8A"/>
      </a:accent2>
      <a:accent3>
        <a:srgbClr val="FFFFFF"/>
      </a:accent3>
      <a:accent4>
        <a:srgbClr val="2A2A2A"/>
      </a:accent4>
      <a:accent5>
        <a:srgbClr val="AAD3F6"/>
      </a:accent5>
      <a:accent6>
        <a:srgbClr val="A4167D"/>
      </a:accent6>
      <a:hlink>
        <a:srgbClr val="404040"/>
      </a:hlink>
      <a:folHlink>
        <a:srgbClr val="F7941E"/>
      </a:folHlink>
    </a:clrScheme>
    <a:fontScheme name="清新蓝色简洁设计PPT">
      <a:majorFont>
        <a:latin typeface="微软雅黑"/>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清新蓝色简洁设计PPT 1">
        <a:dk1>
          <a:srgbClr val="333333"/>
        </a:dk1>
        <a:lt1>
          <a:srgbClr val="FFFFFF"/>
        </a:lt1>
        <a:dk2>
          <a:srgbClr val="00AEEF"/>
        </a:dk2>
        <a:lt2>
          <a:srgbClr val="EEECE1"/>
        </a:lt2>
        <a:accent1>
          <a:srgbClr val="00AEEF"/>
        </a:accent1>
        <a:accent2>
          <a:srgbClr val="B51A8A"/>
        </a:accent2>
        <a:accent3>
          <a:srgbClr val="FFFFFF"/>
        </a:accent3>
        <a:accent4>
          <a:srgbClr val="2A2A2A"/>
        </a:accent4>
        <a:accent5>
          <a:srgbClr val="AAD3F6"/>
        </a:accent5>
        <a:accent6>
          <a:srgbClr val="A4167D"/>
        </a:accent6>
        <a:hlink>
          <a:srgbClr val="404040"/>
        </a:hlink>
        <a:folHlink>
          <a:srgbClr val="F7941E"/>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互联网在线产品定位分析">
  <a:themeElements>
    <a:clrScheme name="">
      <a:dk1>
        <a:srgbClr val="000000"/>
      </a:dk1>
      <a:lt1>
        <a:srgbClr val="FFFFFF"/>
      </a:lt1>
      <a:dk2>
        <a:srgbClr val="303030"/>
      </a:dk2>
      <a:lt2>
        <a:srgbClr val="DEDEE0"/>
      </a:lt2>
      <a:accent1>
        <a:srgbClr val="AD0101"/>
      </a:accent1>
      <a:accent2>
        <a:srgbClr val="726056"/>
      </a:accent2>
      <a:accent3>
        <a:srgbClr val="FFFFFF"/>
      </a:accent3>
      <a:accent4>
        <a:srgbClr val="000000"/>
      </a:accent4>
      <a:accent5>
        <a:srgbClr val="D3AAAA"/>
      </a:accent5>
      <a:accent6>
        <a:srgbClr val="67564D"/>
      </a:accent6>
      <a:hlink>
        <a:srgbClr val="D26900"/>
      </a:hlink>
      <a:folHlink>
        <a:srgbClr val="D89243"/>
      </a:folHlink>
    </a:clrScheme>
    <a:fontScheme name="互联网在线产品定位分析">
      <a:majorFont>
        <a:latin typeface="Impact"/>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19.xml><?xml version="1.0" encoding="utf-8"?>
<a:theme xmlns:a="http://schemas.openxmlformats.org/drawingml/2006/main" name="粉红色的淡雅桃花">
  <a:themeElements>
    <a:clrScheme name="粉红色的淡雅桃花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fontScheme name="粉红色的淡雅桃花">
      <a:majorFont>
        <a:latin typeface="华文细黑"/>
        <a:ea typeface="微软雅黑"/>
        <a:cs typeface=""/>
      </a:majorFont>
      <a:minorFont>
        <a:latin typeface="华文细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粉红色的淡雅桃花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儿童模板">
  <a:themeElements>
    <a:clrScheme name="儿童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儿童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儿童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儿童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儿童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儿童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儿童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儿童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儿童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儿童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儿童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儿童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儿童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儿童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深绿色商务模板">
  <a:themeElements>
    <a:clrScheme name="深绿色商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深绿色商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深绿色商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深绿色商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深绿色商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深绿色商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深绿色商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深绿色商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深绿色商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深绿色商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深绿色商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深绿色商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深绿色商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深绿色商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浅蓝色简约模板">
  <a:themeElements>
    <a:clrScheme name="">
      <a:dk1>
        <a:srgbClr val="333333"/>
      </a:dk1>
      <a:lt1>
        <a:srgbClr val="FFFFFF"/>
      </a:lt1>
      <a:dk2>
        <a:srgbClr val="000000"/>
      </a:dk2>
      <a:lt2>
        <a:srgbClr val="808080"/>
      </a:lt2>
      <a:accent1>
        <a:srgbClr val="336699"/>
      </a:accent1>
      <a:accent2>
        <a:srgbClr val="3080C2"/>
      </a:accent2>
      <a:accent3>
        <a:srgbClr val="FFFFFF"/>
      </a:accent3>
      <a:accent4>
        <a:srgbClr val="2A2A2A"/>
      </a:accent4>
      <a:accent5>
        <a:srgbClr val="ADB8CA"/>
      </a:accent5>
      <a:accent6>
        <a:srgbClr val="2A73B0"/>
      </a:accent6>
      <a:hlink>
        <a:srgbClr val="75A3D1"/>
      </a:hlink>
      <a:folHlink>
        <a:srgbClr val="CCECFF"/>
      </a:folHlink>
    </a:clrScheme>
    <a:fontScheme name="浅蓝色简约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浅蓝色简约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浅蓝色简约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浅蓝色简约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浅蓝色简约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浅蓝色简约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浅蓝色简约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浅蓝色简约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浅蓝色简约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浅蓝色简约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浅蓝色简约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浅蓝色简约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浅蓝色简约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浅蓝色简约模板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浅蓝色简约模板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浅蓝色简约模板 15">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浅蓝色简约模板 16">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浅蓝色简约模板 17">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浅蓝色简约模板 18">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浅蓝色简约模板 19">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浅蓝色简约模板 20">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浅蓝色简约模板 21">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浅蓝色简约模板 22">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浅蓝色简约模板 23">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浅蓝色简约模板 24">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浅蓝色简约模板 25">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浅蓝色简约模板 2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浅蓝色简约模板 27">
        <a:dk1>
          <a:srgbClr val="000000"/>
        </a:dk1>
        <a:lt1>
          <a:srgbClr val="FFFFFF"/>
        </a:lt1>
        <a:dk2>
          <a:srgbClr val="000000"/>
        </a:dk2>
        <a:lt2>
          <a:srgbClr val="808080"/>
        </a:lt2>
        <a:accent1>
          <a:srgbClr val="0066CC"/>
        </a:accent1>
        <a:accent2>
          <a:srgbClr val="336699"/>
        </a:accent2>
        <a:accent3>
          <a:srgbClr val="FFFFFF"/>
        </a:accent3>
        <a:accent4>
          <a:srgbClr val="000000"/>
        </a:accent4>
        <a:accent5>
          <a:srgbClr val="AAB8E2"/>
        </a:accent5>
        <a:accent6>
          <a:srgbClr val="2D5C8A"/>
        </a:accent6>
        <a:hlink>
          <a:srgbClr val="00458A"/>
        </a:hlink>
        <a:folHlink>
          <a:srgbClr val="3399FF"/>
        </a:folHlink>
      </a:clrScheme>
      <a:clrMap bg1="lt1" tx1="dk1" bg2="lt2" tx2="dk2" accent1="accent1" accent2="accent2" accent3="accent3" accent4="accent4" accent5="accent5" accent6="accent6" hlink="hlink" folHlink="folHlink"/>
    </a:extraClrScheme>
    <a:extraClrScheme>
      <a:clrScheme name="浅蓝色简约模板 28">
        <a:dk1>
          <a:srgbClr val="000000"/>
        </a:dk1>
        <a:lt1>
          <a:srgbClr val="FFFFFF"/>
        </a:lt1>
        <a:dk2>
          <a:srgbClr val="000000"/>
        </a:dk2>
        <a:lt2>
          <a:srgbClr val="808080"/>
        </a:lt2>
        <a:accent1>
          <a:srgbClr val="2D96FF"/>
        </a:accent1>
        <a:accent2>
          <a:srgbClr val="336699"/>
        </a:accent2>
        <a:accent3>
          <a:srgbClr val="FFFFFF"/>
        </a:accent3>
        <a:accent4>
          <a:srgbClr val="000000"/>
        </a:accent4>
        <a:accent5>
          <a:srgbClr val="ADC9FF"/>
        </a:accent5>
        <a:accent6>
          <a:srgbClr val="2D5C8A"/>
        </a:accent6>
        <a:hlink>
          <a:srgbClr val="00458A"/>
        </a:hlink>
        <a:folHlink>
          <a:srgbClr val="3399FF"/>
        </a:folHlink>
      </a:clrScheme>
      <a:clrMap bg1="lt1" tx1="dk1" bg2="lt2" tx2="dk2" accent1="accent1" accent2="accent2" accent3="accent3" accent4="accent4" accent5="accent5" accent6="accent6" hlink="hlink" folHlink="folHlink"/>
    </a:extraClrScheme>
    <a:extraClrScheme>
      <a:clrScheme name="浅蓝色简约模板 29">
        <a:dk1>
          <a:srgbClr val="000000"/>
        </a:dk1>
        <a:lt1>
          <a:srgbClr val="FFFFFF"/>
        </a:lt1>
        <a:dk2>
          <a:srgbClr val="000000"/>
        </a:dk2>
        <a:lt2>
          <a:srgbClr val="808080"/>
        </a:lt2>
        <a:accent1>
          <a:srgbClr val="5093DC"/>
        </a:accent1>
        <a:accent2>
          <a:srgbClr val="336699"/>
        </a:accent2>
        <a:accent3>
          <a:srgbClr val="FFFFFF"/>
        </a:accent3>
        <a:accent4>
          <a:srgbClr val="000000"/>
        </a:accent4>
        <a:accent5>
          <a:srgbClr val="B3C8EB"/>
        </a:accent5>
        <a:accent6>
          <a:srgbClr val="2D5C8A"/>
        </a:accent6>
        <a:hlink>
          <a:srgbClr val="00458A"/>
        </a:hlink>
        <a:folHlink>
          <a:srgbClr val="3399FF"/>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报告模板">
  <a:themeElements>
    <a:clrScheme name="报告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报告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报告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报告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报告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报告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报告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报告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报告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报告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报告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报告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报告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报告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蓝色系列3">
  <a:themeElements>
    <a:clrScheme name="蓝色系列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蓝色系列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蓝色系列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蓝色系列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蓝色系列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蓝色系列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蓝色系列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蓝色系列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蓝色系列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蓝色系列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蓝色系列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蓝色系列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蓝色系列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蓝色系列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灯泡里的小生命">
  <a:themeElements>
    <a:clrScheme name="灯泡里的小生命 21">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fontScheme name="灯泡里的小生命">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灯泡里的小生命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灯泡里的小生命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灯泡里的小生命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灯泡里的小生命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灯泡里的小生命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灯泡里的小生命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灯泡里的小生命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灯泡里的小生命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灯泡里的小生命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灯泡里的小生命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灯泡里的小生命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灯泡里的小生命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灯泡里的小生命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灯泡里的小生命 14">
        <a:dk1>
          <a:srgbClr val="000000"/>
        </a:dk1>
        <a:lt1>
          <a:srgbClr val="FFFFFF"/>
        </a:lt1>
        <a:dk2>
          <a:srgbClr val="000000"/>
        </a:dk2>
        <a:lt2>
          <a:srgbClr val="808080"/>
        </a:lt2>
        <a:accent1>
          <a:srgbClr val="FFCC00"/>
        </a:accent1>
        <a:accent2>
          <a:srgbClr val="FF9933"/>
        </a:accent2>
        <a:accent3>
          <a:srgbClr val="FFFFFF"/>
        </a:accent3>
        <a:accent4>
          <a:srgbClr val="000000"/>
        </a:accent4>
        <a:accent5>
          <a:srgbClr val="FFE2AA"/>
        </a:accent5>
        <a:accent6>
          <a:srgbClr val="E78A2D"/>
        </a:accent6>
        <a:hlink>
          <a:srgbClr val="463900"/>
        </a:hlink>
        <a:folHlink>
          <a:srgbClr val="FFE67D"/>
        </a:folHlink>
      </a:clrScheme>
      <a:clrMap bg1="lt1" tx1="dk1" bg2="lt2" tx2="dk2" accent1="accent1" accent2="accent2" accent3="accent3" accent4="accent4" accent5="accent5" accent6="accent6" hlink="hlink" folHlink="folHlink"/>
    </a:extraClrScheme>
    <a:extraClrScheme>
      <a:clrScheme name="灯泡里的小生命 15">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
      <a:clrScheme name="灯泡里的小生命 16">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2A94FE"/>
        </a:folHlink>
      </a:clrScheme>
      <a:clrMap bg1="lt1" tx1="dk1" bg2="lt2" tx2="dk2" accent1="accent1" accent2="accent2" accent3="accent3" accent4="accent4" accent5="accent5" accent6="accent6" hlink="hlink" folHlink="folHlink"/>
    </a:extraClrScheme>
    <a:extraClrScheme>
      <a:clrScheme name="灯泡里的小生命 17">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C0C0C0"/>
        </a:folHlink>
      </a:clrScheme>
      <a:clrMap bg1="lt1" tx1="dk1" bg2="lt2" tx2="dk2" accent1="accent1" accent2="accent2" accent3="accent3" accent4="accent4" accent5="accent5" accent6="accent6" hlink="hlink" folHlink="folHlink"/>
    </a:extraClrScheme>
    <a:extraClrScheme>
      <a:clrScheme name="灯泡里的小生命 18">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C468BD"/>
        </a:folHlink>
      </a:clrScheme>
      <a:clrMap bg1="lt1" tx1="dk1" bg2="lt2" tx2="dk2" accent1="accent1" accent2="accent2" accent3="accent3" accent4="accent4" accent5="accent5" accent6="accent6" hlink="hlink" folHlink="folHlink"/>
    </a:extraClrScheme>
    <a:extraClrScheme>
      <a:clrScheme name="灯泡里的小生命 19">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
      <a:clrScheme name="灯泡里的小生命 20">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DDDF91"/>
        </a:folHlink>
      </a:clrScheme>
      <a:clrMap bg1="lt1" tx1="dk1" bg2="lt2" tx2="dk2" accent1="accent1" accent2="accent2" accent3="accent3" accent4="accent4" accent5="accent5" accent6="accent6" hlink="hlink" folHlink="folHlink"/>
    </a:extraClrScheme>
    <a:extraClrScheme>
      <a:clrScheme name="灯泡里的小生命 21">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厨具模板（橙）">
  <a:themeElements>
    <a:clrScheme name="厨具模板（橙）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厨具模板（橙）">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厨具模板（橙）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厨具模板（橙）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厨具模板（橙）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厨具模板（橙）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厨具模板（橙）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厨具模板（橙）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厨具模板（橙）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厨具模板（橙）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厨具模板（橙）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厨具模板（橙）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厨具模板（橙）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厨具模板（橙）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水滴PPT模板">
  <a:themeElements>
    <a:clrScheme name="水滴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水滴PPT模板">
      <a:majorFont>
        <a:latin typeface="Franklin Gothic Medium"/>
        <a:ea typeface="微软雅黑"/>
        <a:cs typeface=""/>
      </a:majorFont>
      <a:minorFont>
        <a:latin typeface="Times"/>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水滴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水滴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水滴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水滴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水滴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水滴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水滴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水滴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水滴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水滴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水滴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水滴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通用纹理_绿方格ppt模板">
  <a:themeElements>
    <a:clrScheme name="通用纹理_绿方格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通用纹理_绿方格ppt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通用纹理_绿方格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纹理_绿方格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纹理_绿方格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纹理_绿方格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纹理_绿方格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纹理_绿方格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纹理_绿方格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纹理_绿方格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纹理_绿方格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纹理_绿方格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纹理_绿方格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纹理_绿方格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公司介绍PPT模板">
  <a:themeElements>
    <a:clrScheme name="公司介绍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公司介绍PPT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公司介绍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公司介绍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公司介绍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公司介绍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公司介绍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公司介绍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公司介绍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公司介绍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公司介绍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公司介绍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公司介绍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公司介绍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0</TotalTime>
  <Pages>0</Pages>
  <Words>4102</Words>
  <Characters>0</Characters>
  <Application>WPS Office</Application>
  <DocSecurity>0</DocSecurity>
  <PresentationFormat>全屏显示(4:3)</PresentationFormat>
  <Lines>0</Lines>
  <Paragraphs>206</Paragraphs>
  <Slides>42</Slides>
  <Notes>0</Notes>
  <HiddenSlides>0</HiddenSlides>
  <MMClips>0</MMClips>
  <ScaleCrop>false</ScaleCrop>
  <HeadingPairs>
    <vt:vector size="6" baseType="variant">
      <vt:variant>
        <vt:lpstr>已用的字体</vt:lpstr>
      </vt:variant>
      <vt:variant>
        <vt:i4>222</vt:i4>
      </vt:variant>
      <vt:variant>
        <vt:lpstr>主题</vt:lpstr>
      </vt:variant>
      <vt:variant>
        <vt:i4>21</vt:i4>
      </vt:variant>
      <vt:variant>
        <vt:lpstr>幻灯片标题</vt:lpstr>
      </vt:variant>
      <vt:variant>
        <vt:i4>42</vt:i4>
      </vt:variant>
    </vt:vector>
  </HeadingPairs>
  <TitlesOfParts>
    <vt:vector size="285" baseType="lpstr">
      <vt:lpstr>Arial</vt:lpstr>
      <vt:lpstr>宋体</vt:lpstr>
      <vt:lpstr>Wingdings</vt:lpstr>
      <vt:lpstr>Calibri</vt:lpstr>
      <vt:lpstr>Courier New</vt:lpstr>
      <vt:lpstr>微软雅黑</vt:lpstr>
      <vt:lpstr>新宋体</vt:lpstr>
      <vt:lpstr>Trebuchet MS</vt:lpstr>
      <vt:lpstr>幼圆</vt:lpstr>
      <vt:lpstr>Batang</vt:lpstr>
      <vt:lpstr>黑体</vt:lpstr>
      <vt:lpstr>方正超粗黑简体</vt:lpstr>
      <vt:lpstr>Times New Roman</vt:lpstr>
      <vt:lpstr>Haettenschweiler</vt:lpstr>
      <vt:lpstr>Mistral</vt:lpstr>
      <vt:lpstr>Arial Unicode MS</vt:lpstr>
      <vt:lpstr>MS PGothic</vt:lpstr>
      <vt:lpstr>Rockwell</vt:lpstr>
      <vt:lpstr>方正粗宋简体</vt:lpstr>
      <vt:lpstr>Verdana</vt:lpstr>
      <vt:lpstr>Arial Black</vt:lpstr>
      <vt:lpstr>楷体_GB2312</vt:lpstr>
      <vt:lpstr>华文细黑</vt:lpstr>
      <vt:lpstr>MS UI Gothic</vt:lpstr>
      <vt:lpstr>华文楷体</vt:lpstr>
      <vt:lpstr>方正静蕾简体</vt:lpstr>
      <vt:lpstr>Apple Handwritten</vt:lpstr>
      <vt:lpstr>Dotum</vt:lpstr>
      <vt:lpstr>PMingLiU</vt:lpstr>
      <vt:lpstr>Franklin Gothic Medium</vt:lpstr>
      <vt:lpstr>Times</vt:lpstr>
      <vt:lpstr>Tahoma</vt:lpstr>
      <vt:lpstr>楷体</vt:lpstr>
      <vt:lpstr>Lucida Grande</vt:lpstr>
      <vt:lpstr>AjiwaiPro</vt:lpstr>
      <vt:lpstr>Impact</vt:lpstr>
      <vt:lpstr>Helvetica</vt:lpstr>
      <vt:lpstr>Segoe Print</vt:lpstr>
      <vt:lpstr>Gulim</vt:lpstr>
      <vt:lpstr>Arial Narrow</vt:lpstr>
      <vt:lpstr>Arial Rounded MT Bold</vt:lpstr>
      <vt:lpstr>方正兰亭粗黑简体</vt:lpstr>
      <vt:lpstr>Bradley Hand ITC</vt:lpstr>
      <vt:lpstr>華康流風體</vt:lpstr>
      <vt:lpstr>华文隶书</vt:lpstr>
      <vt:lpstr>金梅浪漫空心體</vt:lpstr>
      <vt:lpstr>叶根友签名体</vt:lpstr>
      <vt:lpstr>hakuyoxingshu7000</vt:lpstr>
      <vt:lpstr>Edwardian Script ITC</vt:lpstr>
      <vt:lpstr>A bite</vt:lpstr>
      <vt:lpstr>Palace Script MT</vt:lpstr>
      <vt:lpstr>hakuyocaoshu7000</vt:lpstr>
      <vt:lpstr>方正粗倩简体</vt:lpstr>
      <vt:lpstr>Poor Richard</vt:lpstr>
      <vt:lpstr>华文彩云</vt:lpstr>
      <vt:lpstr>方正舒体</vt:lpstr>
      <vt:lpstr>华文行楷</vt:lpstr>
      <vt:lpstr>MingLiU</vt:lpstr>
      <vt:lpstr>Latha</vt:lpstr>
      <vt:lpstr>Malgun Gothic</vt:lpstr>
      <vt:lpstr>HY헤드라인M</vt:lpstr>
      <vt:lpstr>Britannic Bold</vt:lpstr>
      <vt:lpstr>隶书</vt:lpstr>
      <vt:lpstr>超世纪粗印篆</vt:lpstr>
      <vt:lpstr>方正综艺简体</vt:lpstr>
      <vt:lpstr>HY견고딕</vt:lpstr>
      <vt:lpstr>가는으뜸체</vt:lpstr>
      <vt:lpstr>GulimChe</vt:lpstr>
      <vt:lpstr>BatangChe</vt:lpstr>
      <vt:lpstr>견고딕</vt:lpstr>
      <vt:lpstr>Symbol</vt:lpstr>
      <vt:lpstr>Futura Bk</vt:lpstr>
      <vt:lpstr>Monotype Sorts</vt:lpstr>
      <vt:lpstr>Gautami</vt:lpstr>
      <vt:lpstr>Microsoft JhengHei</vt:lpstr>
      <vt:lpstr>Franklin Gothic Book</vt:lpstr>
      <vt:lpstr>方正大标宋简体</vt:lpstr>
      <vt:lpstr>方正黑体简体</vt:lpstr>
      <vt:lpstr>华文中宋</vt:lpstr>
      <vt:lpstr>方正姚体</vt:lpstr>
      <vt:lpstr>Windings</vt:lpstr>
      <vt:lpstr>仿宋_GB2312</vt:lpstr>
      <vt:lpstr>Blackadder ITC</vt:lpstr>
      <vt:lpstr>Brush Script MT</vt:lpstr>
      <vt:lpstr>宋体-18030</vt:lpstr>
      <vt:lpstr>方正黑体_GBK</vt:lpstr>
      <vt:lpstr>方正隶书_GBK</vt:lpstr>
      <vt:lpstr>方正小标宋_GBK</vt:lpstr>
      <vt:lpstr>Wingdings 2</vt:lpstr>
      <vt:lpstr>华文新魏</vt:lpstr>
      <vt:lpstr>Bodoni MT Black</vt:lpstr>
      <vt:lpstr>Copperplate Gothic Bold</vt:lpstr>
      <vt:lpstr>Elephant</vt:lpstr>
      <vt:lpstr>Goudy Stout</vt:lpstr>
      <vt:lpstr>Rockwell Extra Bold</vt:lpstr>
      <vt:lpstr>Webdings</vt:lpstr>
      <vt:lpstr>akvo</vt:lpstr>
      <vt:lpstr>方正魏碑_GBK</vt:lpstr>
      <vt:lpstr>Comic Sans MS</vt:lpstr>
      <vt:lpstr>华文仿宋</vt:lpstr>
      <vt:lpstr>43</vt:lpstr>
      <vt:lpstr>Calisto MT</vt:lpstr>
      <vt:lpstr>方正超粗黑_GBK</vt:lpstr>
      <vt:lpstr>迷你简启体</vt:lpstr>
      <vt:lpstr>方正楷体</vt:lpstr>
      <vt:lpstr>方正黑体</vt:lpstr>
      <vt:lpstr>方正宋体</vt:lpstr>
      <vt:lpstr>Mangal</vt:lpstr>
      <vt:lpstr>永中宋体</vt:lpstr>
      <vt:lpstr>Forte</vt:lpstr>
      <vt:lpstr>永中粗黑</vt:lpstr>
      <vt:lpstr>Script MT Bold</vt:lpstr>
      <vt:lpstr>Shruti</vt:lpstr>
      <vt:lpstr>Curlz MT</vt:lpstr>
      <vt:lpstr>Tw Cen MT</vt:lpstr>
      <vt:lpstr>方正书宋_GBK</vt:lpstr>
      <vt:lpstr>华文宋体</vt:lpstr>
      <vt:lpstr>MS Gothic</vt:lpstr>
      <vt:lpstr>GungsuhChe</vt:lpstr>
      <vt:lpstr>Lucida Sans</vt:lpstr>
      <vt:lpstr>Monotype Corsiva</vt:lpstr>
      <vt:lpstr>SW Extra</vt:lpstr>
      <vt:lpstr>方正康体_GBK</vt:lpstr>
      <vt:lpstr>Broadway</vt:lpstr>
      <vt:lpstr>CourierPS</vt:lpstr>
      <vt:lpstr>Frutiger 55 Roman</vt:lpstr>
      <vt:lpstr>Microsoft Sans Serif</vt:lpstr>
      <vt:lpstr>華康中黑體(P)</vt:lpstr>
      <vt:lpstr>华文琥珀</vt:lpstr>
      <vt:lpstr>Lucida Console</vt:lpstr>
      <vt:lpstr>Segoe Semibold</vt:lpstr>
      <vt:lpstr>Segoe</vt:lpstr>
      <vt:lpstr>宋体-方正超大字符集</vt:lpstr>
      <vt:lpstr>Boca Raton ICG Solid</vt:lpstr>
      <vt:lpstr>Raavi</vt:lpstr>
      <vt:lpstr>Tunga</vt:lpstr>
      <vt:lpstr>永中楷体</vt:lpstr>
      <vt:lpstr>新宋体-18030</vt:lpstr>
      <vt:lpstr>Vivaldi</vt:lpstr>
      <vt:lpstr>方正仿宋_GBK</vt:lpstr>
      <vt:lpstr>方正黄草简体</vt:lpstr>
      <vt:lpstr>方正楷体_GBK</vt:lpstr>
      <vt:lpstr>Aloisen New</vt:lpstr>
      <vt:lpstr>MS PMincho</vt:lpstr>
      <vt:lpstr>Gungsuh</vt:lpstr>
      <vt:lpstr>Segoe UI</vt:lpstr>
      <vt:lpstr>Univers Condensed</vt:lpstr>
      <vt:lpstr>Agency FB</vt:lpstr>
      <vt:lpstr>Castellar</vt:lpstr>
      <vt:lpstr>Wingdings 3</vt:lpstr>
      <vt:lpstr>Zurich Blk BT</vt:lpstr>
      <vt:lpstr>Freefrm721 Blk BT</vt:lpstr>
      <vt:lpstr>Corbel</vt:lpstr>
      <vt:lpstr>DotumChe</vt:lpstr>
      <vt:lpstr>Bernard MT Condensed</vt:lpstr>
      <vt:lpstr>Viner Hand ITC</vt:lpstr>
      <vt:lpstr>38</vt:lpstr>
      <vt:lpstr>Gill Sans Ultra Bold Condensed</vt:lpstr>
      <vt:lpstr>Imprint MT Shadow</vt:lpstr>
      <vt:lpstr>Modern No. 20</vt:lpstr>
      <vt:lpstr>CommonBullets</vt:lpstr>
      <vt:lpstr>Neo Sans Intel Medium</vt:lpstr>
      <vt:lpstr>Neo Sans Intel</vt:lpstr>
      <vt:lpstr>汉仪中圆简</vt:lpstr>
      <vt:lpstr>Constantia</vt:lpstr>
      <vt:lpstr>Lucida Sans Unicode</vt:lpstr>
      <vt:lpstr>HG創英角ｺﾞｼｯｸUB</vt:lpstr>
      <vt:lpstr>ＤＨＰ特太ゴシック体</vt:lpstr>
      <vt:lpstr>Century Gothic</vt:lpstr>
      <vt:lpstr>,seoul</vt:lpstr>
      <vt:lpstr>Seoul</vt:lpstr>
      <vt:lpstr>方正宋一简体</vt:lpstr>
      <vt:lpstr>MS Mincho</vt:lpstr>
      <vt:lpstr>@</vt:lpstr>
      <vt:lpstr>@Arial</vt:lpstr>
      <vt:lpstr>DFKai-SB</vt:lpstr>
      <vt:lpstr>Broadway BT</vt:lpstr>
      <vt:lpstr>Segoe Condensed</vt:lpstr>
      <vt:lpstr>_x000b__x000c_</vt:lpstr>
      <vt:lpstr>Palatino</vt:lpstr>
      <vt:lpstr>仿宋体</vt:lpstr>
      <vt:lpstr>Palatino Linotype</vt:lpstr>
      <vt:lpstr>Georgia</vt:lpstr>
      <vt:lpstr>方正章体</vt:lpstr>
      <vt:lpstr>Vrinda</vt:lpstr>
      <vt:lpstr>方正仿宋体</vt:lpstr>
      <vt:lpstr>Andale Sans UI</vt:lpstr>
      <vt:lpstr>HGｺﾞｼｯｸE</vt:lpstr>
      <vt:lpstr>Segoe Script</vt:lpstr>
      <vt:lpstr>方正中等线简体</vt:lpstr>
      <vt:lpstr>가는각진제목체</vt:lpstr>
      <vt:lpstr>Bauhaus 93</vt:lpstr>
      <vt:lpstr>ZapfDingbats</vt:lpstr>
      <vt:lpstr>Ravie</vt:lpstr>
      <vt:lpstr>Harlow Solid Italic</vt:lpstr>
      <vt:lpstr>۷)ᘤ_x0001_</vt:lpstr>
      <vt:lpstr>Bookman Old Style</vt:lpstr>
      <vt:lpstr>全真粗黑體</vt:lpstr>
      <vt:lpstr>全真中圓體</vt:lpstr>
      <vt:lpstr>Cooper Black</vt:lpstr>
      <vt:lpstr>SimSun-Identity-H</vt:lpstr>
      <vt:lpstr>Algerian</vt:lpstr>
      <vt:lpstr>MS Reference Specialty</vt:lpstr>
      <vt:lpstr>Berlin Sans FB Demi</vt:lpstr>
      <vt:lpstr>Stencil</vt:lpstr>
      <vt:lpstr>方正古隶繁体</vt:lpstr>
      <vt:lpstr>方正行楷简体</vt:lpstr>
      <vt:lpstr>方正启体简体</vt:lpstr>
      <vt:lpstr>方正综艺繁体</vt:lpstr>
      <vt:lpstr>方正隶书简体</vt:lpstr>
      <vt:lpstr>DFLiSong-Lt</vt:lpstr>
      <vt:lpstr>迷你简雪峰</vt:lpstr>
      <vt:lpstr>Borg 9</vt:lpstr>
      <vt:lpstr>Adobe 明體 Std L</vt:lpstr>
      <vt:lpstr>Adobe Myungjo Std M</vt:lpstr>
      <vt:lpstr>Kozuka Mincho Pro R</vt:lpstr>
      <vt:lpstr>Kozuka Mincho Pr6N R</vt:lpstr>
      <vt:lpstr>Stencil Std</vt:lpstr>
      <vt:lpstr>Adobe 宋体 Std L</vt:lpstr>
      <vt:lpstr>ArialS</vt:lpstr>
      <vt:lpstr>仿宋</vt:lpstr>
      <vt:lpstr>Courier New</vt:lpstr>
      <vt:lpstr>默认设计模板</vt:lpstr>
      <vt:lpstr>儿童模板</vt:lpstr>
      <vt:lpstr>报告模板</vt:lpstr>
      <vt:lpstr>蓝色系列3</vt:lpstr>
      <vt:lpstr>灯泡里的小生命</vt:lpstr>
      <vt:lpstr>厨具模板（橙）</vt:lpstr>
      <vt:lpstr>水滴PPT模板</vt:lpstr>
      <vt:lpstr>通用纹理_绿方格ppt模板</vt:lpstr>
      <vt:lpstr>公司介绍PPT模板</vt:lpstr>
      <vt:lpstr>个人总结PPT模板</vt:lpstr>
      <vt:lpstr>咨询报告类应用模版</vt:lpstr>
      <vt:lpstr>阳光烈焰</vt:lpstr>
      <vt:lpstr>大漠岩石色调ppt模版</vt:lpstr>
      <vt:lpstr>泡泡水流</vt:lpstr>
      <vt:lpstr>花瓣与风</vt:lpstr>
      <vt:lpstr>水的灵韵</vt:lpstr>
      <vt:lpstr>清新蓝色简洁设计PPT</vt:lpstr>
      <vt:lpstr>互联网在线产品定位分析</vt:lpstr>
      <vt:lpstr>粉红色的淡雅桃花</vt:lpstr>
      <vt:lpstr>深绿色商务模板</vt:lpstr>
      <vt:lpstr>浅蓝色简约模板</vt:lpstr>
      <vt:lpstr>映衬、衬托、正衬、烘托、反衬、对比的联系和区别</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Manager/>
  <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Administrator</dc:creator>
  <cp:keywords/>
  <dc:description/>
  <cp:lastModifiedBy>User</cp:lastModifiedBy>
  <cp:revision>4</cp:revision>
  <dcterms:created xsi:type="dcterms:W3CDTF">2013-01-25T01:44:32Z</dcterms:created>
  <dcterms:modified xsi:type="dcterms:W3CDTF">2016-11-15T02:35:56Z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2052-9.1.0.4567</vt:lpwstr>
  </property>
</Properties>
</file>