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82" r:id="rId4"/>
    <p:sldMasterId id="2147483705" r:id="rId5"/>
  </p:sldMasterIdLst>
  <p:notesMasterIdLst>
    <p:notesMasterId r:id="rId6"/>
  </p:notesMasterIdLst>
  <p:sldIdLst>
    <p:sldId id="509" r:id="rId7"/>
    <p:sldId id="481" r:id="rId8"/>
    <p:sldId id="484" r:id="rId9"/>
    <p:sldId id="486" r:id="rId10"/>
    <p:sldId id="485" r:id="rId11"/>
    <p:sldId id="530" r:id="rId12"/>
    <p:sldId id="491" r:id="rId13"/>
    <p:sldId id="511" r:id="rId14"/>
    <p:sldId id="513" r:id="rId15"/>
    <p:sldId id="515" r:id="rId16"/>
    <p:sldId id="516" r:id="rId17"/>
    <p:sldId id="465" r:id="rId18"/>
    <p:sldId id="493" r:id="rId19"/>
    <p:sldId id="517" r:id="rId20"/>
    <p:sldId id="518" r:id="rId21"/>
    <p:sldId id="519" r:id="rId22"/>
    <p:sldId id="477" r:id="rId23"/>
    <p:sldId id="524" r:id="rId24"/>
    <p:sldId id="525" r:id="rId25"/>
    <p:sldId id="523" r:id="rId26"/>
    <p:sldId id="526" r:id="rId27"/>
    <p:sldId id="550" r:id="rId28"/>
    <p:sldId id="546" r:id="rId29"/>
    <p:sldId id="547" r:id="rId30"/>
    <p:sldId id="548" r:id="rId31"/>
    <p:sldId id="549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佳琪 刘" initials="" lastIdx="0" clrIdx="0"/>
  <p:cmAuthor id="1" name="Microsoft Office 用户" initials="Office" lastIdx="0" clrIdx="0"/>
  <p:cmAuthor id="4" name="思绪若停留&amp;" initials="思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tags" Target="tags/tag813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2.xml" /><Relationship Id="rId2" Type="http://schemas.openxmlformats.org/officeDocument/2006/relationships/tags" Target="../tags/tag623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tags" Target="../tags/tag627.xml" /><Relationship Id="rId7" Type="http://schemas.openxmlformats.org/officeDocument/2006/relationships/tags" Target="../tags/tag628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1.xml" /><Relationship Id="rId4" Type="http://schemas.openxmlformats.org/officeDocument/2006/relationships/tags" Target="../tags/tag662.xml" /><Relationship Id="rId5" Type="http://schemas.openxmlformats.org/officeDocument/2006/relationships/tags" Target="../tags/tag66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7.xml" /><Relationship Id="rId4" Type="http://schemas.openxmlformats.org/officeDocument/2006/relationships/tags" Target="../tags/tag688.xml" /><Relationship Id="rId5" Type="http://schemas.openxmlformats.org/officeDocument/2006/relationships/tags" Target="../tags/tag689.xml" /><Relationship Id="rId6" Type="http://schemas.openxmlformats.org/officeDocument/2006/relationships/tags" Target="../tags/tag69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97.xml" /><Relationship Id="rId4" Type="http://schemas.openxmlformats.org/officeDocument/2006/relationships/tags" Target="../tags/tag698.xml" /><Relationship Id="rId5" Type="http://schemas.openxmlformats.org/officeDocument/2006/relationships/tags" Target="../tags/tag699.xml" /><Relationship Id="rId6" Type="http://schemas.openxmlformats.org/officeDocument/2006/relationships/tags" Target="../tags/tag70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5299" name="文本占位符 2"/>
          <p:cNvSpPr txBox="1">
            <a:spLocks noGrp="1" noChangeArrowheads="1"/>
          </p:cNvSpPr>
          <p:nvPr>
            <p:ph type="body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34E4951-3A12-4D85-ACB1-F1091C005EC5}" type="slidenum">
              <a:rPr lang="zh-CN" altLang="en-US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6323" name="文本占位符 2"/>
          <p:cNvSpPr txBox="1">
            <a:spLocks noGrp="1" noChangeArrowheads="1"/>
          </p:cNvSpPr>
          <p:nvPr>
            <p:ph type="body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BDD34F-E735-457B-904D-F20CD019C60C}" type="slidenum">
              <a:rPr lang="zh-CN" altLang="en-US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tags" Target="../tags/tag82.xml" /><Relationship Id="rId11" Type="http://schemas.openxmlformats.org/officeDocument/2006/relationships/tags" Target="../tags/tag83.xml" /><Relationship Id="rId12" Type="http://schemas.openxmlformats.org/officeDocument/2006/relationships/tags" Target="../tags/tag84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77.xml" /><Relationship Id="rId3" Type="http://schemas.openxmlformats.org/officeDocument/2006/relationships/image" Target="../media/image2.png" /><Relationship Id="rId4" Type="http://schemas.openxmlformats.org/officeDocument/2006/relationships/tags" Target="../tags/tag78.xml" /><Relationship Id="rId5" Type="http://schemas.openxmlformats.org/officeDocument/2006/relationships/image" Target="../media/image3.png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image" Target="../media/image4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image" Target="../media/image5.png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1.xml" /><Relationship Id="rId11" Type="http://schemas.openxmlformats.org/officeDocument/2006/relationships/image" Target="../media/image8.png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14" Type="http://schemas.openxmlformats.org/officeDocument/2006/relationships/tags" Target="../tags/tag104.xml" /><Relationship Id="rId15" Type="http://schemas.openxmlformats.org/officeDocument/2006/relationships/tags" Target="../tags/tag105.xml" /><Relationship Id="rId16" Type="http://schemas.openxmlformats.org/officeDocument/2006/relationships/tags" Target="../tags/tag106.xml" /><Relationship Id="rId17" Type="http://schemas.openxmlformats.org/officeDocument/2006/relationships/tags" Target="../tags/tag107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image" Target="../media/image6.png" /><Relationship Id="rId5" Type="http://schemas.openxmlformats.org/officeDocument/2006/relationships/tags" Target="../tags/tag98.xml" /><Relationship Id="rId6" Type="http://schemas.openxmlformats.org/officeDocument/2006/relationships/image" Target="../media/image3.png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image" Target="../media/image7.png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image" Target="../media/image2.png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2" Type="http://schemas.openxmlformats.org/officeDocument/2006/relationships/image" Target="../media/image5.png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image" Target="../media/image5.png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tags" Target="../tags/tag167.xml" /><Relationship Id="rId13" Type="http://schemas.openxmlformats.org/officeDocument/2006/relationships/tags" Target="../tags/tag16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image" Target="../media/image2.png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image" Target="../media/image9.png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image" Target="../media/image10.png" /><Relationship Id="rId7" Type="http://schemas.openxmlformats.org/officeDocument/2006/relationships/tags" Target="../tags/tag174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image" Target="../media/image10.png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2.xml" /><Relationship Id="rId11" Type="http://schemas.openxmlformats.org/officeDocument/2006/relationships/image" Target="../media/image10.png" /><Relationship Id="rId12" Type="http://schemas.openxmlformats.org/officeDocument/2006/relationships/tags" Target="../tags/tag19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85.xml" /><Relationship Id="rId3" Type="http://schemas.openxmlformats.org/officeDocument/2006/relationships/image" Target="../media/image2.png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95.xml" /><Relationship Id="rId3" Type="http://schemas.openxmlformats.org/officeDocument/2006/relationships/image" Target="../media/image11.png" /><Relationship Id="rId4" Type="http://schemas.openxmlformats.org/officeDocument/2006/relationships/tags" Target="../tags/tag196.xml" /><Relationship Id="rId5" Type="http://schemas.openxmlformats.org/officeDocument/2006/relationships/image" Target="../media/image2.png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4.xml" /><Relationship Id="rId10" Type="http://schemas.openxmlformats.org/officeDocument/2006/relationships/tags" Target="../tags/tag211.xml" /><Relationship Id="rId11" Type="http://schemas.openxmlformats.org/officeDocument/2006/relationships/tags" Target="../tags/tag212.xml" /><Relationship Id="rId12" Type="http://schemas.openxmlformats.org/officeDocument/2006/relationships/tags" Target="../tags/tag213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05.xml" /><Relationship Id="rId3" Type="http://schemas.openxmlformats.org/officeDocument/2006/relationships/image" Target="../media/image12.png" /><Relationship Id="rId4" Type="http://schemas.openxmlformats.org/officeDocument/2006/relationships/tags" Target="../tags/tag206.xml" /><Relationship Id="rId5" Type="http://schemas.openxmlformats.org/officeDocument/2006/relationships/image" Target="../media/image11.png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tags" Target="../tags/tag210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12" Type="http://schemas.openxmlformats.org/officeDocument/2006/relationships/tags" Target="../tags/tag223.xml" /><Relationship Id="rId13" Type="http://schemas.openxmlformats.org/officeDocument/2006/relationships/tags" Target="../tags/tag224.xml" /><Relationship Id="rId14" Type="http://schemas.openxmlformats.org/officeDocument/2006/relationships/tags" Target="../tags/tag225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15.xml" /><Relationship Id="rId3" Type="http://schemas.openxmlformats.org/officeDocument/2006/relationships/image" Target="../media/image10.png" /><Relationship Id="rId4" Type="http://schemas.openxmlformats.org/officeDocument/2006/relationships/tags" Target="../tags/tag216.xml" /><Relationship Id="rId5" Type="http://schemas.openxmlformats.org/officeDocument/2006/relationships/image" Target="../media/image13.png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10" Type="http://schemas.openxmlformats.org/officeDocument/2006/relationships/image" Target="../media/image9.png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13" Type="http://schemas.openxmlformats.org/officeDocument/2006/relationships/tags" Target="../tags/tag235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image" Target="../media/image11.png" /><Relationship Id="rId9" Type="http://schemas.openxmlformats.org/officeDocument/2006/relationships/tags" Target="../tags/tag23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6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9.xml" /><Relationship Id="rId10" Type="http://schemas.openxmlformats.org/officeDocument/2006/relationships/tags" Target="../tags/tag265.xml" /><Relationship Id="rId11" Type="http://schemas.openxmlformats.org/officeDocument/2006/relationships/tags" Target="../tags/tag266.xml" /><Relationship Id="rId12" Type="http://schemas.openxmlformats.org/officeDocument/2006/relationships/tags" Target="../tags/tag267.xml" /><Relationship Id="rId13" Type="http://schemas.openxmlformats.org/officeDocument/2006/relationships/tags" Target="../tags/tag268.xml" /><Relationship Id="rId14" Type="http://schemas.openxmlformats.org/officeDocument/2006/relationships/tags" Target="../tags/tag269.xml" /><Relationship Id="rId15" Type="http://schemas.openxmlformats.org/officeDocument/2006/relationships/tags" Target="../tags/tag270.xml" /><Relationship Id="rId16" Type="http://schemas.openxmlformats.org/officeDocument/2006/relationships/slideMaster" Target="../slideMasters/slideMaster3.xml" /><Relationship Id="rId2" Type="http://schemas.openxmlformats.org/officeDocument/2006/relationships/tags" Target="../tags/tag260.xml" /><Relationship Id="rId3" Type="http://schemas.openxmlformats.org/officeDocument/2006/relationships/image" Target="../media/image2.png" /><Relationship Id="rId4" Type="http://schemas.openxmlformats.org/officeDocument/2006/relationships/tags" Target="../tags/tag261.xml" /><Relationship Id="rId5" Type="http://schemas.openxmlformats.org/officeDocument/2006/relationships/image" Target="../media/image3.png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image" Target="../media/image4.png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.xml" /><Relationship Id="rId2" Type="http://schemas.openxmlformats.org/officeDocument/2006/relationships/image" Target="../media/image5.png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8.xml" /><Relationship Id="rId10" Type="http://schemas.openxmlformats.org/officeDocument/2006/relationships/tags" Target="../tags/tag284.xml" /><Relationship Id="rId11" Type="http://schemas.openxmlformats.org/officeDocument/2006/relationships/image" Target="../media/image8.png" /><Relationship Id="rId12" Type="http://schemas.openxmlformats.org/officeDocument/2006/relationships/tags" Target="../tags/tag285.xml" /><Relationship Id="rId13" Type="http://schemas.openxmlformats.org/officeDocument/2006/relationships/tags" Target="../tags/tag286.xml" /><Relationship Id="rId14" Type="http://schemas.openxmlformats.org/officeDocument/2006/relationships/tags" Target="../tags/tag287.xml" /><Relationship Id="rId15" Type="http://schemas.openxmlformats.org/officeDocument/2006/relationships/tags" Target="../tags/tag288.xml" /><Relationship Id="rId16" Type="http://schemas.openxmlformats.org/officeDocument/2006/relationships/tags" Target="../tags/tag289.xml" /><Relationship Id="rId17" Type="http://schemas.openxmlformats.org/officeDocument/2006/relationships/tags" Target="../tags/tag290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image" Target="../media/image6.png" /><Relationship Id="rId5" Type="http://schemas.openxmlformats.org/officeDocument/2006/relationships/tags" Target="../tags/tag281.xml" /><Relationship Id="rId6" Type="http://schemas.openxmlformats.org/officeDocument/2006/relationships/image" Target="../media/image3.png" /><Relationship Id="rId7" Type="http://schemas.openxmlformats.org/officeDocument/2006/relationships/tags" Target="../tags/tag282.xml" /><Relationship Id="rId8" Type="http://schemas.openxmlformats.org/officeDocument/2006/relationships/tags" Target="../tags/tag283.xml" /><Relationship Id="rId9" Type="http://schemas.openxmlformats.org/officeDocument/2006/relationships/image" Target="../media/image7.png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92.xml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9.xml" /><Relationship Id="rId10" Type="http://schemas.openxmlformats.org/officeDocument/2006/relationships/tags" Target="../tags/tag307.xml" /><Relationship Id="rId11" Type="http://schemas.openxmlformats.org/officeDocument/2006/relationships/tags" Target="../tags/tag308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9.xml" /><Relationship Id="rId2" Type="http://schemas.openxmlformats.org/officeDocument/2006/relationships/tags" Target="../tags/tag310.xml" /><Relationship Id="rId3" Type="http://schemas.openxmlformats.org/officeDocument/2006/relationships/image" Target="../media/image2.png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6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0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8.xml" /><Relationship Id="rId2" Type="http://schemas.openxmlformats.org/officeDocument/2006/relationships/image" Target="../media/image5.png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tags" Target="../tags/tag334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2" Type="http://schemas.openxmlformats.org/officeDocument/2006/relationships/image" Target="../media/image5.png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1.xml" /><Relationship Id="rId10" Type="http://schemas.openxmlformats.org/officeDocument/2006/relationships/tags" Target="../tags/tag348.xml" /><Relationship Id="rId11" Type="http://schemas.openxmlformats.org/officeDocument/2006/relationships/tags" Target="../tags/tag349.xml" /><Relationship Id="rId12" Type="http://schemas.openxmlformats.org/officeDocument/2006/relationships/tags" Target="../tags/tag350.xml" /><Relationship Id="rId13" Type="http://schemas.openxmlformats.org/officeDocument/2006/relationships/tags" Target="../tags/tag351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342.xml" /><Relationship Id="rId3" Type="http://schemas.openxmlformats.org/officeDocument/2006/relationships/tags" Target="../tags/tag343.xml" /><Relationship Id="rId4" Type="http://schemas.openxmlformats.org/officeDocument/2006/relationships/image" Target="../media/image2.png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image" Target="../media/image9.png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2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image" Target="../media/image10.png" /><Relationship Id="rId7" Type="http://schemas.openxmlformats.org/officeDocument/2006/relationships/tags" Target="../tags/tag357.xml" /><Relationship Id="rId8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8.xml" /><Relationship Id="rId10" Type="http://schemas.openxmlformats.org/officeDocument/2006/relationships/tags" Target="../tags/tag365.xml" /><Relationship Id="rId11" Type="http://schemas.openxmlformats.org/officeDocument/2006/relationships/tags" Target="../tags/tag366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image" Target="../media/image10.png" /><Relationship Id="rId6" Type="http://schemas.openxmlformats.org/officeDocument/2006/relationships/tags" Target="../tags/tag361.xml" /><Relationship Id="rId7" Type="http://schemas.openxmlformats.org/officeDocument/2006/relationships/tags" Target="../tags/tag362.xml" /><Relationship Id="rId8" Type="http://schemas.openxmlformats.org/officeDocument/2006/relationships/tags" Target="../tags/tag363.xml" /><Relationship Id="rId9" Type="http://schemas.openxmlformats.org/officeDocument/2006/relationships/tags" Target="../tags/tag36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7.xml" /><Relationship Id="rId10" Type="http://schemas.openxmlformats.org/officeDocument/2006/relationships/tags" Target="../tags/tag375.xml" /><Relationship Id="rId11" Type="http://schemas.openxmlformats.org/officeDocument/2006/relationships/image" Target="../media/image10.png" /><Relationship Id="rId12" Type="http://schemas.openxmlformats.org/officeDocument/2006/relationships/tags" Target="../tags/tag376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68.xml" /><Relationship Id="rId3" Type="http://schemas.openxmlformats.org/officeDocument/2006/relationships/image" Target="../media/image2.png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7.xml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78.xml" /><Relationship Id="rId3" Type="http://schemas.openxmlformats.org/officeDocument/2006/relationships/image" Target="../media/image11.png" /><Relationship Id="rId4" Type="http://schemas.openxmlformats.org/officeDocument/2006/relationships/tags" Target="../tags/tag379.xml" /><Relationship Id="rId5" Type="http://schemas.openxmlformats.org/officeDocument/2006/relationships/image" Target="../media/image2.png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12" Type="http://schemas.openxmlformats.org/officeDocument/2006/relationships/tags" Target="../tags/tag396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388.xml" /><Relationship Id="rId3" Type="http://schemas.openxmlformats.org/officeDocument/2006/relationships/image" Target="../media/image12.png" /><Relationship Id="rId4" Type="http://schemas.openxmlformats.org/officeDocument/2006/relationships/tags" Target="../tags/tag389.xml" /><Relationship Id="rId5" Type="http://schemas.openxmlformats.org/officeDocument/2006/relationships/image" Target="../media/image11.png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7.xml" /><Relationship Id="rId10" Type="http://schemas.openxmlformats.org/officeDocument/2006/relationships/tags" Target="../tags/tag404.xml" /><Relationship Id="rId11" Type="http://schemas.openxmlformats.org/officeDocument/2006/relationships/tags" Target="../tags/tag405.xml" /><Relationship Id="rId12" Type="http://schemas.openxmlformats.org/officeDocument/2006/relationships/tags" Target="../tags/tag406.xml" /><Relationship Id="rId13" Type="http://schemas.openxmlformats.org/officeDocument/2006/relationships/tags" Target="../tags/tag407.xml" /><Relationship Id="rId14" Type="http://schemas.openxmlformats.org/officeDocument/2006/relationships/tags" Target="../tags/tag408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398.xml" /><Relationship Id="rId3" Type="http://schemas.openxmlformats.org/officeDocument/2006/relationships/image" Target="../media/image10.png" /><Relationship Id="rId4" Type="http://schemas.openxmlformats.org/officeDocument/2006/relationships/tags" Target="../tags/tag399.xml" /><Relationship Id="rId5" Type="http://schemas.openxmlformats.org/officeDocument/2006/relationships/image" Target="../media/image13.png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10" Type="http://schemas.openxmlformats.org/officeDocument/2006/relationships/image" Target="../media/image9.png" /><Relationship Id="rId11" Type="http://schemas.openxmlformats.org/officeDocument/2006/relationships/tags" Target="../tags/tag416.xml" /><Relationship Id="rId12" Type="http://schemas.openxmlformats.org/officeDocument/2006/relationships/tags" Target="../tags/tag417.xml" /><Relationship Id="rId13" Type="http://schemas.openxmlformats.org/officeDocument/2006/relationships/tags" Target="../tags/tag418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image" Target="../media/image11.png" /><Relationship Id="rId9" Type="http://schemas.openxmlformats.org/officeDocument/2006/relationships/tags" Target="../tags/tag41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9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slideMaster" Target="../slideMasters/slideMaster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tags" Target="../tags/tag428.xml" /><Relationship Id="rId6" Type="http://schemas.openxmlformats.org/officeDocument/2006/relationships/tags" Target="../tags/tag429.xml" /><Relationship Id="rId7" Type="http://schemas.openxmlformats.org/officeDocument/2006/relationships/tags" Target="../tags/tag430.xml" /><Relationship Id="rId8" Type="http://schemas.openxmlformats.org/officeDocument/2006/relationships/tags" Target="../tags/tag431.xml" /><Relationship Id="rId9" Type="http://schemas.openxmlformats.org/officeDocument/2006/relationships/slideMaster" Target="../slideMasters/slideMaster3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2.xml" /><Relationship Id="rId2" Type="http://schemas.openxmlformats.org/officeDocument/2006/relationships/slideMaster" Target="../slideMasters/slideMaster3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3.xml" /><Relationship Id="rId2" Type="http://schemas.openxmlformats.org/officeDocument/2006/relationships/tags" Target="../tags/tag434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slideMaster" Target="../slideMasters/slideMaster3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8.xml" /><Relationship Id="rId10" Type="http://schemas.openxmlformats.org/officeDocument/2006/relationships/tags" Target="../tags/tag454.xml" /><Relationship Id="rId11" Type="http://schemas.openxmlformats.org/officeDocument/2006/relationships/tags" Target="../tags/tag455.xml" /><Relationship Id="rId12" Type="http://schemas.openxmlformats.org/officeDocument/2006/relationships/tags" Target="../tags/tag456.xml" /><Relationship Id="rId13" Type="http://schemas.openxmlformats.org/officeDocument/2006/relationships/tags" Target="../tags/tag457.xml" /><Relationship Id="rId14" Type="http://schemas.openxmlformats.org/officeDocument/2006/relationships/tags" Target="../tags/tag458.xml" /><Relationship Id="rId15" Type="http://schemas.openxmlformats.org/officeDocument/2006/relationships/tags" Target="../tags/tag459.xml" /><Relationship Id="rId16" Type="http://schemas.openxmlformats.org/officeDocument/2006/relationships/slideMaster" Target="../slideMasters/slideMaster4.xml" /><Relationship Id="rId2" Type="http://schemas.openxmlformats.org/officeDocument/2006/relationships/tags" Target="../tags/tag449.xml" /><Relationship Id="rId3" Type="http://schemas.openxmlformats.org/officeDocument/2006/relationships/image" Target="../media/image2.png" /><Relationship Id="rId4" Type="http://schemas.openxmlformats.org/officeDocument/2006/relationships/tags" Target="../tags/tag450.xml" /><Relationship Id="rId5" Type="http://schemas.openxmlformats.org/officeDocument/2006/relationships/image" Target="../media/image3.png" /><Relationship Id="rId6" Type="http://schemas.openxmlformats.org/officeDocument/2006/relationships/tags" Target="../tags/tag451.xml" /><Relationship Id="rId7" Type="http://schemas.openxmlformats.org/officeDocument/2006/relationships/tags" Target="../tags/tag452.xml" /><Relationship Id="rId8" Type="http://schemas.openxmlformats.org/officeDocument/2006/relationships/tags" Target="../tags/tag453.xml" /><Relationship Id="rId9" Type="http://schemas.openxmlformats.org/officeDocument/2006/relationships/image" Target="../media/image4.png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0.xml" /><Relationship Id="rId2" Type="http://schemas.openxmlformats.org/officeDocument/2006/relationships/image" Target="../media/image5.png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7.xml" /><Relationship Id="rId10" Type="http://schemas.openxmlformats.org/officeDocument/2006/relationships/tags" Target="../tags/tag473.xml" /><Relationship Id="rId11" Type="http://schemas.openxmlformats.org/officeDocument/2006/relationships/image" Target="../media/image8.png" /><Relationship Id="rId12" Type="http://schemas.openxmlformats.org/officeDocument/2006/relationships/tags" Target="../tags/tag474.xml" /><Relationship Id="rId13" Type="http://schemas.openxmlformats.org/officeDocument/2006/relationships/tags" Target="../tags/tag475.xml" /><Relationship Id="rId14" Type="http://schemas.openxmlformats.org/officeDocument/2006/relationships/tags" Target="../tags/tag476.xml" /><Relationship Id="rId15" Type="http://schemas.openxmlformats.org/officeDocument/2006/relationships/tags" Target="../tags/tag477.xml" /><Relationship Id="rId16" Type="http://schemas.openxmlformats.org/officeDocument/2006/relationships/tags" Target="../tags/tag478.xml" /><Relationship Id="rId17" Type="http://schemas.openxmlformats.org/officeDocument/2006/relationships/tags" Target="../tags/tag479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image" Target="../media/image6.png" /><Relationship Id="rId5" Type="http://schemas.openxmlformats.org/officeDocument/2006/relationships/tags" Target="../tags/tag470.xml" /><Relationship Id="rId6" Type="http://schemas.openxmlformats.org/officeDocument/2006/relationships/image" Target="../media/image3.png" /><Relationship Id="rId7" Type="http://schemas.openxmlformats.org/officeDocument/2006/relationships/tags" Target="../tags/tag471.xml" /><Relationship Id="rId8" Type="http://schemas.openxmlformats.org/officeDocument/2006/relationships/tags" Target="../tags/tag472.xml" /><Relationship Id="rId9" Type="http://schemas.openxmlformats.org/officeDocument/2006/relationships/image" Target="../media/image7.png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0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tags" Target="../tags/tag485.xml" /><Relationship Id="rId8" Type="http://schemas.openxmlformats.org/officeDocument/2006/relationships/tags" Target="../tags/tag486.xml" /><Relationship Id="rId9" Type="http://schemas.openxmlformats.org/officeDocument/2006/relationships/tags" Target="../tags/tag487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8.xml" /><Relationship Id="rId10" Type="http://schemas.openxmlformats.org/officeDocument/2006/relationships/tags" Target="../tags/tag496.xml" /><Relationship Id="rId11" Type="http://schemas.openxmlformats.org/officeDocument/2006/relationships/tags" Target="../tags/tag497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89.xml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tags" Target="../tags/tag493.xml" /><Relationship Id="rId8" Type="http://schemas.openxmlformats.org/officeDocument/2006/relationships/tags" Target="../tags/tag494.xml" /><Relationship Id="rId9" Type="http://schemas.openxmlformats.org/officeDocument/2006/relationships/tags" Target="../tags/tag49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8.xml" /><Relationship Id="rId2" Type="http://schemas.openxmlformats.org/officeDocument/2006/relationships/tags" Target="../tags/tag499.xml" /><Relationship Id="rId3" Type="http://schemas.openxmlformats.org/officeDocument/2006/relationships/image" Target="../media/image2.png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tags" Target="../tags/tag504.xml" /><Relationship Id="rId9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5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9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7.xml" /><Relationship Id="rId2" Type="http://schemas.openxmlformats.org/officeDocument/2006/relationships/image" Target="../media/image5.png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Relationship Id="rId7" Type="http://schemas.openxmlformats.org/officeDocument/2006/relationships/tags" Target="../tags/tag522.xml" /><Relationship Id="rId8" Type="http://schemas.openxmlformats.org/officeDocument/2006/relationships/tags" Target="../tags/tag523.xml" /><Relationship Id="rId9" Type="http://schemas.openxmlformats.org/officeDocument/2006/relationships/slideMaster" Target="../slideMasters/slideMaster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4.xml" /><Relationship Id="rId2" Type="http://schemas.openxmlformats.org/officeDocument/2006/relationships/image" Target="../media/image5.png" /><Relationship Id="rId3" Type="http://schemas.openxmlformats.org/officeDocument/2006/relationships/tags" Target="../tags/tag525.xml" /><Relationship Id="rId4" Type="http://schemas.openxmlformats.org/officeDocument/2006/relationships/tags" Target="../tags/tag526.xml" /><Relationship Id="rId5" Type="http://schemas.openxmlformats.org/officeDocument/2006/relationships/tags" Target="../tags/tag527.xml" /><Relationship Id="rId6" Type="http://schemas.openxmlformats.org/officeDocument/2006/relationships/tags" Target="../tags/tag528.xml" /><Relationship Id="rId7" Type="http://schemas.openxmlformats.org/officeDocument/2006/relationships/tags" Target="../tags/tag529.xml" /><Relationship Id="rId8" Type="http://schemas.openxmlformats.org/officeDocument/2006/relationships/slideMaster" Target="../slideMasters/slideMaster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0.xml" /><Relationship Id="rId10" Type="http://schemas.openxmlformats.org/officeDocument/2006/relationships/tags" Target="../tags/tag537.xml" /><Relationship Id="rId11" Type="http://schemas.openxmlformats.org/officeDocument/2006/relationships/tags" Target="../tags/tag538.xml" /><Relationship Id="rId12" Type="http://schemas.openxmlformats.org/officeDocument/2006/relationships/tags" Target="../tags/tag539.xml" /><Relationship Id="rId13" Type="http://schemas.openxmlformats.org/officeDocument/2006/relationships/tags" Target="../tags/tag540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531.xml" /><Relationship Id="rId3" Type="http://schemas.openxmlformats.org/officeDocument/2006/relationships/tags" Target="../tags/tag532.xml" /><Relationship Id="rId4" Type="http://schemas.openxmlformats.org/officeDocument/2006/relationships/image" Target="../media/image2.png" /><Relationship Id="rId5" Type="http://schemas.openxmlformats.org/officeDocument/2006/relationships/tags" Target="../tags/tag533.xml" /><Relationship Id="rId6" Type="http://schemas.openxmlformats.org/officeDocument/2006/relationships/tags" Target="../tags/tag534.xml" /><Relationship Id="rId7" Type="http://schemas.openxmlformats.org/officeDocument/2006/relationships/image" Target="../media/image9.png" /><Relationship Id="rId8" Type="http://schemas.openxmlformats.org/officeDocument/2006/relationships/tags" Target="../tags/tag535.xml" /><Relationship Id="rId9" Type="http://schemas.openxmlformats.org/officeDocument/2006/relationships/tags" Target="../tags/tag53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1.xml" /><Relationship Id="rId2" Type="http://schemas.openxmlformats.org/officeDocument/2006/relationships/tags" Target="../tags/tag542.xml" /><Relationship Id="rId3" Type="http://schemas.openxmlformats.org/officeDocument/2006/relationships/tags" Target="../tags/tag543.xml" /><Relationship Id="rId4" Type="http://schemas.openxmlformats.org/officeDocument/2006/relationships/tags" Target="../tags/tag544.xml" /><Relationship Id="rId5" Type="http://schemas.openxmlformats.org/officeDocument/2006/relationships/tags" Target="../tags/tag545.xml" /><Relationship Id="rId6" Type="http://schemas.openxmlformats.org/officeDocument/2006/relationships/image" Target="../media/image10.png" /><Relationship Id="rId7" Type="http://schemas.openxmlformats.org/officeDocument/2006/relationships/tags" Target="../tags/tag546.xml" /><Relationship Id="rId8" Type="http://schemas.openxmlformats.org/officeDocument/2006/relationships/slideMaster" Target="../slideMasters/slideMaster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7.xml" /><Relationship Id="rId10" Type="http://schemas.openxmlformats.org/officeDocument/2006/relationships/tags" Target="../tags/tag554.xml" /><Relationship Id="rId11" Type="http://schemas.openxmlformats.org/officeDocument/2006/relationships/tags" Target="../tags/tag555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image" Target="../media/image10.png" /><Relationship Id="rId6" Type="http://schemas.openxmlformats.org/officeDocument/2006/relationships/tags" Target="../tags/tag550.xml" /><Relationship Id="rId7" Type="http://schemas.openxmlformats.org/officeDocument/2006/relationships/tags" Target="../tags/tag551.xml" /><Relationship Id="rId8" Type="http://schemas.openxmlformats.org/officeDocument/2006/relationships/tags" Target="../tags/tag552.xml" /><Relationship Id="rId9" Type="http://schemas.openxmlformats.org/officeDocument/2006/relationships/tags" Target="../tags/tag553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6.xml" /><Relationship Id="rId10" Type="http://schemas.openxmlformats.org/officeDocument/2006/relationships/tags" Target="../tags/tag564.xml" /><Relationship Id="rId11" Type="http://schemas.openxmlformats.org/officeDocument/2006/relationships/image" Target="../media/image10.png" /><Relationship Id="rId12" Type="http://schemas.openxmlformats.org/officeDocument/2006/relationships/tags" Target="../tags/tag565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557.xml" /><Relationship Id="rId3" Type="http://schemas.openxmlformats.org/officeDocument/2006/relationships/image" Target="../media/image2.png" /><Relationship Id="rId4" Type="http://schemas.openxmlformats.org/officeDocument/2006/relationships/tags" Target="../tags/tag558.xml" /><Relationship Id="rId5" Type="http://schemas.openxmlformats.org/officeDocument/2006/relationships/tags" Target="../tags/tag559.xml" /><Relationship Id="rId6" Type="http://schemas.openxmlformats.org/officeDocument/2006/relationships/tags" Target="../tags/tag560.xml" /><Relationship Id="rId7" Type="http://schemas.openxmlformats.org/officeDocument/2006/relationships/tags" Target="../tags/tag561.xml" /><Relationship Id="rId8" Type="http://schemas.openxmlformats.org/officeDocument/2006/relationships/tags" Target="../tags/tag562.xml" /><Relationship Id="rId9" Type="http://schemas.openxmlformats.org/officeDocument/2006/relationships/tags" Target="../tags/tag563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6.xml" /><Relationship Id="rId10" Type="http://schemas.openxmlformats.org/officeDocument/2006/relationships/tags" Target="../tags/tag573.xml" /><Relationship Id="rId11" Type="http://schemas.openxmlformats.org/officeDocument/2006/relationships/tags" Target="../tags/tag574.xml" /><Relationship Id="rId12" Type="http://schemas.openxmlformats.org/officeDocument/2006/relationships/tags" Target="../tags/tag575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567.xml" /><Relationship Id="rId3" Type="http://schemas.openxmlformats.org/officeDocument/2006/relationships/image" Target="../media/image11.png" /><Relationship Id="rId4" Type="http://schemas.openxmlformats.org/officeDocument/2006/relationships/tags" Target="../tags/tag568.xml" /><Relationship Id="rId5" Type="http://schemas.openxmlformats.org/officeDocument/2006/relationships/image" Target="../media/image2.png" /><Relationship Id="rId6" Type="http://schemas.openxmlformats.org/officeDocument/2006/relationships/tags" Target="../tags/tag569.xml" /><Relationship Id="rId7" Type="http://schemas.openxmlformats.org/officeDocument/2006/relationships/tags" Target="../tags/tag570.xml" /><Relationship Id="rId8" Type="http://schemas.openxmlformats.org/officeDocument/2006/relationships/tags" Target="../tags/tag571.xml" /><Relationship Id="rId9" Type="http://schemas.openxmlformats.org/officeDocument/2006/relationships/tags" Target="../tags/tag57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6.xml" /><Relationship Id="rId10" Type="http://schemas.openxmlformats.org/officeDocument/2006/relationships/tags" Target="../tags/tag583.xml" /><Relationship Id="rId11" Type="http://schemas.openxmlformats.org/officeDocument/2006/relationships/tags" Target="../tags/tag584.xml" /><Relationship Id="rId12" Type="http://schemas.openxmlformats.org/officeDocument/2006/relationships/tags" Target="../tags/tag585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577.xml" /><Relationship Id="rId3" Type="http://schemas.openxmlformats.org/officeDocument/2006/relationships/image" Target="../media/image12.png" /><Relationship Id="rId4" Type="http://schemas.openxmlformats.org/officeDocument/2006/relationships/tags" Target="../tags/tag578.xml" /><Relationship Id="rId5" Type="http://schemas.openxmlformats.org/officeDocument/2006/relationships/image" Target="../media/image11.png" /><Relationship Id="rId6" Type="http://schemas.openxmlformats.org/officeDocument/2006/relationships/tags" Target="../tags/tag579.xml" /><Relationship Id="rId7" Type="http://schemas.openxmlformats.org/officeDocument/2006/relationships/tags" Target="../tags/tag580.xml" /><Relationship Id="rId8" Type="http://schemas.openxmlformats.org/officeDocument/2006/relationships/tags" Target="../tags/tag581.xml" /><Relationship Id="rId9" Type="http://schemas.openxmlformats.org/officeDocument/2006/relationships/tags" Target="../tags/tag582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6.xml" /><Relationship Id="rId10" Type="http://schemas.openxmlformats.org/officeDocument/2006/relationships/tags" Target="../tags/tag593.xml" /><Relationship Id="rId11" Type="http://schemas.openxmlformats.org/officeDocument/2006/relationships/tags" Target="../tags/tag594.xml" /><Relationship Id="rId12" Type="http://schemas.openxmlformats.org/officeDocument/2006/relationships/tags" Target="../tags/tag595.xml" /><Relationship Id="rId13" Type="http://schemas.openxmlformats.org/officeDocument/2006/relationships/tags" Target="../tags/tag596.xml" /><Relationship Id="rId14" Type="http://schemas.openxmlformats.org/officeDocument/2006/relationships/tags" Target="../tags/tag597.xml" /><Relationship Id="rId15" Type="http://schemas.openxmlformats.org/officeDocument/2006/relationships/slideMaster" Target="../slideMasters/slideMaster4.xml" /><Relationship Id="rId2" Type="http://schemas.openxmlformats.org/officeDocument/2006/relationships/tags" Target="../tags/tag587.xml" /><Relationship Id="rId3" Type="http://schemas.openxmlformats.org/officeDocument/2006/relationships/image" Target="../media/image10.png" /><Relationship Id="rId4" Type="http://schemas.openxmlformats.org/officeDocument/2006/relationships/tags" Target="../tags/tag588.xml" /><Relationship Id="rId5" Type="http://schemas.openxmlformats.org/officeDocument/2006/relationships/image" Target="../media/image13.png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tags" Target="../tags/tag591.xml" /><Relationship Id="rId9" Type="http://schemas.openxmlformats.org/officeDocument/2006/relationships/tags" Target="../tags/tag592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8.xml" /><Relationship Id="rId10" Type="http://schemas.openxmlformats.org/officeDocument/2006/relationships/image" Target="../media/image9.png" /><Relationship Id="rId11" Type="http://schemas.openxmlformats.org/officeDocument/2006/relationships/tags" Target="../tags/tag605.xml" /><Relationship Id="rId12" Type="http://schemas.openxmlformats.org/officeDocument/2006/relationships/tags" Target="../tags/tag606.xml" /><Relationship Id="rId13" Type="http://schemas.openxmlformats.org/officeDocument/2006/relationships/tags" Target="../tags/tag607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599.xml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Relationship Id="rId7" Type="http://schemas.openxmlformats.org/officeDocument/2006/relationships/tags" Target="../tags/tag603.xml" /><Relationship Id="rId8" Type="http://schemas.openxmlformats.org/officeDocument/2006/relationships/image" Target="../media/image11.png" /><Relationship Id="rId9" Type="http://schemas.openxmlformats.org/officeDocument/2006/relationships/tags" Target="../tags/tag604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8.xml" /><Relationship Id="rId2" Type="http://schemas.openxmlformats.org/officeDocument/2006/relationships/tags" Target="../tags/tag609.xml" /><Relationship Id="rId3" Type="http://schemas.openxmlformats.org/officeDocument/2006/relationships/tags" Target="../tags/tag610.xml" /><Relationship Id="rId4" Type="http://schemas.openxmlformats.org/officeDocument/2006/relationships/tags" Target="../tags/tag611.xml" /><Relationship Id="rId5" Type="http://schemas.openxmlformats.org/officeDocument/2006/relationships/tags" Target="../tags/tag612.xml" /><Relationship Id="rId6" Type="http://schemas.openxmlformats.org/officeDocument/2006/relationships/slideMaster" Target="../slideMasters/slideMaster4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3" y="2588427"/>
            <a:ext cx="10852237" cy="89921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3" y="3566361"/>
            <a:ext cx="10852237" cy="951037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1" y="952563"/>
            <a:ext cx="10852237" cy="504028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3" y="2588427"/>
            <a:ext cx="10852237" cy="89921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593234" y="4418"/>
            <a:ext cx="3657600" cy="6858055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88789" y="0"/>
            <a:ext cx="3666490" cy="6866890"/>
          </a:xfrm>
          <a:prstGeom prst="rect">
            <a:avLst/>
          </a:prstGeom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502357" y="78326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31067" y="557624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841837" y="273050"/>
            <a:ext cx="3160395" cy="6320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93005" y="1004570"/>
            <a:ext cx="7817485" cy="585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201696" y="921600"/>
            <a:ext cx="1543230" cy="5344683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232000" y="1004569"/>
            <a:ext cx="820800" cy="496440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-98" y="0"/>
            <a:ext cx="12192098" cy="5714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6295274"/>
            <a:ext cx="12192098" cy="5627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03465" y="1497965"/>
            <a:ext cx="1630680" cy="600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024077" y="5021887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4063983" y="1020356"/>
            <a:ext cx="4064033" cy="482603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6200000">
            <a:off x="3682981" y="1392609"/>
            <a:ext cx="4826039" cy="4064033"/>
          </a:xfrm>
          <a:prstGeom prst="rect">
            <a:avLst/>
          </a:prstGeom>
        </p:spPr>
      </p:pic>
      <p:pic>
        <p:nvPicPr>
          <p:cNvPr id="15" name="图片 14" descr="f76a2a8f00faecc1133c9dea9f7793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49285" y="3126105"/>
            <a:ext cx="4220210" cy="316039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4254485" y="1206482"/>
            <a:ext cx="3683029" cy="4445036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138547" y="1429901"/>
            <a:ext cx="1448434" cy="4135270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0954" y="380976"/>
            <a:ext cx="11415600" cy="609604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3035588" y="-2286358"/>
            <a:ext cx="6108125" cy="114427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24"/>
            <a:ext cx="10852237" cy="648036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3" y="1296073"/>
            <a:ext cx="10852237" cy="504163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803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86" y="571477"/>
            <a:ext cx="12192098" cy="57150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23964" y="1650987"/>
            <a:ext cx="9144073" cy="3556028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4317984" y="-1143036"/>
            <a:ext cx="3556031" cy="9144073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777966" y="1905623"/>
            <a:ext cx="8636069" cy="3048024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 descr="d357f2282e3542ae224a59a47730d8c71b9b66b68c92-ORQq8Z_fw65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5985" y="84750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2190751" y="2153573"/>
            <a:ext cx="7810500" cy="1861185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2190750" y="4095750"/>
            <a:ext cx="7810500" cy="800747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482282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2192000" cy="2663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029200"/>
            <a:ext cx="12192000" cy="18287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7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6" name="图片 15" descr="d357f2282e3542ae224a59a47730d8c71b9b66b68c92-ORQq8Z_fw65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1" y="3808943"/>
            <a:ext cx="10852237" cy="624880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5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6" y="4511928"/>
            <a:ext cx="10852237" cy="1078046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8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woObj">
  <p:cSld name="标题，一项大型内容和两项小型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6172200" y="4076703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8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1029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1030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6D71F1-B0BB-408A-9AFB-84CBC3B63B1D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>
    <p:randomBar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593234" y="4418"/>
            <a:ext cx="3657600" cy="6858055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88789" y="0"/>
            <a:ext cx="3666490" cy="6866890"/>
          </a:xfrm>
          <a:prstGeom prst="rect">
            <a:avLst/>
          </a:prstGeom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502357" y="78326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31067" y="557624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841837" y="273050"/>
            <a:ext cx="3160395" cy="6320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93005" y="1004570"/>
            <a:ext cx="7817485" cy="585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201696" y="921600"/>
            <a:ext cx="1543230" cy="5344683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232000" y="1004569"/>
            <a:ext cx="820800" cy="496440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-98" y="0"/>
            <a:ext cx="12192098" cy="5714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6295274"/>
            <a:ext cx="12192098" cy="5627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03465" y="1497965"/>
            <a:ext cx="1630680" cy="600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024077" y="5021887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4063983" y="1020356"/>
            <a:ext cx="4064033" cy="482603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6200000">
            <a:off x="3682981" y="1392609"/>
            <a:ext cx="4826039" cy="4064033"/>
          </a:xfrm>
          <a:prstGeom prst="rect">
            <a:avLst/>
          </a:prstGeom>
        </p:spPr>
      </p:pic>
      <p:pic>
        <p:nvPicPr>
          <p:cNvPr id="15" name="图片 14" descr="f76a2a8f00faecc1133c9dea9f7793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49285" y="3126105"/>
            <a:ext cx="4220210" cy="316039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4254485" y="1206482"/>
            <a:ext cx="3683029" cy="4445036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138547" y="1429901"/>
            <a:ext cx="1448434" cy="4135270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0954" y="380976"/>
            <a:ext cx="11415600" cy="609604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3035588" y="-2286358"/>
            <a:ext cx="6108125" cy="114427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24"/>
            <a:ext cx="10852237" cy="648036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73"/>
            <a:ext cx="5283243" cy="5040281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803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73"/>
            <a:ext cx="5283243" cy="5040281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86" y="571477"/>
            <a:ext cx="12192098" cy="57150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23964" y="1650987"/>
            <a:ext cx="9144073" cy="3556028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4317984" y="-1143036"/>
            <a:ext cx="3556031" cy="9144073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777966" y="1905623"/>
            <a:ext cx="8636069" cy="3048024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 descr="d357f2282e3542ae224a59a47730d8c71b9b66b68c92-ORQq8Z_fw65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5985" y="84750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2190751" y="2153573"/>
            <a:ext cx="7810500" cy="1861185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2190750" y="4095750"/>
            <a:ext cx="7810500" cy="800747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482282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2192000" cy="2663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029200"/>
            <a:ext cx="12192000" cy="18287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24"/>
            <a:ext cx="10852237" cy="648036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73"/>
            <a:ext cx="5283243" cy="381025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83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143"/>
            <a:ext cx="5283200" cy="455248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803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296073"/>
            <a:ext cx="5283243" cy="381025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83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1" y="1789143"/>
            <a:ext cx="5283243" cy="455248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803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7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6" name="图片 15" descr="d357f2282e3542ae224a59a47730d8c71b9b66b68c92-ORQq8Z_fw65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woObj">
  <p:cSld name="标题，一项大型内容和两项小型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6172200" y="4076703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8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1029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1030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6D71F1-B0BB-408A-9AFB-84CBC3B63B1D}" type="slidenum">
              <a:rPr lang="zh-CN" altLang="zh-CN"/>
              <a:t/>
            </a:fld>
            <a:endParaRPr lang="zh-CN" altLang="zh-CN"/>
          </a:p>
        </p:txBody>
      </p:sp>
    </p:spTree>
  </p:cSld>
  <p:clrMapOvr>
    <a:masterClrMapping/>
  </p:clrMapOvr>
  <p:transition>
    <p:randomBar/>
  </p:transition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>
  <p:cSld name="标题和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898989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898989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EB182BB-A31B-407C-B196-63564EF25938}" type="slidenum">
              <a:rPr lang="zh-CN" altLang="en-US" sz="1600">
                <a:solidFill>
                  <a:srgbClr val="898989"/>
                </a:solidFill>
              </a:rPr>
              <a:t/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randomBar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593234" y="4418"/>
            <a:ext cx="3657600" cy="6858055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88789" y="0"/>
            <a:ext cx="3666490" cy="6866890"/>
          </a:xfrm>
          <a:prstGeom prst="rect">
            <a:avLst/>
          </a:prstGeom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502357" y="78326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31067" y="5576242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841837" y="273050"/>
            <a:ext cx="3160395" cy="63207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93005" y="1004570"/>
            <a:ext cx="7817485" cy="585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201696" y="921600"/>
            <a:ext cx="1543230" cy="5344683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8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2232000" y="1004569"/>
            <a:ext cx="820800" cy="496440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-98" y="0"/>
            <a:ext cx="12192098" cy="5714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6295274"/>
            <a:ext cx="12192098" cy="5627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03465" y="1497965"/>
            <a:ext cx="1630680" cy="6000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024077" y="5021887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4063983" y="1020356"/>
            <a:ext cx="4064033" cy="482603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6200000">
            <a:off x="3682981" y="1392609"/>
            <a:ext cx="4826039" cy="4064033"/>
          </a:xfrm>
          <a:prstGeom prst="rect">
            <a:avLst/>
          </a:prstGeom>
        </p:spPr>
      </p:pic>
      <p:pic>
        <p:nvPicPr>
          <p:cNvPr id="15" name="图片 14" descr="f76a2a8f00faecc1133c9dea9f7793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49285" y="3126105"/>
            <a:ext cx="4220210" cy="316039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4254485" y="1206482"/>
            <a:ext cx="3683029" cy="4445036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138547" y="1429901"/>
            <a:ext cx="1448434" cy="4135270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0954" y="380976"/>
            <a:ext cx="11415600" cy="6096049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3035588" y="-2286358"/>
            <a:ext cx="6108125" cy="114427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94890" y="5794585"/>
            <a:ext cx="1197110" cy="111049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86" y="571477"/>
            <a:ext cx="12192098" cy="57150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23964" y="1650987"/>
            <a:ext cx="9144073" cy="3556028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4317984" y="-1143036"/>
            <a:ext cx="3556031" cy="9144073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777966" y="1905623"/>
            <a:ext cx="8636069" cy="3048024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 descr="d357f2282e3542ae224a59a47730d8c71b9b66b68c92-ORQq8Z_fw65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5985" y="84750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2190751" y="2153573"/>
            <a:ext cx="7810500" cy="1861185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115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2190750" y="4095750"/>
            <a:ext cx="7810500" cy="800747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482282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2192000" cy="2663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029200"/>
            <a:ext cx="12192000" cy="18287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7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898830" y="5658394"/>
            <a:ext cx="1293170" cy="1199606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6" name="图片 15" descr="d357f2282e3542ae224a59a47730d8c71b9b66b68c92-ORQq8Z_fw65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531620" cy="1531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73"/>
            <a:ext cx="5283243" cy="5040281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803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73"/>
            <a:ext cx="5283243" cy="5040281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62"/>
            <a:ext cx="950984" cy="538920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6" y="952553"/>
            <a:ext cx="9828101" cy="5389208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7.xml" /><Relationship Id="rId13" Type="http://schemas.openxmlformats.org/officeDocument/2006/relationships/tags" Target="../tags/tag68.xml" /><Relationship Id="rId14" Type="http://schemas.openxmlformats.org/officeDocument/2006/relationships/tags" Target="../tags/tag69.xml" /><Relationship Id="rId15" Type="http://schemas.openxmlformats.org/officeDocument/2006/relationships/tags" Target="../tags/tag70.xml" /><Relationship Id="rId16" Type="http://schemas.openxmlformats.org/officeDocument/2006/relationships/tags" Target="../tags/tag71.xml" /><Relationship Id="rId17" Type="http://schemas.openxmlformats.org/officeDocument/2006/relationships/tags" Target="../tags/tag72.xml" /><Relationship Id="rId18" Type="http://schemas.openxmlformats.org/officeDocument/2006/relationships/tags" Target="../tags/tag73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74.xml" /><Relationship Id="rId22" Type="http://schemas.openxmlformats.org/officeDocument/2006/relationships/tags" Target="../tags/tag75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slideLayout" Target="../slideLayouts/slideLayout31.xml" /><Relationship Id="rId21" Type="http://schemas.openxmlformats.org/officeDocument/2006/relationships/slideLayout" Target="../slideLayouts/slideLayout32.xml" /><Relationship Id="rId22" Type="http://schemas.openxmlformats.org/officeDocument/2006/relationships/tags" Target="../tags/tag250.xml" /><Relationship Id="rId23" Type="http://schemas.openxmlformats.org/officeDocument/2006/relationships/tags" Target="../tags/tag251.xml" /><Relationship Id="rId24" Type="http://schemas.openxmlformats.org/officeDocument/2006/relationships/tags" Target="../tags/tag252.xml" /><Relationship Id="rId25" Type="http://schemas.openxmlformats.org/officeDocument/2006/relationships/tags" Target="../tags/tag253.xml" /><Relationship Id="rId26" Type="http://schemas.openxmlformats.org/officeDocument/2006/relationships/tags" Target="../tags/tag254.xml" /><Relationship Id="rId27" Type="http://schemas.openxmlformats.org/officeDocument/2006/relationships/tags" Target="../tags/tag255.xml" /><Relationship Id="rId28" Type="http://schemas.openxmlformats.org/officeDocument/2006/relationships/tags" Target="../tags/tag256.xml" /><Relationship Id="rId29" Type="http://schemas.openxmlformats.org/officeDocument/2006/relationships/image" Target="file:///D:\qq&#25991;&#20214;\712321467\Image\C2C\Image2\%7b75232B38-A165-1FB7-499C-2E1C792CACB5%7d.png" TargetMode="External" /><Relationship Id="rId3" Type="http://schemas.openxmlformats.org/officeDocument/2006/relationships/slideLayout" Target="../slideLayouts/slideLayout14.xml" /><Relationship Id="rId30" Type="http://schemas.openxmlformats.org/officeDocument/2006/relationships/image" Target="../media/image1.png" /><Relationship Id="rId31" Type="http://schemas.openxmlformats.org/officeDocument/2006/relationships/tags" Target="../tags/tag257.xml" /><Relationship Id="rId32" Type="http://schemas.openxmlformats.org/officeDocument/2006/relationships/tags" Target="../tags/tag258.xml" /><Relationship Id="rId33" Type="http://schemas.openxmlformats.org/officeDocument/2006/relationships/theme" Target="../theme/theme2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10" Type="http://schemas.openxmlformats.org/officeDocument/2006/relationships/slideLayout" Target="../slideLayouts/slideLayout42.xml" /><Relationship Id="rId11" Type="http://schemas.openxmlformats.org/officeDocument/2006/relationships/slideLayout" Target="../slideLayouts/slideLayout43.xml" /><Relationship Id="rId12" Type="http://schemas.openxmlformats.org/officeDocument/2006/relationships/slideLayout" Target="../slideLayouts/slideLayout44.xml" /><Relationship Id="rId13" Type="http://schemas.openxmlformats.org/officeDocument/2006/relationships/slideLayout" Target="../slideLayouts/slideLayout45.xml" /><Relationship Id="rId14" Type="http://schemas.openxmlformats.org/officeDocument/2006/relationships/slideLayout" Target="../slideLayouts/slideLayout46.xml" /><Relationship Id="rId15" Type="http://schemas.openxmlformats.org/officeDocument/2006/relationships/slideLayout" Target="../slideLayouts/slideLayout47.xml" /><Relationship Id="rId16" Type="http://schemas.openxmlformats.org/officeDocument/2006/relationships/slideLayout" Target="../slideLayouts/slideLayout48.xml" /><Relationship Id="rId17" Type="http://schemas.openxmlformats.org/officeDocument/2006/relationships/slideLayout" Target="../slideLayouts/slideLayout49.xml" /><Relationship Id="rId18" Type="http://schemas.openxmlformats.org/officeDocument/2006/relationships/slideLayout" Target="../slideLayouts/slideLayout50.xml" /><Relationship Id="rId19" Type="http://schemas.openxmlformats.org/officeDocument/2006/relationships/slideLayout" Target="../slideLayouts/slideLayout51.xml" /><Relationship Id="rId2" Type="http://schemas.openxmlformats.org/officeDocument/2006/relationships/slideLayout" Target="../slideLayouts/slideLayout34.xml" /><Relationship Id="rId20" Type="http://schemas.openxmlformats.org/officeDocument/2006/relationships/slideLayout" Target="../slideLayouts/slideLayout52.xml" /><Relationship Id="rId21" Type="http://schemas.openxmlformats.org/officeDocument/2006/relationships/slideLayout" Target="../slideLayouts/slideLayout53.xml" /><Relationship Id="rId22" Type="http://schemas.openxmlformats.org/officeDocument/2006/relationships/slideLayout" Target="../slideLayouts/slideLayout54.xml" /><Relationship Id="rId23" Type="http://schemas.openxmlformats.org/officeDocument/2006/relationships/tags" Target="../tags/tag439.xml" /><Relationship Id="rId24" Type="http://schemas.openxmlformats.org/officeDocument/2006/relationships/tags" Target="../tags/tag440.xml" /><Relationship Id="rId25" Type="http://schemas.openxmlformats.org/officeDocument/2006/relationships/tags" Target="../tags/tag441.xml" /><Relationship Id="rId26" Type="http://schemas.openxmlformats.org/officeDocument/2006/relationships/tags" Target="../tags/tag442.xml" /><Relationship Id="rId27" Type="http://schemas.openxmlformats.org/officeDocument/2006/relationships/tags" Target="../tags/tag443.xml" /><Relationship Id="rId28" Type="http://schemas.openxmlformats.org/officeDocument/2006/relationships/tags" Target="../tags/tag444.xml" /><Relationship Id="rId29" Type="http://schemas.openxmlformats.org/officeDocument/2006/relationships/tags" Target="../tags/tag445.xml" /><Relationship Id="rId3" Type="http://schemas.openxmlformats.org/officeDocument/2006/relationships/slideLayout" Target="../slideLayouts/slideLayout35.xml" /><Relationship Id="rId30" Type="http://schemas.openxmlformats.org/officeDocument/2006/relationships/image" Target="file:///D:\qq&#25991;&#20214;\712321467\Image\C2C\Image2\%7b75232B38-A165-1FB7-499C-2E1C792CACB5%7d.png" TargetMode="External" /><Relationship Id="rId31" Type="http://schemas.openxmlformats.org/officeDocument/2006/relationships/image" Target="../media/image1.png" /><Relationship Id="rId32" Type="http://schemas.openxmlformats.org/officeDocument/2006/relationships/tags" Target="../tags/tag446.xml" /><Relationship Id="rId33" Type="http://schemas.openxmlformats.org/officeDocument/2006/relationships/tags" Target="../tags/tag447.xml" /><Relationship Id="rId34" Type="http://schemas.openxmlformats.org/officeDocument/2006/relationships/theme" Target="../theme/theme3.xml" /><Relationship Id="rId4" Type="http://schemas.openxmlformats.org/officeDocument/2006/relationships/slideLayout" Target="../slideLayouts/slideLayout36.xml" /><Relationship Id="rId5" Type="http://schemas.openxmlformats.org/officeDocument/2006/relationships/slideLayout" Target="../slideLayouts/slideLayout37.xml" /><Relationship Id="rId6" Type="http://schemas.openxmlformats.org/officeDocument/2006/relationships/slideLayout" Target="../slideLayouts/slideLayout38.xml" /><Relationship Id="rId7" Type="http://schemas.openxmlformats.org/officeDocument/2006/relationships/slideLayout" Target="../slideLayouts/slideLayout39.xml" /><Relationship Id="rId8" Type="http://schemas.openxmlformats.org/officeDocument/2006/relationships/slideLayout" Target="../slideLayouts/slideLayout40.xml" /><Relationship Id="rId9" Type="http://schemas.openxmlformats.org/officeDocument/2006/relationships/slideLayout" Target="../slideLayouts/slideLayout4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slideLayout" Target="../slideLayouts/slideLayout64.xml" /><Relationship Id="rId11" Type="http://schemas.openxmlformats.org/officeDocument/2006/relationships/slideLayout" Target="../slideLayouts/slideLayout65.xml" /><Relationship Id="rId12" Type="http://schemas.openxmlformats.org/officeDocument/2006/relationships/slideLayout" Target="../slideLayouts/slideLayout66.xml" /><Relationship Id="rId13" Type="http://schemas.openxmlformats.org/officeDocument/2006/relationships/slideLayout" Target="../slideLayouts/slideLayout67.xml" /><Relationship Id="rId14" Type="http://schemas.openxmlformats.org/officeDocument/2006/relationships/slideLayout" Target="../slideLayouts/slideLayout68.xml" /><Relationship Id="rId15" Type="http://schemas.openxmlformats.org/officeDocument/2006/relationships/slideLayout" Target="../slideLayouts/slideLayout69.xml" /><Relationship Id="rId16" Type="http://schemas.openxmlformats.org/officeDocument/2006/relationships/slideLayout" Target="../slideLayouts/slideLayout70.xml" /><Relationship Id="rId17" Type="http://schemas.openxmlformats.org/officeDocument/2006/relationships/slideLayout" Target="../slideLayouts/slideLayout71.xml" /><Relationship Id="rId18" Type="http://schemas.openxmlformats.org/officeDocument/2006/relationships/slideLayout" Target="../slideLayouts/slideLayout72.xml" /><Relationship Id="rId19" Type="http://schemas.openxmlformats.org/officeDocument/2006/relationships/slideLayout" Target="../slideLayouts/slideLayout73.xml" /><Relationship Id="rId2" Type="http://schemas.openxmlformats.org/officeDocument/2006/relationships/slideLayout" Target="../slideLayouts/slideLayout56.xml" /><Relationship Id="rId20" Type="http://schemas.openxmlformats.org/officeDocument/2006/relationships/tags" Target="../tags/tag613.xml" /><Relationship Id="rId21" Type="http://schemas.openxmlformats.org/officeDocument/2006/relationships/tags" Target="../tags/tag614.xml" /><Relationship Id="rId22" Type="http://schemas.openxmlformats.org/officeDocument/2006/relationships/tags" Target="../tags/tag615.xml" /><Relationship Id="rId23" Type="http://schemas.openxmlformats.org/officeDocument/2006/relationships/tags" Target="../tags/tag616.xml" /><Relationship Id="rId24" Type="http://schemas.openxmlformats.org/officeDocument/2006/relationships/tags" Target="../tags/tag617.xml" /><Relationship Id="rId25" Type="http://schemas.openxmlformats.org/officeDocument/2006/relationships/tags" Target="../tags/tag618.xml" /><Relationship Id="rId26" Type="http://schemas.openxmlformats.org/officeDocument/2006/relationships/tags" Target="../tags/tag619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1.png" /><Relationship Id="rId29" Type="http://schemas.openxmlformats.org/officeDocument/2006/relationships/tags" Target="../tags/tag620.xml" /><Relationship Id="rId3" Type="http://schemas.openxmlformats.org/officeDocument/2006/relationships/slideLayout" Target="../slideLayouts/slideLayout57.xml" /><Relationship Id="rId30" Type="http://schemas.openxmlformats.org/officeDocument/2006/relationships/tags" Target="../tags/tag621.xml" /><Relationship Id="rId31" Type="http://schemas.openxmlformats.org/officeDocument/2006/relationships/theme" Target="../theme/theme4.xml" /><Relationship Id="rId4" Type="http://schemas.openxmlformats.org/officeDocument/2006/relationships/slideLayout" Target="../slideLayouts/slideLayout58.xml" /><Relationship Id="rId5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0.xml" /><Relationship Id="rId7" Type="http://schemas.openxmlformats.org/officeDocument/2006/relationships/slideLayout" Target="../slideLayouts/slideLayout61.xml" /><Relationship Id="rId8" Type="http://schemas.openxmlformats.org/officeDocument/2006/relationships/slideLayout" Target="../slideLayouts/slideLayout62.xml" /><Relationship Id="rId9" Type="http://schemas.openxmlformats.org/officeDocument/2006/relationships/slideLayout" Target="../slideLayouts/slideLayout6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3" y="432024"/>
            <a:ext cx="10852237" cy="648036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3" y="1296073"/>
            <a:ext cx="10852237" cy="5040281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3" y="6350189"/>
            <a:ext cx="2700000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50189"/>
            <a:ext cx="3960000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189"/>
            <a:ext cx="2700000" cy="316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8035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1" r:link="rId3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 r:link="rId3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633.xml" /><Relationship Id="rId11" Type="http://schemas.openxmlformats.org/officeDocument/2006/relationships/image" Target="../media/image18.png" /><Relationship Id="rId12" Type="http://schemas.openxmlformats.org/officeDocument/2006/relationships/tags" Target="../tags/tag634.xml" /><Relationship Id="rId13" Type="http://schemas.openxmlformats.org/officeDocument/2006/relationships/image" Target="../media/image19.png" /><Relationship Id="rId14" Type="http://schemas.openxmlformats.org/officeDocument/2006/relationships/tags" Target="../tags/tag635.xml" /><Relationship Id="rId15" Type="http://schemas.openxmlformats.org/officeDocument/2006/relationships/image" Target="../media/image20.png" /><Relationship Id="rId16" Type="http://schemas.openxmlformats.org/officeDocument/2006/relationships/tags" Target="../tags/tag636.xml" /><Relationship Id="rId17" Type="http://schemas.openxmlformats.org/officeDocument/2006/relationships/image" Target="../media/image21.png" /><Relationship Id="rId18" Type="http://schemas.openxmlformats.org/officeDocument/2006/relationships/tags" Target="../tags/tag637.xml" /><Relationship Id="rId19" Type="http://schemas.openxmlformats.org/officeDocument/2006/relationships/image" Target="../media/image22.png" /><Relationship Id="rId2" Type="http://schemas.openxmlformats.org/officeDocument/2006/relationships/tags" Target="../tags/tag629.xml" /><Relationship Id="rId20" Type="http://schemas.openxmlformats.org/officeDocument/2006/relationships/tags" Target="../tags/tag638.xml" /><Relationship Id="rId21" Type="http://schemas.openxmlformats.org/officeDocument/2006/relationships/tags" Target="../tags/tag639.xml" /><Relationship Id="rId22" Type="http://schemas.openxmlformats.org/officeDocument/2006/relationships/tags" Target="../tags/tag640.xml" /><Relationship Id="rId23" Type="http://schemas.openxmlformats.org/officeDocument/2006/relationships/tags" Target="../tags/tag641.xml" /><Relationship Id="rId24" Type="http://schemas.openxmlformats.org/officeDocument/2006/relationships/tags" Target="../tags/tag642.xml" /><Relationship Id="rId3" Type="http://schemas.openxmlformats.org/officeDocument/2006/relationships/image" Target="../media/image14.png" /><Relationship Id="rId4" Type="http://schemas.openxmlformats.org/officeDocument/2006/relationships/tags" Target="../tags/tag630.xml" /><Relationship Id="rId5" Type="http://schemas.openxmlformats.org/officeDocument/2006/relationships/image" Target="../media/image15.png" /><Relationship Id="rId6" Type="http://schemas.openxmlformats.org/officeDocument/2006/relationships/tags" Target="../tags/tag631.xml" /><Relationship Id="rId7" Type="http://schemas.openxmlformats.org/officeDocument/2006/relationships/image" Target="../media/image16.png" /><Relationship Id="rId8" Type="http://schemas.openxmlformats.org/officeDocument/2006/relationships/tags" Target="../tags/tag632.xml" /><Relationship Id="rId9" Type="http://schemas.openxmlformats.org/officeDocument/2006/relationships/image" Target="../media/image1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711.xml" /><Relationship Id="rId11" Type="http://schemas.openxmlformats.org/officeDocument/2006/relationships/tags" Target="../tags/tag712.xml" /><Relationship Id="rId12" Type="http://schemas.openxmlformats.org/officeDocument/2006/relationships/tags" Target="../tags/tag713.xml" /><Relationship Id="rId13" Type="http://schemas.openxmlformats.org/officeDocument/2006/relationships/tags" Target="../tags/tag714.xml" /><Relationship Id="rId14" Type="http://schemas.openxmlformats.org/officeDocument/2006/relationships/tags" Target="../tags/tag715.xml" /><Relationship Id="rId2" Type="http://schemas.openxmlformats.org/officeDocument/2006/relationships/tags" Target="../tags/tag705.xml" /><Relationship Id="rId3" Type="http://schemas.openxmlformats.org/officeDocument/2006/relationships/image" Target="../media/image31.png" /><Relationship Id="rId4" Type="http://schemas.openxmlformats.org/officeDocument/2006/relationships/tags" Target="../tags/tag706.xml" /><Relationship Id="rId5" Type="http://schemas.openxmlformats.org/officeDocument/2006/relationships/tags" Target="../tags/tag707.xml" /><Relationship Id="rId6" Type="http://schemas.openxmlformats.org/officeDocument/2006/relationships/tags" Target="../tags/tag708.xml" /><Relationship Id="rId7" Type="http://schemas.openxmlformats.org/officeDocument/2006/relationships/image" Target="../media/image32.jpeg" /><Relationship Id="rId8" Type="http://schemas.openxmlformats.org/officeDocument/2006/relationships/tags" Target="../tags/tag709.xml" /><Relationship Id="rId9" Type="http://schemas.openxmlformats.org/officeDocument/2006/relationships/tags" Target="../tags/tag7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tags" Target="../tags/tag724.xml" /><Relationship Id="rId11" Type="http://schemas.openxmlformats.org/officeDocument/2006/relationships/tags" Target="../tags/tag725.xml" /><Relationship Id="rId12" Type="http://schemas.openxmlformats.org/officeDocument/2006/relationships/image" Target="../media/image30.png" /><Relationship Id="rId2" Type="http://schemas.openxmlformats.org/officeDocument/2006/relationships/tags" Target="../tags/tag716.xml" /><Relationship Id="rId3" Type="http://schemas.openxmlformats.org/officeDocument/2006/relationships/tags" Target="../tags/tag717.xml" /><Relationship Id="rId4" Type="http://schemas.openxmlformats.org/officeDocument/2006/relationships/tags" Target="../tags/tag718.xml" /><Relationship Id="rId5" Type="http://schemas.openxmlformats.org/officeDocument/2006/relationships/tags" Target="../tags/tag719.xml" /><Relationship Id="rId6" Type="http://schemas.openxmlformats.org/officeDocument/2006/relationships/tags" Target="../tags/tag720.xml" /><Relationship Id="rId7" Type="http://schemas.openxmlformats.org/officeDocument/2006/relationships/tags" Target="../tags/tag721.xml" /><Relationship Id="rId8" Type="http://schemas.openxmlformats.org/officeDocument/2006/relationships/tags" Target="../tags/tag722.xml" /><Relationship Id="rId9" Type="http://schemas.openxmlformats.org/officeDocument/2006/relationships/tags" Target="../tags/tag72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tags" Target="../tags/tag726.xml" /><Relationship Id="rId3" Type="http://schemas.openxmlformats.org/officeDocument/2006/relationships/image" Target="../media/image10.png" /><Relationship Id="rId4" Type="http://schemas.openxmlformats.org/officeDocument/2006/relationships/tags" Target="../tags/tag727.xml" /><Relationship Id="rId5" Type="http://schemas.openxmlformats.org/officeDocument/2006/relationships/image" Target="../media/image33.png" /><Relationship Id="rId6" Type="http://schemas.openxmlformats.org/officeDocument/2006/relationships/tags" Target="../tags/tag728.xml" /><Relationship Id="rId7" Type="http://schemas.openxmlformats.org/officeDocument/2006/relationships/tags" Target="../tags/tag729.xml" /><Relationship Id="rId8" Type="http://schemas.openxmlformats.org/officeDocument/2006/relationships/tags" Target="../tags/tag7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36.xml" /><Relationship Id="rId11" Type="http://schemas.openxmlformats.org/officeDocument/2006/relationships/tags" Target="../tags/tag737.xml" /><Relationship Id="rId12" Type="http://schemas.openxmlformats.org/officeDocument/2006/relationships/tags" Target="../tags/tag738.xml" /><Relationship Id="rId13" Type="http://schemas.openxmlformats.org/officeDocument/2006/relationships/tags" Target="../tags/tag739.xml" /><Relationship Id="rId14" Type="http://schemas.openxmlformats.org/officeDocument/2006/relationships/tags" Target="../tags/tag740.xml" /><Relationship Id="rId15" Type="http://schemas.openxmlformats.org/officeDocument/2006/relationships/tags" Target="../tags/tag741.xml" /><Relationship Id="rId2" Type="http://schemas.openxmlformats.org/officeDocument/2006/relationships/tags" Target="../tags/tag731.xml" /><Relationship Id="rId3" Type="http://schemas.openxmlformats.org/officeDocument/2006/relationships/image" Target="../media/image24.jpeg" /><Relationship Id="rId4" Type="http://schemas.openxmlformats.org/officeDocument/2006/relationships/tags" Target="../tags/tag732.xml" /><Relationship Id="rId5" Type="http://schemas.openxmlformats.org/officeDocument/2006/relationships/tags" Target="../tags/tag733.xml" /><Relationship Id="rId6" Type="http://schemas.openxmlformats.org/officeDocument/2006/relationships/image" Target="../media/image28.png" /><Relationship Id="rId7" Type="http://schemas.openxmlformats.org/officeDocument/2006/relationships/tags" Target="../tags/tag734.xml" /><Relationship Id="rId8" Type="http://schemas.openxmlformats.org/officeDocument/2006/relationships/tags" Target="../tags/tag735.xml" /><Relationship Id="rId9" Type="http://schemas.openxmlformats.org/officeDocument/2006/relationships/image" Target="../media/image3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tags" Target="../tags/tag750.xml" /><Relationship Id="rId11" Type="http://schemas.openxmlformats.org/officeDocument/2006/relationships/tags" Target="../tags/tag751.xml" /><Relationship Id="rId12" Type="http://schemas.openxmlformats.org/officeDocument/2006/relationships/image" Target="../media/image35.png" /><Relationship Id="rId13" Type="http://schemas.openxmlformats.org/officeDocument/2006/relationships/tags" Target="../tags/tag752.xml" /><Relationship Id="rId2" Type="http://schemas.openxmlformats.org/officeDocument/2006/relationships/tags" Target="../tags/tag742.xml" /><Relationship Id="rId3" Type="http://schemas.openxmlformats.org/officeDocument/2006/relationships/tags" Target="../tags/tag743.xml" /><Relationship Id="rId4" Type="http://schemas.openxmlformats.org/officeDocument/2006/relationships/tags" Target="../tags/tag744.xml" /><Relationship Id="rId5" Type="http://schemas.openxmlformats.org/officeDocument/2006/relationships/tags" Target="../tags/tag745.xml" /><Relationship Id="rId6" Type="http://schemas.openxmlformats.org/officeDocument/2006/relationships/tags" Target="../tags/tag746.xml" /><Relationship Id="rId7" Type="http://schemas.openxmlformats.org/officeDocument/2006/relationships/tags" Target="../tags/tag747.xml" /><Relationship Id="rId8" Type="http://schemas.openxmlformats.org/officeDocument/2006/relationships/tags" Target="../tags/tag748.xml" /><Relationship Id="rId9" Type="http://schemas.openxmlformats.org/officeDocument/2006/relationships/tags" Target="../tags/tag74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10" Type="http://schemas.openxmlformats.org/officeDocument/2006/relationships/tags" Target="../tags/tag761.xml" /><Relationship Id="rId11" Type="http://schemas.openxmlformats.org/officeDocument/2006/relationships/tags" Target="../tags/tag762.xml" /><Relationship Id="rId12" Type="http://schemas.openxmlformats.org/officeDocument/2006/relationships/tags" Target="../tags/tag763.xml" /><Relationship Id="rId13" Type="http://schemas.openxmlformats.org/officeDocument/2006/relationships/image" Target="../media/image30.png" /><Relationship Id="rId2" Type="http://schemas.openxmlformats.org/officeDocument/2006/relationships/tags" Target="../tags/tag753.xml" /><Relationship Id="rId3" Type="http://schemas.openxmlformats.org/officeDocument/2006/relationships/tags" Target="../tags/tag754.xml" /><Relationship Id="rId4" Type="http://schemas.openxmlformats.org/officeDocument/2006/relationships/tags" Target="../tags/tag755.xml" /><Relationship Id="rId5" Type="http://schemas.openxmlformats.org/officeDocument/2006/relationships/tags" Target="../tags/tag756.xml" /><Relationship Id="rId6" Type="http://schemas.openxmlformats.org/officeDocument/2006/relationships/tags" Target="../tags/tag757.xml" /><Relationship Id="rId7" Type="http://schemas.openxmlformats.org/officeDocument/2006/relationships/tags" Target="../tags/tag758.xml" /><Relationship Id="rId8" Type="http://schemas.openxmlformats.org/officeDocument/2006/relationships/tags" Target="../tags/tag759.xml" /><Relationship Id="rId9" Type="http://schemas.openxmlformats.org/officeDocument/2006/relationships/tags" Target="../tags/tag76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10" Type="http://schemas.openxmlformats.org/officeDocument/2006/relationships/image" Target="../media/image38.jpeg" /><Relationship Id="rId11" Type="http://schemas.openxmlformats.org/officeDocument/2006/relationships/tags" Target="../tags/tag769.xml" /><Relationship Id="rId12" Type="http://schemas.openxmlformats.org/officeDocument/2006/relationships/image" Target="../media/image30.png" /><Relationship Id="rId2" Type="http://schemas.openxmlformats.org/officeDocument/2006/relationships/tags" Target="../tags/tag764.xml" /><Relationship Id="rId3" Type="http://schemas.openxmlformats.org/officeDocument/2006/relationships/image" Target="../media/image31.png" /><Relationship Id="rId4" Type="http://schemas.openxmlformats.org/officeDocument/2006/relationships/tags" Target="../tags/tag765.xml" /><Relationship Id="rId5" Type="http://schemas.openxmlformats.org/officeDocument/2006/relationships/tags" Target="../tags/tag766.xml" /><Relationship Id="rId6" Type="http://schemas.openxmlformats.org/officeDocument/2006/relationships/tags" Target="../tags/tag767.xml" /><Relationship Id="rId7" Type="http://schemas.openxmlformats.org/officeDocument/2006/relationships/image" Target="../media/image36.png" /><Relationship Id="rId8" Type="http://schemas.microsoft.com/office/2007/relationships/hdphoto" Target="../media/image37.wdp" /><Relationship Id="rId9" Type="http://schemas.openxmlformats.org/officeDocument/2006/relationships/tags" Target="../tags/tag76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70.xml" /><Relationship Id="rId3" Type="http://schemas.openxmlformats.org/officeDocument/2006/relationships/image" Target="../media/image10.png" /><Relationship Id="rId4" Type="http://schemas.openxmlformats.org/officeDocument/2006/relationships/tags" Target="../tags/tag771.xml" /><Relationship Id="rId5" Type="http://schemas.openxmlformats.org/officeDocument/2006/relationships/tags" Target="../tags/tag772.xml" /><Relationship Id="rId6" Type="http://schemas.openxmlformats.org/officeDocument/2006/relationships/tags" Target="../tags/tag77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74.xml" /><Relationship Id="rId3" Type="http://schemas.openxmlformats.org/officeDocument/2006/relationships/tags" Target="../tags/tag775.xml" /><Relationship Id="rId4" Type="http://schemas.openxmlformats.org/officeDocument/2006/relationships/image" Target="../media/image39.png" /><Relationship Id="rId5" Type="http://schemas.openxmlformats.org/officeDocument/2006/relationships/tags" Target="../tags/tag776.xml" /><Relationship Id="rId6" Type="http://schemas.openxmlformats.org/officeDocument/2006/relationships/tags" Target="../tags/tag777.xml" /><Relationship Id="rId7" Type="http://schemas.openxmlformats.org/officeDocument/2006/relationships/tags" Target="../tags/tag778.xml" /><Relationship Id="rId8" Type="http://schemas.openxmlformats.org/officeDocument/2006/relationships/image" Target="../media/image3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79.xml" /><Relationship Id="rId3" Type="http://schemas.openxmlformats.org/officeDocument/2006/relationships/tags" Target="../tags/tag780.xml" /><Relationship Id="rId4" Type="http://schemas.openxmlformats.org/officeDocument/2006/relationships/image" Target="../media/image39.png" /><Relationship Id="rId5" Type="http://schemas.openxmlformats.org/officeDocument/2006/relationships/tags" Target="../tags/tag781.xml" /><Relationship Id="rId6" Type="http://schemas.openxmlformats.org/officeDocument/2006/relationships/tags" Target="../tags/tag782.xml" /><Relationship Id="rId7" Type="http://schemas.openxmlformats.org/officeDocument/2006/relationships/image" Target="../media/image3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643.xml" /><Relationship Id="rId3" Type="http://schemas.openxmlformats.org/officeDocument/2006/relationships/image" Target="../media/image23.png" /><Relationship Id="rId4" Type="http://schemas.openxmlformats.org/officeDocument/2006/relationships/tags" Target="../tags/tag644.xml" /><Relationship Id="rId5" Type="http://schemas.openxmlformats.org/officeDocument/2006/relationships/tags" Target="../tags/tag645.xml" /><Relationship Id="rId6" Type="http://schemas.openxmlformats.org/officeDocument/2006/relationships/tags" Target="../tags/tag64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83.xml" /><Relationship Id="rId3" Type="http://schemas.openxmlformats.org/officeDocument/2006/relationships/tags" Target="../tags/tag784.xml" /><Relationship Id="rId4" Type="http://schemas.openxmlformats.org/officeDocument/2006/relationships/image" Target="../media/image39.png" /><Relationship Id="rId5" Type="http://schemas.openxmlformats.org/officeDocument/2006/relationships/tags" Target="../tags/tag785.xml" /><Relationship Id="rId6" Type="http://schemas.openxmlformats.org/officeDocument/2006/relationships/tags" Target="../tags/tag786.xml" /><Relationship Id="rId7" Type="http://schemas.openxmlformats.org/officeDocument/2006/relationships/image" Target="../media/image4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87.xml" /><Relationship Id="rId3" Type="http://schemas.openxmlformats.org/officeDocument/2006/relationships/tags" Target="../tags/tag788.xml" /><Relationship Id="rId4" Type="http://schemas.openxmlformats.org/officeDocument/2006/relationships/tags" Target="../tags/tag789.xml" /><Relationship Id="rId5" Type="http://schemas.openxmlformats.org/officeDocument/2006/relationships/tags" Target="../tags/tag790.xml" /><Relationship Id="rId6" Type="http://schemas.openxmlformats.org/officeDocument/2006/relationships/image" Target="../media/image41.png" /><Relationship Id="rId7" Type="http://schemas.openxmlformats.org/officeDocument/2006/relationships/tags" Target="../tags/tag791.xml" /><Relationship Id="rId8" Type="http://schemas.openxmlformats.org/officeDocument/2006/relationships/image" Target="../media/image4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792.xml" /><Relationship Id="rId3" Type="http://schemas.openxmlformats.org/officeDocument/2006/relationships/tags" Target="../tags/tag79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94.xml" /><Relationship Id="rId3" Type="http://schemas.openxmlformats.org/officeDocument/2006/relationships/tags" Target="../tags/tag79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96.xml" /><Relationship Id="rId3" Type="http://schemas.openxmlformats.org/officeDocument/2006/relationships/tags" Target="../tags/tag79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98.xml" /><Relationship Id="rId3" Type="http://schemas.openxmlformats.org/officeDocument/2006/relationships/tags" Target="../tags/tag799.xml" /><Relationship Id="rId4" Type="http://schemas.openxmlformats.org/officeDocument/2006/relationships/tags" Target="../tags/tag800.xml" /><Relationship Id="rId5" Type="http://schemas.openxmlformats.org/officeDocument/2006/relationships/tags" Target="../tags/tag801.xml" /><Relationship Id="rId6" Type="http://schemas.openxmlformats.org/officeDocument/2006/relationships/tags" Target="../tags/tag802.xml" /><Relationship Id="rId7" Type="http://schemas.openxmlformats.org/officeDocument/2006/relationships/tags" Target="../tags/tag803.xml" /><Relationship Id="rId8" Type="http://schemas.openxmlformats.org/officeDocument/2006/relationships/tags" Target="../tags/tag804.xml" /><Relationship Id="rId9" Type="http://schemas.openxmlformats.org/officeDocument/2006/relationships/tags" Target="../tags/tag80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06.xml" /><Relationship Id="rId3" Type="http://schemas.openxmlformats.org/officeDocument/2006/relationships/tags" Target="../tags/tag807.xml" /><Relationship Id="rId4" Type="http://schemas.openxmlformats.org/officeDocument/2006/relationships/tags" Target="../tags/tag808.xml" /><Relationship Id="rId5" Type="http://schemas.openxmlformats.org/officeDocument/2006/relationships/tags" Target="../tags/tag809.xml" /><Relationship Id="rId6" Type="http://schemas.openxmlformats.org/officeDocument/2006/relationships/tags" Target="../tags/tag810.xml" /><Relationship Id="rId7" Type="http://schemas.openxmlformats.org/officeDocument/2006/relationships/tags" Target="../tags/tag811.xml" /><Relationship Id="rId8" Type="http://schemas.openxmlformats.org/officeDocument/2006/relationships/image" Target="../media/image42.png" /><Relationship Id="rId9" Type="http://schemas.openxmlformats.org/officeDocument/2006/relationships/tags" Target="../tags/tag8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47.xml" /><Relationship Id="rId3" Type="http://schemas.openxmlformats.org/officeDocument/2006/relationships/image" Target="../media/image24.jpeg" /><Relationship Id="rId4" Type="http://schemas.openxmlformats.org/officeDocument/2006/relationships/tags" Target="../tags/tag648.xml" /><Relationship Id="rId5" Type="http://schemas.openxmlformats.org/officeDocument/2006/relationships/tags" Target="../tags/tag649.xml" /><Relationship Id="rId6" Type="http://schemas.openxmlformats.org/officeDocument/2006/relationships/image" Target="../media/image25.png" /><Relationship Id="rId7" Type="http://schemas.openxmlformats.org/officeDocument/2006/relationships/tags" Target="../tags/tag650.xml" /><Relationship Id="rId8" Type="http://schemas.openxmlformats.org/officeDocument/2006/relationships/tags" Target="../tags/tag651.xml" /><Relationship Id="rId9" Type="http://schemas.openxmlformats.org/officeDocument/2006/relationships/tags" Target="../tags/tag65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image" Target="../media/image27.png" /><Relationship Id="rId11" Type="http://schemas.openxmlformats.org/officeDocument/2006/relationships/tags" Target="../tags/tag659.xml" /><Relationship Id="rId12" Type="http://schemas.openxmlformats.org/officeDocument/2006/relationships/tags" Target="../tags/tag660.xml" /><Relationship Id="rId2" Type="http://schemas.openxmlformats.org/officeDocument/2006/relationships/tags" Target="../tags/tag653.xml" /><Relationship Id="rId3" Type="http://schemas.openxmlformats.org/officeDocument/2006/relationships/image" Target="../media/image24.jpeg" /><Relationship Id="rId4" Type="http://schemas.openxmlformats.org/officeDocument/2006/relationships/tags" Target="../tags/tag654.xml" /><Relationship Id="rId5" Type="http://schemas.openxmlformats.org/officeDocument/2006/relationships/tags" Target="../tags/tag655.xml" /><Relationship Id="rId6" Type="http://schemas.openxmlformats.org/officeDocument/2006/relationships/tags" Target="../tags/tag656.xml" /><Relationship Id="rId7" Type="http://schemas.openxmlformats.org/officeDocument/2006/relationships/image" Target="../media/image26.png" /><Relationship Id="rId8" Type="http://schemas.openxmlformats.org/officeDocument/2006/relationships/tags" Target="../tags/tag657.xml" /><Relationship Id="rId9" Type="http://schemas.openxmlformats.org/officeDocument/2006/relationships/tags" Target="../tags/tag65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29.png" /><Relationship Id="rId11" Type="http://schemas.openxmlformats.org/officeDocument/2006/relationships/tags" Target="../tags/tag669.xml" /><Relationship Id="rId12" Type="http://schemas.openxmlformats.org/officeDocument/2006/relationships/tags" Target="../tags/tag67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64.xml" /><Relationship Id="rId4" Type="http://schemas.openxmlformats.org/officeDocument/2006/relationships/image" Target="../media/image24.jpeg" /><Relationship Id="rId5" Type="http://schemas.openxmlformats.org/officeDocument/2006/relationships/tags" Target="../tags/tag665.xml" /><Relationship Id="rId6" Type="http://schemas.openxmlformats.org/officeDocument/2006/relationships/tags" Target="../tags/tag666.xml" /><Relationship Id="rId7" Type="http://schemas.openxmlformats.org/officeDocument/2006/relationships/image" Target="../media/image28.png" /><Relationship Id="rId8" Type="http://schemas.openxmlformats.org/officeDocument/2006/relationships/tags" Target="../tags/tag667.xml" /><Relationship Id="rId9" Type="http://schemas.openxmlformats.org/officeDocument/2006/relationships/tags" Target="../tags/tag6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671.xml" /><Relationship Id="rId3" Type="http://schemas.openxmlformats.org/officeDocument/2006/relationships/tags" Target="../tags/tag672.xml" /><Relationship Id="rId4" Type="http://schemas.openxmlformats.org/officeDocument/2006/relationships/tags" Target="../tags/tag673.xml" /><Relationship Id="rId5" Type="http://schemas.openxmlformats.org/officeDocument/2006/relationships/tags" Target="../tags/tag674.xml" /><Relationship Id="rId6" Type="http://schemas.openxmlformats.org/officeDocument/2006/relationships/tags" Target="../tags/tag675.xml" /><Relationship Id="rId7" Type="http://schemas.openxmlformats.org/officeDocument/2006/relationships/tags" Target="../tags/tag676.xml" /><Relationship Id="rId8" Type="http://schemas.openxmlformats.org/officeDocument/2006/relationships/tags" Target="../tags/tag677.xml" /><Relationship Id="rId9" Type="http://schemas.openxmlformats.org/officeDocument/2006/relationships/image" Target="../media/image3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684.xml" /><Relationship Id="rId11" Type="http://schemas.openxmlformats.org/officeDocument/2006/relationships/tags" Target="../tags/tag685.xml" /><Relationship Id="rId12" Type="http://schemas.openxmlformats.org/officeDocument/2006/relationships/tags" Target="../tags/tag686.xml" /><Relationship Id="rId2" Type="http://schemas.openxmlformats.org/officeDocument/2006/relationships/tags" Target="../tags/tag678.xml" /><Relationship Id="rId3" Type="http://schemas.openxmlformats.org/officeDocument/2006/relationships/image" Target="../media/image10.png" /><Relationship Id="rId4" Type="http://schemas.openxmlformats.org/officeDocument/2006/relationships/tags" Target="../tags/tag679.xml" /><Relationship Id="rId5" Type="http://schemas.openxmlformats.org/officeDocument/2006/relationships/tags" Target="../tags/tag680.xml" /><Relationship Id="rId6" Type="http://schemas.openxmlformats.org/officeDocument/2006/relationships/tags" Target="../tags/tag681.xml" /><Relationship Id="rId7" Type="http://schemas.openxmlformats.org/officeDocument/2006/relationships/tags" Target="../tags/tag682.xml" /><Relationship Id="rId8" Type="http://schemas.openxmlformats.org/officeDocument/2006/relationships/tags" Target="../tags/tag683.xml" /><Relationship Id="rId9" Type="http://schemas.openxmlformats.org/officeDocument/2006/relationships/image" Target="../media/image2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91.xml" /><Relationship Id="rId4" Type="http://schemas.openxmlformats.org/officeDocument/2006/relationships/tags" Target="../tags/tag692.xml" /><Relationship Id="rId5" Type="http://schemas.openxmlformats.org/officeDocument/2006/relationships/tags" Target="../tags/tag693.xml" /><Relationship Id="rId6" Type="http://schemas.openxmlformats.org/officeDocument/2006/relationships/tags" Target="../tags/tag694.xml" /><Relationship Id="rId7" Type="http://schemas.openxmlformats.org/officeDocument/2006/relationships/tags" Target="../tags/tag695.xml" /><Relationship Id="rId8" Type="http://schemas.openxmlformats.org/officeDocument/2006/relationships/tags" Target="../tags/tag69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701.xml" /><Relationship Id="rId4" Type="http://schemas.openxmlformats.org/officeDocument/2006/relationships/tags" Target="../tags/tag702.xml" /><Relationship Id="rId5" Type="http://schemas.openxmlformats.org/officeDocument/2006/relationships/tags" Target="../tags/tag703.xml" /><Relationship Id="rId6" Type="http://schemas.openxmlformats.org/officeDocument/2006/relationships/tags" Target="../tags/tag70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50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689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" y="0"/>
            <a:ext cx="12192000" cy="6783572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8" y="201051"/>
            <a:ext cx="5286375" cy="5267325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040" y="3013933"/>
            <a:ext cx="6014637" cy="5330388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"/>
          <a:stretch>
            <a:fillRect/>
          </a:stretch>
        </p:blipFill>
        <p:spPr>
          <a:xfrm>
            <a:off x="-81280" y="5231218"/>
            <a:ext cx="8710930" cy="1758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378" y="5458216"/>
            <a:ext cx="10563593" cy="1515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621" y="5362575"/>
            <a:ext cx="9134475" cy="1495425"/>
          </a:xfrm>
          <a:prstGeom prst="rect">
            <a:avLst/>
          </a:prstGeom>
        </p:spPr>
      </p:pic>
      <p:pic>
        <p:nvPicPr>
          <p:cNvPr id="14" name="图片 13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0237"/>
            <a:ext cx="12192000" cy="4184362"/>
          </a:xfrm>
          <a:prstGeom prst="rect">
            <a:avLst/>
          </a:prstGeom>
        </p:spPr>
      </p:pic>
      <p:pic>
        <p:nvPicPr>
          <p:cNvPr id="15" name="图片 14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350" y="1146183"/>
            <a:ext cx="6981825" cy="4069829"/>
          </a:xfrm>
          <a:prstGeom prst="rect">
            <a:avLst/>
          </a:prstGeom>
        </p:spPr>
      </p:pic>
      <p:sp>
        <p:nvSpPr>
          <p:cNvPr id="2" name="TextBox 1" title=""/>
          <p:cNvSpPr txBox="1"/>
          <p:nvPr>
            <p:custDataLst>
              <p:tags r:id="rId21"/>
            </p:custDataLst>
          </p:nvPr>
        </p:nvSpPr>
        <p:spPr>
          <a:xfrm>
            <a:off x="9090172" y="588812"/>
            <a:ext cx="1415772" cy="1160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鹊</a:t>
            </a:r>
            <a:endParaRPr lang="zh-CN" altLang="en-US" sz="800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" name="矩形 2" title=""/>
          <p:cNvSpPr/>
          <p:nvPr>
            <p:custDataLst>
              <p:tags r:id="rId22"/>
            </p:custDataLst>
          </p:nvPr>
        </p:nvSpPr>
        <p:spPr>
          <a:xfrm>
            <a:off x="8669742" y="1601277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桥</a:t>
            </a:r>
            <a:endParaRPr lang="zh-CN" altLang="en-US" sz="240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矩形 16" title=""/>
          <p:cNvSpPr/>
          <p:nvPr>
            <p:custDataLst>
              <p:tags r:id="rId23"/>
            </p:custDataLst>
          </p:nvPr>
        </p:nvSpPr>
        <p:spPr>
          <a:xfrm>
            <a:off x="9469068" y="3021528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仙</a:t>
            </a:r>
            <a:endParaRPr lang="zh-CN" altLang="en-US" sz="720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18" name="TextBox 17" title=""/>
          <p:cNvSpPr txBox="1"/>
          <p:nvPr>
            <p:custDataLst>
              <p:tags r:id="rId24"/>
            </p:custDataLst>
          </p:nvPr>
        </p:nvSpPr>
        <p:spPr>
          <a:xfrm>
            <a:off x="8770449" y="3339052"/>
            <a:ext cx="800219" cy="1588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bg1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秦 观</a:t>
            </a:r>
            <a:endParaRPr lang="zh-CN" altLang="en-US" sz="4000" b="1">
              <a:solidFill>
                <a:schemeClr val="bg1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"/>
          <a:stretch>
            <a:fillRect/>
          </a:stretch>
        </p:blipFill>
        <p:spPr bwMode="auto">
          <a:xfrm>
            <a:off x="25" y="0"/>
            <a:ext cx="123113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 title=""/>
          <p:cNvSpPr/>
          <p:nvPr>
            <p:custDataLst>
              <p:tags r:id="rId5"/>
            </p:custDataLst>
          </p:nvPr>
        </p:nvSpPr>
        <p:spPr>
          <a:xfrm>
            <a:off x="620395" y="4706620"/>
            <a:ext cx="1029525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ts val="1800"/>
              </a:spcAft>
              <a:buSzTx/>
              <a:buFont typeface="+mj-ea"/>
              <a:buNone/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③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</a:rPr>
              <a:t>词人还运用了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</a:rPr>
              <a:t>          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</a:rPr>
              <a:t>的手法，将牛郎织女的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</a:rPr>
              <a:t>相会，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</a:rPr>
              <a:t>映衬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</a:rPr>
              <a:t>于金风玉露、冰清玉洁的背景之下，显示出这种爱情的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高尚纯洁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</a:rPr>
              <a:t>和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超凡脱俗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2606314" y="5766983"/>
            <a:ext cx="47548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对高尚纯洁爱情的赞美</a:t>
            </a:r>
            <a:endParaRPr lang="zh-CN" altLang="en-US" sz="3600" b="1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7412" name="Picture 4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DDD0BD"/>
              </a:clrFrom>
              <a:clrTo>
                <a:srgbClr val="DDD0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3" t="21427" r="26884" b="-1"/>
          <a:stretch>
            <a:fillRect/>
          </a:stretch>
        </p:blipFill>
        <p:spPr bwMode="auto">
          <a:xfrm>
            <a:off x="10916285" y="296545"/>
            <a:ext cx="1255395" cy="626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2" name="文本框 14351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61945" y="165735"/>
            <a:ext cx="72129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找出上阕议论性的语句并加以赏析</a:t>
            </a:r>
            <a:endParaRPr lang="zh-CN" altLang="en-US" sz="3600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AutoShape 2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19120" y="810895"/>
            <a:ext cx="6698615" cy="675005"/>
          </a:xfrm>
          <a:prstGeom prst="wave">
            <a:avLst>
              <a:gd name="adj1" fmla="val 9157"/>
              <a:gd name="adj2" fmla="val -309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金风玉露一相逢，便胜却人间无数。</a:t>
            </a:r>
            <a:endParaRPr kumimoji="1" lang="zh-CN" altLang="en-US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1"/>
            </p:custDataLst>
          </p:nvPr>
        </p:nvSpPr>
        <p:spPr>
          <a:xfrm>
            <a:off x="620395" y="1485900"/>
            <a:ext cx="10459720" cy="1268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06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①金风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玉露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点明时间和季节，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风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字前加一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金</a:t>
            </a:r>
            <a:r>
              <a:rPr lang="en-US" altLang="zh-CN" sz="2800" b="1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字，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露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字前加一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玉</a:t>
            </a:r>
            <a:r>
              <a:rPr lang="en-US" altLang="zh-CN" sz="2800" b="1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字，显示景物的</a:t>
            </a:r>
            <a:r>
              <a:rPr lang="zh-CN" altLang="en-US" sz="2800" b="1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优美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“金风玉露”描写了七夕相会的场景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620395" y="2698115"/>
            <a:ext cx="10294620" cy="2078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just" eaLnBrk="0" fontAlgn="base" hangingPunct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SzTx/>
              <a:buFont typeface="+mj-ea"/>
              <a:buNone/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②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词人运用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的手法，用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 smtClean="0">
                <a:solidFill>
                  <a:srgbClr val="060A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一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</a:t>
            </a:r>
            <a:r>
              <a:rPr lang="zh-CN" altLang="en-US" sz="2800" b="1" u="sng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圣洁永恒的灵魂之爱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，和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 smtClean="0">
                <a:solidFill>
                  <a:srgbClr val="060A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无数</a:t>
            </a: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 u="sng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凡俗之爱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对比，表达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了作者的爱情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理想：</a:t>
            </a:r>
            <a:r>
              <a:rPr lang="zh-CN" altLang="en-US" sz="28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虽然难以见面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，却心心相印、息息相通，而一旦得以聚会，在那清凉的秋风白露中，他们对诉衷肠，互吐心音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，是那样富有诗情画意！这岂不远远胜过尘世间那些长相厮守却貌合神离的夫妻？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3"/>
            </p:custDataLst>
          </p:nvPr>
        </p:nvSpPr>
        <p:spPr>
          <a:xfrm>
            <a:off x="2606040" y="2698115"/>
            <a:ext cx="998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 smtClean="0">
                <a:solidFill>
                  <a:srgbClr val="060AC0"/>
                </a:solidFill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对比</a:t>
            </a:r>
            <a:endParaRPr lang="zh-CN" altLang="en-US" sz="2800" b="1" u="sng" smtClean="0">
              <a:solidFill>
                <a:srgbClr val="060AC0"/>
              </a:solidFill>
              <a:highlight>
                <a:srgbClr val="FFFF00"/>
              </a:highligh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3314065" y="4777105"/>
            <a:ext cx="1062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sng" smtClean="0">
                <a:solidFill>
                  <a:srgbClr val="060AC0"/>
                </a:solidFill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衬托</a:t>
            </a:r>
            <a:endParaRPr lang="zh-CN" altLang="en-US" sz="2800" b="1" u="sng" smtClean="0">
              <a:solidFill>
                <a:srgbClr val="060AC0"/>
              </a:solidFill>
              <a:highlight>
                <a:srgbClr val="FFFF00"/>
              </a:highligh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5"/>
      <p:bldP spid="6" grpId="0"/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83" name="文本框 11282" title=""/>
          <p:cNvSpPr txBox="1"/>
          <p:nvPr>
            <p:custDataLst>
              <p:tags r:id="rId3"/>
            </p:custDataLst>
          </p:nvPr>
        </p:nvSpPr>
        <p:spPr>
          <a:xfrm>
            <a:off x="5396865" y="963295"/>
            <a:ext cx="375158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突出变换多姿，心灵手巧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1286" name="文本框 11285" title=""/>
          <p:cNvSpPr txBox="1"/>
          <p:nvPr>
            <p:custDataLst>
              <p:tags r:id="rId4"/>
            </p:custDataLst>
          </p:nvPr>
        </p:nvSpPr>
        <p:spPr>
          <a:xfrm>
            <a:off x="6487160" y="3675380"/>
            <a:ext cx="1623695" cy="8299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圣洁之至，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  <a:p>
            <a:pPr algn="l">
              <a:buClrTx/>
              <a:buSzTx/>
              <a:buFontTx/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恩爱之极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1287" name="右大括号 11286" title=""/>
          <p:cNvSpPr/>
          <p:nvPr>
            <p:custDataLst>
              <p:tags r:id="rId5"/>
            </p:custDataLst>
          </p:nvPr>
        </p:nvSpPr>
        <p:spPr bwMode="auto">
          <a:xfrm>
            <a:off x="9268460" y="1044575"/>
            <a:ext cx="282575" cy="3888105"/>
          </a:xfrm>
          <a:prstGeom prst="rightBrace">
            <a:avLst>
              <a:gd name="adj1" fmla="val 10244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1288" name="文本框 11287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90100" y="1918849"/>
            <a:ext cx="613410" cy="277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FF"/>
                </a:solidFill>
                <a:latin typeface="微软雅黑" panose="020b0503020204020204" charset="-122"/>
                <a:ea typeface="微软雅黑"/>
              </a:rPr>
              <a:t>化景物为情思</a:t>
            </a:r>
            <a:endParaRPr lang="zh-CN" altLang="en-US" sz="2800">
              <a:solidFill>
                <a:srgbClr val="3333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654" name="流程图: 可选过程 11293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724078" y="1768495"/>
            <a:ext cx="593725" cy="2736851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7655" name="文本框 1" title="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23745" y="963514"/>
            <a:ext cx="2852738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纤云弄</a:t>
            </a:r>
            <a:r>
              <a:rPr lang="zh-CN" altLang="en-US" sz="2800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巧</a:t>
            </a:r>
            <a:endParaRPr lang="zh-CN" altLang="en-US" sz="2800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endParaRPr lang="zh-CN" altLang="en-US" sz="2800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飞星传</a:t>
            </a:r>
            <a:r>
              <a:rPr lang="zh-CN" altLang="en-US" sz="2800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恨</a:t>
            </a:r>
            <a:endParaRPr lang="zh-CN" altLang="en-US" sz="2800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endParaRPr lang="zh-CN" altLang="en-US" sz="2800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银汉</a:t>
            </a:r>
            <a:r>
              <a:rPr lang="zh-CN" altLang="en-US" sz="2800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迢迢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暗度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r>
              <a:rPr lang="zh-CN" altLang="en-US" sz="2800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金风玉露一相逢</a:t>
            </a:r>
            <a:endParaRPr lang="zh-CN" altLang="en-US" sz="2800" u="sng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endParaRPr lang="zh-CN" altLang="en-US" sz="2800" u="sng">
              <a:solidFill>
                <a:srgbClr val="FF33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/>
            <a:r>
              <a:rPr lang="zh-CN" altLang="en-US" sz="2800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便胜却人间无数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9"/>
            </p:custDataLst>
          </p:nvPr>
        </p:nvSpPr>
        <p:spPr>
          <a:xfrm>
            <a:off x="5638800" y="1875487"/>
            <a:ext cx="3313113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指相思之苦、离别之恨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6096246" y="2739583"/>
            <a:ext cx="2447925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突出了相见之难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1032510" y="262255"/>
            <a:ext cx="18084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/>
              </a:rPr>
              <a:t>小结上阕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3" grpId="0"/>
      <p:bldP spid="11286" grpId="1"/>
      <p:bldP spid="11288" grpId="2"/>
      <p:bldP spid="27654" grpId="3"/>
      <p:bldP spid="3" grpId="4"/>
      <p:bldP spid="4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-8263" t="-4869" b="0"/>
          <a:stretch>
            <a:fillRect/>
          </a:stretch>
        </p:blipFill>
        <p:spPr>
          <a:xfrm>
            <a:off x="-324641" y="-141341"/>
            <a:ext cx="2337480" cy="2650435"/>
          </a:xfrm>
          <a:prstGeom prst="rect">
            <a:avLst/>
          </a:prstGeom>
        </p:spPr>
      </p:pic>
      <p:sp>
        <p:nvSpPr>
          <p:cNvPr id="21" name="矩形 20" title=""/>
          <p:cNvSpPr/>
          <p:nvPr>
            <p:custDataLst>
              <p:tags r:id="rId7"/>
            </p:custDataLst>
          </p:nvPr>
        </p:nvSpPr>
        <p:spPr>
          <a:xfrm>
            <a:off x="941070" y="797560"/>
            <a:ext cx="1056513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mtClean="0">
                <a:solidFill>
                  <a:schemeClr val="dk1"/>
                </a:solidFill>
                <a:latin typeface="隶书" panose="02010509060101010101" pitchFamily="49" charset="-122"/>
                <a:ea typeface="Adobe 楷体 Std R" panose="02020400000000000000" pitchFamily="18" charset="-122"/>
                <a:cs typeface="隶书" panose="02010509060101010101" pitchFamily="49" charset="-122"/>
              </a:rPr>
              <a:t>    </a:t>
            </a:r>
            <a:r>
              <a:rPr lang="zh-CN" altLang="en-US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尽管相会的时间极其短暂，但只要双方真地相爱，坚定不移，则年年必有此会，这是无尽期的爱，永恒的爱</a:t>
            </a:r>
            <a:r>
              <a:rPr lang="en-US" altLang="zh-CN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.</a:t>
            </a:r>
            <a:endParaRPr lang="en-US" altLang="zh-CN" sz="3200" b="1" smtClean="0">
              <a:solidFill>
                <a:schemeClr val="dk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而人间夫妻即使朝朝暮暮形影不离，也终有生离死别之日，以此永恒的爱与人间有尽期的爱相比，非“胜却无数”的吗</a:t>
            </a:r>
            <a:r>
              <a:rPr lang="en-US" altLang="zh-CN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?</a:t>
            </a:r>
            <a:r>
              <a:rPr lang="zh-CN" altLang="en-US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这就是短暂与永恒的证法。</a:t>
            </a:r>
            <a:endParaRPr lang="zh-CN" altLang="en-US" sz="3200" b="1" smtClean="0">
              <a:solidFill>
                <a:schemeClr val="dk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3200" b="1" smtClean="0">
                <a:solidFill>
                  <a:schemeClr val="dk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至此，词的主旨已升华到了一个哲理的高度。“多情自古伤离别”是人之常情，而秦观的这两句名句揭示了爱的真谛。</a:t>
            </a:r>
            <a:endParaRPr lang="zh-CN" altLang="en-US" sz="3200" b="1" smtClean="0">
              <a:solidFill>
                <a:schemeClr val="dk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9" name="图片 48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r="75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矩形 49" title=""/>
          <p:cNvSpPr/>
          <p:nvPr>
            <p:custDataLst>
              <p:tags r:id="rId5"/>
            </p:custDataLst>
          </p:nvPr>
        </p:nvSpPr>
        <p:spPr>
          <a:xfrm>
            <a:off x="635" y="-144780"/>
            <a:ext cx="12192000" cy="6858000"/>
          </a:xfrm>
          <a:prstGeom prst="rect">
            <a:avLst/>
          </a:prstGeom>
          <a:solidFill>
            <a:srgbClr val="EEEDEB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215" y="1122680"/>
            <a:ext cx="9834880" cy="345440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8"/>
            </p:custDataLst>
          </p:nvPr>
        </p:nvSpPr>
        <p:spPr bwMode="auto">
          <a:xfrm>
            <a:off x="2625090" y="485140"/>
            <a:ext cx="663702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赏析“柔情似水”“佳期如梦”</a:t>
            </a:r>
            <a:endParaRPr kumimoji="1"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615" y="780415"/>
            <a:ext cx="2719705" cy="607695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509270" y="477520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</a:rPr>
              <a:t>品读诗句</a:t>
            </a:r>
            <a:endParaRPr lang="zh-CN" altLang="en-US" sz="3600" b="1">
              <a:solidFill>
                <a:srgbClr val="1F2DA8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1834515" y="1629410"/>
            <a:ext cx="10156825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440"/>
              </a:lnSpc>
            </a:pPr>
            <a:r>
              <a:rPr lang="zh-CN" altLang="en-US" sz="3200" b="1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柔情似水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运用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的修辞，侧重写</a:t>
            </a:r>
            <a:r>
              <a:rPr lang="zh-CN" altLang="en-US" sz="3200" b="1" u="sng">
                <a:solidFill>
                  <a:srgbClr val="5403C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情态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将两人之间的柔情蜜意比作潺潺的流水，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写出了其爱情的纯洁缠绵。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且“似水”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照应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“银汉迢迢”，即景设喻，十分自然。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1834515" y="3734435"/>
            <a:ext cx="9938385" cy="191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740"/>
              </a:lnSpc>
            </a:pPr>
            <a:r>
              <a:rPr lang="zh-CN" altLang="en-US" sz="3200" b="1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</a:rPr>
              <a:t>佳期如梦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：</a:t>
            </a:r>
            <a:r>
              <a:rPr lang="zh-CN" altLang="en-US" sz="3200" b="1">
                <a:latin typeface="微软雅黑" panose="020b0503020204020204" charset="-122"/>
                <a:ea typeface="微软雅黑"/>
              </a:rPr>
              <a:t>运用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        </a:t>
            </a:r>
            <a:r>
              <a:rPr lang="zh-CN" altLang="en-US" sz="3200" b="1">
                <a:latin typeface="微软雅黑" panose="020b0503020204020204" charset="-122"/>
                <a:ea typeface="微软雅黑"/>
              </a:rPr>
              <a:t>的修辞，侧重写</a:t>
            </a:r>
            <a:r>
              <a:rPr lang="zh-CN" altLang="en-US" sz="3200" b="1" u="sng">
                <a:solidFill>
                  <a:srgbClr val="5403C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心态</a:t>
            </a:r>
            <a:r>
              <a:rPr lang="zh-CN" altLang="en-US" sz="3200" b="1">
                <a:latin typeface="微软雅黑" panose="020b0503020204020204" charset="-122"/>
                <a:ea typeface="微软雅黑"/>
              </a:rPr>
              <a:t>，将两人见面的短暂时光比作梦，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写出了佳期幽会的短暂与美好。</a:t>
            </a:r>
            <a:r>
              <a:rPr lang="zh-CN" altLang="en-US" sz="3200" b="1">
                <a:latin typeface="微软雅黑" panose="020b0503020204020204" charset="-122"/>
                <a:ea typeface="微软雅黑"/>
              </a:rPr>
              <a:t>这不舍得恋恋之情，将二人得浓情蜜意渲染到了极致。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4"/>
            </p:custDataLst>
          </p:nvPr>
        </p:nvSpPr>
        <p:spPr>
          <a:xfrm>
            <a:off x="4879340" y="1689100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4879340" y="3869055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highlight>
                  <a:srgbClr val="FFFF00"/>
                </a:highlight>
                <a:latin typeface="微软雅黑" panose="020b0503020204020204" charset="-122"/>
                <a:ea typeface="微软雅黑"/>
                <a:sym typeface="+mn-ea"/>
              </a:rPr>
              <a:t>比喻</a:t>
            </a:r>
            <a:endParaRPr lang="zh-CN" altLang="en-US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highlight>
                <a:srgbClr val="FFFF00"/>
              </a:highlight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5" name="Text Box 4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3080" y="1951355"/>
            <a:ext cx="17319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坚贞不渝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地久天长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永恒的爱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8676" name="Text Box 5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84645" y="1951355"/>
            <a:ext cx="29670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虽形影不离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但终有生离死别之日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</a:rPr>
              <a:t>有尽期的爱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8677" name="Text Box 6" title="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85509" y="2505467"/>
            <a:ext cx="1800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胜却无数</a:t>
            </a:r>
            <a:endParaRPr lang="zh-CN" altLang="en-US" sz="2400">
              <a:solidFill>
                <a:srgbClr val="5403C2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8678" name="Rectangle 7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4210" y="5457825"/>
            <a:ext cx="110712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明人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沈际飞评价说：“世人咏七夕，往往以双星会少离多为恨，而此词</a:t>
            </a:r>
            <a:r>
              <a:rPr lang="zh-CN" altLang="en-US" sz="2800" b="1">
                <a:solidFill>
                  <a:srgbClr val="1F2DA8"/>
                </a:solidFill>
                <a:latin typeface="微软雅黑" panose="020b0503020204020204" charset="-122"/>
                <a:ea typeface="微软雅黑"/>
              </a:rPr>
              <a:t>独谓情长不在朝暮，化腐朽为神奇！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” 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30726" name="文本框 14351" title="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65565" y="146052"/>
            <a:ext cx="53879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r>
              <a:rPr lang="zh-CN" altLang="en-US" sz="3600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找出下阕议论性的语句</a:t>
            </a:r>
            <a:endParaRPr lang="zh-CN" altLang="en-US" sz="3600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8" name="AutoShape 2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53080" y="791210"/>
            <a:ext cx="6680200" cy="1003935"/>
          </a:xfrm>
          <a:prstGeom prst="wave">
            <a:avLst>
              <a:gd name="adj1" fmla="val 9157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两情若是久长时，又岂在朝朝暮暮。</a:t>
            </a:r>
            <a:endParaRPr kumimoji="1" lang="zh-CN" altLang="en-US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" name="矩形 2" title=""/>
          <p:cNvSpPr/>
          <p:nvPr>
            <p:custDataLst>
              <p:tags r:id="rId9"/>
            </p:custDataLst>
          </p:nvPr>
        </p:nvSpPr>
        <p:spPr>
          <a:xfrm>
            <a:off x="664210" y="3519805"/>
            <a:ext cx="1086358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lnSpc>
                <a:spcPts val="3600"/>
              </a:lnSpc>
              <a:spcBef>
                <a:spcPct val="0"/>
              </a:spcBef>
              <a:spcAft>
                <a:spcPts val="2400"/>
              </a:spcAft>
              <a:buSzTx/>
            </a:pP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词人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运用</a:t>
            </a:r>
            <a:r>
              <a:rPr lang="en-US" altLang="zh-CN" sz="2800" b="1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的修辞手法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，将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自己的爱情升华到崇高的精神境界：爱情要经得起长久分离的考验，只要能彼此真诚相爱，即使终年天各一方，也比朝夕相伴的庸俗情趣可贵得多。体现出了词人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旷达的情怀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纯真的理想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4" name="矩形 3" title=""/>
          <p:cNvSpPr/>
          <p:nvPr>
            <p:custDataLst>
              <p:tags r:id="rId10"/>
            </p:custDataLst>
          </p:nvPr>
        </p:nvSpPr>
        <p:spPr>
          <a:xfrm>
            <a:off x="5405279" y="4874086"/>
            <a:ext cx="42468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对忠贞不渝爱情的向往</a:t>
            </a:r>
            <a:endParaRPr lang="zh-CN" altLang="en-US" sz="3200" b="1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3053080" y="3519805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反问</a:t>
            </a:r>
            <a:endParaRPr lang="zh-CN" altLang="en-US" sz="3200" b="1">
              <a:solidFill>
                <a:srgbClr val="C00000"/>
              </a:solidFill>
              <a:highlight>
                <a:srgbClr val="FFFF00"/>
              </a:highlight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0502900" y="11734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1"/>
      <p:bldP spid="28677" grpId="2"/>
      <p:bldP spid="28678" grpId="3"/>
      <p:bldP spid="8" grpId="4"/>
      <p:bldP spid="3" grpId="0"/>
      <p:bldP spid="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TextBox 20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24150" y="3335870"/>
            <a:ext cx="1030288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0">
              <a:latin typeface="黑体" panose="02010609060101010101" charset="-122"/>
              <a:ea typeface="微软雅黑"/>
            </a:endParaRPr>
          </a:p>
        </p:txBody>
      </p:sp>
      <p:sp>
        <p:nvSpPr>
          <p:cNvPr id="12307" name="文本框 12306" title=""/>
          <p:cNvSpPr txBox="1"/>
          <p:nvPr>
            <p:custDataLst>
              <p:tags r:id="rId4"/>
            </p:custDataLst>
          </p:nvPr>
        </p:nvSpPr>
        <p:spPr>
          <a:xfrm>
            <a:off x="5241290" y="903605"/>
            <a:ext cx="3009265" cy="5194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化无形为有形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2308" name="文本框 12307" title=""/>
          <p:cNvSpPr txBox="1"/>
          <p:nvPr>
            <p:custDataLst>
              <p:tags r:id="rId5"/>
            </p:custDataLst>
          </p:nvPr>
        </p:nvSpPr>
        <p:spPr>
          <a:xfrm>
            <a:off x="5007610" y="1700530"/>
            <a:ext cx="3368675" cy="953135"/>
          </a:xfrm>
          <a:prstGeom prst="rect">
            <a:avLst/>
          </a:prstGeom>
          <a:noFill/>
          <a:ln w="9525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以虚拟实，亦真亦幻，情长梦短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2309" name="文本框 12308" title=""/>
          <p:cNvSpPr txBox="1"/>
          <p:nvPr>
            <p:custDataLst>
              <p:tags r:id="rId6"/>
            </p:custDataLst>
          </p:nvPr>
        </p:nvSpPr>
        <p:spPr>
          <a:xfrm>
            <a:off x="5066030" y="2740660"/>
            <a:ext cx="3441065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千般不舍，万般凄楚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2310" name="文本框 12309" title=""/>
          <p:cNvSpPr txBox="1"/>
          <p:nvPr>
            <p:custDataLst>
              <p:tags r:id="rId7"/>
            </p:custDataLst>
          </p:nvPr>
        </p:nvSpPr>
        <p:spPr>
          <a:xfrm>
            <a:off x="5066030" y="3860800"/>
            <a:ext cx="3440430" cy="105600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真情长存，不在朝暮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  <a:p>
            <a:pPr algn="l">
              <a:buClrTx/>
              <a:buSzTx/>
              <a:buFontTx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/>
                <a:cs typeface="+mn-ea"/>
              </a:rPr>
              <a:t>真爱永恒，天涯比邻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12311" name="右大括号 12310" title=""/>
          <p:cNvSpPr/>
          <p:nvPr>
            <p:custDataLst>
              <p:tags r:id="rId8"/>
            </p:custDataLst>
          </p:nvPr>
        </p:nvSpPr>
        <p:spPr bwMode="auto">
          <a:xfrm>
            <a:off x="8494395" y="1263650"/>
            <a:ext cx="335915" cy="3426460"/>
          </a:xfrm>
          <a:prstGeom prst="rightBrace">
            <a:avLst>
              <a:gd name="adj1" fmla="val 73120"/>
              <a:gd name="adj2" fmla="val 49403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2312" name="文本框 12311" title="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064933" y="2000407"/>
            <a:ext cx="613410" cy="266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FF"/>
                </a:solidFill>
                <a:latin typeface="微软雅黑" panose="020b0503020204020204" charset="-122"/>
                <a:ea typeface="微软雅黑"/>
              </a:rPr>
              <a:t>化短暂为永恒</a:t>
            </a:r>
            <a:endParaRPr lang="zh-CN" altLang="en-US" sz="2800">
              <a:solidFill>
                <a:srgbClr val="3333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753" name="流程图: 可选过程 12317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120336" y="1845733"/>
            <a:ext cx="541338" cy="25908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1151890" y="903605"/>
            <a:ext cx="3856990" cy="479552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柔情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似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水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佳期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如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梦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忍顾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鹊桥归路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两情若是久长时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defRPr/>
            </a:pP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ea"/>
              </a:rPr>
              <a:t>又岂在朝朝暮暮</a:t>
            </a:r>
            <a:endParaRPr lang="zh-CN" altLang="en-US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+mn-ea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1032510" y="262255"/>
            <a:ext cx="18084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/>
              </a:rPr>
              <a:t>小结下阕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/>
      <p:bldP spid="12308" grpId="1"/>
      <p:bldP spid="12309" grpId="2"/>
      <p:bldP spid="12310" grpId="3"/>
      <p:bldP spid="12312" grpId="4"/>
      <p:bldP spid="31753" gr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"/>
          <a:stretch>
            <a:fillRect/>
          </a:stretch>
        </p:blipFill>
        <p:spPr bwMode="auto">
          <a:xfrm>
            <a:off x="-3150" y="-10160"/>
            <a:ext cx="123113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 title=""/>
          <p:cNvSpPr/>
          <p:nvPr>
            <p:custDataLst>
              <p:tags r:id="rId5"/>
            </p:custDataLst>
          </p:nvPr>
        </p:nvSpPr>
        <p:spPr>
          <a:xfrm>
            <a:off x="619125" y="1587500"/>
            <a:ext cx="6515100" cy="3950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4300"/>
              </a:lnSpc>
            </a:pPr>
            <a:r>
              <a:rPr lang="zh-CN" altLang="en-US" sz="2800" b="1" smtClean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本词借</a:t>
            </a:r>
            <a:r>
              <a:rPr lang="zh-CN" altLang="en-US" sz="3200" b="1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牛郎织女悲欢离合的神话故事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3200" b="1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上片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写</a:t>
            </a:r>
            <a:r>
              <a:rPr lang="zh-CN" altLang="en-US" sz="3200" b="1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佳期相会的盛况，下片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写依依惜别的难舍，使哀乐</a:t>
            </a:r>
            <a:r>
              <a:rPr lang="zh-CN" altLang="en-US" sz="3200" b="1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交织，熔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抒情议论</a:t>
            </a:r>
            <a:r>
              <a:rPr lang="zh-CN" altLang="en-US" sz="3200" b="1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于一炉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。表达了作者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对朝欢暮乐庸俗生活的否定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对天长地久忠贞爱情的歌颂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寄寓了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自己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真挚纯洁、坚贞美好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的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爱情观</a:t>
            </a:r>
            <a:r>
              <a:rPr lang="zh-CN" altLang="en-US" sz="3200" b="1" smtClean="0">
                <a:solidFill>
                  <a:srgbClr val="333333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1287170" y="574776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660066"/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4000" b="1">
              <a:solidFill>
                <a:srgbClr val="660066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59" y="470488"/>
            <a:ext cx="792191" cy="849237"/>
          </a:xfrm>
          <a:prstGeom prst="rect">
            <a:avLst/>
          </a:prstGeom>
        </p:spPr>
      </p:pic>
      <p:pic>
        <p:nvPicPr>
          <p:cNvPr id="9" name="Picture 2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66000" y="1363347"/>
            <a:ext cx="4826000" cy="482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sp>
        <p:nvSpPr>
          <p:cNvPr id="16387" name="文本占位符 16386" title=""/>
          <p:cNvSpPr>
            <a:spLocks noGrp="1"/>
          </p:cNvSpPr>
          <p:nvPr>
            <p:ph type="body" idx="4294967295"/>
            <p:custDataLst>
              <p:tags r:id="rId5"/>
            </p:custDataLst>
          </p:nvPr>
        </p:nvSpPr>
        <p:spPr>
          <a:xfrm>
            <a:off x="643890" y="904875"/>
            <a:ext cx="10904855" cy="5257800"/>
          </a:xfrm>
        </p:spPr>
        <p:txBody>
          <a:bodyPr>
            <a:noAutofit/>
          </a:bodyPr>
          <a:lstStyle>
            <a:lvl1pPr marL="457200" indent="-457200" algn="l" rtl="0" eaLnBrk="0" fontAlgn="base" hangingPunct="0">
              <a:spcBef>
                <a:spcPts val="13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rtl="0" eaLnBrk="0" fontAlgn="base" hangingPunct="0">
              <a:spcBef>
                <a:spcPts val="13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rtl="0" eaLnBrk="0" fontAlgn="base" hangingPunct="0">
              <a:spcBef>
                <a:spcPts val="13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rtl="0" eaLnBrk="0" fontAlgn="base" hangingPunct="0">
              <a:spcBef>
                <a:spcPts val="13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ts val="13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 defTabSz="914400">
              <a:spcBef>
                <a:spcPts val="100"/>
              </a:spcBef>
              <a:buClrTx/>
              <a:buSzTx/>
              <a:buFontTx/>
            </a:pPr>
            <a:r>
              <a:rPr lang="en-US" sz="4000">
                <a:solidFill>
                  <a:srgbClr val="C00000"/>
                </a:solidFill>
                <a:latin typeface="隶书" panose="02010509060101010101" pitchFamily="49" charset="-122"/>
                <a:ea typeface="楷体" panose="02010609060101010101" charset="-122"/>
                <a:cs typeface="隶书" panose="02010509060101010101" pitchFamily="49" charset="-122"/>
                <a:sym typeface="+mn-ea"/>
              </a:rPr>
              <a:t>  </a:t>
            </a:r>
            <a:r>
              <a:rPr lang="en-US" sz="4000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  <a:cs typeface="隶书" panose="02010509060101010101" pitchFamily="49" charset="-122"/>
                <a:sym typeface="+mn-ea"/>
              </a:rPr>
              <a:t>一对苦苦等待的爱人，让我们感受了爱的唯美、情的永恒。</a:t>
            </a:r>
            <a:endParaRPr lang="en-US" sz="4000">
              <a:solidFill>
                <a:srgbClr val="5403C2"/>
              </a:solidFill>
              <a:latin typeface="方正粗黑宋简体" panose="02000000000000000000" charset="-122"/>
              <a:ea typeface="方正粗黑宋简体" panose="02000000000000000000" charset="-122"/>
              <a:cs typeface="隶书" panose="02010509060101010101" pitchFamily="49" charset="-122"/>
              <a:sym typeface="+mn-ea"/>
            </a:endParaRPr>
          </a:p>
          <a:p>
            <a:pPr marL="0" lvl="0" algn="l" defTabSz="914400">
              <a:spcBef>
                <a:spcPts val="100"/>
              </a:spcBef>
              <a:buClrTx/>
              <a:buSzTx/>
              <a:buFontTx/>
            </a:pPr>
            <a:r>
              <a:rPr lang="en-US" sz="4000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  <a:cs typeface="隶书" panose="02010509060101010101" pitchFamily="49" charset="-122"/>
                <a:sym typeface="+mn-ea"/>
              </a:rPr>
              <a:t>　一场朝暮期盼的相聚，也让我们品茗了爱的坚贞、人生的真谛。</a:t>
            </a:r>
            <a:endParaRPr lang="en-US" sz="4000">
              <a:solidFill>
                <a:srgbClr val="5403C2"/>
              </a:solidFill>
              <a:latin typeface="方正粗黑宋简体" panose="02000000000000000000" charset="-122"/>
              <a:ea typeface="方正粗黑宋简体" panose="02000000000000000000" charset="-122"/>
              <a:cs typeface="隶书" panose="02010509060101010101" pitchFamily="49" charset="-122"/>
              <a:sym typeface="+mn-ea"/>
            </a:endParaRPr>
          </a:p>
          <a:p>
            <a:pPr marL="0" lvl="0" algn="l" defTabSz="914400">
              <a:spcBef>
                <a:spcPts val="100"/>
              </a:spcBef>
              <a:buClrTx/>
              <a:buSzTx/>
              <a:buFontTx/>
            </a:pPr>
            <a:r>
              <a:rPr lang="en-US" sz="4000">
                <a:solidFill>
                  <a:srgbClr val="5403C2"/>
                </a:solidFill>
                <a:latin typeface="方正粗黑宋简体" panose="02000000000000000000" charset="-122"/>
                <a:ea typeface="方正粗黑宋简体" panose="02000000000000000000" charset="-122"/>
                <a:cs typeface="隶书" panose="02010509060101010101" pitchFamily="49" charset="-122"/>
                <a:sym typeface="+mn-ea"/>
              </a:rPr>
              <a:t>　而一段荡气回肠的传说，更让我们涵咏了中国文化的绵延悠长。</a:t>
            </a:r>
            <a:endParaRPr lang="en-US" sz="4000">
              <a:solidFill>
                <a:srgbClr val="5403C2"/>
              </a:solidFill>
              <a:latin typeface="方正粗黑宋简体" panose="02000000000000000000" charset="-122"/>
              <a:ea typeface="方正粗黑宋简体" panose="02000000000000000000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5" name="标题 1" title="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478155" y="2463165"/>
            <a:ext cx="10949940" cy="1152525"/>
          </a:xfrm>
        </p:spPr>
        <p:txBody>
          <a:bodyPr vert="horz" wrap="square" anchor="ctr">
            <a:noAutofit/>
          </a:bodyPr>
          <a:lstStyle/>
          <a:p>
            <a:pPr algn="just">
              <a:lnSpc>
                <a:spcPts val="4840"/>
              </a:lnSpc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关于爱情，舒婷在她的诗歌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神女峰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中提到了另一种与此截然不同的爱情观，她是这样说的：“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与其在悬崖展览千年，不如在爱人的肩头痛哭一晚！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”用比较通俗的话来讲，就是“不求天长地久，只求曾经拥有。”对比秦观的“</a:t>
            </a:r>
            <a:r>
              <a:rPr lang="zh-CN" altLang="en-US" sz="3200" b="1">
                <a:solidFill>
                  <a:srgbClr val="060A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两情若是久长时，又岂在朝朝暮暮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”，同学们更赞赏哪一种观点呢？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 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8592" t="-1" r="29429" b="64139"/>
          <a:stretch>
            <a:fillRect/>
          </a:stretch>
        </p:blipFill>
        <p:spPr>
          <a:xfrm>
            <a:off x="1" y="5531011"/>
            <a:ext cx="7391400" cy="1326989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l="8592" t="-1" r="29429" b="64139"/>
          <a:stretch>
            <a:fillRect/>
          </a:stretch>
        </p:blipFill>
        <p:spPr>
          <a:xfrm flipH="1">
            <a:off x="4800599" y="5531010"/>
            <a:ext cx="7391400" cy="1326989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4033520" y="387350"/>
            <a:ext cx="4853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60AC0"/>
                </a:solidFill>
                <a:latin typeface="微软雅黑" panose="020b0503020204020204" charset="-122"/>
                <a:ea typeface="微软雅黑"/>
              </a:rPr>
              <a:t>思考探讨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49" name="矩形 2" title=""/>
          <p:cNvSpPr/>
          <p:nvPr>
            <p:custDataLst>
              <p:tags r:id="rId3"/>
            </p:custDataLst>
          </p:nvPr>
        </p:nvSpPr>
        <p:spPr>
          <a:xfrm>
            <a:off x="743585" y="1070610"/>
            <a:ext cx="107048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en-US" alt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两者提倡的都是一种纯洁的爱，这样的爱情都是美好的，无所谓对错。 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舒婷诗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倡导的是一种轰轰烈烈的爱，敢于冲破世俗枷锁的爱。这是一种感性之爱，充满激情，但是缺乏理性。 </a:t>
            </a:r>
            <a:endParaRPr lang="en-US" altLang="zh-CN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秦观词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倡导的是一种超凡脱俗的心灵之爱。此爱圣洁无比，是一种理性与感性结合的爱：因为深爱，所以选择坚守；因为坚守，所以爱得深刻。 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8592" t="-1" r="29429" b="64139"/>
          <a:stretch>
            <a:fillRect/>
          </a:stretch>
        </p:blipFill>
        <p:spPr>
          <a:xfrm>
            <a:off x="1" y="5531011"/>
            <a:ext cx="7391400" cy="1326989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l="8592" t="-1" r="29429" b="64139"/>
          <a:stretch>
            <a:fillRect/>
          </a:stretch>
        </p:blipFill>
        <p:spPr>
          <a:xfrm flipH="1">
            <a:off x="4800599" y="5531010"/>
            <a:ext cx="7391400" cy="132698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12204700" cy="685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2" name="TextBox 1" title=""/>
          <p:cNvSpPr txBox="1"/>
          <p:nvPr>
            <p:custDataLst>
              <p:tags r:id="rId5"/>
            </p:custDataLst>
          </p:nvPr>
        </p:nvSpPr>
        <p:spPr>
          <a:xfrm>
            <a:off x="742278" y="1470012"/>
            <a:ext cx="1085857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七夕节，又称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七巧节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七姐节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女儿节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乞巧节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七娘会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七夕祭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牛公牛婆日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巧夕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等，是中国民间的传统节日。七夕节由星宿崇拜衍化而来，为传统意义上的七姐诞，因拜祭“七姐”活动在七月七晚上举行，故名“七夕”。</a:t>
            </a:r>
            <a:endParaRPr lang="zh-CN" altLang="en-US" sz="32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拜七姐，祈福许愿、乞求巧艺、坐看牵牛织女星、祈祷姻缘、储七夕水等，是七夕的传统习俗。经历史发展，七夕被赋予了“牛郎织女”的美丽爱情传说，使其成为了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象征爱情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的节日，从而被认为是中国最具浪漫色彩的传统节日，在当代更是产生了</a:t>
            </a:r>
            <a:r>
              <a:rPr lang="zh-CN" altLang="en-US" sz="32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“中国情人节”</a:t>
            </a:r>
            <a:r>
              <a:rPr lang="zh-CN" altLang="en-US" sz="32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的文化含义。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TextBox 5" title=""/>
          <p:cNvSpPr txBox="1"/>
          <p:nvPr>
            <p:custDataLst>
              <p:tags r:id="rId6"/>
            </p:custDataLst>
          </p:nvPr>
        </p:nvSpPr>
        <p:spPr>
          <a:xfrm>
            <a:off x="1904971" y="476229"/>
            <a:ext cx="6858048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865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</a:t>
            </a:r>
            <a:r>
              <a:rPr lang="zh-CN" altLang="en-US" sz="5865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浪漫七夕节</a:t>
            </a:r>
            <a:endParaRPr lang="zh-CN" altLang="en-US" sz="5865" b="1" smtClean="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>
    <p:circl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="0">
  <p:cSld name="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7" name="后起之秀原创课件" title=""/>
          <p:cNvSpPr>
            <a:spLocks noGrp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349885" y="207645"/>
            <a:ext cx="11601450" cy="6062980"/>
          </a:xfrm>
        </p:spPr>
        <p:txBody>
          <a:bodyPr vert="horz" wrap="square" anchor="t">
            <a:noAutofit/>
          </a:bodyPr>
          <a:lstStyle/>
          <a:p>
            <a:pPr marL="0" indent="0" eaLnBrk="1" hangingPunct="1">
              <a:lnSpc>
                <a:spcPct val="20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关于爱情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执子之手，与子偕老。（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诗经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凄凄复凄凄，嫁娶不须啼；愿得一心人，白头不相离。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                                      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（卓文君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白头吟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》》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）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不在乎天长地久，只在乎曾经拥有。（广告词）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宁愿坐在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自行车上欢笑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，也不愿坐在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宝马车里哭泣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>
              <a:lnSpc>
                <a:spcPts val="496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                                               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（网络语）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8592" t="-1" r="29429" b="64139"/>
          <a:stretch>
            <a:fillRect/>
          </a:stretch>
        </p:blipFill>
        <p:spPr>
          <a:xfrm>
            <a:off x="0" y="5439660"/>
            <a:ext cx="8591550" cy="141834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6"/>
            </p:custDataLst>
          </p:nvPr>
        </p:nvSpPr>
        <p:spPr>
          <a:xfrm>
            <a:off x="3896995" y="219710"/>
            <a:ext cx="4044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60AC0"/>
                </a:solidFill>
                <a:latin typeface="微软雅黑" panose="020b0503020204020204" charset="-122"/>
                <a:ea typeface="微软雅黑"/>
              </a:rPr>
              <a:t>素材积累</a:t>
            </a:r>
            <a:endParaRPr lang="zh-CN" altLang="en-US" sz="4000" b="1">
              <a:solidFill>
                <a:srgbClr val="060AC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1" name="后起之秀原创课件" title=""/>
          <p:cNvSpPr txBox="1"/>
          <p:nvPr>
            <p:custDataLst>
              <p:tags r:id="rId3"/>
            </p:custDataLst>
          </p:nvPr>
        </p:nvSpPr>
        <p:spPr>
          <a:xfrm>
            <a:off x="927116" y="90"/>
            <a:ext cx="10337768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spc="600">
                <a:gradFill>
                  <a:gsLst>
                    <a:gs pos="0">
                      <a:srgbClr val="1B6CA1"/>
                    </a:gs>
                    <a:gs pos="100000">
                      <a:srgbClr val="0C1032"/>
                    </a:gs>
                  </a:gsLst>
                  <a:lin ang="5400000" scaled="1"/>
                </a:gradFill>
                <a:latin typeface="方正粗黑宋简体" panose="02000000000000000000" charset="-122"/>
                <a:ea typeface="方正粗黑宋简体" panose="02000000000000000000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4000" b="1" spc="600">
                <a:solidFill>
                  <a:srgbClr val="060AC0"/>
                </a:solidFill>
                <a:latin typeface="微软雅黑" panose="020b0503020204020204" charset="-122"/>
                <a:ea typeface="微软雅黑"/>
                <a:cs typeface="+mj-cs"/>
                <a:sym typeface="宋体" panose="02010600030101010101" pitchFamily="2" charset="-122"/>
              </a:rPr>
              <a:t>中学生要树立正确的爱情观</a:t>
            </a:r>
            <a:endParaRPr lang="zh-CN" altLang="en-US" sz="4000" b="1" spc="600">
              <a:solidFill>
                <a:srgbClr val="060AC0"/>
              </a:solidFill>
              <a:latin typeface="微软雅黑" panose="020b0503020204020204" charset="-122"/>
              <a:ea typeface="微软雅黑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2772" name="后起之秀原创课件" title=""/>
          <p:cNvSpPr txBox="1"/>
          <p:nvPr>
            <p:custDataLst>
              <p:tags r:id="rId4"/>
            </p:custDataLst>
          </p:nvPr>
        </p:nvSpPr>
        <p:spPr>
          <a:xfrm>
            <a:off x="533546" y="1429235"/>
            <a:ext cx="10896314" cy="2694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1、伟大领袖毛泽东同志说：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青少年是早上八九点钟的太阳。读书时代是人生的黄金时代，成才的希望在这里播下种子，一生的事业在这里打下基础，生命的历程在这里开始飞跃。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zh-CN"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伟大文学家鲁迅说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Tahoma" panose="020b0604030504040204" pitchFamily="2" charset="0"/>
              </a:rPr>
              <a:t>“不能只为了爱——盲目的爱——而将自己别的人生要义全盘疏忽了。”</a:t>
            </a:r>
            <a:endParaRPr lang="zh-CN" altLang="en-US"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Tahoma" panose="020b0604030504040204" pitchFamily="2" charset="0"/>
            </a:endParaRPr>
          </a:p>
        </p:txBody>
      </p:sp>
      <p:sp>
        <p:nvSpPr>
          <p:cNvPr id="32774" name="后起之秀原创课件" title=""/>
          <p:cNvSpPr txBox="1"/>
          <p:nvPr>
            <p:custDataLst>
              <p:tags r:id="rId5"/>
            </p:custDataLst>
          </p:nvPr>
        </p:nvSpPr>
        <p:spPr>
          <a:xfrm>
            <a:off x="360680" y="4123055"/>
            <a:ext cx="10987405" cy="230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fontAlgn="auto">
              <a:lnSpc>
                <a:spcPts val="4060"/>
              </a:lnSpc>
            </a:pP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  3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、伟大教育家陶行知先生说过“</a:t>
            </a:r>
            <a:r>
              <a:rPr lang="zh-CN" altLang="en-US" sz="3200" b="1">
                <a:solidFill>
                  <a:srgbClr val="060A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爱情之酒甜而苦，两人喝是甘露，三人喝是酸醋，随便喝要中毒”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2775" name="New picture" title="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833100" y="12077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Bar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000">
                <a:solidFill>
                  <a:srgbClr val="FF0000"/>
                </a:solidFill>
              </a:rPr>
              <a:t>当堂练习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8445" y="381000"/>
            <a:ext cx="11505565" cy="6477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>
                <a:sym typeface="+mn-ea"/>
              </a:rPr>
              <a:t>1</a:t>
            </a:r>
            <a:r>
              <a:rPr sz="2800" b="1">
                <a:sym typeface="+mn-ea"/>
              </a:rPr>
              <a:t>.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 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揭示了爱情的真谛：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真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爱经得起分离的考验，即使天各一方，也比朝夕相伴的庸俗情趣可贵得多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”照应“银汉迢迢”，即景设喻，十分自然；“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”除言相会时间之短，还写出爱侣相会时的复杂心情；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”两句，通过“一”与“无数”的对比，赞叹牛郎织女每年一度的七夕相会胜似人间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长相厮守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写出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忠贞不渝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圣洁爱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情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可贵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”一句，写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天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河的辽阔，牛女相距之遥远，突出了相思之苦。“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”一句，含有无限惜别之情，含有无限辛酸眼泪。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93370" y="364490"/>
            <a:ext cx="11723370" cy="6022975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.“多情自古伤离别”是人之常情，而秦观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《鹊桥仙》中“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两句，却将这种常情升华到了一个哲理的高度，即短暂与永恒的辩证法。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.王勃《送杜少府之任蜀州》中说:“海内存知己,天涯若比邻”，秦观《鹊桥仙》中“ 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”两句与之有异曲同工之妙。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7.秦观《鹊桥仙》中“ </a:t>
            </a:r>
            <a:r>
              <a:rPr lang="en-US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”显示出织女的手艺何其精巧绝伦；“ </a:t>
            </a:r>
            <a:r>
              <a:rPr lang="en-US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”写那些闪亮的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流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星仿佛都传递着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牛郎织女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的离愁别恨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endParaRPr lang="en-US" altLang="en-US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64160" y="327025"/>
            <a:ext cx="11631930" cy="6477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>
                <a:sym typeface="+mn-ea"/>
              </a:rPr>
              <a:t>1</a:t>
            </a:r>
            <a:r>
              <a:rPr sz="2800" b="1">
                <a:sym typeface="+mn-ea"/>
              </a:rPr>
              <a:t>.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 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揭示了爱情的真谛：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真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爱经得起分离的考验，即使天各一方，也比朝夕相伴的庸俗情趣可贵得多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”照应“银汉迢迢”，即景设喻，十分自然；“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”除言相会时间之短，还写出爱侣相会时的复杂心情；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”两句，通过“一”与“无数”的对比，赞叹牛郎织女每年一度的七夕相会胜似人间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长相厮守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写出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忠贞不渝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圣洁爱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情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可贵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.秦观《鹊桥仙》中“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”一句，写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天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河的辽阔，牛女相距之遥远，突出了相思之苦。“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”一句，含有无限惜别之情，含有无限辛酸眼泪。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圆角矩形标注 6" title=""/>
          <p:cNvSpPr/>
          <p:nvPr>
            <p:custDataLst>
              <p:tags r:id="rId4"/>
            </p:custDataLst>
          </p:nvPr>
        </p:nvSpPr>
        <p:spPr>
          <a:xfrm>
            <a:off x="4389755" y="234950"/>
            <a:ext cx="5477510" cy="45529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两情若是久长时，又岂在朝朝暮暮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圆角矩形标注 1" title=""/>
          <p:cNvSpPr/>
          <p:nvPr>
            <p:custDataLst>
              <p:tags r:id="rId5"/>
            </p:custDataLst>
          </p:nvPr>
        </p:nvSpPr>
        <p:spPr>
          <a:xfrm>
            <a:off x="4669155" y="1640840"/>
            <a:ext cx="1962785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柔情似水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标注 3" title=""/>
          <p:cNvSpPr/>
          <p:nvPr>
            <p:custDataLst>
              <p:tags r:id="rId6"/>
            </p:custDataLst>
          </p:nvPr>
        </p:nvSpPr>
        <p:spPr>
          <a:xfrm>
            <a:off x="4116705" y="2213610"/>
            <a:ext cx="1979295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佳期如梦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圆角矩形标注 4" title=""/>
          <p:cNvSpPr/>
          <p:nvPr>
            <p:custDataLst>
              <p:tags r:id="rId7"/>
            </p:custDataLst>
          </p:nvPr>
        </p:nvSpPr>
        <p:spPr>
          <a:xfrm>
            <a:off x="4614545" y="3338195"/>
            <a:ext cx="5477510" cy="45529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金风玉露一相逢，便胜却人间无数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圆角矩形标注 5" title=""/>
          <p:cNvSpPr/>
          <p:nvPr>
            <p:custDataLst>
              <p:tags r:id="rId8"/>
            </p:custDataLst>
          </p:nvPr>
        </p:nvSpPr>
        <p:spPr>
          <a:xfrm>
            <a:off x="4614545" y="5050790"/>
            <a:ext cx="2551430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银汉迢迢暗度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圆角矩形标注 7" title=""/>
          <p:cNvSpPr/>
          <p:nvPr>
            <p:custDataLst>
              <p:tags r:id="rId9"/>
            </p:custDataLst>
          </p:nvPr>
        </p:nvSpPr>
        <p:spPr>
          <a:xfrm>
            <a:off x="7197725" y="5504815"/>
            <a:ext cx="2551430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忍顾鹊桥归路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47955" y="432435"/>
            <a:ext cx="11677650" cy="587438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.“多情自古伤离别”是人之常情，而秦观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《鹊桥仙》中“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</a:t>
            </a:r>
            <a:r>
              <a:rPr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两句，却将这种常情升华到了一个哲理的高度，即短暂与永恒的辩证法。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.王勃《送杜少府之任蜀州》中说:“海内存知己,天涯若比邻”，秦观《鹊桥仙》中“ 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  </a:t>
            </a:r>
            <a:r>
              <a:rPr lang="zh-CN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</a:t>
            </a:r>
            <a:r>
              <a:rPr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”两句与之有异曲同工之妙。</a:t>
            </a:r>
            <a:endParaRPr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2000"/>
              </a:spcBef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7.秦观《鹊桥仙》中“ </a:t>
            </a:r>
            <a:r>
              <a:rPr lang="en-US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   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”显示出织女的手艺何其精巧绝伦；“ </a:t>
            </a:r>
            <a:r>
              <a:rPr lang="en-US" sz="2800" b="1" u="sng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    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”写那些闪亮的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流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星仿佛都传递着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牛郎织女</a:t>
            </a: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的离愁别恨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endParaRPr lang="en-US" altLang="en-US" sz="28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标注 3" title=""/>
          <p:cNvSpPr/>
          <p:nvPr>
            <p:custDataLst>
              <p:tags r:id="rId4"/>
            </p:custDataLst>
          </p:nvPr>
        </p:nvSpPr>
        <p:spPr>
          <a:xfrm>
            <a:off x="4797425" y="4693285"/>
            <a:ext cx="1962785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纤云弄巧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圆角矩形标注 4" title=""/>
          <p:cNvSpPr/>
          <p:nvPr>
            <p:custDataLst>
              <p:tags r:id="rId5"/>
            </p:custDataLst>
          </p:nvPr>
        </p:nvSpPr>
        <p:spPr>
          <a:xfrm>
            <a:off x="2689860" y="5318125"/>
            <a:ext cx="1962785" cy="38798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飞星传恨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圆角矩形标注 6" title=""/>
          <p:cNvSpPr/>
          <p:nvPr>
            <p:custDataLst>
              <p:tags r:id="rId6"/>
            </p:custDataLst>
          </p:nvPr>
        </p:nvSpPr>
        <p:spPr>
          <a:xfrm>
            <a:off x="3931920" y="3141980"/>
            <a:ext cx="5477510" cy="45529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两情若是久长时，又岂在朝朝暮暮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圆角矩形标注 5" title=""/>
          <p:cNvSpPr/>
          <p:nvPr>
            <p:custDataLst>
              <p:tags r:id="rId7"/>
            </p:custDataLst>
          </p:nvPr>
        </p:nvSpPr>
        <p:spPr>
          <a:xfrm>
            <a:off x="932180" y="1172210"/>
            <a:ext cx="5477510" cy="455295"/>
          </a:xfrm>
          <a:prstGeom prst="wedgeRoundRectCallout">
            <a:avLst>
              <a:gd name="adj1" fmla="val -10982"/>
              <a:gd name="adj2" fmla="val 502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两情若是久长时，又岂在朝朝暮暮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New picture" title="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82300" y="12166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r="75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DEB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40" y="1613535"/>
            <a:ext cx="5556885" cy="5556885"/>
          </a:xfrm>
          <a:prstGeom prst="rect">
            <a:avLst/>
          </a:prstGeom>
        </p:spPr>
      </p:pic>
      <p:sp>
        <p:nvSpPr>
          <p:cNvPr id="2" name="矩形 1" title=""/>
          <p:cNvSpPr/>
          <p:nvPr>
            <p:custDataLst>
              <p:tags r:id="rId8"/>
            </p:custDataLst>
          </p:nvPr>
        </p:nvSpPr>
        <p:spPr>
          <a:xfrm>
            <a:off x="538480" y="1613535"/>
            <a:ext cx="9419590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ts val="5940"/>
              </a:lnSpc>
            </a:pPr>
            <a:r>
              <a:rPr 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1.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了解秦观、写作背景和七夕的相关知识，传承传统文化。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fontAlgn="auto">
              <a:lnSpc>
                <a:spcPts val="5940"/>
              </a:lnSpc>
            </a:pP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2.品味该词富有表现力的语言,感知其形象性，体会词中壮阔优美的意境。</a:t>
            </a:r>
            <a:endParaRPr lang="en-US" altLang="zh-CN" sz="3200" b="1">
              <a:solidFill>
                <a:schemeClr val="tx1">
                  <a:lumMod val="85000"/>
                  <a:lumOff val="1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fontAlgn="auto">
              <a:lnSpc>
                <a:spcPts val="5940"/>
              </a:lnSpc>
            </a:pPr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3.以短暂与永恒为欣赏要点，体会古人对爱情的态度，培养学生正确的爱情观。</a:t>
            </a:r>
            <a:endParaRPr lang="en-US" altLang="zh-CN" sz="3200" b="1">
              <a:solidFill>
                <a:schemeClr val="tx1">
                  <a:lumMod val="85000"/>
                  <a:lumOff val="1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4029075" y="751840"/>
            <a:ext cx="3629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5403C2"/>
                </a:solidFill>
                <a:latin typeface="微软雅黑" panose="020b0503020204020204" charset="-122"/>
                <a:ea typeface="微软雅黑"/>
              </a:rPr>
              <a:t>学习目标</a:t>
            </a:r>
            <a:endParaRPr lang="zh-CN" altLang="en-US" sz="4800" b="1">
              <a:solidFill>
                <a:srgbClr val="5403C2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r="75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5"/>
            </p:custDataLst>
          </p:nvPr>
        </p:nvSpPr>
        <p:spPr>
          <a:xfrm>
            <a:off x="226695" y="0"/>
            <a:ext cx="12192000" cy="6858000"/>
          </a:xfrm>
          <a:prstGeom prst="rect">
            <a:avLst/>
          </a:prstGeom>
          <a:solidFill>
            <a:srgbClr val="EEEDEB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1623060" y="1168400"/>
            <a:ext cx="6406515" cy="511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ts val="3560"/>
              </a:lnSpc>
              <a:buFont typeface="Wingdings" panose="05000000000000000000" pitchFamily="2" charset="2"/>
              <a:buNone/>
            </a:pPr>
            <a:r>
              <a:rPr lang="en-US" altLang="zh-CN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秦观（1049</a:t>
            </a:r>
            <a:r>
              <a:rPr lang="en-US" altLang="zh-CN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1100）北宋后期词人，</a:t>
            </a:r>
            <a:r>
              <a:rPr lang="zh-CN" altLang="en-US" sz="2800" b="1" spc="-15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字少游，又字太虚，号淮海居士</a:t>
            </a:r>
            <a:r>
              <a:rPr lang="zh-CN" altLang="en-US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高邮（今属江苏）人。神宗元丰八年进士及第。曾任秘书省正字，兼国史院编修。因政治上属于旧党，多次遭受打击，最后被贬到遥远的西南，死于放还途中。他长诗文，词更享有盛誉，被苏轼誉为“屈宋之才”（屈原宋玉）。秦观为</a:t>
            </a:r>
            <a:r>
              <a:rPr lang="zh-CN" altLang="en-US" sz="2800" b="1" spc="-15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苏门四学士之一（黄庭坚、晁补之、张耒)</a:t>
            </a:r>
            <a:r>
              <a:rPr lang="zh-CN" altLang="en-US" sz="2800" b="1" spc="-15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词作受苏轼影响，</a:t>
            </a:r>
            <a:r>
              <a:rPr lang="zh-CN" altLang="en-US" sz="2800" b="1" spc="-15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内容多写男女爱情，亦有伤感身世之作，风调凄迷幽婉，清丽曲雅，属婉约派。</a:t>
            </a:r>
            <a:endParaRPr lang="zh-CN" altLang="en-US" sz="2800" b="1" spc="-15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3345" y="2903124"/>
            <a:ext cx="2401072" cy="878021"/>
          </a:xfrm>
          <a:prstGeom prst="rect">
            <a:avLst/>
          </a:prstGeom>
        </p:spPr>
      </p:pic>
      <p:sp>
        <p:nvSpPr>
          <p:cNvPr id="6" name="矩形 5" title=""/>
          <p:cNvSpPr/>
          <p:nvPr>
            <p:custDataLst>
              <p:tags r:id="rId9"/>
            </p:custDataLst>
          </p:nvPr>
        </p:nvSpPr>
        <p:spPr>
          <a:xfrm>
            <a:off x="640105" y="2435973"/>
            <a:ext cx="675005" cy="18131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ctr"/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</a:rPr>
              <a:t>作者简介</a:t>
            </a:r>
            <a:endParaRPr lang="zh-CN" altLang="en-US" sz="3200" b="1">
              <a:solidFill>
                <a:srgbClr val="1F2DA8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337550" y="1260475"/>
            <a:ext cx="3723640" cy="537527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3740150" y="156210"/>
            <a:ext cx="2419350" cy="811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1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知</a:t>
            </a:r>
            <a:r>
              <a:rPr lang="en-US" altLang="zh-CN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</a:t>
            </a:r>
            <a:r>
              <a:rPr lang="en-US" altLang="zh-CN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论</a:t>
            </a:r>
            <a:r>
              <a:rPr lang="en-US" altLang="zh-CN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世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9" name="图片 4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r="75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矩形 49" title=""/>
          <p:cNvSpPr/>
          <p:nvPr>
            <p:custDataLst>
              <p:tags r:id="rId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DEB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62109"/>
            <a:ext cx="5093151" cy="516422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9"/>
            </p:custDataLst>
          </p:nvPr>
        </p:nvSpPr>
        <p:spPr>
          <a:xfrm>
            <a:off x="1024266" y="626186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800" b="1">
                <a:solidFill>
                  <a:srgbClr val="5403C2"/>
                </a:solidFill>
                <a:latin typeface="微软雅黑" panose="020b0503020204020204" charset="-122"/>
                <a:ea typeface="微软雅黑"/>
              </a:rPr>
              <a:t>创作背景</a:t>
            </a:r>
            <a:endParaRPr lang="zh-CN" altLang="en-US" sz="4800" b="1">
              <a:solidFill>
                <a:srgbClr val="5403C2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2" name="图片 5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00000">
            <a:off x="3939572" y="1032165"/>
            <a:ext cx="374481" cy="37354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661670" y="1701165"/>
            <a:ext cx="108686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/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此词是秦观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为寄情长沙义倡而作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写于湘南郴州，时间是宋哲宗绍圣四年（1097）的七夕。绍圣三年（1096）春，秦观从监处州酒税削秩编管郴州，长沙是必经之路。关于长沙义倡，洪迈《夷坚志补》卷二有较详细的叙述：“义倡者，长沙人也，不知其姓氏。家世倡籍，善讴，尤喜秦少游乐府，得一篇，辄手笔口咏不置”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秦观南迁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，取道长沙，访潭土风俗，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邂逅了这位艺妓。秦观观其姿容既美，出语真诚，遂亮明身份，艺妓又惊又喜，殷勤款待少游，遍歌淮海乐府。秦观与她缱绻数日，临别之际，艺妓表达了侍奉左右的心愿。秦观答应她，将来北归重逢，便是于飞之日。一别数年，秦观竟死于广西的藤县。艺妓行数百里为秦观吊孝，哀恸而死。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Box 2" title=""/>
          <p:cNvSpPr txBox="1"/>
          <p:nvPr>
            <p:custDataLst>
              <p:tags r:id="rId3"/>
            </p:custDataLst>
          </p:nvPr>
        </p:nvSpPr>
        <p:spPr>
          <a:xfrm>
            <a:off x="1626235" y="414655"/>
            <a:ext cx="10126980" cy="591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《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鹊桥仙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·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纤云弄巧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是</a:t>
            </a:r>
            <a:r>
              <a:rPr lang="zh-CN" altLang="en-US" sz="3200" b="1" u="sng" smtClean="0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宋代词人秦观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的词作。这是一首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的爱情</a:t>
            </a:r>
            <a:r>
              <a:rPr lang="zh-CN" altLang="en-US" sz="3200" b="1" smtClean="0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词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，借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的神话故事，讴歌了真挚、细腻、纯洁、坚贞的爱情。</a:t>
            </a:r>
            <a:endParaRPr lang="zh-CN" altLang="en-US" sz="3200" b="1" smtClean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上片写牛郎织女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，下片写他们的</a:t>
            </a:r>
            <a:r>
              <a:rPr lang="en-US" altLang="zh-CN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</a:t>
            </a:r>
            <a:r>
              <a:rPr lang="zh-CN" altLang="en-US" sz="32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全词哀乐交织，熔抒情与议论于一炉，融天上人间为一体，优美的形象与深沉的感情结合起来，起伏跌宕地讴歌了美好的爱情。此词用情深挚，立意高远，语言优美，议论自由流畅，通俗易懂，却又显得婉约蕴藉，余味无穷，尤其是末二句，使词的思想境界升华到一个崭新的高度，成为千古佳句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4"/>
            </p:custDataLst>
          </p:nvPr>
        </p:nvSpPr>
        <p:spPr>
          <a:xfrm>
            <a:off x="598783" y="602596"/>
            <a:ext cx="1085215" cy="5143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865" b="1" smtClean="0">
                <a:solidFill>
                  <a:srgbClr val="5403C2"/>
                </a:solidFill>
                <a:latin typeface="微软雅黑" panose="020b0503020204020204" charset="-122"/>
                <a:ea typeface="微软雅黑"/>
              </a:rPr>
              <a:t>诗词解说</a:t>
            </a:r>
            <a:endParaRPr lang="zh-CN" altLang="en-US" sz="5865" b="1" smtClean="0">
              <a:solidFill>
                <a:srgbClr val="5403C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2526665" y="1071245"/>
            <a:ext cx="1788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smtClean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咏七夕</a:t>
            </a:r>
            <a:endParaRPr lang="zh-CN" altLang="en-US" sz="3200" b="1" u="sng" smtClean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6296025" y="1071245"/>
            <a:ext cx="3060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</a:rPr>
              <a:t>牛郎织女悲欢离合</a:t>
            </a:r>
            <a:endParaRPr lang="zh-CN" altLang="en-US" sz="28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4578350" y="2288540"/>
            <a:ext cx="1171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聚会</a:t>
            </a:r>
            <a:endParaRPr lang="zh-CN" altLang="en-US" sz="3200" b="1" smtClean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8393430" y="2288540"/>
            <a:ext cx="1207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离别</a:t>
            </a:r>
            <a:endParaRPr lang="zh-CN" altLang="en-US" sz="3200" b="1" smtClean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2835" y="5203863"/>
            <a:ext cx="2209165" cy="1654137"/>
          </a:xfrm>
          <a:prstGeom prst="rect">
            <a:avLst/>
          </a:prstGeom>
        </p:spPr>
      </p:pic>
      <p:sp>
        <p:nvSpPr>
          <p:cNvPr id="8" name="矩形 7" title=""/>
          <p:cNvSpPr/>
          <p:nvPr>
            <p:custDataLst>
              <p:tags r:id="rId5"/>
            </p:custDataLst>
          </p:nvPr>
        </p:nvSpPr>
        <p:spPr>
          <a:xfrm>
            <a:off x="1696720" y="1450975"/>
            <a:ext cx="704723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概括上下片内容，并找出意象。</a:t>
            </a:r>
            <a:endParaRPr kumimoji="0" lang="en-US" altLang="zh-CN" sz="4000" b="0" i="0" u="sng" strike="noStrike" kern="1200" cap="none" spc="0" normalizeH="0" baseline="0" noProof="0">
              <a:ln w="11430"/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矩形 10" title=""/>
          <p:cNvSpPr/>
          <p:nvPr>
            <p:custDataLst>
              <p:tags r:id="rId6"/>
            </p:custDataLst>
          </p:nvPr>
        </p:nvSpPr>
        <p:spPr>
          <a:xfrm>
            <a:off x="2174875" y="2372360"/>
            <a:ext cx="6428740" cy="2306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sz="3600" spc="15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</a:rPr>
              <a:t>上片：</a:t>
            </a:r>
            <a:r>
              <a:rPr sz="3600" spc="15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  <a:sym typeface="+mn-ea"/>
              </a:rPr>
              <a:t>鹊桥相会</a:t>
            </a:r>
            <a:endParaRPr sz="3600" spc="15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</a:endParaRPr>
          </a:p>
          <a:p>
            <a:pPr algn="ctr" fontAlgn="auto">
              <a:lnSpc>
                <a:spcPct val="200000"/>
              </a:lnSpc>
            </a:pPr>
            <a:r>
              <a:rPr sz="3600" spc="15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</a:rPr>
              <a:t>下片：</a:t>
            </a:r>
            <a:r>
              <a:rPr lang="zh-CN" sz="3600" spc="15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</a:rPr>
              <a:t>鹊桥</a:t>
            </a:r>
            <a:r>
              <a:rPr sz="3600" spc="15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charset="-122"/>
              </a:rPr>
              <a:t>惜别</a:t>
            </a:r>
            <a:endParaRPr sz="3600" spc="15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楷体" panose="02010609060101010101" charset="-122"/>
            </a:endParaRPr>
          </a:p>
        </p:txBody>
      </p:sp>
      <p:sp>
        <p:nvSpPr>
          <p:cNvPr id="19" name="矩形 18" title=""/>
          <p:cNvSpPr/>
          <p:nvPr>
            <p:custDataLst>
              <p:tags r:id="rId7"/>
            </p:custDataLst>
          </p:nvPr>
        </p:nvSpPr>
        <p:spPr>
          <a:xfrm>
            <a:off x="1045537" y="5142451"/>
            <a:ext cx="1198880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1F2DA8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/>
              </a:rPr>
              <a:t>意象</a:t>
            </a:r>
            <a:endParaRPr lang="zh-CN" altLang="en-US" sz="4000" b="1" cap="all" spc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1F2DA8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TextBox 19" title=""/>
          <p:cNvSpPr txBox="1"/>
          <p:nvPr>
            <p:custDataLst>
              <p:tags r:id="rId8"/>
            </p:custDataLst>
          </p:nvPr>
        </p:nvSpPr>
        <p:spPr>
          <a:xfrm>
            <a:off x="2704464" y="5265463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纤云、飞星、银汉、金风、玉露</a:t>
            </a:r>
            <a:endParaRPr lang="zh-CN" altLang="en-US" sz="3200" b="1" smtClean="0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965" y="217805"/>
            <a:ext cx="5467985" cy="87820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852545" y="360045"/>
            <a:ext cx="4358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</a:rPr>
              <a:t>问题探究，自主学习</a:t>
            </a:r>
            <a:endParaRPr lang="zh-CN" altLang="en-US" sz="3600" b="1">
              <a:solidFill>
                <a:srgbClr val="1F2DA8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0179" name="内容占位符 50178" title=""/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462915" y="1318895"/>
            <a:ext cx="11266170" cy="4535170"/>
          </a:xfrm>
        </p:spPr>
        <p:txBody>
          <a:bodyPr>
            <a:normAutofit/>
          </a:bodyPr>
          <a:lstStyle/>
          <a:p>
            <a:pPr marL="0">
              <a:lnSpc>
                <a:spcPts val="3280"/>
              </a:lnSpc>
              <a:spcAft>
                <a:spcPct val="0"/>
              </a:spcAft>
              <a:buFontTx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运用</a:t>
            </a:r>
            <a:r>
              <a:rPr lang="en-US" altLang="zh-CN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</a:t>
            </a:r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手法</a:t>
            </a:r>
            <a:r>
              <a:rPr lang="zh-CN" altLang="en-US" sz="28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en-US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点出了那满天瑰丽的云霞也颇通人性。“</a:t>
            </a:r>
            <a:r>
              <a:rPr lang="zh-CN" altLang="en-US" sz="2800" b="1" u="sng" smtClean="0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纤云弄巧</a:t>
            </a:r>
            <a:r>
              <a:rPr lang="zh-CN" altLang="en-US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”表现织女织锦之精巧。</a:t>
            </a:r>
            <a:endParaRPr lang="zh-CN" altLang="en-US" sz="2800" b="1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marL="0">
              <a:lnSpc>
                <a:spcPts val="3280"/>
              </a:lnSpc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2800" b="1" u="sng" smtClean="0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飞星传恨</a:t>
            </a:r>
            <a:r>
              <a:rPr lang="zh-CN" altLang="en-US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”，“传”，</a:t>
            </a:r>
            <a:r>
              <a:rPr lang="zh-CN" altLang="en-US" sz="2800" b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拟人</a:t>
            </a:r>
            <a:r>
              <a:rPr lang="zh-CN" altLang="en-US" sz="28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，暗示了“星”的善解人意，说明连那穿梭太空的流星此时也在牛郎织女中间不断奔波，传递着缠绵情思，做起了信使的角色。它们也被牛郎织女的坚贞爱情所感动。</a:t>
            </a:r>
            <a:r>
              <a:rPr lang="zh-CN" altLang="en-US" sz="2800" b="1" smtClean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为他们相逢时那种悲喜交集的复杂心情渲染了气氛 。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zh-CN" altLang="en-US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AutoShape 2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37840" y="247650"/>
            <a:ext cx="6482715" cy="1071245"/>
          </a:xfrm>
          <a:prstGeom prst="horizontalScroll">
            <a:avLst>
              <a:gd name="adj" fmla="val 12500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赏析“</a:t>
            </a:r>
            <a:r>
              <a:rPr kumimoji="1"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纤云弄巧，飞星传恨</a:t>
            </a:r>
            <a:r>
              <a:rPr kumimoji="1"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kumimoji="1" lang="zh-CN" altLang="en-US" sz="36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814705" y="46037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</a:rPr>
              <a:t>品读诗句</a:t>
            </a:r>
            <a:endParaRPr lang="zh-CN" altLang="en-US" sz="3600" b="1">
              <a:solidFill>
                <a:srgbClr val="1F2DA8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内容占位符 50178" title=""/>
          <p:cNvSpPr>
            <a:spLocks noGrp="1" noChangeArrowheads="1"/>
          </p:cNvSpPr>
          <p:nvPr>
            <p:custDataLst>
              <p:tags r:id="rId7"/>
            </p:custDataLst>
          </p:nvPr>
        </p:nvSpPr>
        <p:spPr>
          <a:xfrm>
            <a:off x="304165" y="3909695"/>
            <a:ext cx="11584305" cy="15494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60"/>
              </a:lnSpc>
              <a:buFontTx/>
              <a:buNone/>
            </a:pPr>
            <a:r>
              <a:rPr lang="zh-CN" altLang="en-US" sz="24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</a:rPr>
              <a:t>     </a:t>
            </a:r>
            <a:r>
              <a:rPr lang="zh-CN" altLang="en-US" sz="2800" b="1" smtClean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这两句展示了七夕独有的抒情氛围，</a:t>
            </a:r>
            <a:r>
              <a:rPr lang="zh-CN" altLang="en-US" sz="2800" b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“巧”与“恨”将七夕人间“乞巧”的主题及“牛郎织女”故事的悲剧性点明，练达而凄美。</a:t>
            </a:r>
            <a:endParaRPr lang="zh-CN" altLang="en-US" sz="2800" b="1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>
              <a:lnSpc>
                <a:spcPts val="3160"/>
              </a:lnSpc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2800" b="1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zh-CN" altLang="en-US" sz="2800" b="1" smtClean="0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借牛郎和织女悲欢离合的故事，</a:t>
            </a:r>
            <a:r>
              <a:rPr lang="zh-CN" altLang="en-US" sz="2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歌颂了坚贞诚挚的爱情。</a:t>
            </a:r>
            <a:endParaRPr lang="zh-CN" altLang="en-US" sz="28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2052320" y="1209675"/>
            <a:ext cx="1108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拟人</a:t>
            </a:r>
            <a:endParaRPr lang="zh-CN" altLang="en-US" sz="2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uiExpand="1" build="p"/>
      <p:bldP spid="5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2" name="文本占位符 15361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91820" y="1644015"/>
            <a:ext cx="11095355" cy="4521200"/>
          </a:xfrm>
        </p:spPr>
        <p:txBody>
          <a:bodyPr>
            <a:normAutofit/>
          </a:bodyPr>
          <a:lstStyle/>
          <a:p>
            <a:pPr marL="0" indent="0">
              <a:lnSpc>
                <a:spcPts val="3840"/>
              </a:lnSpc>
              <a:spcAft>
                <a:spcPct val="0"/>
              </a:spcAft>
              <a:buFontTx/>
              <a:buNone/>
              <a:defRPr/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200" b="1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 noProof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迢迢</a:t>
            </a:r>
            <a:r>
              <a:rPr lang="zh-CN" altLang="en-US" sz="3200" b="1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”二字形容银河的辽阔，牛郎织女女相距之遥远，突出了相思之苦。</a:t>
            </a:r>
            <a:endParaRPr lang="zh-CN" altLang="en-US" sz="3200" b="1" noProof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lnSpc>
                <a:spcPts val="3840"/>
              </a:lnSpc>
              <a:spcAft>
                <a:spcPct val="0"/>
              </a:spcAft>
              <a:buFontTx/>
              <a:buNone/>
              <a:defRPr/>
            </a:pPr>
            <a:r>
              <a:rPr lang="zh-CN" altLang="en-US" sz="3200" b="1" noProof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en-US" altLang="zh-CN" sz="3200" b="1" noProof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3200" b="1" noProof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迢迢</a:t>
            </a:r>
            <a:r>
              <a:rPr lang="zh-CN" altLang="en-US" sz="3200" b="1" noProof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银河水，把两个相爱的人隔开，相见多么不容易！</a:t>
            </a:r>
            <a:r>
              <a:rPr lang="zh-CN" altLang="en-US" sz="3200" b="1" noProof="1">
                <a:solidFill>
                  <a:schemeClr val="accent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使牛郎织女的感情更显深沉。</a:t>
            </a:r>
            <a:endParaRPr lang="zh-CN" altLang="en-US" sz="3200" b="1" noProof="1">
              <a:solidFill>
                <a:schemeClr val="accent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  <a:p>
            <a:pPr marL="0" indent="0">
              <a:lnSpc>
                <a:spcPts val="3840"/>
              </a:lnSpc>
              <a:spcAft>
                <a:spcPct val="0"/>
              </a:spcAft>
              <a:buFontTx/>
              <a:buNone/>
              <a:defRPr/>
            </a:pPr>
            <a:r>
              <a:rPr lang="zh-CN" altLang="en-US" sz="3200" b="1" noProof="1" smtClean="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lang="en-US" altLang="zh-CN" sz="3200" b="1" noProof="1" smtClean="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lang="zh-CN" altLang="en-US" sz="3200" b="1" noProof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 noProof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暗度</a:t>
            </a:r>
            <a:r>
              <a:rPr lang="zh-CN" altLang="en-US" sz="3200" b="1" noProof="1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 b="1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点明渡河时间、情景，与题意“七夕”相对</a:t>
            </a:r>
            <a:r>
              <a:rPr lang="zh-CN" altLang="en-US" sz="3200" b="1" noProof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200" b="1" noProof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同时紧扣一个“恨”字，他们，千里迢迢来相会。</a:t>
            </a:r>
            <a:endParaRPr lang="zh-CN" altLang="en-US" sz="3200" b="1" noProof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 eaLnBrk="1" hangingPunct="1">
              <a:lnSpc>
                <a:spcPct val="90000"/>
              </a:lnSpc>
              <a:defRPr/>
            </a:pPr>
            <a:endParaRPr lang="zh-CN" altLang="en-US" sz="2400" b="1" noProof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AutoShape 3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56025" y="349885"/>
            <a:ext cx="3667760" cy="1028065"/>
          </a:xfrm>
          <a:prstGeom prst="doubleWave">
            <a:avLst>
              <a:gd name="adj1" fmla="val 6500"/>
              <a:gd name="adj2" fmla="val -328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银汉</a:t>
            </a:r>
            <a:r>
              <a:rPr kumimoji="1"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迢迢</a:t>
            </a:r>
            <a:r>
              <a:rPr kumimoji="1" lang="zh-CN" altLang="en-US" sz="36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暗</a:t>
            </a:r>
            <a:r>
              <a:rPr kumimoji="1" lang="zh-CN" altLang="en-US" sz="36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度 </a:t>
            </a:r>
            <a:endParaRPr kumimoji="1" lang="zh-CN" altLang="en-US" sz="36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592455" y="4616450"/>
            <a:ext cx="11273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150"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3200" b="1" spc="150"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此句写牛郎和织女渡河赴会，何其艰难；相见不易，更显爱情忠贞。</a:t>
            </a:r>
            <a:endParaRPr lang="zh-CN" altLang="en-US" sz="3200" b="1" spc="150"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uiExpand="1" build="p"/>
      <p:bldP spid="2" grpId="0"/>
    </p:bldLst>
  </p:timing>
</p:sld>
</file>

<file path=ppt/tags/tag1.xml><?xml version="1.0" encoding="utf-8"?>
<p:tagLst xmlns:p="http://schemas.openxmlformats.org/presentationml/2006/main">
  <p:tag name="AS_UNIQUEID" val="2857"/>
</p:tagLst>
</file>

<file path=ppt/tags/tag10.xml><?xml version="1.0" encoding="utf-8"?>
<p:tagLst xmlns:p="http://schemas.openxmlformats.org/presentationml/2006/main">
  <p:tag name="AS_UNIQUEID" val="1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y*2"/>
  <p:tag name="KSO_WM_UNIT_INDEX" val="2"/>
  <p:tag name="KSO_WM_UNIT_LAYERLEVEL" val="1"/>
  <p:tag name="KSO_WM_UNIT_TYPE" val="y"/>
</p:tagLst>
</file>

<file path=ppt/tags/tag101.xml><?xml version="1.0" encoding="utf-8"?>
<p:tagLst xmlns:p="http://schemas.openxmlformats.org/presentationml/2006/main">
  <p:tag name="AS_UNIQUEID" val="122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102.xml><?xml version="1.0" encoding="utf-8"?>
<p:tagLst xmlns:p="http://schemas.openxmlformats.org/presentationml/2006/main">
  <p:tag name="AS_UNIQUEID" val="1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3.xml><?xml version="1.0" encoding="utf-8"?>
<p:tagLst xmlns:p="http://schemas.openxmlformats.org/presentationml/2006/main">
  <p:tag name="AS_UNIQUEID" val="1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.xml><?xml version="1.0" encoding="utf-8"?>
<p:tagLst xmlns:p="http://schemas.openxmlformats.org/presentationml/2006/main">
  <p:tag name="AS_UNIQUEID" val="12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5.xml><?xml version="1.0" encoding="utf-8"?>
<p:tagLst xmlns:p="http://schemas.openxmlformats.org/presentationml/2006/main">
  <p:tag name="AS_UNIQUEID" val="1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6.xml><?xml version="1.0" encoding="utf-8"?>
<p:tagLst xmlns:p="http://schemas.openxmlformats.org/presentationml/2006/main">
  <p:tag name="AS_UNIQUEID" val="1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7.xml><?xml version="1.0" encoding="utf-8"?>
<p:tagLst xmlns:p="http://schemas.openxmlformats.org/presentationml/2006/main">
  <p:tag name="AS_UNIQUEID" val="1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AS_UNIQUEID" val="2873"/>
</p:tagLst>
</file>

<file path=ppt/tags/tag109.xml><?xml version="1.0" encoding="utf-8"?>
<p:tagLst xmlns:p="http://schemas.openxmlformats.org/presentationml/2006/main">
  <p:tag name="AS_UNIQUEID" val="1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AS_UNIQUEID" val="1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AS_UNIQUEID" val="1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.xml><?xml version="1.0" encoding="utf-8"?>
<p:tagLst xmlns:p="http://schemas.openxmlformats.org/presentationml/2006/main">
  <p:tag name="AS_UNIQUEID" val="1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3.xml><?xml version="1.0" encoding="utf-8"?>
<p:tagLst xmlns:p="http://schemas.openxmlformats.org/presentationml/2006/main">
  <p:tag name="AS_UNIQUEID" val="1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4.xml><?xml version="1.0" encoding="utf-8"?>
<p:tagLst xmlns:p="http://schemas.openxmlformats.org/presentationml/2006/main">
  <p:tag name="AS_UNIQUEID" val="1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AS_UNIQUEID" val="12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2874"/>
</p:tagLst>
</file>

<file path=ppt/tags/tag117.xml><?xml version="1.0" encoding="utf-8"?>
<p:tagLst xmlns:p="http://schemas.openxmlformats.org/presentationml/2006/main">
  <p:tag name="AS_UNIQUEID" val="1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AS_UNIQUEID" val="1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1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AS_UNIQUEID" val="1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AS_UNIQUEID" val="12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1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12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1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1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2875"/>
</p:tagLst>
</file>

<file path=ppt/tags/tag127.xml><?xml version="1.0" encoding="utf-8"?>
<p:tagLst xmlns:p="http://schemas.openxmlformats.org/presentationml/2006/main">
  <p:tag name="AS_UNIQUEID" val="12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.xml><?xml version="1.0" encoding="utf-8"?>
<p:tagLst xmlns:p="http://schemas.openxmlformats.org/presentationml/2006/main">
  <p:tag name="AS_UNIQUEID" val="1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p="http://schemas.openxmlformats.org/presentationml/2006/main">
  <p:tag name="AS_UNIQUEID" val="1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.xml><?xml version="1.0" encoding="utf-8"?>
<p:tagLst xmlns:p="http://schemas.openxmlformats.org/presentationml/2006/main">
  <p:tag name="AS_UNIQUEID" val="2859"/>
</p:tagLst>
</file>

<file path=ppt/tags/tag130.xml><?xml version="1.0" encoding="utf-8"?>
<p:tagLst xmlns:p="http://schemas.openxmlformats.org/presentationml/2006/main">
  <p:tag name="AS_UNIQUEID" val="1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1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1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2876"/>
</p:tagLst>
</file>

<file path=ppt/tags/tag134.xml><?xml version="1.0" encoding="utf-8"?>
<p:tagLst xmlns:p="http://schemas.openxmlformats.org/presentationml/2006/main">
  <p:tag name="AS_UNIQUEID" val="1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5.xml><?xml version="1.0" encoding="utf-8"?>
<p:tagLst xmlns:p="http://schemas.openxmlformats.org/presentationml/2006/main">
  <p:tag name="AS_UNIQUEID" val="1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1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2877"/>
</p:tagLst>
</file>

<file path=ppt/tags/tag138.xml><?xml version="1.0" encoding="utf-8"?>
<p:tagLst xmlns:p="http://schemas.openxmlformats.org/presentationml/2006/main">
  <p:tag name="AS_UNIQUEID" val="12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9.xml><?xml version="1.0" encoding="utf-8"?>
<p:tagLst xmlns:p="http://schemas.openxmlformats.org/presentationml/2006/main">
  <p:tag name="AS_UNIQUEID" val="1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1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1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1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1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12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2878"/>
</p:tagLst>
</file>

<file path=ppt/tags/tag146.xml><?xml version="1.0" encoding="utf-8"?>
<p:tagLst xmlns:p="http://schemas.openxmlformats.org/presentationml/2006/main">
  <p:tag name="AS_UNIQUEID" val="1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1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1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1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1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1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AS_UNIQUEID" val="2879"/>
</p:tagLst>
</file>

<file path=ppt/tags/tag153.xml><?xml version="1.0" encoding="utf-8"?>
<p:tagLst xmlns:p="http://schemas.openxmlformats.org/presentationml/2006/main">
  <p:tag name="AS_UNIQUEID" val="1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1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1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1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p="http://schemas.openxmlformats.org/presentationml/2006/main">
  <p:tag name="AS_UNIQUEID" val="1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AS_UNIQUEID" val="2880"/>
</p:tagLst>
</file>

<file path=ppt/tags/tag159.xml><?xml version="1.0" encoding="utf-8"?>
<p:tagLst xmlns:p="http://schemas.openxmlformats.org/presentationml/2006/main">
  <p:tag name="AS_UNIQUEID" val="1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11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y*2"/>
  <p:tag name="KSO_WM_UNIT_INDEX" val="2"/>
  <p:tag name="KSO_WM_UNIT_LAYERLEVEL" val="1"/>
  <p:tag name="KSO_WM_UNIT_TYPE" val="y"/>
</p:tagLst>
</file>

<file path=ppt/tags/tag161.xml><?xml version="1.0" encoding="utf-8"?>
<p:tagLst xmlns:p="http://schemas.openxmlformats.org/presentationml/2006/main">
  <p:tag name="AS_UNIQUEID" val="128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162.xml><?xml version="1.0" encoding="utf-8"?>
<p:tagLst xmlns:p="http://schemas.openxmlformats.org/presentationml/2006/main">
  <p:tag name="AS_UNIQUEID" val="1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AS_UNIQUEID" val="1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AS_UNIQUEID" val="1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AS_UNIQUEID" val="1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AS_UNIQUEID" val="1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AS_UNIQUEID" val="1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AS_UNIQUEID" val="1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AS_UNIQUEID" val="2881"/>
</p:tagLst>
</file>

<file path=ppt/tags/tag17.xml><?xml version="1.0" encoding="utf-8"?>
<p:tagLst xmlns:p="http://schemas.openxmlformats.org/presentationml/2006/main">
  <p:tag name="AS_UNIQUEID" val="1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292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7b871ce8eee148579fd85bd3c23126b4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1.xml><?xml version="1.0" encoding="utf-8"?>
<p:tagLst xmlns:p="http://schemas.openxmlformats.org/presentationml/2006/main">
  <p:tag name="AS_UNIQUEID" val="1293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ca1115f0f47d4c1291c326c03702748c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2.xml><?xml version="1.0" encoding="utf-8"?>
<p:tagLst xmlns:p="http://schemas.openxmlformats.org/presentationml/2006/main">
  <p:tag name="AS_UNIQUEID" val="129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d76bc3703c1943e485309e95ebf56c19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3.xml><?xml version="1.0" encoding="utf-8"?>
<p:tagLst xmlns:p="http://schemas.openxmlformats.org/presentationml/2006/main">
  <p:tag name="AS_UNIQUEID" val="1295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41d1fc9bee884b85b209961104df8a27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4.xml><?xml version="1.0" encoding="utf-8"?>
<p:tagLst xmlns:p="http://schemas.openxmlformats.org/presentationml/2006/main">
  <p:tag name="AS_UNIQUEID" val="1296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</p:tagLst>
</file>

<file path=ppt/tags/tag175.xml><?xml version="1.0" encoding="utf-8"?>
<p:tagLst xmlns:p="http://schemas.openxmlformats.org/presentationml/2006/main">
  <p:tag name="AS_UNIQUEID" val="2882"/>
</p:tagLst>
</file>

<file path=ppt/tags/tag176.xml><?xml version="1.0" encoding="utf-8"?>
<p:tagLst xmlns:p="http://schemas.openxmlformats.org/presentationml/2006/main">
  <p:tag name="AS_UNIQUEID" val="1298"/>
  <p:tag name="KSO_WM_BEAUTIFY_FLAG" val="#wm#"/>
  <p:tag name="KSO_WM_SLIDE_BACKGROUND_TYPE" val="frame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77.xml><?xml version="1.0" encoding="utf-8"?>
<p:tagLst xmlns:p="http://schemas.openxmlformats.org/presentationml/2006/main">
  <p:tag name="AS_UNIQUEID" val="1299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78.xml><?xml version="1.0" encoding="utf-8"?>
<p:tagLst xmlns:p="http://schemas.openxmlformats.org/presentationml/2006/main">
  <p:tag name="AS_UNIQUEID" val="1300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a530b65c961b404aaf5122b7a6d131e7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0"/>
  <p:tag name="KSO_WM_UNIT_TYPE" val="i"/>
</p:tagLst>
</file>

<file path=ppt/tags/tag179.xml><?xml version="1.0" encoding="utf-8"?>
<p:tagLst xmlns:p="http://schemas.openxmlformats.org/presentationml/2006/main">
  <p:tag name="AS_UNIQUEID" val="1301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04503e3a42cd4635a23614d8fee82a4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.xml><?xml version="1.0" encoding="utf-8"?>
<p:tagLst xmlns:p="http://schemas.openxmlformats.org/presentationml/2006/main">
  <p:tag name="AS_UNIQUEID" val="1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302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c1b145c8745e4ca988658ab83c19132c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1.xml><?xml version="1.0" encoding="utf-8"?>
<p:tagLst xmlns:p="http://schemas.openxmlformats.org/presentationml/2006/main">
  <p:tag name="AS_UNIQUEID" val="1303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7fc72454d8644a24967fed381c5bc243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2.xml><?xml version="1.0" encoding="utf-8"?>
<p:tagLst xmlns:p="http://schemas.openxmlformats.org/presentationml/2006/main">
  <p:tag name="AS_UNIQUEID" val="1304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e203cbe07fc3453eb4925e402510fe3d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3.xml><?xml version="1.0" encoding="utf-8"?>
<p:tagLst xmlns:p="http://schemas.openxmlformats.org/presentationml/2006/main">
  <p:tag name="AS_UNIQUEID" val="1305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88434ea1f3e94bf3a8d6ffcc1016c20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4.xml><?xml version="1.0" encoding="utf-8"?>
<p:tagLst xmlns:p="http://schemas.openxmlformats.org/presentationml/2006/main">
  <p:tag name="AS_UNIQUEID" val="2883"/>
</p:tagLst>
</file>

<file path=ppt/tags/tag185.xml><?xml version="1.0" encoding="utf-8"?>
<p:tagLst xmlns:p="http://schemas.openxmlformats.org/presentationml/2006/main">
  <p:tag name="AS_UNIQUEID" val="1307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86.xml><?xml version="1.0" encoding="utf-8"?>
<p:tagLst xmlns:p="http://schemas.openxmlformats.org/presentationml/2006/main">
  <p:tag name="AS_UNIQUEID" val="1308"/>
  <p:tag name="KSO_WM_BEAUTIFY_FLAG" val="#wm#"/>
  <p:tag name="KSO_WM_SLIDE_BACKGROUND_TYPE" val="leftRigh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87.xml><?xml version="1.0" encoding="utf-8"?>
<p:tagLst xmlns:p="http://schemas.openxmlformats.org/presentationml/2006/main">
  <p:tag name="AS_UNIQUEID" val="1309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8e6031da614340affdc046842befaa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8.xml><?xml version="1.0" encoding="utf-8"?>
<p:tagLst xmlns:p="http://schemas.openxmlformats.org/presentationml/2006/main">
  <p:tag name="AS_UNIQUEID" val="1310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131d75d80194c2c9d9f69f42520590d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9.xml><?xml version="1.0" encoding="utf-8"?>
<p:tagLst xmlns:p="http://schemas.openxmlformats.org/presentationml/2006/main">
  <p:tag name="AS_UNIQUEID" val="1311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0c924cd95cc44086ad6dfb4338a5575c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.xml><?xml version="1.0" encoding="utf-8"?>
<p:tagLst xmlns:p="http://schemas.openxmlformats.org/presentationml/2006/main">
  <p:tag name="AS_UNIQUEID" val="2860"/>
</p:tagLst>
</file>

<file path=ppt/tags/tag190.xml><?xml version="1.0" encoding="utf-8"?>
<p:tagLst xmlns:p="http://schemas.openxmlformats.org/presentationml/2006/main">
  <p:tag name="AS_UNIQUEID" val="1312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e9ef272211894f608469170c1d9ac0f7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1.xml><?xml version="1.0" encoding="utf-8"?>
<p:tagLst xmlns:p="http://schemas.openxmlformats.org/presentationml/2006/main">
  <p:tag name="AS_UNIQUEID" val="1313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68aea77f14874336b0f51a8f7d2c06e8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2.xml><?xml version="1.0" encoding="utf-8"?>
<p:tagLst xmlns:p="http://schemas.openxmlformats.org/presentationml/2006/main">
  <p:tag name="AS_UNIQUEID" val="1314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5c4c592f35442a84adf7019f99bf94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3.xml><?xml version="1.0" encoding="utf-8"?>
<p:tagLst xmlns:p="http://schemas.openxmlformats.org/presentationml/2006/main">
  <p:tag name="AS_UNIQUEID" val="1315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35e8083d34fa4e9eac134207c4dd8a64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0"/>
  <p:tag name="KSO_WM_UNIT_TYPE" val="i"/>
</p:tagLst>
</file>

<file path=ppt/tags/tag194.xml><?xml version="1.0" encoding="utf-8"?>
<p:tagLst xmlns:p="http://schemas.openxmlformats.org/presentationml/2006/main">
  <p:tag name="AS_UNIQUEID" val="2884"/>
</p:tagLst>
</file>

<file path=ppt/tags/tag195.xml><?xml version="1.0" encoding="utf-8"?>
<p:tagLst xmlns:p="http://schemas.openxmlformats.org/presentationml/2006/main">
  <p:tag name="AS_UNIQUEID" val="1317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96.xml><?xml version="1.0" encoding="utf-8"?>
<p:tagLst xmlns:p="http://schemas.openxmlformats.org/presentationml/2006/main">
  <p:tag name="AS_UNIQUEID" val="1318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23ff76cb7c42bab68d3c54d6b03d4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0"/>
  <p:tag name="KSO_WM_UNIT_TYPE" val="i"/>
</p:tagLst>
</file>

<file path=ppt/tags/tag197.xml><?xml version="1.0" encoding="utf-8"?>
<p:tagLst xmlns:p="http://schemas.openxmlformats.org/presentationml/2006/main">
  <p:tag name="AS_UNIQUEID" val="1319"/>
  <p:tag name="KSO_WM_BEAUTIFY_FLAG" val="#wm#"/>
  <p:tag name="KSO_WM_SLIDE_BACKGROUND_TYPE" val="topBottom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98.xml><?xml version="1.0" encoding="utf-8"?>
<p:tagLst xmlns:p="http://schemas.openxmlformats.org/presentationml/2006/main">
  <p:tag name="AS_UNIQUEID" val="1320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eedffe1c3624414e967f6d536985a0e1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.xml><?xml version="1.0" encoding="utf-8"?>
<p:tagLst xmlns:p="http://schemas.openxmlformats.org/presentationml/2006/main">
  <p:tag name="AS_UNIQUEID" val="1321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f8f5741922854d98bf6bf5c97bd97879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.xml><?xml version="1.0" encoding="utf-8"?>
<p:tagLst xmlns:p="http://schemas.openxmlformats.org/presentationml/2006/main">
  <p:tag name="AS_UNIQUEID" val="1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322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511eaaf361b44409a92026e18b5eca9d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.xml><?xml version="1.0" encoding="utf-8"?>
<p:tagLst xmlns:p="http://schemas.openxmlformats.org/presentationml/2006/main">
  <p:tag name="AS_UNIQUEID" val="1323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042193a0f74c198a831e9b5422686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2.xml><?xml version="1.0" encoding="utf-8"?>
<p:tagLst xmlns:p="http://schemas.openxmlformats.org/presentationml/2006/main">
  <p:tag name="AS_UNIQUEID" val="1324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23087e3411e944b29508ffa358ed7a4e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3.xml><?xml version="1.0" encoding="utf-8"?>
<p:tagLst xmlns:p="http://schemas.openxmlformats.org/presentationml/2006/main">
  <p:tag name="AS_UNIQUEID" val="1325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6a88f56160894a11af0567b4eb08482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4.xml><?xml version="1.0" encoding="utf-8"?>
<p:tagLst xmlns:p="http://schemas.openxmlformats.org/presentationml/2006/main">
  <p:tag name="AS_UNIQUEID" val="2885"/>
</p:tagLst>
</file>

<file path=ppt/tags/tag205.xml><?xml version="1.0" encoding="utf-8"?>
<p:tagLst xmlns:p="http://schemas.openxmlformats.org/presentationml/2006/main">
  <p:tag name="AS_UNIQUEID" val="132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206.xml><?xml version="1.0" encoding="utf-8"?>
<p:tagLst xmlns:p="http://schemas.openxmlformats.org/presentationml/2006/main">
  <p:tag name="AS_UNIQUEID" val="1328"/>
  <p:tag name="KSO_WM_BEAUTIFY_FLAG" val="#wm#"/>
  <p:tag name="KSO_WM_SLIDE_BACKGROUND_TYPE" val="bottomTop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207.xml><?xml version="1.0" encoding="utf-8"?>
<p:tagLst xmlns:p="http://schemas.openxmlformats.org/presentationml/2006/main">
  <p:tag name="AS_UNIQUEID" val="1329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46e532ea12984d53bd0953a6a7227ba9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0"/>
  <p:tag name="KSO_WM_UNIT_TYPE" val="i"/>
</p:tagLst>
</file>

<file path=ppt/tags/tag208.xml><?xml version="1.0" encoding="utf-8"?>
<p:tagLst xmlns:p="http://schemas.openxmlformats.org/presentationml/2006/main">
  <p:tag name="AS_UNIQUEID" val="1330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a6a2341b60a647cab49fb169b4843b6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AS_UNIQUEID" val="1331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b95ed0e6f8c445d5980aa0fd0d908b1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AS_UNIQUEID" val="1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332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e7e91fe1a249417a822b050c073afacd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AS_UNIQUEID" val="1333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6a4b5d5608a84e0b9da575a0166bcfa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.xml><?xml version="1.0" encoding="utf-8"?>
<p:tagLst xmlns:p="http://schemas.openxmlformats.org/presentationml/2006/main">
  <p:tag name="AS_UNIQUEID" val="1334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8178930207f543df98c9bf29293afc6a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.xml><?xml version="1.0" encoding="utf-8"?>
<p:tagLst xmlns:p="http://schemas.openxmlformats.org/presentationml/2006/main">
  <p:tag name="AS_UNIQUEID" val="1335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c4dd77e2791a441d8af5f29bc08898c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4.xml><?xml version="1.0" encoding="utf-8"?>
<p:tagLst xmlns:p="http://schemas.openxmlformats.org/presentationml/2006/main">
  <p:tag name="AS_UNIQUEID" val="2886"/>
</p:tagLst>
</file>

<file path=ppt/tags/tag215.xml><?xml version="1.0" encoding="utf-8"?>
<p:tagLst xmlns:p="http://schemas.openxmlformats.org/presentationml/2006/main">
  <p:tag name="AS_UNIQUEID" val="1337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216.xml><?xml version="1.0" encoding="utf-8"?>
<p:tagLst xmlns:p="http://schemas.openxmlformats.org/presentationml/2006/main">
  <p:tag name="AS_UNIQUEID" val="1338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0"/>
  <p:tag name="KSO_WM_UNIT_TYPE" val="i"/>
</p:tagLst>
</file>

<file path=ppt/tags/tag217.xml><?xml version="1.0" encoding="utf-8"?>
<p:tagLst xmlns:p="http://schemas.openxmlformats.org/presentationml/2006/main">
  <p:tag name="AS_UNIQUEID" val="1339"/>
  <p:tag name="KSO_WM_BEAUTIFY_FLAG" val="#wm#"/>
  <p:tag name="KSO_WM_SLIDE_BACKGROUND_TYPE" val="navigation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218.xml><?xml version="1.0" encoding="utf-8"?>
<p:tagLst xmlns:p="http://schemas.openxmlformats.org/presentationml/2006/main">
  <p:tag name="AS_UNIQUEID" val="1340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67cf0e2ecad46e4ba8b1b8efa7ed906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AS_UNIQUEID" val="1341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5dd1a0d2897649cc98352d921b48c118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AS_UNIQUEID" val="1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342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bf44c8551bb424c9efcb4f28d5f9425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AS_UNIQUEID" val="1343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e1f1f84f35d64db1a8fce06dcdadf3a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AS_UNIQUEID" val="1344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164b7c2b01194c28b234914039b6e52b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AS_UNIQUEID" val="1345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fdd0fdc4fbda43d4b5f1ff0b22cc7597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.xml><?xml version="1.0" encoding="utf-8"?>
<p:tagLst xmlns:p="http://schemas.openxmlformats.org/presentationml/2006/main">
  <p:tag name="AS_UNIQUEID" val="1346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9ff8938f4be14bceaf53672bec837ec1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5.xml><?xml version="1.0" encoding="utf-8"?>
<p:tagLst xmlns:p="http://schemas.openxmlformats.org/presentationml/2006/main">
  <p:tag name="AS_UNIQUEID" val="1347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01aae4c17e6a4812bba92452cc0c6359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6.xml><?xml version="1.0" encoding="utf-8"?>
<p:tagLst xmlns:p="http://schemas.openxmlformats.org/presentationml/2006/main">
  <p:tag name="AS_UNIQUEID" val="2887"/>
</p:tagLst>
</file>

<file path=ppt/tags/tag227.xml><?xml version="1.0" encoding="utf-8"?>
<p:tagLst xmlns:p="http://schemas.openxmlformats.org/presentationml/2006/main">
  <p:tag name="AS_UNIQUEID" val="1349"/>
  <p:tag name="KSO_WM_BEAUTIFY_FLAG" val="#wm#"/>
  <p:tag name="KSO_WM_SLIDE_BACKGROUND_TYPE" val="bel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228.xml><?xml version="1.0" encoding="utf-8"?>
<p:tagLst xmlns:p="http://schemas.openxmlformats.org/presentationml/2006/main">
  <p:tag name="AS_UNIQUEID" val="1350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d022c9c97d1446aa9dd1d6658a78c93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AS_UNIQUEID" val="1351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69b87420e22c4db8a31bd6397077c19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AS_UNIQUEID" val="1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352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fd8f60c16a734087925f0b03703cc21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AS_UNIQUEID" val="1353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232.xml><?xml version="1.0" encoding="utf-8"?>
<p:tagLst xmlns:p="http://schemas.openxmlformats.org/presentationml/2006/main">
  <p:tag name="AS_UNIQUEID" val="1354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4594973a260b46dd8c81650c0b9448d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0"/>
  <p:tag name="KSO_WM_UNIT_TYPE" val="i"/>
</p:tagLst>
</file>

<file path=ppt/tags/tag233.xml><?xml version="1.0" encoding="utf-8"?>
<p:tagLst xmlns:p="http://schemas.openxmlformats.org/presentationml/2006/main">
  <p:tag name="AS_UNIQUEID" val="1355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3e3da0deb5a04019a4856037c03791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SM_LIMIT_TYPE" val="0"/>
  <p:tag name="KSO_WM_UNIT_TYPE" val="i"/>
</p:tagLst>
</file>

<file path=ppt/tags/tag234.xml><?xml version="1.0" encoding="utf-8"?>
<p:tagLst xmlns:p="http://schemas.openxmlformats.org/presentationml/2006/main">
  <p:tag name="AS_UNIQUEID" val="1356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1da1038560b34bf38f622af028c0424f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5.xml><?xml version="1.0" encoding="utf-8"?>
<p:tagLst xmlns:p="http://schemas.openxmlformats.org/presentationml/2006/main">
  <p:tag name="AS_UNIQUEID" val="1357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8ff77b9c07a1410cbf6d51c19f26c89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.xml><?xml version="1.0" encoding="utf-8"?>
<p:tagLst xmlns:p="http://schemas.openxmlformats.org/presentationml/2006/main">
  <p:tag name="AS_UNIQUEID" val="2888"/>
</p:tagLst>
</file>

<file path=ppt/tags/tag237.xml><?xml version="1.0" encoding="utf-8"?>
<p:tagLst xmlns:p="http://schemas.openxmlformats.org/presentationml/2006/main">
  <p:tag name="AS_UNIQUEID" val="1359"/>
</p:tagLst>
</file>

<file path=ppt/tags/tag238.xml><?xml version="1.0" encoding="utf-8"?>
<p:tagLst xmlns:p="http://schemas.openxmlformats.org/presentationml/2006/main">
  <p:tag name="AS_UNIQUEID" val="1360"/>
</p:tagLst>
</file>

<file path=ppt/tags/tag239.xml><?xml version="1.0" encoding="utf-8"?>
<p:tagLst xmlns:p="http://schemas.openxmlformats.org/presentationml/2006/main">
  <p:tag name="AS_UNIQUEID" val="1361"/>
</p:tagLst>
</file>

<file path=ppt/tags/tag24.xml><?xml version="1.0" encoding="utf-8"?>
<p:tagLst xmlns:p="http://schemas.openxmlformats.org/presentationml/2006/main">
  <p:tag name="AS_UNIQUEID" val="1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362"/>
</p:tagLst>
</file>

<file path=ppt/tags/tag241.xml><?xml version="1.0" encoding="utf-8"?>
<p:tagLst xmlns:p="http://schemas.openxmlformats.org/presentationml/2006/main">
  <p:tag name="AS_UNIQUEID" val="2889"/>
</p:tagLst>
</file>

<file path=ppt/tags/tag242.xml><?xml version="1.0" encoding="utf-8"?>
<p:tagLst xmlns:p="http://schemas.openxmlformats.org/presentationml/2006/main">
  <p:tag name="AS_UNIQUEID" val="2890"/>
</p:tagLst>
</file>

<file path=ppt/tags/tag243.xml><?xml version="1.0" encoding="utf-8"?>
<p:tagLst xmlns:p="http://schemas.openxmlformats.org/presentationml/2006/main">
  <p:tag name="AS_UNIQUEID" val="399"/>
</p:tagLst>
</file>

<file path=ppt/tags/tag244.xml><?xml version="1.0" encoding="utf-8"?>
<p:tagLst xmlns:p="http://schemas.openxmlformats.org/presentationml/2006/main">
  <p:tag name="AS_UNIQUEID" val="400"/>
</p:tagLst>
</file>

<file path=ppt/tags/tag245.xml><?xml version="1.0" encoding="utf-8"?>
<p:tagLst xmlns:p="http://schemas.openxmlformats.org/presentationml/2006/main">
  <p:tag name="AS_UNIQUEID" val="401"/>
</p:tagLst>
</file>

<file path=ppt/tags/tag246.xml><?xml version="1.0" encoding="utf-8"?>
<p:tagLst xmlns:p="http://schemas.openxmlformats.org/presentationml/2006/main">
  <p:tag name="AS_UNIQUEID" val="402"/>
</p:tagLst>
</file>

<file path=ppt/tags/tag247.xml><?xml version="1.0" encoding="utf-8"?>
<p:tagLst xmlns:p="http://schemas.openxmlformats.org/presentationml/2006/main">
  <p:tag name="AS_UNIQUEID" val="403"/>
</p:tagLst>
</file>

<file path=ppt/tags/tag248.xml><?xml version="1.0" encoding="utf-8"?>
<p:tagLst xmlns:p="http://schemas.openxmlformats.org/presentationml/2006/main">
  <p:tag name="AS_UNIQUEID" val="404"/>
</p:tagLst>
</file>

<file path=ppt/tags/tag249.xml><?xml version="1.0" encoding="utf-8"?>
<p:tagLst xmlns:p="http://schemas.openxmlformats.org/presentationml/2006/main">
  <p:tag name="AS_UNIQUEID" val="405"/>
</p:tagLst>
</file>

<file path=ppt/tags/tag25.xml><?xml version="1.0" encoding="utf-8"?>
<p:tagLst xmlns:p="http://schemas.openxmlformats.org/presentationml/2006/main">
  <p:tag name="AS_UNIQUEID" val="1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2891"/>
</p:tagLst>
</file>

<file path=ppt/tags/tag251.xml><?xml version="1.0" encoding="utf-8"?>
<p:tagLst xmlns:p="http://schemas.openxmlformats.org/presentationml/2006/main">
  <p:tag name="AS_UNIQUEID" val="1364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2.xml><?xml version="1.0" encoding="utf-8"?>
<p:tagLst xmlns:p="http://schemas.openxmlformats.org/presentationml/2006/main">
  <p:tag name="AS_UNIQUEID" val="1365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3.xml><?xml version="1.0" encoding="utf-8"?>
<p:tagLst xmlns:p="http://schemas.openxmlformats.org/presentationml/2006/main">
  <p:tag name="AS_UNIQUEID" val="1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4.xml><?xml version="1.0" encoding="utf-8"?>
<p:tagLst xmlns:p="http://schemas.openxmlformats.org/presentationml/2006/main">
  <p:tag name="AS_UNIQUEID" val="1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.xml><?xml version="1.0" encoding="utf-8"?>
<p:tagLst xmlns:p="http://schemas.openxmlformats.org/presentationml/2006/main">
  <p:tag name="AS_UNIQUEID" val="1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6.xml><?xml version="1.0" encoding="utf-8"?>
<p:tagLst xmlns:p="http://schemas.openxmlformats.org/presentationml/2006/main">
  <p:tag name="AS_UNIQUEID" val="1369"/>
  <p:tag name="KSO_WM_BEAUTIFY_FLAG" val="#wm#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257.xml><?xml version="1.0" encoding="utf-8"?>
<p:tagLst xmlns:p="http://schemas.openxmlformats.org/presentationml/2006/main">
  <p:tag name="AS_UNIQUEID" val="2770"/>
</p:tagLst>
</file>

<file path=ppt/tags/tag258.xml><?xml version="1.0" encoding="utf-8"?>
<p:tagLst xmlns:p="http://schemas.openxmlformats.org/presentationml/2006/main">
  <p:tag name="AS_UNIQUEID" val="2892"/>
</p:tagLst>
</file>

<file path=ppt/tags/tag259.xml><?xml version="1.0" encoding="utf-8"?>
<p:tagLst xmlns:p="http://schemas.openxmlformats.org/presentationml/2006/main">
  <p:tag name="AS_UNIQUEID" val="2893"/>
</p:tagLst>
</file>

<file path=ppt/tags/tag26.xml><?xml version="1.0" encoding="utf-8"?>
<p:tagLst xmlns:p="http://schemas.openxmlformats.org/presentationml/2006/main">
  <p:tag name="AS_UNIQUEID" val="2861"/>
</p:tagLst>
</file>

<file path=ppt/tags/tag260.xml><?xml version="1.0" encoding="utf-8"?>
<p:tagLst xmlns:p="http://schemas.openxmlformats.org/presentationml/2006/main">
  <p:tag name="AS_UNIQUEID" val="1371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61.xml><?xml version="1.0" encoding="utf-8"?>
<p:tagLst xmlns:p="http://schemas.openxmlformats.org/presentationml/2006/main">
  <p:tag name="AS_UNIQUEID" val="1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62.xml><?xml version="1.0" encoding="utf-8"?>
<p:tagLst xmlns:p="http://schemas.openxmlformats.org/presentationml/2006/main">
  <p:tag name="AS_UNIQUEID" val="1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p="http://schemas.openxmlformats.org/presentationml/2006/main">
  <p:tag name="AS_UNIQUEID" val="1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p="http://schemas.openxmlformats.org/presentationml/2006/main">
  <p:tag name="AS_UNIQUEID" val="1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265.xml><?xml version="1.0" encoding="utf-8"?>
<p:tagLst xmlns:p="http://schemas.openxmlformats.org/presentationml/2006/main">
  <p:tag name="AS_UNIQUEID" val="1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p="http://schemas.openxmlformats.org/presentationml/2006/main">
  <p:tag name="AS_UNIQUEID" val="1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p="http://schemas.openxmlformats.org/presentationml/2006/main">
  <p:tag name="AS_UNIQUEID" val="1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AS_UNIQUEID" val="1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AS_UNIQUEID" val="1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AS_UNIQUEID" val="11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AS_UNIQUEID" val="2894"/>
</p:tagLst>
</file>

<file path=ppt/tags/tag272.xml><?xml version="1.0" encoding="utf-8"?>
<p:tagLst xmlns:p="http://schemas.openxmlformats.org/presentationml/2006/main">
  <p:tag name="AS_UNIQUEID" val="1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3.xml><?xml version="1.0" encoding="utf-8"?>
<p:tagLst xmlns:p="http://schemas.openxmlformats.org/presentationml/2006/main">
  <p:tag name="AS_UNIQUEID" val="1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4.xml><?xml version="1.0" encoding="utf-8"?>
<p:tagLst xmlns:p="http://schemas.openxmlformats.org/presentationml/2006/main">
  <p:tag name="AS_UNIQUEID" val="1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5.xml><?xml version="1.0" encoding="utf-8"?>
<p:tagLst xmlns:p="http://schemas.openxmlformats.org/presentationml/2006/main">
  <p:tag name="AS_UNIQUEID" val="1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6.xml><?xml version="1.0" encoding="utf-8"?>
<p:tagLst xmlns:p="http://schemas.openxmlformats.org/presentationml/2006/main">
  <p:tag name="AS_UNIQUEID" val="1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7.xml><?xml version="1.0" encoding="utf-8"?>
<p:tagLst xmlns:p="http://schemas.openxmlformats.org/presentationml/2006/main">
  <p:tag name="AS_UNIQUEID" val="1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8.xml><?xml version="1.0" encoding="utf-8"?>
<p:tagLst xmlns:p="http://schemas.openxmlformats.org/presentationml/2006/main">
  <p:tag name="AS_UNIQUEID" val="2895"/>
</p:tagLst>
</file>

<file path=ppt/tags/tag279.xml><?xml version="1.0" encoding="utf-8"?>
<p:tagLst xmlns:p="http://schemas.openxmlformats.org/presentationml/2006/main">
  <p:tag name="AS_UNIQUEID" val="1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AS_UNIQUEID" val="1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1.xml><?xml version="1.0" encoding="utf-8"?>
<p:tagLst xmlns:p="http://schemas.openxmlformats.org/presentationml/2006/main">
  <p:tag name="AS_UNIQUEID" val="1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2.xml><?xml version="1.0" encoding="utf-8"?>
<p:tagLst xmlns:p="http://schemas.openxmlformats.org/presentationml/2006/main">
  <p:tag name="AS_UNIQUEID" val="1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3.xml><?xml version="1.0" encoding="utf-8"?>
<p:tagLst xmlns:p="http://schemas.openxmlformats.org/presentationml/2006/main">
  <p:tag name="AS_UNIQUEID" val="1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y*2"/>
  <p:tag name="KSO_WM_UNIT_INDEX" val="2"/>
  <p:tag name="KSO_WM_UNIT_LAYERLEVEL" val="1"/>
  <p:tag name="KSO_WM_UNIT_TYPE" val="y"/>
</p:tagLst>
</file>

<file path=ppt/tags/tag284.xml><?xml version="1.0" encoding="utf-8"?>
<p:tagLst xmlns:p="http://schemas.openxmlformats.org/presentationml/2006/main">
  <p:tag name="AS_UNIQUEID" val="1395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285.xml><?xml version="1.0" encoding="utf-8"?>
<p:tagLst xmlns:p="http://schemas.openxmlformats.org/presentationml/2006/main">
  <p:tag name="AS_UNIQUEID" val="1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6.xml><?xml version="1.0" encoding="utf-8"?>
<p:tagLst xmlns:p="http://schemas.openxmlformats.org/presentationml/2006/main">
  <p:tag name="AS_UNIQUEID" val="1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7.xml><?xml version="1.0" encoding="utf-8"?>
<p:tagLst xmlns:p="http://schemas.openxmlformats.org/presentationml/2006/main">
  <p:tag name="AS_UNIQUEID" val="1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8.xml><?xml version="1.0" encoding="utf-8"?>
<p:tagLst xmlns:p="http://schemas.openxmlformats.org/presentationml/2006/main">
  <p:tag name="AS_UNIQUEID" val="1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9.xml><?xml version="1.0" encoding="utf-8"?>
<p:tagLst xmlns:p="http://schemas.openxmlformats.org/presentationml/2006/main">
  <p:tag name="AS_UNIQUEID" val="1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AS_UNIQUEID" val="1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1.xml><?xml version="1.0" encoding="utf-8"?>
<p:tagLst xmlns:p="http://schemas.openxmlformats.org/presentationml/2006/main">
  <p:tag name="AS_UNIQUEID" val="2896"/>
</p:tagLst>
</file>

<file path=ppt/tags/tag292.xml><?xml version="1.0" encoding="utf-8"?>
<p:tagLst xmlns:p="http://schemas.openxmlformats.org/presentationml/2006/main">
  <p:tag name="AS_UNIQUEID" val="1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3.xml><?xml version="1.0" encoding="utf-8"?>
<p:tagLst xmlns:p="http://schemas.openxmlformats.org/presentationml/2006/main">
  <p:tag name="AS_UNIQUEID" val="1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.xml><?xml version="1.0" encoding="utf-8"?>
<p:tagLst xmlns:p="http://schemas.openxmlformats.org/presentationml/2006/main">
  <p:tag name="AS_UNIQUEID" val="1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.xml><?xml version="1.0" encoding="utf-8"?>
<p:tagLst xmlns:p="http://schemas.openxmlformats.org/presentationml/2006/main">
  <p:tag name="AS_UNIQUEID" val="1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6.xml><?xml version="1.0" encoding="utf-8"?>
<p:tagLst xmlns:p="http://schemas.openxmlformats.org/presentationml/2006/main">
  <p:tag name="AS_UNIQUEID" val="1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7.xml><?xml version="1.0" encoding="utf-8"?>
<p:tagLst xmlns:p="http://schemas.openxmlformats.org/presentationml/2006/main">
  <p:tag name="AS_UNIQUEID" val="1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8.xml><?xml version="1.0" encoding="utf-8"?>
<p:tagLst xmlns:p="http://schemas.openxmlformats.org/presentationml/2006/main">
  <p:tag name="AS_UNIQUEID" val="1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9.xml><?xml version="1.0" encoding="utf-8"?>
<p:tagLst xmlns:p="http://schemas.openxmlformats.org/presentationml/2006/main">
  <p:tag name="AS_UNIQUEID" val="2897"/>
</p:tagLst>
</file>

<file path=ppt/tags/tag3.xml><?xml version="1.0" encoding="utf-8"?>
<p:tagLst xmlns:p="http://schemas.openxmlformats.org/presentationml/2006/main">
  <p:tag name="AS_UNIQUEID" val="1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1.xml><?xml version="1.0" encoding="utf-8"?>
<p:tagLst xmlns:p="http://schemas.openxmlformats.org/presentationml/2006/main">
  <p:tag name="AS_UNIQUEID" val="1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2.xml><?xml version="1.0" encoding="utf-8"?>
<p:tagLst xmlns:p="http://schemas.openxmlformats.org/presentationml/2006/main">
  <p:tag name="AS_UNIQUEID" val="1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3.xml><?xml version="1.0" encoding="utf-8"?>
<p:tagLst xmlns:p="http://schemas.openxmlformats.org/presentationml/2006/main">
  <p:tag name="AS_UNIQUEID" val="1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4.xml><?xml version="1.0" encoding="utf-8"?>
<p:tagLst xmlns:p="http://schemas.openxmlformats.org/presentationml/2006/main">
  <p:tag name="AS_UNIQUEID" val="1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5.xml><?xml version="1.0" encoding="utf-8"?>
<p:tagLst xmlns:p="http://schemas.openxmlformats.org/presentationml/2006/main">
  <p:tag name="AS_UNIQUEID" val="1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6.xml><?xml version="1.0" encoding="utf-8"?>
<p:tagLst xmlns:p="http://schemas.openxmlformats.org/presentationml/2006/main">
  <p:tag name="AS_UNIQUEID" val="1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7.xml><?xml version="1.0" encoding="utf-8"?>
<p:tagLst xmlns:p="http://schemas.openxmlformats.org/presentationml/2006/main">
  <p:tag name="AS_UNIQUEID" val="1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AS_UNIQUEID" val="1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9.xml><?xml version="1.0" encoding="utf-8"?>
<p:tagLst xmlns:p="http://schemas.openxmlformats.org/presentationml/2006/main">
  <p:tag name="AS_UNIQUEID" val="2898"/>
</p:tagLst>
</file>

<file path=ppt/tags/tag31.xml><?xml version="1.0" encoding="utf-8"?>
<p:tagLst xmlns:p="http://schemas.openxmlformats.org/presentationml/2006/main">
  <p:tag name="AS_UNIQUEID" val="1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1.xml><?xml version="1.0" encoding="utf-8"?>
<p:tagLst xmlns:p="http://schemas.openxmlformats.org/presentationml/2006/main">
  <p:tag name="AS_UNIQUEID" val="1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2.xml><?xml version="1.0" encoding="utf-8"?>
<p:tagLst xmlns:p="http://schemas.openxmlformats.org/presentationml/2006/main">
  <p:tag name="AS_UNIQUEID" val="1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3.xml><?xml version="1.0" encoding="utf-8"?>
<p:tagLst xmlns:p="http://schemas.openxmlformats.org/presentationml/2006/main">
  <p:tag name="AS_UNIQUEID" val="1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4.xml><?xml version="1.0" encoding="utf-8"?>
<p:tagLst xmlns:p="http://schemas.openxmlformats.org/presentationml/2006/main">
  <p:tag name="AS_UNIQUEID" val="1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AS_UNIQUEID" val="1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6.xml><?xml version="1.0" encoding="utf-8"?>
<p:tagLst xmlns:p="http://schemas.openxmlformats.org/presentationml/2006/main">
  <p:tag name="AS_UNIQUEID" val="2899"/>
</p:tagLst>
</file>

<file path=ppt/tags/tag317.xml><?xml version="1.0" encoding="utf-8"?>
<p:tagLst xmlns:p="http://schemas.openxmlformats.org/presentationml/2006/main">
  <p:tag name="AS_UNIQUEID" val="1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8.xml><?xml version="1.0" encoding="utf-8"?>
<p:tagLst xmlns:p="http://schemas.openxmlformats.org/presentationml/2006/main">
  <p:tag name="AS_UNIQUEID" val="1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9.xml><?xml version="1.0" encoding="utf-8"?>
<p:tagLst xmlns:p="http://schemas.openxmlformats.org/presentationml/2006/main">
  <p:tag name="AS_UNIQUEID" val="1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AS_UNIQUEID" val="1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2900"/>
</p:tagLst>
</file>

<file path=ppt/tags/tag321.xml><?xml version="1.0" encoding="utf-8"?>
<p:tagLst xmlns:p="http://schemas.openxmlformats.org/presentationml/2006/main">
  <p:tag name="AS_UNIQUEID" val="1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2.xml><?xml version="1.0" encoding="utf-8"?>
<p:tagLst xmlns:p="http://schemas.openxmlformats.org/presentationml/2006/main">
  <p:tag name="AS_UNIQUEID" val="1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3.xml><?xml version="1.0" encoding="utf-8"?>
<p:tagLst xmlns:p="http://schemas.openxmlformats.org/presentationml/2006/main">
  <p:tag name="AS_UNIQUEID" val="1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4.xml><?xml version="1.0" encoding="utf-8"?>
<p:tagLst xmlns:p="http://schemas.openxmlformats.org/presentationml/2006/main">
  <p:tag name="AS_UNIQUEID" val="1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5.xml><?xml version="1.0" encoding="utf-8"?>
<p:tagLst xmlns:p="http://schemas.openxmlformats.org/presentationml/2006/main">
  <p:tag name="AS_UNIQUEID" val="1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6.xml><?xml version="1.0" encoding="utf-8"?>
<p:tagLst xmlns:p="http://schemas.openxmlformats.org/presentationml/2006/main">
  <p:tag name="AS_UNIQUEID" val="1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7.xml><?xml version="1.0" encoding="utf-8"?>
<p:tagLst xmlns:p="http://schemas.openxmlformats.org/presentationml/2006/main">
  <p:tag name="AS_UNIQUEID" val="1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8.xml><?xml version="1.0" encoding="utf-8"?>
<p:tagLst xmlns:p="http://schemas.openxmlformats.org/presentationml/2006/main">
  <p:tag name="AS_UNIQUEID" val="2901"/>
</p:tagLst>
</file>

<file path=ppt/tags/tag329.xml><?xml version="1.0" encoding="utf-8"?>
<p:tagLst xmlns:p="http://schemas.openxmlformats.org/presentationml/2006/main">
  <p:tag name="AS_UNIQUEID" val="1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.xml><?xml version="1.0" encoding="utf-8"?>
<p:tagLst xmlns:p="http://schemas.openxmlformats.org/presentationml/2006/main">
  <p:tag name="AS_UNIQUEID" val="11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1.xml><?xml version="1.0" encoding="utf-8"?>
<p:tagLst xmlns:p="http://schemas.openxmlformats.org/presentationml/2006/main">
  <p:tag name="AS_UNIQUEID" val="1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2.xml><?xml version="1.0" encoding="utf-8"?>
<p:tagLst xmlns:p="http://schemas.openxmlformats.org/presentationml/2006/main">
  <p:tag name="AS_UNIQUEID" val="1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3.xml><?xml version="1.0" encoding="utf-8"?>
<p:tagLst xmlns:p="http://schemas.openxmlformats.org/presentationml/2006/main">
  <p:tag name="AS_UNIQUEID" val="1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4.xml><?xml version="1.0" encoding="utf-8"?>
<p:tagLst xmlns:p="http://schemas.openxmlformats.org/presentationml/2006/main">
  <p:tag name="AS_UNIQUEID" val="1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5.xml><?xml version="1.0" encoding="utf-8"?>
<p:tagLst xmlns:p="http://schemas.openxmlformats.org/presentationml/2006/main">
  <p:tag name="AS_UNIQUEID" val="2902"/>
</p:tagLst>
</file>

<file path=ppt/tags/tag336.xml><?xml version="1.0" encoding="utf-8"?>
<p:tagLst xmlns:p="http://schemas.openxmlformats.org/presentationml/2006/main">
  <p:tag name="AS_UNIQUEID" val="1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7.xml><?xml version="1.0" encoding="utf-8"?>
<p:tagLst xmlns:p="http://schemas.openxmlformats.org/presentationml/2006/main">
  <p:tag name="AS_UNIQUEID" val="1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8.xml><?xml version="1.0" encoding="utf-8"?>
<p:tagLst xmlns:p="http://schemas.openxmlformats.org/presentationml/2006/main">
  <p:tag name="AS_UNIQUEID" val="1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9.xml><?xml version="1.0" encoding="utf-8"?>
<p:tagLst xmlns:p="http://schemas.openxmlformats.org/presentationml/2006/main">
  <p:tag name="AS_UNIQUEID" val="1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.xml><?xml version="1.0" encoding="utf-8"?>
<p:tagLst xmlns:p="http://schemas.openxmlformats.org/presentationml/2006/main">
  <p:tag name="AS_UNIQUEID" val="11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1.xml><?xml version="1.0" encoding="utf-8"?>
<p:tagLst xmlns:p="http://schemas.openxmlformats.org/presentationml/2006/main">
  <p:tag name="AS_UNIQUEID" val="2903"/>
</p:tagLst>
</file>

<file path=ppt/tags/tag342.xml><?xml version="1.0" encoding="utf-8"?>
<p:tagLst xmlns:p="http://schemas.openxmlformats.org/presentationml/2006/main">
  <p:tag name="AS_UNIQUEID" val="1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3.xml><?xml version="1.0" encoding="utf-8"?>
<p:tagLst xmlns:p="http://schemas.openxmlformats.org/presentationml/2006/main">
  <p:tag name="AS_UNIQUEID" val="1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y*2"/>
  <p:tag name="KSO_WM_UNIT_INDEX" val="2"/>
  <p:tag name="KSO_WM_UNIT_LAYERLEVEL" val="1"/>
  <p:tag name="KSO_WM_UNIT_TYPE" val="y"/>
</p:tagLst>
</file>

<file path=ppt/tags/tag344.xml><?xml version="1.0" encoding="utf-8"?>
<p:tagLst xmlns:p="http://schemas.openxmlformats.org/presentationml/2006/main">
  <p:tag name="AS_UNIQUEID" val="1455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345.xml><?xml version="1.0" encoding="utf-8"?>
<p:tagLst xmlns:p="http://schemas.openxmlformats.org/presentationml/2006/main">
  <p:tag name="AS_UNIQUEID" val="1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AS_UNIQUEID" val="1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AS_UNIQUEID" val="1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AS_UNIQUEID" val="1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AS_UNIQUEID" val="1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AS_UNIQUEID" val="2862"/>
</p:tagLst>
</file>

<file path=ppt/tags/tag350.xml><?xml version="1.0" encoding="utf-8"?>
<p:tagLst xmlns:p="http://schemas.openxmlformats.org/presentationml/2006/main">
  <p:tag name="AS_UNIQUEID" val="1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AS_UNIQUEID" val="1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AS_UNIQUEID" val="2904"/>
</p:tagLst>
</file>

<file path=ppt/tags/tag353.xml><?xml version="1.0" encoding="utf-8"?>
<p:tagLst xmlns:p="http://schemas.openxmlformats.org/presentationml/2006/main">
  <p:tag name="AS_UNIQUEID" val="146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7b871ce8eee148579fd85bd3c23126b4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4.xml><?xml version="1.0" encoding="utf-8"?>
<p:tagLst xmlns:p="http://schemas.openxmlformats.org/presentationml/2006/main">
  <p:tag name="AS_UNIQUEID" val="1465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ca1115f0f47d4c1291c326c03702748c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5.xml><?xml version="1.0" encoding="utf-8"?>
<p:tagLst xmlns:p="http://schemas.openxmlformats.org/presentationml/2006/main">
  <p:tag name="AS_UNIQUEID" val="1466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d76bc3703c1943e485309e95ebf56c19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6.xml><?xml version="1.0" encoding="utf-8"?>
<p:tagLst xmlns:p="http://schemas.openxmlformats.org/presentationml/2006/main">
  <p:tag name="AS_UNIQUEID" val="1467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41d1fc9bee884b85b209961104df8a27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7.xml><?xml version="1.0" encoding="utf-8"?>
<p:tagLst xmlns:p="http://schemas.openxmlformats.org/presentationml/2006/main">
  <p:tag name="AS_UNIQUEID" val="1468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</p:tagLst>
</file>

<file path=ppt/tags/tag358.xml><?xml version="1.0" encoding="utf-8"?>
<p:tagLst xmlns:p="http://schemas.openxmlformats.org/presentationml/2006/main">
  <p:tag name="AS_UNIQUEID" val="2905"/>
</p:tagLst>
</file>

<file path=ppt/tags/tag359.xml><?xml version="1.0" encoding="utf-8"?>
<p:tagLst xmlns:p="http://schemas.openxmlformats.org/presentationml/2006/main">
  <p:tag name="AS_UNIQUEID" val="1470"/>
  <p:tag name="KSO_WM_BEAUTIFY_FLAG" val="#wm#"/>
  <p:tag name="KSO_WM_SLIDE_BACKGROUND_TYPE" val="frame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36.xml><?xml version="1.0" encoding="utf-8"?>
<p:tagLst xmlns:p="http://schemas.openxmlformats.org/presentationml/2006/main">
  <p:tag name="AS_UNIQUEID" val="1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47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361.xml><?xml version="1.0" encoding="utf-8"?>
<p:tagLst xmlns:p="http://schemas.openxmlformats.org/presentationml/2006/main">
  <p:tag name="AS_UNIQUEID" val="1472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a530b65c961b404aaf5122b7a6d131e7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0"/>
  <p:tag name="KSO_WM_UNIT_TYPE" val="i"/>
</p:tagLst>
</file>

<file path=ppt/tags/tag362.xml><?xml version="1.0" encoding="utf-8"?>
<p:tagLst xmlns:p="http://schemas.openxmlformats.org/presentationml/2006/main">
  <p:tag name="AS_UNIQUEID" val="1473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04503e3a42cd4635a23614d8fee82a4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3.xml><?xml version="1.0" encoding="utf-8"?>
<p:tagLst xmlns:p="http://schemas.openxmlformats.org/presentationml/2006/main">
  <p:tag name="AS_UNIQUEID" val="1474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c1b145c8745e4ca988658ab83c19132c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4.xml><?xml version="1.0" encoding="utf-8"?>
<p:tagLst xmlns:p="http://schemas.openxmlformats.org/presentationml/2006/main">
  <p:tag name="AS_UNIQUEID" val="1475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7fc72454d8644a24967fed381c5bc243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5.xml><?xml version="1.0" encoding="utf-8"?>
<p:tagLst xmlns:p="http://schemas.openxmlformats.org/presentationml/2006/main">
  <p:tag name="AS_UNIQUEID" val="1476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e203cbe07fc3453eb4925e402510fe3d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6.xml><?xml version="1.0" encoding="utf-8"?>
<p:tagLst xmlns:p="http://schemas.openxmlformats.org/presentationml/2006/main">
  <p:tag name="AS_UNIQUEID" val="1477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88434ea1f3e94bf3a8d6ffcc1016c20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7.xml><?xml version="1.0" encoding="utf-8"?>
<p:tagLst xmlns:p="http://schemas.openxmlformats.org/presentationml/2006/main">
  <p:tag name="AS_UNIQUEID" val="2906"/>
</p:tagLst>
</file>

<file path=ppt/tags/tag368.xml><?xml version="1.0" encoding="utf-8"?>
<p:tagLst xmlns:p="http://schemas.openxmlformats.org/presentationml/2006/main">
  <p:tag name="AS_UNIQUEID" val="147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369.xml><?xml version="1.0" encoding="utf-8"?>
<p:tagLst xmlns:p="http://schemas.openxmlformats.org/presentationml/2006/main">
  <p:tag name="AS_UNIQUEID" val="1480"/>
  <p:tag name="KSO_WM_BEAUTIFY_FLAG" val="#wm#"/>
  <p:tag name="KSO_WM_SLIDE_BACKGROUND_TYPE" val="leftRigh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37.xml><?xml version="1.0" encoding="utf-8"?>
<p:tagLst xmlns:p="http://schemas.openxmlformats.org/presentationml/2006/main">
  <p:tag name="AS_UNIQUEID" val="1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481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8e6031da614340affdc046842befaa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1.xml><?xml version="1.0" encoding="utf-8"?>
<p:tagLst xmlns:p="http://schemas.openxmlformats.org/presentationml/2006/main">
  <p:tag name="AS_UNIQUEID" val="1482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131d75d80194c2c9d9f69f42520590d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2.xml><?xml version="1.0" encoding="utf-8"?>
<p:tagLst xmlns:p="http://schemas.openxmlformats.org/presentationml/2006/main">
  <p:tag name="AS_UNIQUEID" val="1483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0c924cd95cc44086ad6dfb4338a5575c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3.xml><?xml version="1.0" encoding="utf-8"?>
<p:tagLst xmlns:p="http://schemas.openxmlformats.org/presentationml/2006/main">
  <p:tag name="AS_UNIQUEID" val="1484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e9ef272211894f608469170c1d9ac0f7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4.xml><?xml version="1.0" encoding="utf-8"?>
<p:tagLst xmlns:p="http://schemas.openxmlformats.org/presentationml/2006/main">
  <p:tag name="AS_UNIQUEID" val="1485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68aea77f14874336b0f51a8f7d2c06e8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5.xml><?xml version="1.0" encoding="utf-8"?>
<p:tagLst xmlns:p="http://schemas.openxmlformats.org/presentationml/2006/main">
  <p:tag name="AS_UNIQUEID" val="1486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5c4c592f35442a84adf7019f99bf94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6.xml><?xml version="1.0" encoding="utf-8"?>
<p:tagLst xmlns:p="http://schemas.openxmlformats.org/presentationml/2006/main">
  <p:tag name="AS_UNIQUEID" val="1487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35e8083d34fa4e9eac134207c4dd8a64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0"/>
  <p:tag name="KSO_WM_UNIT_TYPE" val="i"/>
</p:tagLst>
</file>

<file path=ppt/tags/tag377.xml><?xml version="1.0" encoding="utf-8"?>
<p:tagLst xmlns:p="http://schemas.openxmlformats.org/presentationml/2006/main">
  <p:tag name="AS_UNIQUEID" val="2907"/>
</p:tagLst>
</file>

<file path=ppt/tags/tag378.xml><?xml version="1.0" encoding="utf-8"?>
<p:tagLst xmlns:p="http://schemas.openxmlformats.org/presentationml/2006/main">
  <p:tag name="AS_UNIQUEID" val="148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379.xml><?xml version="1.0" encoding="utf-8"?>
<p:tagLst xmlns:p="http://schemas.openxmlformats.org/presentationml/2006/main">
  <p:tag name="AS_UNIQUEID" val="1490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23ff76cb7c42bab68d3c54d6b03d4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0"/>
  <p:tag name="KSO_WM_UNIT_TYPE" val="i"/>
</p:tagLst>
</file>

<file path=ppt/tags/tag38.xml><?xml version="1.0" encoding="utf-8"?>
<p:tagLst xmlns:p="http://schemas.openxmlformats.org/presentationml/2006/main">
  <p:tag name="AS_UNIQUEID" val="1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491"/>
  <p:tag name="KSO_WM_BEAUTIFY_FLAG" val="#wm#"/>
  <p:tag name="KSO_WM_SLIDE_BACKGROUND_TYPE" val="topBottom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381.xml><?xml version="1.0" encoding="utf-8"?>
<p:tagLst xmlns:p="http://schemas.openxmlformats.org/presentationml/2006/main">
  <p:tag name="AS_UNIQUEID" val="1492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eedffe1c3624414e967f6d536985a0e1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2.xml><?xml version="1.0" encoding="utf-8"?>
<p:tagLst xmlns:p="http://schemas.openxmlformats.org/presentationml/2006/main">
  <p:tag name="AS_UNIQUEID" val="1493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f8f5741922854d98bf6bf5c97bd97879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3.xml><?xml version="1.0" encoding="utf-8"?>
<p:tagLst xmlns:p="http://schemas.openxmlformats.org/presentationml/2006/main">
  <p:tag name="AS_UNIQUEID" val="1494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511eaaf361b44409a92026e18b5eca9d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4.xml><?xml version="1.0" encoding="utf-8"?>
<p:tagLst xmlns:p="http://schemas.openxmlformats.org/presentationml/2006/main">
  <p:tag name="AS_UNIQUEID" val="1495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042193a0f74c198a831e9b5422686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5.xml><?xml version="1.0" encoding="utf-8"?>
<p:tagLst xmlns:p="http://schemas.openxmlformats.org/presentationml/2006/main">
  <p:tag name="AS_UNIQUEID" val="1496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23087e3411e944b29508ffa358ed7a4e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6.xml><?xml version="1.0" encoding="utf-8"?>
<p:tagLst xmlns:p="http://schemas.openxmlformats.org/presentationml/2006/main">
  <p:tag name="AS_UNIQUEID" val="1497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6a88f56160894a11af0567b4eb08482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7.xml><?xml version="1.0" encoding="utf-8"?>
<p:tagLst xmlns:p="http://schemas.openxmlformats.org/presentationml/2006/main">
  <p:tag name="AS_UNIQUEID" val="2908"/>
</p:tagLst>
</file>

<file path=ppt/tags/tag388.xml><?xml version="1.0" encoding="utf-8"?>
<p:tagLst xmlns:p="http://schemas.openxmlformats.org/presentationml/2006/main">
  <p:tag name="AS_UNIQUEID" val="149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389.xml><?xml version="1.0" encoding="utf-8"?>
<p:tagLst xmlns:p="http://schemas.openxmlformats.org/presentationml/2006/main">
  <p:tag name="AS_UNIQUEID" val="1500"/>
  <p:tag name="KSO_WM_BEAUTIFY_FLAG" val="#wm#"/>
  <p:tag name="KSO_WM_SLIDE_BACKGROUND_TYPE" val="bottomTop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39.xml><?xml version="1.0" encoding="utf-8"?>
<p:tagLst xmlns:p="http://schemas.openxmlformats.org/presentationml/2006/main">
  <p:tag name="AS_UNIQUEID" val="1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501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46e532ea12984d53bd0953a6a7227ba9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0"/>
  <p:tag name="KSO_WM_UNIT_TYPE" val="i"/>
</p:tagLst>
</file>

<file path=ppt/tags/tag391.xml><?xml version="1.0" encoding="utf-8"?>
<p:tagLst xmlns:p="http://schemas.openxmlformats.org/presentationml/2006/main">
  <p:tag name="AS_UNIQUEID" val="1502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a6a2341b60a647cab49fb169b4843b6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2.xml><?xml version="1.0" encoding="utf-8"?>
<p:tagLst xmlns:p="http://schemas.openxmlformats.org/presentationml/2006/main">
  <p:tag name="AS_UNIQUEID" val="1503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b95ed0e6f8c445d5980aa0fd0d908b1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3.xml><?xml version="1.0" encoding="utf-8"?>
<p:tagLst xmlns:p="http://schemas.openxmlformats.org/presentationml/2006/main">
  <p:tag name="AS_UNIQUEID" val="1504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e7e91fe1a249417a822b050c073afacd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4.xml><?xml version="1.0" encoding="utf-8"?>
<p:tagLst xmlns:p="http://schemas.openxmlformats.org/presentationml/2006/main">
  <p:tag name="AS_UNIQUEID" val="1505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6a4b5d5608a84e0b9da575a0166bcfa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5.xml><?xml version="1.0" encoding="utf-8"?>
<p:tagLst xmlns:p="http://schemas.openxmlformats.org/presentationml/2006/main">
  <p:tag name="AS_UNIQUEID" val="1506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8178930207f543df98c9bf29293afc6a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6.xml><?xml version="1.0" encoding="utf-8"?>
<p:tagLst xmlns:p="http://schemas.openxmlformats.org/presentationml/2006/main">
  <p:tag name="AS_UNIQUEID" val="1507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c4dd77e2791a441d8af5f29bc08898c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7.xml><?xml version="1.0" encoding="utf-8"?>
<p:tagLst xmlns:p="http://schemas.openxmlformats.org/presentationml/2006/main">
  <p:tag name="AS_UNIQUEID" val="2909"/>
</p:tagLst>
</file>

<file path=ppt/tags/tag398.xml><?xml version="1.0" encoding="utf-8"?>
<p:tagLst xmlns:p="http://schemas.openxmlformats.org/presentationml/2006/main">
  <p:tag name="AS_UNIQUEID" val="150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399.xml><?xml version="1.0" encoding="utf-8"?>
<p:tagLst xmlns:p="http://schemas.openxmlformats.org/presentationml/2006/main">
  <p:tag name="AS_UNIQUEID" val="1510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0"/>
  <p:tag name="KSO_WM_UNIT_TYPE" val="i"/>
</p:tagLst>
</file>

<file path=ppt/tags/tag4.xml><?xml version="1.0" encoding="utf-8"?>
<p:tagLst xmlns:p="http://schemas.openxmlformats.org/presentationml/2006/main">
  <p:tag name="AS_UNIQUEID" val="1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863"/>
</p:tagLst>
</file>

<file path=ppt/tags/tag400.xml><?xml version="1.0" encoding="utf-8"?>
<p:tagLst xmlns:p="http://schemas.openxmlformats.org/presentationml/2006/main">
  <p:tag name="AS_UNIQUEID" val="1511"/>
  <p:tag name="KSO_WM_BEAUTIFY_FLAG" val="#wm#"/>
  <p:tag name="KSO_WM_SLIDE_BACKGROUND_TYPE" val="navigation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401.xml><?xml version="1.0" encoding="utf-8"?>
<p:tagLst xmlns:p="http://schemas.openxmlformats.org/presentationml/2006/main">
  <p:tag name="AS_UNIQUEID" val="1512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67cf0e2ecad46e4ba8b1b8efa7ed906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2.xml><?xml version="1.0" encoding="utf-8"?>
<p:tagLst xmlns:p="http://schemas.openxmlformats.org/presentationml/2006/main">
  <p:tag name="AS_UNIQUEID" val="1513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5dd1a0d2897649cc98352d921b48c118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3.xml><?xml version="1.0" encoding="utf-8"?>
<p:tagLst xmlns:p="http://schemas.openxmlformats.org/presentationml/2006/main">
  <p:tag name="AS_UNIQUEID" val="1514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bf44c8551bb424c9efcb4f28d5f9425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4.xml><?xml version="1.0" encoding="utf-8"?>
<p:tagLst xmlns:p="http://schemas.openxmlformats.org/presentationml/2006/main">
  <p:tag name="AS_UNIQUEID" val="1515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e1f1f84f35d64db1a8fce06dcdadf3a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5.xml><?xml version="1.0" encoding="utf-8"?>
<p:tagLst xmlns:p="http://schemas.openxmlformats.org/presentationml/2006/main">
  <p:tag name="AS_UNIQUEID" val="1516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164b7c2b01194c28b234914039b6e52b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6.xml><?xml version="1.0" encoding="utf-8"?>
<p:tagLst xmlns:p="http://schemas.openxmlformats.org/presentationml/2006/main">
  <p:tag name="AS_UNIQUEID" val="1517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fdd0fdc4fbda43d4b5f1ff0b22cc7597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AS_UNIQUEID" val="1518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9ff8938f4be14bceaf53672bec837ec1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AS_UNIQUEID" val="1519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01aae4c17e6a4812bba92452cc0c6359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AS_UNIQUEID" val="2910"/>
</p:tagLst>
</file>

<file path=ppt/tags/tag41.xml><?xml version="1.0" encoding="utf-8"?>
<p:tagLst xmlns:p="http://schemas.openxmlformats.org/presentationml/2006/main">
  <p:tag name="AS_UNIQUEID" val="11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521"/>
  <p:tag name="KSO_WM_BEAUTIFY_FLAG" val="#wm#"/>
  <p:tag name="KSO_WM_SLIDE_BACKGROUND_TYPE" val="bel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411.xml><?xml version="1.0" encoding="utf-8"?>
<p:tagLst xmlns:p="http://schemas.openxmlformats.org/presentationml/2006/main">
  <p:tag name="AS_UNIQUEID" val="1522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d022c9c97d1446aa9dd1d6658a78c93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2.xml><?xml version="1.0" encoding="utf-8"?>
<p:tagLst xmlns:p="http://schemas.openxmlformats.org/presentationml/2006/main">
  <p:tag name="AS_UNIQUEID" val="1523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69b87420e22c4db8a31bd6397077c19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3.xml><?xml version="1.0" encoding="utf-8"?>
<p:tagLst xmlns:p="http://schemas.openxmlformats.org/presentationml/2006/main">
  <p:tag name="AS_UNIQUEID" val="1524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fd8f60c16a734087925f0b03703cc21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4.xml><?xml version="1.0" encoding="utf-8"?>
<p:tagLst xmlns:p="http://schemas.openxmlformats.org/presentationml/2006/main">
  <p:tag name="AS_UNIQUEID" val="152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415.xml><?xml version="1.0" encoding="utf-8"?>
<p:tagLst xmlns:p="http://schemas.openxmlformats.org/presentationml/2006/main">
  <p:tag name="AS_UNIQUEID" val="1526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4594973a260b46dd8c81650c0b9448d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0"/>
  <p:tag name="KSO_WM_UNIT_TYPE" val="i"/>
</p:tagLst>
</file>

<file path=ppt/tags/tag416.xml><?xml version="1.0" encoding="utf-8"?>
<p:tagLst xmlns:p="http://schemas.openxmlformats.org/presentationml/2006/main">
  <p:tag name="AS_UNIQUEID" val="1527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3e3da0deb5a04019a4856037c03791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SM_LIMIT_TYPE" val="0"/>
  <p:tag name="KSO_WM_UNIT_TYPE" val="i"/>
</p:tagLst>
</file>

<file path=ppt/tags/tag417.xml><?xml version="1.0" encoding="utf-8"?>
<p:tagLst xmlns:p="http://schemas.openxmlformats.org/presentationml/2006/main">
  <p:tag name="AS_UNIQUEID" val="1528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1da1038560b34bf38f622af028c0424f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8.xml><?xml version="1.0" encoding="utf-8"?>
<p:tagLst xmlns:p="http://schemas.openxmlformats.org/presentationml/2006/main">
  <p:tag name="AS_UNIQUEID" val="1529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8ff77b9c07a1410cbf6d51c19f26c89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9.xml><?xml version="1.0" encoding="utf-8"?>
<p:tagLst xmlns:p="http://schemas.openxmlformats.org/presentationml/2006/main">
  <p:tag name="AS_UNIQUEID" val="2911"/>
</p:tagLst>
</file>

<file path=ppt/tags/tag42.xml><?xml version="1.0" encoding="utf-8"?>
<p:tagLst xmlns:p="http://schemas.openxmlformats.org/presentationml/2006/main">
  <p:tag name="AS_UNIQUEID" val="1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1531"/>
</p:tagLst>
</file>

<file path=ppt/tags/tag421.xml><?xml version="1.0" encoding="utf-8"?>
<p:tagLst xmlns:p="http://schemas.openxmlformats.org/presentationml/2006/main">
  <p:tag name="AS_UNIQUEID" val="1532"/>
</p:tagLst>
</file>

<file path=ppt/tags/tag422.xml><?xml version="1.0" encoding="utf-8"?>
<p:tagLst xmlns:p="http://schemas.openxmlformats.org/presentationml/2006/main">
  <p:tag name="AS_UNIQUEID" val="1533"/>
</p:tagLst>
</file>

<file path=ppt/tags/tag423.xml><?xml version="1.0" encoding="utf-8"?>
<p:tagLst xmlns:p="http://schemas.openxmlformats.org/presentationml/2006/main">
  <p:tag name="AS_UNIQUEID" val="1534"/>
</p:tagLst>
</file>

<file path=ppt/tags/tag424.xml><?xml version="1.0" encoding="utf-8"?>
<p:tagLst xmlns:p="http://schemas.openxmlformats.org/presentationml/2006/main">
  <p:tag name="AS_UNIQUEID" val="2912"/>
</p:tagLst>
</file>

<file path=ppt/tags/tag425.xml><?xml version="1.0" encoding="utf-8"?>
<p:tagLst xmlns:p="http://schemas.openxmlformats.org/presentationml/2006/main">
  <p:tag name="AS_UNIQUEID" val="399"/>
</p:tagLst>
</file>

<file path=ppt/tags/tag426.xml><?xml version="1.0" encoding="utf-8"?>
<p:tagLst xmlns:p="http://schemas.openxmlformats.org/presentationml/2006/main">
  <p:tag name="AS_UNIQUEID" val="400"/>
</p:tagLst>
</file>

<file path=ppt/tags/tag427.xml><?xml version="1.0" encoding="utf-8"?>
<p:tagLst xmlns:p="http://schemas.openxmlformats.org/presentationml/2006/main">
  <p:tag name="AS_UNIQUEID" val="401"/>
</p:tagLst>
</file>

<file path=ppt/tags/tag428.xml><?xml version="1.0" encoding="utf-8"?>
<p:tagLst xmlns:p="http://schemas.openxmlformats.org/presentationml/2006/main">
  <p:tag name="AS_UNIQUEID" val="402"/>
</p:tagLst>
</file>

<file path=ppt/tags/tag429.xml><?xml version="1.0" encoding="utf-8"?>
<p:tagLst xmlns:p="http://schemas.openxmlformats.org/presentationml/2006/main">
  <p:tag name="AS_UNIQUEID" val="403"/>
</p:tagLst>
</file>

<file path=ppt/tags/tag43.xml><?xml version="1.0" encoding="utf-8"?>
<p:tagLst xmlns:p="http://schemas.openxmlformats.org/presentationml/2006/main">
  <p:tag name="AS_UNIQUEID" val="1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404"/>
</p:tagLst>
</file>

<file path=ppt/tags/tag431.xml><?xml version="1.0" encoding="utf-8"?>
<p:tagLst xmlns:p="http://schemas.openxmlformats.org/presentationml/2006/main">
  <p:tag name="AS_UNIQUEID" val="405"/>
</p:tagLst>
</file>

<file path=ppt/tags/tag432.xml><?xml version="1.0" encoding="utf-8"?>
<p:tagLst xmlns:p="http://schemas.openxmlformats.org/presentationml/2006/main">
  <p:tag name="AS_UNIQUEID" val="2913"/>
</p:tagLst>
</file>

<file path=ppt/tags/tag433.xml><?xml version="1.0" encoding="utf-8"?>
<p:tagLst xmlns:p="http://schemas.openxmlformats.org/presentationml/2006/main">
  <p:tag name="AS_UNIQUEID" val="2914"/>
</p:tagLst>
</file>

<file path=ppt/tags/tag434.xml><?xml version="1.0" encoding="utf-8"?>
<p:tagLst xmlns:p="http://schemas.openxmlformats.org/presentationml/2006/main">
  <p:tag name="AS_UNIQUEID" val="323"/>
</p:tagLst>
</file>

<file path=ppt/tags/tag435.xml><?xml version="1.0" encoding="utf-8"?>
<p:tagLst xmlns:p="http://schemas.openxmlformats.org/presentationml/2006/main">
  <p:tag name="AS_UNIQUEID" val="324"/>
</p:tagLst>
</file>

<file path=ppt/tags/tag436.xml><?xml version="1.0" encoding="utf-8"?>
<p:tagLst xmlns:p="http://schemas.openxmlformats.org/presentationml/2006/main">
  <p:tag name="AS_UNIQUEID" val="325"/>
</p:tagLst>
</file>

<file path=ppt/tags/tag437.xml><?xml version="1.0" encoding="utf-8"?>
<p:tagLst xmlns:p="http://schemas.openxmlformats.org/presentationml/2006/main">
  <p:tag name="AS_UNIQUEID" val="326"/>
</p:tagLst>
</file>

<file path=ppt/tags/tag438.xml><?xml version="1.0" encoding="utf-8"?>
<p:tagLst xmlns:p="http://schemas.openxmlformats.org/presentationml/2006/main">
  <p:tag name="AS_UNIQUEID" val="327"/>
</p:tagLst>
</file>

<file path=ppt/tags/tag439.xml><?xml version="1.0" encoding="utf-8"?>
<p:tagLst xmlns:p="http://schemas.openxmlformats.org/presentationml/2006/main">
  <p:tag name="AS_UNIQUEID" val="2915"/>
</p:tagLst>
</file>

<file path=ppt/tags/tag44.xml><?xml version="1.0" encoding="utf-8"?>
<p:tagLst xmlns:p="http://schemas.openxmlformats.org/presentationml/2006/main">
  <p:tag name="AS_UNIQUEID" val="2864"/>
</p:tagLst>
</file>

<file path=ppt/tags/tag440.xml><?xml version="1.0" encoding="utf-8"?>
<p:tagLst xmlns:p="http://schemas.openxmlformats.org/presentationml/2006/main">
  <p:tag name="AS_UNIQUEID" val="1536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1.xml><?xml version="1.0" encoding="utf-8"?>
<p:tagLst xmlns:p="http://schemas.openxmlformats.org/presentationml/2006/main">
  <p:tag name="AS_UNIQUEID" val="1537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2.xml><?xml version="1.0" encoding="utf-8"?>
<p:tagLst xmlns:p="http://schemas.openxmlformats.org/presentationml/2006/main">
  <p:tag name="AS_UNIQUEID" val="1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3.xml><?xml version="1.0" encoding="utf-8"?>
<p:tagLst xmlns:p="http://schemas.openxmlformats.org/presentationml/2006/main">
  <p:tag name="AS_UNIQUEID" val="1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4.xml><?xml version="1.0" encoding="utf-8"?>
<p:tagLst xmlns:p="http://schemas.openxmlformats.org/presentationml/2006/main">
  <p:tag name="AS_UNIQUEID" val="1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5.xml><?xml version="1.0" encoding="utf-8"?>
<p:tagLst xmlns:p="http://schemas.openxmlformats.org/presentationml/2006/main">
  <p:tag name="AS_UNIQUEID" val="1541"/>
  <p:tag name="KSO_WM_BEAUTIFY_FLAG" val="#wm#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446.xml><?xml version="1.0" encoding="utf-8"?>
<p:tagLst xmlns:p="http://schemas.openxmlformats.org/presentationml/2006/main">
  <p:tag name="AS_UNIQUEID" val="2794"/>
</p:tagLst>
</file>

<file path=ppt/tags/tag447.xml><?xml version="1.0" encoding="utf-8"?>
<p:tagLst xmlns:p="http://schemas.openxmlformats.org/presentationml/2006/main">
  <p:tag name="AS_UNIQUEID" val="2916"/>
</p:tagLst>
</file>

<file path=ppt/tags/tag448.xml><?xml version="1.0" encoding="utf-8"?>
<p:tagLst xmlns:p="http://schemas.openxmlformats.org/presentationml/2006/main">
  <p:tag name="AS_UNIQUEID" val="2917"/>
</p:tagLst>
</file>

<file path=ppt/tags/tag449.xml><?xml version="1.0" encoding="utf-8"?>
<p:tagLst xmlns:p="http://schemas.openxmlformats.org/presentationml/2006/main">
  <p:tag name="AS_UNIQUEID" val="154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5.xml><?xml version="1.0" encoding="utf-8"?>
<p:tagLst xmlns:p="http://schemas.openxmlformats.org/presentationml/2006/main">
  <p:tag name="AS_UNIQUEID" val="1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451.xml><?xml version="1.0" encoding="utf-8"?>
<p:tagLst xmlns:p="http://schemas.openxmlformats.org/presentationml/2006/main">
  <p:tag name="AS_UNIQUEID" val="1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2.xml><?xml version="1.0" encoding="utf-8"?>
<p:tagLst xmlns:p="http://schemas.openxmlformats.org/presentationml/2006/main">
  <p:tag name="AS_UNIQUEID" val="1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AS_UNIQUEID" val="1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54.xml><?xml version="1.0" encoding="utf-8"?>
<p:tagLst xmlns:p="http://schemas.openxmlformats.org/presentationml/2006/main">
  <p:tag name="AS_UNIQUEID" val="1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AS_UNIQUEID" val="1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AS_UNIQUEID" val="1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AS_UNIQUEID" val="1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p="http://schemas.openxmlformats.org/presentationml/2006/main">
  <p:tag name="AS_UNIQUEID" val="1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9.xml><?xml version="1.0" encoding="utf-8"?>
<p:tagLst xmlns:p="http://schemas.openxmlformats.org/presentationml/2006/main">
  <p:tag name="AS_UNIQUEID" val="1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p="http://schemas.openxmlformats.org/presentationml/2006/main">
  <p:tag name="AS_UNIQUEID" val="1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2918"/>
</p:tagLst>
</file>

<file path=ppt/tags/tag461.xml><?xml version="1.0" encoding="utf-8"?>
<p:tagLst xmlns:p="http://schemas.openxmlformats.org/presentationml/2006/main">
  <p:tag name="AS_UNIQUEID" val="1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2.xml><?xml version="1.0" encoding="utf-8"?>
<p:tagLst xmlns:p="http://schemas.openxmlformats.org/presentationml/2006/main">
  <p:tag name="AS_UNIQUEID" val="1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3.xml><?xml version="1.0" encoding="utf-8"?>
<p:tagLst xmlns:p="http://schemas.openxmlformats.org/presentationml/2006/main">
  <p:tag name="AS_UNIQUEID" val="1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4.xml><?xml version="1.0" encoding="utf-8"?>
<p:tagLst xmlns:p="http://schemas.openxmlformats.org/presentationml/2006/main">
  <p:tag name="AS_UNIQUEID" val="1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5.xml><?xml version="1.0" encoding="utf-8"?>
<p:tagLst xmlns:p="http://schemas.openxmlformats.org/presentationml/2006/main">
  <p:tag name="AS_UNIQUEID" val="1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6.xml><?xml version="1.0" encoding="utf-8"?>
<p:tagLst xmlns:p="http://schemas.openxmlformats.org/presentationml/2006/main">
  <p:tag name="AS_UNIQUEID" val="1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67.xml><?xml version="1.0" encoding="utf-8"?>
<p:tagLst xmlns:p="http://schemas.openxmlformats.org/presentationml/2006/main">
  <p:tag name="AS_UNIQUEID" val="2919"/>
</p:tagLst>
</file>

<file path=ppt/tags/tag468.xml><?xml version="1.0" encoding="utf-8"?>
<p:tagLst xmlns:p="http://schemas.openxmlformats.org/presentationml/2006/main">
  <p:tag name="AS_UNIQUEID" val="1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9.xml><?xml version="1.0" encoding="utf-8"?>
<p:tagLst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.xml><?xml version="1.0" encoding="utf-8"?>
<p:tagLst xmlns:p="http://schemas.openxmlformats.org/presentationml/2006/main">
  <p:tag name="AS_UNIQUEID" val="1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1.xml><?xml version="1.0" encoding="utf-8"?>
<p:tagLst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2.xml><?xml version="1.0" encoding="utf-8"?>
<p:tagLst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y*2"/>
  <p:tag name="KSO_WM_UNIT_INDEX" val="2"/>
  <p:tag name="KSO_WM_UNIT_LAYERLEVEL" val="1"/>
  <p:tag name="KSO_WM_UNIT_TYPE" val="y"/>
</p:tagLst>
</file>

<file path=ppt/tags/tag473.xml><?xml version="1.0" encoding="utf-8"?>
<p:tagLst xmlns:p="http://schemas.openxmlformats.org/presentationml/2006/main">
  <p:tag name="AS_UNIQUEID" val="1567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474.xml><?xml version="1.0" encoding="utf-8"?>
<p:tagLst xmlns:p="http://schemas.openxmlformats.org/presentationml/2006/main">
  <p:tag name="AS_UNIQUEID" val="1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5.xml><?xml version="1.0" encoding="utf-8"?>
<p:tagLst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6.xml><?xml version="1.0" encoding="utf-8"?>
<p:tagLst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7.xml><?xml version="1.0" encoding="utf-8"?>
<p:tagLst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8.xml><?xml version="1.0" encoding="utf-8"?>
<p:tagLst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9.xml><?xml version="1.0" encoding="utf-8"?>
<p:tagLst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8.xml><?xml version="1.0" encoding="utf-8"?>
<p:tagLst xmlns:p="http://schemas.openxmlformats.org/presentationml/2006/main">
  <p:tag name="AS_UNIQUEID" val="11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2920"/>
</p:tagLst>
</file>

<file path=ppt/tags/tag481.xml><?xml version="1.0" encoding="utf-8"?>
<p:tagLst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2.xml><?xml version="1.0" encoding="utf-8"?>
<p:tagLst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3.xml><?xml version="1.0" encoding="utf-8"?>
<p:tagLst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4.xml><?xml version="1.0" encoding="utf-8"?>
<p:tagLst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5.xml><?xml version="1.0" encoding="utf-8"?>
<p:tagLst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6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7.xml><?xml version="1.0" encoding="utf-8"?>
<p:tagLst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8.xml><?xml version="1.0" encoding="utf-8"?>
<p:tagLst xmlns:p="http://schemas.openxmlformats.org/presentationml/2006/main">
  <p:tag name="AS_UNIQUEID" val="2921"/>
</p:tagLst>
</file>

<file path=ppt/tags/tag489.xml><?xml version="1.0" encoding="utf-8"?>
<p:tagLst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AS_UNIQUEID" val="11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1.xml><?xml version="1.0" encoding="utf-8"?>
<p:tagLst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2.xml><?xml version="1.0" encoding="utf-8"?>
<p:tagLst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3.xml><?xml version="1.0" encoding="utf-8"?>
<p:tagLst xmlns:p="http://schemas.openxmlformats.org/presentationml/2006/main">
  <p:tag name="AS_UNIQUEID" val="1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4.xml><?xml version="1.0" encoding="utf-8"?>
<p:tagLst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5.xml><?xml version="1.0" encoding="utf-8"?>
<p:tagLst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6.xml><?xml version="1.0" encoding="utf-8"?>
<p:tagLst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7.xml><?xml version="1.0" encoding="utf-8"?>
<p:tagLst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8.xml><?xml version="1.0" encoding="utf-8"?>
<p:tagLst xmlns:p="http://schemas.openxmlformats.org/presentationml/2006/main">
  <p:tag name="AS_UNIQUEID" val="2922"/>
</p:tagLst>
</file>

<file path=ppt/tags/tag499.xml><?xml version="1.0" encoding="utf-8"?>
<p:tagLst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AS_UNIQUEID" val="1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1.xml><?xml version="1.0" encoding="utf-8"?>
<p:tagLst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2.xml><?xml version="1.0" encoding="utf-8"?>
<p:tagLst xmlns:p="http://schemas.openxmlformats.org/presentationml/2006/main">
  <p:tag name="AS_UNIQUEID" val="1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3.xml><?xml version="1.0" encoding="utf-8"?>
<p:tagLst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4.xml><?xml version="1.0" encoding="utf-8"?>
<p:tagLst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5.xml><?xml version="1.0" encoding="utf-8"?>
<p:tagLst xmlns:p="http://schemas.openxmlformats.org/presentationml/2006/main">
  <p:tag name="AS_UNIQUEID" val="2923"/>
</p:tagLst>
</file>

<file path=ppt/tags/tag506.xml><?xml version="1.0" encoding="utf-8"?>
<p:tagLst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7.xml><?xml version="1.0" encoding="utf-8"?>
<p:tagLst xmlns:p="http://schemas.openxmlformats.org/presentationml/2006/main">
  <p:tag name="AS_UNIQUEID" val="1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8.xml><?xml version="1.0" encoding="utf-8"?>
<p:tagLst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9.xml><?xml version="1.0" encoding="utf-8"?>
<p:tagLst xmlns:p="http://schemas.openxmlformats.org/presentationml/2006/main">
  <p:tag name="AS_UNIQUEID" val="2924"/>
</p:tagLst>
</file>

<file path=ppt/tags/tag51.xml><?xml version="1.0" encoding="utf-8"?>
<p:tagLst xmlns:p="http://schemas.openxmlformats.org/presentationml/2006/main">
  <p:tag name="AS_UNIQUEID" val="2865"/>
</p:tagLst>
</file>

<file path=ppt/tags/tag510.xml><?xml version="1.0" encoding="utf-8"?>
<p:tagLst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1.xml><?xml version="1.0" encoding="utf-8"?>
<p:tagLst xmlns:p="http://schemas.openxmlformats.org/presentationml/2006/main">
  <p:tag name="AS_UNIQUEID" val="1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2.xml><?xml version="1.0" encoding="utf-8"?>
<p:tagLst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3.xml><?xml version="1.0" encoding="utf-8"?>
<p:tagLst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4.xml><?xml version="1.0" encoding="utf-8"?>
<p:tagLst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5.xml><?xml version="1.0" encoding="utf-8"?>
<p:tagLst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6.xml><?xml version="1.0" encoding="utf-8"?>
<p:tagLst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7.xml><?xml version="1.0" encoding="utf-8"?>
<p:tagLst xmlns:p="http://schemas.openxmlformats.org/presentationml/2006/main">
  <p:tag name="AS_UNIQUEID" val="2925"/>
</p:tagLst>
</file>

<file path=ppt/tags/tag518.xml><?xml version="1.0" encoding="utf-8"?>
<p:tagLst xmlns:p="http://schemas.openxmlformats.org/presentationml/2006/main">
  <p:tag name="AS_UNIQUEID" val="1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9.xml><?xml version="1.0" encoding="utf-8"?>
<p:tagLst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AS_UNIQUEID" val="1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1.xml><?xml version="1.0" encoding="utf-8"?>
<p:tagLst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2.xml><?xml version="1.0" encoding="utf-8"?>
<p:tagLst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3.xml><?xml version="1.0" encoding="utf-8"?>
<p:tagLst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4.xml><?xml version="1.0" encoding="utf-8"?>
<p:tagLst xmlns:p="http://schemas.openxmlformats.org/presentationml/2006/main">
  <p:tag name="AS_UNIQUEID" val="2926"/>
</p:tagLst>
</file>

<file path=ppt/tags/tag525.xml><?xml version="1.0" encoding="utf-8"?>
<p:tagLst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6.xml><?xml version="1.0" encoding="utf-8"?>
<p:tagLst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7.xml><?xml version="1.0" encoding="utf-8"?>
<p:tagLst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8.xml><?xml version="1.0" encoding="utf-8"?>
<p:tagLst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9.xml><?xml version="1.0" encoding="utf-8"?>
<p:tagLst xmlns:p="http://schemas.openxmlformats.org/presentationml/2006/main">
  <p:tag name="AS_UNIQUEID" val="1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3.xml><?xml version="1.0" encoding="utf-8"?>
<p:tagLst xmlns:p="http://schemas.openxmlformats.org/presentationml/2006/main">
  <p:tag name="AS_UNIQUEID" val="11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2927"/>
</p:tagLst>
</file>

<file path=ppt/tags/tag531.xml><?xml version="1.0" encoding="utf-8"?>
<p:tagLst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2.xml><?xml version="1.0" encoding="utf-8"?>
<p:tagLst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y*2"/>
  <p:tag name="KSO_WM_UNIT_INDEX" val="2"/>
  <p:tag name="KSO_WM_UNIT_LAYERLEVEL" val="1"/>
  <p:tag name="KSO_WM_UNIT_TYPE" val="y"/>
</p:tagLst>
</file>

<file path=ppt/tags/tag533.xml><?xml version="1.0" encoding="utf-8"?>
<p:tagLst xmlns:p="http://schemas.openxmlformats.org/presentationml/2006/main">
  <p:tag name="AS_UNIQUEID" val="1627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534.xml><?xml version="1.0" encoding="utf-8"?>
<p:tagLst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5.xml><?xml version="1.0" encoding="utf-8"?>
<p:tagLst xmlns:p="http://schemas.openxmlformats.org/presentationml/2006/main">
  <p:tag name="AS_UNIQUEID" val="1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6.xml><?xml version="1.0" encoding="utf-8"?>
<p:tagLst xmlns:p="http://schemas.openxmlformats.org/presentationml/2006/main">
  <p:tag name="AS_UNIQUEID" val="1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7.xml><?xml version="1.0" encoding="utf-8"?>
<p:tagLst xmlns:p="http://schemas.openxmlformats.org/presentationml/2006/main">
  <p:tag name="AS_UNIQUEID" val="1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8.xml><?xml version="1.0" encoding="utf-8"?>
<p:tagLst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9.xml><?xml version="1.0" encoding="utf-8"?>
<p:tagLst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1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1.xml><?xml version="1.0" encoding="utf-8"?>
<p:tagLst xmlns:p="http://schemas.openxmlformats.org/presentationml/2006/main">
  <p:tag name="AS_UNIQUEID" val="2928"/>
</p:tagLst>
</file>

<file path=ppt/tags/tag542.xml><?xml version="1.0" encoding="utf-8"?>
<p:tagLst xmlns:p="http://schemas.openxmlformats.org/presentationml/2006/main">
  <p:tag name="AS_UNIQUEID" val="1636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7b871ce8eee148579fd85bd3c23126b4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3.xml><?xml version="1.0" encoding="utf-8"?>
<p:tagLst xmlns:p="http://schemas.openxmlformats.org/presentationml/2006/main">
  <p:tag name="AS_UNIQUEID" val="1637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ca1115f0f47d4c1291c326c03702748c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4.xml><?xml version="1.0" encoding="utf-8"?>
<p:tagLst xmlns:p="http://schemas.openxmlformats.org/presentationml/2006/main">
  <p:tag name="AS_UNIQUEID" val="1638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d76bc3703c1943e485309e95ebf56c19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5.xml><?xml version="1.0" encoding="utf-8"?>
<p:tagLst xmlns:p="http://schemas.openxmlformats.org/presentationml/2006/main">
  <p:tag name="AS_UNIQUEID" val="1639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41d1fc9bee884b85b209961104df8a27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6.xml><?xml version="1.0" encoding="utf-8"?>
<p:tagLst xmlns:p="http://schemas.openxmlformats.org/presentationml/2006/main">
  <p:tag name="AS_UNIQUEID" val="164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</p:tagLst>
</file>

<file path=ppt/tags/tag547.xml><?xml version="1.0" encoding="utf-8"?>
<p:tagLst xmlns:p="http://schemas.openxmlformats.org/presentationml/2006/main">
  <p:tag name="AS_UNIQUEID" val="2929"/>
</p:tagLst>
</file>

<file path=ppt/tags/tag548.xml><?xml version="1.0" encoding="utf-8"?>
<p:tagLst xmlns:p="http://schemas.openxmlformats.org/presentationml/2006/main">
  <p:tag name="AS_UNIQUEID" val="1642"/>
  <p:tag name="KSO_WM_BEAUTIFY_FLAG" val="#wm#"/>
  <p:tag name="KSO_WM_SLIDE_BACKGROUND_TYPE" val="frame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549.xml><?xml version="1.0" encoding="utf-8"?>
<p:tagLst xmlns:p="http://schemas.openxmlformats.org/presentationml/2006/main">
  <p:tag name="AS_UNIQUEID" val="1643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55.xml><?xml version="1.0" encoding="utf-8"?>
<p:tagLst xmlns:p="http://schemas.openxmlformats.org/presentationml/2006/main">
  <p:tag name="AS_UNIQUEID" val="1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644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a530b65c961b404aaf5122b7a6d131e7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0"/>
  <p:tag name="KSO_WM_UNIT_TYPE" val="i"/>
</p:tagLst>
</file>

<file path=ppt/tags/tag551.xml><?xml version="1.0" encoding="utf-8"?>
<p:tagLst xmlns:p="http://schemas.openxmlformats.org/presentationml/2006/main">
  <p:tag name="AS_UNIQUEID" val="1645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04503e3a42cd4635a23614d8fee82a4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2.xml><?xml version="1.0" encoding="utf-8"?>
<p:tagLst xmlns:p="http://schemas.openxmlformats.org/presentationml/2006/main">
  <p:tag name="AS_UNIQUEID" val="1646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c1b145c8745e4ca988658ab83c19132c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3.xml><?xml version="1.0" encoding="utf-8"?>
<p:tagLst xmlns:p="http://schemas.openxmlformats.org/presentationml/2006/main">
  <p:tag name="AS_UNIQUEID" val="1647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7fc72454d8644a24967fed381c5bc243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4.xml><?xml version="1.0" encoding="utf-8"?>
<p:tagLst xmlns:p="http://schemas.openxmlformats.org/presentationml/2006/main">
  <p:tag name="AS_UNIQUEID" val="1648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e203cbe07fc3453eb4925e402510fe3d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5.xml><?xml version="1.0" encoding="utf-8"?>
<p:tagLst xmlns:p="http://schemas.openxmlformats.org/presentationml/2006/main">
  <p:tag name="AS_UNIQUEID" val="1649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88434ea1f3e94bf3a8d6ffcc1016c20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6.xml><?xml version="1.0" encoding="utf-8"?>
<p:tagLst xmlns:p="http://schemas.openxmlformats.org/presentationml/2006/main">
  <p:tag name="AS_UNIQUEID" val="2930"/>
</p:tagLst>
</file>

<file path=ppt/tags/tag557.xml><?xml version="1.0" encoding="utf-8"?>
<p:tagLst xmlns:p="http://schemas.openxmlformats.org/presentationml/2006/main">
  <p:tag name="AS_UNIQUEID" val="1651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558.xml><?xml version="1.0" encoding="utf-8"?>
<p:tagLst xmlns:p="http://schemas.openxmlformats.org/presentationml/2006/main">
  <p:tag name="AS_UNIQUEID" val="1652"/>
  <p:tag name="KSO_WM_BEAUTIFY_FLAG" val="#wm#"/>
  <p:tag name="KSO_WM_SLIDE_BACKGROUND_TYPE" val="leftRigh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559.xml><?xml version="1.0" encoding="utf-8"?>
<p:tagLst xmlns:p="http://schemas.openxmlformats.org/presentationml/2006/main">
  <p:tag name="AS_UNIQUEID" val="1653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8e6031da614340affdc046842befaa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.xml><?xml version="1.0" encoding="utf-8"?>
<p:tagLst xmlns:p="http://schemas.openxmlformats.org/presentationml/2006/main">
  <p:tag name="AS_UNIQUEID" val="1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1654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131d75d80194c2c9d9f69f42520590d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1.xml><?xml version="1.0" encoding="utf-8"?>
<p:tagLst xmlns:p="http://schemas.openxmlformats.org/presentationml/2006/main">
  <p:tag name="AS_UNIQUEID" val="1655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0c924cd95cc44086ad6dfb4338a5575c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2.xml><?xml version="1.0" encoding="utf-8"?>
<p:tagLst xmlns:p="http://schemas.openxmlformats.org/presentationml/2006/main">
  <p:tag name="AS_UNIQUEID" val="1656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e9ef272211894f608469170c1d9ac0f7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3.xml><?xml version="1.0" encoding="utf-8"?>
<p:tagLst xmlns:p="http://schemas.openxmlformats.org/presentationml/2006/main">
  <p:tag name="AS_UNIQUEID" val="1657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68aea77f14874336b0f51a8f7d2c06e8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4.xml><?xml version="1.0" encoding="utf-8"?>
<p:tagLst xmlns:p="http://schemas.openxmlformats.org/presentationml/2006/main">
  <p:tag name="AS_UNIQUEID" val="1658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5c4c592f35442a84adf7019f99bf94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65.xml><?xml version="1.0" encoding="utf-8"?>
<p:tagLst xmlns:p="http://schemas.openxmlformats.org/presentationml/2006/main">
  <p:tag name="AS_UNIQUEID" val="1659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35e8083d34fa4e9eac134207c4dd8a64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0"/>
  <p:tag name="KSO_WM_UNIT_TYPE" val="i"/>
</p:tagLst>
</file>

<file path=ppt/tags/tag566.xml><?xml version="1.0" encoding="utf-8"?>
<p:tagLst xmlns:p="http://schemas.openxmlformats.org/presentationml/2006/main">
  <p:tag name="AS_UNIQUEID" val="2931"/>
</p:tagLst>
</file>

<file path=ppt/tags/tag567.xml><?xml version="1.0" encoding="utf-8"?>
<p:tagLst xmlns:p="http://schemas.openxmlformats.org/presentationml/2006/main">
  <p:tag name="AS_UNIQUEID" val="166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568.xml><?xml version="1.0" encoding="utf-8"?>
<p:tagLst xmlns:p="http://schemas.openxmlformats.org/presentationml/2006/main">
  <p:tag name="AS_UNIQUEID" val="1662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23ff76cb7c42bab68d3c54d6b03d4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0"/>
  <p:tag name="KSO_WM_UNIT_TYPE" val="i"/>
</p:tagLst>
</file>

<file path=ppt/tags/tag569.xml><?xml version="1.0" encoding="utf-8"?>
<p:tagLst xmlns:p="http://schemas.openxmlformats.org/presentationml/2006/main">
  <p:tag name="AS_UNIQUEID" val="1663"/>
  <p:tag name="KSO_WM_BEAUTIFY_FLAG" val="#wm#"/>
  <p:tag name="KSO_WM_SLIDE_BACKGROUND_TYPE" val="topBottom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57.xml><?xml version="1.0" encoding="utf-8"?>
<p:tagLst xmlns:p="http://schemas.openxmlformats.org/presentationml/2006/main">
  <p:tag name="AS_UNIQUEID" val="2866"/>
</p:tagLst>
</file>

<file path=ppt/tags/tag570.xml><?xml version="1.0" encoding="utf-8"?>
<p:tagLst xmlns:p="http://schemas.openxmlformats.org/presentationml/2006/main">
  <p:tag name="AS_UNIQUEID" val="1664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eedffe1c3624414e967f6d536985a0e1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1.xml><?xml version="1.0" encoding="utf-8"?>
<p:tagLst xmlns:p="http://schemas.openxmlformats.org/presentationml/2006/main">
  <p:tag name="AS_UNIQUEID" val="1665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f8f5741922854d98bf6bf5c97bd97879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2.xml><?xml version="1.0" encoding="utf-8"?>
<p:tagLst xmlns:p="http://schemas.openxmlformats.org/presentationml/2006/main">
  <p:tag name="AS_UNIQUEID" val="1666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511eaaf361b44409a92026e18b5eca9d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3.xml><?xml version="1.0" encoding="utf-8"?>
<p:tagLst xmlns:p="http://schemas.openxmlformats.org/presentationml/2006/main">
  <p:tag name="AS_UNIQUEID" val="1667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042193a0f74c198a831e9b5422686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4.xml><?xml version="1.0" encoding="utf-8"?>
<p:tagLst xmlns:p="http://schemas.openxmlformats.org/presentationml/2006/main">
  <p:tag name="AS_UNIQUEID" val="1668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23087e3411e944b29508ffa358ed7a4e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5.xml><?xml version="1.0" encoding="utf-8"?>
<p:tagLst xmlns:p="http://schemas.openxmlformats.org/presentationml/2006/main">
  <p:tag name="AS_UNIQUEID" val="1669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6a88f56160894a11af0567b4eb08482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76.xml><?xml version="1.0" encoding="utf-8"?>
<p:tagLst xmlns:p="http://schemas.openxmlformats.org/presentationml/2006/main">
  <p:tag name="AS_UNIQUEID" val="2932"/>
</p:tagLst>
</file>

<file path=ppt/tags/tag577.xml><?xml version="1.0" encoding="utf-8"?>
<p:tagLst xmlns:p="http://schemas.openxmlformats.org/presentationml/2006/main">
  <p:tag name="AS_UNIQUEID" val="1671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578.xml><?xml version="1.0" encoding="utf-8"?>
<p:tagLst xmlns:p="http://schemas.openxmlformats.org/presentationml/2006/main">
  <p:tag name="AS_UNIQUEID" val="1672"/>
  <p:tag name="KSO_WM_BEAUTIFY_FLAG" val="#wm#"/>
  <p:tag name="KSO_WM_SLIDE_BACKGROUND_TYPE" val="bottomTop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579.xml><?xml version="1.0" encoding="utf-8"?>
<p:tagLst xmlns:p="http://schemas.openxmlformats.org/presentationml/2006/main">
  <p:tag name="AS_UNIQUEID" val="1673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46e532ea12984d53bd0953a6a7227ba9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0"/>
  <p:tag name="KSO_WM_UNIT_TYPE" val="i"/>
</p:tagLst>
</file>

<file path=ppt/tags/tag58.xml><?xml version="1.0" encoding="utf-8"?>
<p:tagLst xmlns:p="http://schemas.openxmlformats.org/presentationml/2006/main">
  <p:tag name="AS_UNIQUEID" val="1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674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a6a2341b60a647cab49fb169b4843b6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1.xml><?xml version="1.0" encoding="utf-8"?>
<p:tagLst xmlns:p="http://schemas.openxmlformats.org/presentationml/2006/main">
  <p:tag name="AS_UNIQUEID" val="1675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b95ed0e6f8c445d5980aa0fd0d908b1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2.xml><?xml version="1.0" encoding="utf-8"?>
<p:tagLst xmlns:p="http://schemas.openxmlformats.org/presentationml/2006/main">
  <p:tag name="AS_UNIQUEID" val="1676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e7e91fe1a249417a822b050c073afacd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3.xml><?xml version="1.0" encoding="utf-8"?>
<p:tagLst xmlns:p="http://schemas.openxmlformats.org/presentationml/2006/main">
  <p:tag name="AS_UNIQUEID" val="1677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6a4b5d5608a84e0b9da575a0166bcfa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4.xml><?xml version="1.0" encoding="utf-8"?>
<p:tagLst xmlns:p="http://schemas.openxmlformats.org/presentationml/2006/main">
  <p:tag name="AS_UNIQUEID" val="1678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8178930207f543df98c9bf29293afc6a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5.xml><?xml version="1.0" encoding="utf-8"?>
<p:tagLst xmlns:p="http://schemas.openxmlformats.org/presentationml/2006/main">
  <p:tag name="AS_UNIQUEID" val="1679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c4dd77e2791a441d8af5f29bc08898c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86.xml><?xml version="1.0" encoding="utf-8"?>
<p:tagLst xmlns:p="http://schemas.openxmlformats.org/presentationml/2006/main">
  <p:tag name="AS_UNIQUEID" val="2933"/>
</p:tagLst>
</file>

<file path=ppt/tags/tag587.xml><?xml version="1.0" encoding="utf-8"?>
<p:tagLst xmlns:p="http://schemas.openxmlformats.org/presentationml/2006/main">
  <p:tag name="AS_UNIQUEID" val="168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588.xml><?xml version="1.0" encoding="utf-8"?>
<p:tagLst xmlns:p="http://schemas.openxmlformats.org/presentationml/2006/main">
  <p:tag name="AS_UNIQUEID" val="1682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0"/>
  <p:tag name="KSO_WM_UNIT_TYPE" val="i"/>
</p:tagLst>
</file>

<file path=ppt/tags/tag589.xml><?xml version="1.0" encoding="utf-8"?>
<p:tagLst xmlns:p="http://schemas.openxmlformats.org/presentationml/2006/main">
  <p:tag name="AS_UNIQUEID" val="1683"/>
  <p:tag name="KSO_WM_BEAUTIFY_FLAG" val="#wm#"/>
  <p:tag name="KSO_WM_SLIDE_BACKGROUND_TYPE" val="navigation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59.xml><?xml version="1.0" encoding="utf-8"?>
<p:tagLst xmlns:p="http://schemas.openxmlformats.org/presentationml/2006/main">
  <p:tag name="AS_UNIQUEID" val="1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1684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67cf0e2ecad46e4ba8b1b8efa7ed906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1.xml><?xml version="1.0" encoding="utf-8"?>
<p:tagLst xmlns:p="http://schemas.openxmlformats.org/presentationml/2006/main">
  <p:tag name="AS_UNIQUEID" val="1685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5dd1a0d2897649cc98352d921b48c118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2.xml><?xml version="1.0" encoding="utf-8"?>
<p:tagLst xmlns:p="http://schemas.openxmlformats.org/presentationml/2006/main">
  <p:tag name="AS_UNIQUEID" val="1686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bf44c8551bb424c9efcb4f28d5f9425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3.xml><?xml version="1.0" encoding="utf-8"?>
<p:tagLst xmlns:p="http://schemas.openxmlformats.org/presentationml/2006/main">
  <p:tag name="AS_UNIQUEID" val="1687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e1f1f84f35d64db1a8fce06dcdadf3a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4.xml><?xml version="1.0" encoding="utf-8"?>
<p:tagLst xmlns:p="http://schemas.openxmlformats.org/presentationml/2006/main">
  <p:tag name="AS_UNIQUEID" val="1688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164b7c2b01194c28b234914039b6e52b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5.xml><?xml version="1.0" encoding="utf-8"?>
<p:tagLst xmlns:p="http://schemas.openxmlformats.org/presentationml/2006/main">
  <p:tag name="AS_UNIQUEID" val="1689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fdd0fdc4fbda43d4b5f1ff0b22cc7597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6.xml><?xml version="1.0" encoding="utf-8"?>
<p:tagLst xmlns:p="http://schemas.openxmlformats.org/presentationml/2006/main">
  <p:tag name="AS_UNIQUEID" val="1690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9ff8938f4be14bceaf53672bec837ec1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7.xml><?xml version="1.0" encoding="utf-8"?>
<p:tagLst xmlns:p="http://schemas.openxmlformats.org/presentationml/2006/main">
  <p:tag name="AS_UNIQUEID" val="1691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01aae4c17e6a4812bba92452cc0c6359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98.xml><?xml version="1.0" encoding="utf-8"?>
<p:tagLst xmlns:p="http://schemas.openxmlformats.org/presentationml/2006/main">
  <p:tag name="AS_UNIQUEID" val="2934"/>
</p:tagLst>
</file>

<file path=ppt/tags/tag599.xml><?xml version="1.0" encoding="utf-8"?>
<p:tagLst xmlns:p="http://schemas.openxmlformats.org/presentationml/2006/main">
  <p:tag name="AS_UNIQUEID" val="1693"/>
  <p:tag name="KSO_WM_BEAUTIFY_FLAG" val="#wm#"/>
  <p:tag name="KSO_WM_SLIDE_BACKGROUND_TYPE" val="bel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6.xml><?xml version="1.0" encoding="utf-8"?>
<p:tagLst xmlns:p="http://schemas.openxmlformats.org/presentationml/2006/main">
  <p:tag name="AS_UNIQUEID" val="1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1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694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d022c9c97d1446aa9dd1d6658a78c93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01.xml><?xml version="1.0" encoding="utf-8"?>
<p:tagLst xmlns:p="http://schemas.openxmlformats.org/presentationml/2006/main">
  <p:tag name="AS_UNIQUEID" val="1695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69b87420e22c4db8a31bd6397077c19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02.xml><?xml version="1.0" encoding="utf-8"?>
<p:tagLst xmlns:p="http://schemas.openxmlformats.org/presentationml/2006/main">
  <p:tag name="AS_UNIQUEID" val="1696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fd8f60c16a734087925f0b03703cc21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03.xml><?xml version="1.0" encoding="utf-8"?>
<p:tagLst xmlns:p="http://schemas.openxmlformats.org/presentationml/2006/main">
  <p:tag name="AS_UNIQUEID" val="1697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604.xml><?xml version="1.0" encoding="utf-8"?>
<p:tagLst xmlns:p="http://schemas.openxmlformats.org/presentationml/2006/main">
  <p:tag name="AS_UNIQUEID" val="1698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4594973a260b46dd8c81650c0b9448d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0"/>
  <p:tag name="KSO_WM_UNIT_TYPE" val="i"/>
</p:tagLst>
</file>

<file path=ppt/tags/tag605.xml><?xml version="1.0" encoding="utf-8"?>
<p:tagLst xmlns:p="http://schemas.openxmlformats.org/presentationml/2006/main">
  <p:tag name="AS_UNIQUEID" val="1699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3e3da0deb5a04019a4856037c03791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SM_LIMIT_TYPE" val="0"/>
  <p:tag name="KSO_WM_UNIT_TYPE" val="i"/>
</p:tagLst>
</file>

<file path=ppt/tags/tag606.xml><?xml version="1.0" encoding="utf-8"?>
<p:tagLst xmlns:p="http://schemas.openxmlformats.org/presentationml/2006/main">
  <p:tag name="AS_UNIQUEID" val="1700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1da1038560b34bf38f622af028c0424f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07.xml><?xml version="1.0" encoding="utf-8"?>
<p:tagLst xmlns:p="http://schemas.openxmlformats.org/presentationml/2006/main">
  <p:tag name="AS_UNIQUEID" val="1701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8ff77b9c07a1410cbf6d51c19f26c89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08.xml><?xml version="1.0" encoding="utf-8"?>
<p:tagLst xmlns:p="http://schemas.openxmlformats.org/presentationml/2006/main">
  <p:tag name="AS_UNIQUEID" val="2935"/>
</p:tagLst>
</file>

<file path=ppt/tags/tag609.xml><?xml version="1.0" encoding="utf-8"?>
<p:tagLst xmlns:p="http://schemas.openxmlformats.org/presentationml/2006/main">
  <p:tag name="AS_UNIQUEID" val="1703"/>
</p:tagLst>
</file>

<file path=ppt/tags/tag61.xml><?xml version="1.0" encoding="utf-8"?>
<p:tagLst xmlns:p="http://schemas.openxmlformats.org/presentationml/2006/main">
  <p:tag name="AS_UNIQUEID" val="1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704"/>
</p:tagLst>
</file>

<file path=ppt/tags/tag611.xml><?xml version="1.0" encoding="utf-8"?>
<p:tagLst xmlns:p="http://schemas.openxmlformats.org/presentationml/2006/main">
  <p:tag name="AS_UNIQUEID" val="1705"/>
</p:tagLst>
</file>

<file path=ppt/tags/tag612.xml><?xml version="1.0" encoding="utf-8"?>
<p:tagLst xmlns:p="http://schemas.openxmlformats.org/presentationml/2006/main">
  <p:tag name="AS_UNIQUEID" val="1706"/>
</p:tagLst>
</file>

<file path=ppt/tags/tag613.xml><?xml version="1.0" encoding="utf-8"?>
<p:tagLst xmlns:p="http://schemas.openxmlformats.org/presentationml/2006/main">
  <p:tag name="AS_UNIQUEID" val="2936"/>
</p:tagLst>
</file>

<file path=ppt/tags/tag614.xml><?xml version="1.0" encoding="utf-8"?>
<p:tagLst xmlns:p="http://schemas.openxmlformats.org/presentationml/2006/main">
  <p:tag name="AS_UNIQUEID" val="1708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5.xml><?xml version="1.0" encoding="utf-8"?>
<p:tagLst xmlns:p="http://schemas.openxmlformats.org/presentationml/2006/main">
  <p:tag name="AS_UNIQUEID" val="1709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6.xml><?xml version="1.0" encoding="utf-8"?>
<p:tagLst xmlns:p="http://schemas.openxmlformats.org/presentationml/2006/main">
  <p:tag name="AS_UNIQUEID" val="1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7.xml><?xml version="1.0" encoding="utf-8"?>
<p:tagLst xmlns:p="http://schemas.openxmlformats.org/presentationml/2006/main">
  <p:tag name="AS_UNIQUEID" val="1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8.xml><?xml version="1.0" encoding="utf-8"?>
<p:tagLst xmlns:p="http://schemas.openxmlformats.org/presentationml/2006/main">
  <p:tag name="AS_UNIQUEID" val="1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9.xml><?xml version="1.0" encoding="utf-8"?>
<p:tagLst xmlns:p="http://schemas.openxmlformats.org/presentationml/2006/main">
  <p:tag name="AS_UNIQUEID" val="1713"/>
  <p:tag name="KSO_WM_BEAUTIFY_FLAG" val="#wm#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62.xml><?xml version="1.0" encoding="utf-8"?>
<p:tagLst xmlns:p="http://schemas.openxmlformats.org/presentationml/2006/main">
  <p:tag name="AS_UNIQUEID" val="2867"/>
</p:tagLst>
</file>

<file path=ppt/tags/tag620.xml><?xml version="1.0" encoding="utf-8"?>
<p:tagLst xmlns:p="http://schemas.openxmlformats.org/presentationml/2006/main">
  <p:tag name="AS_UNIQUEID" val="2815"/>
</p:tagLst>
</file>

<file path=ppt/tags/tag621.xml><?xml version="1.0" encoding="utf-8"?>
<p:tagLst xmlns:p="http://schemas.openxmlformats.org/presentationml/2006/main">
  <p:tag name="AS_UNIQUEID" val="2937"/>
</p:tagLst>
</file>

<file path=ppt/tags/tag622.xml><?xml version="1.0" encoding="utf-8"?>
<p:tagLst xmlns:p="http://schemas.openxmlformats.org/presentationml/2006/main">
  <p:tag name="AS_UNIQUEID" val="2938"/>
</p:tagLst>
</file>

<file path=ppt/tags/tag623.xml><?xml version="1.0" encoding="utf-8"?>
<p:tagLst xmlns:p="http://schemas.openxmlformats.org/presentationml/2006/main">
  <p:tag name="AS_UNIQUEID" val="2398"/>
</p:tagLst>
</file>

<file path=ppt/tags/tag624.xml><?xml version="1.0" encoding="utf-8"?>
<p:tagLst xmlns:p="http://schemas.openxmlformats.org/presentationml/2006/main">
  <p:tag name="AS_UNIQUEID" val="2399"/>
</p:tagLst>
</file>

<file path=ppt/tags/tag625.xml><?xml version="1.0" encoding="utf-8"?>
<p:tagLst xmlns:p="http://schemas.openxmlformats.org/presentationml/2006/main">
  <p:tag name="AS_UNIQUEID" val="2400"/>
</p:tagLst>
</file>

<file path=ppt/tags/tag626.xml><?xml version="1.0" encoding="utf-8"?>
<p:tagLst xmlns:p="http://schemas.openxmlformats.org/presentationml/2006/main">
  <p:tag name="AS_UNIQUEID" val="2401"/>
</p:tagLst>
</file>

<file path=ppt/tags/tag627.xml><?xml version="1.0" encoding="utf-8"?>
<p:tagLst xmlns:p="http://schemas.openxmlformats.org/presentationml/2006/main">
  <p:tag name="AS_UNIQUEID" val="2402"/>
</p:tagLst>
</file>

<file path=ppt/tags/tag628.xml><?xml version="1.0" encoding="utf-8"?>
<p:tagLst xmlns:p="http://schemas.openxmlformats.org/presentationml/2006/main">
  <p:tag name="AS_UNIQUEID" val="2403"/>
</p:tagLst>
</file>

<file path=ppt/tags/tag629.xml><?xml version="1.0" encoding="utf-8"?>
<p:tagLst xmlns:p="http://schemas.openxmlformats.org/presentationml/2006/main">
  <p:tag name="AS_UNIQUEID" val="2939"/>
</p:tagLst>
</file>

<file path=ppt/tags/tag63.xml><?xml version="1.0" encoding="utf-8"?>
<p:tagLst xmlns:p="http://schemas.openxmlformats.org/presentationml/2006/main">
  <p:tag name="AS_UNIQUEID" val="1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23"/>
</p:tagLst>
</file>

<file path=ppt/tags/tag631.xml><?xml version="1.0" encoding="utf-8"?>
<p:tagLst xmlns:p="http://schemas.openxmlformats.org/presentationml/2006/main">
  <p:tag name="AS_UNIQUEID" val="24"/>
</p:tagLst>
</file>

<file path=ppt/tags/tag632.xml><?xml version="1.0" encoding="utf-8"?>
<p:tagLst xmlns:p="http://schemas.openxmlformats.org/presentationml/2006/main">
  <p:tag name="AS_UNIQUEID" val="25"/>
</p:tagLst>
</file>

<file path=ppt/tags/tag633.xml><?xml version="1.0" encoding="utf-8"?>
<p:tagLst xmlns:p="http://schemas.openxmlformats.org/presentationml/2006/main">
  <p:tag name="AS_UNIQUEID" val="26"/>
</p:tagLst>
</file>

<file path=ppt/tags/tag634.xml><?xml version="1.0" encoding="utf-8"?>
<p:tagLst xmlns:p="http://schemas.openxmlformats.org/presentationml/2006/main">
  <p:tag name="AS_UNIQUEID" val="27"/>
</p:tagLst>
</file>

<file path=ppt/tags/tag635.xml><?xml version="1.0" encoding="utf-8"?>
<p:tagLst xmlns:p="http://schemas.openxmlformats.org/presentationml/2006/main">
  <p:tag name="AS_UNIQUEID" val="28"/>
</p:tagLst>
</file>

<file path=ppt/tags/tag636.xml><?xml version="1.0" encoding="utf-8"?>
<p:tagLst xmlns:p="http://schemas.openxmlformats.org/presentationml/2006/main">
  <p:tag name="AS_UNIQUEID" val="29"/>
</p:tagLst>
</file>

<file path=ppt/tags/tag637.xml><?xml version="1.0" encoding="utf-8"?>
<p:tagLst xmlns:p="http://schemas.openxmlformats.org/presentationml/2006/main">
  <p:tag name="AS_UNIQUEID" val="30"/>
</p:tagLst>
</file>

<file path=ppt/tags/tag638.xml><?xml version="1.0" encoding="utf-8"?>
<p:tagLst xmlns:p="http://schemas.openxmlformats.org/presentationml/2006/main">
  <p:tag name="AS_UNIQUEID" val="31"/>
</p:tagLst>
</file>

<file path=ppt/tags/tag639.xml><?xml version="1.0" encoding="utf-8"?>
<p:tagLst xmlns:p="http://schemas.openxmlformats.org/presentationml/2006/main">
  <p:tag name="AS_UNIQUEID" val="32"/>
</p:tagLst>
</file>

<file path=ppt/tags/tag64.xml><?xml version="1.0" encoding="utf-8"?>
<p:tagLst xmlns:p="http://schemas.openxmlformats.org/presentationml/2006/main">
  <p:tag name="AS_UNIQUEID" val="1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33"/>
</p:tagLst>
</file>

<file path=ppt/tags/tag641.xml><?xml version="1.0" encoding="utf-8"?>
<p:tagLst xmlns:p="http://schemas.openxmlformats.org/presentationml/2006/main">
  <p:tag name="AS_UNIQUEID" val="34"/>
</p:tagLst>
</file>

<file path=ppt/tags/tag642.xml><?xml version="1.0" encoding="utf-8"?>
<p:tagLst xmlns:p="http://schemas.openxmlformats.org/presentationml/2006/main">
  <p:tag name="AS_UNIQUEID" val="35"/>
</p:tagLst>
</file>

<file path=ppt/tags/tag643.xml><?xml version="1.0" encoding="utf-8"?>
<p:tagLst xmlns:p="http://schemas.openxmlformats.org/presentationml/2006/main">
  <p:tag name="AS_UNIQUEID" val="2940"/>
</p:tagLst>
</file>

<file path=ppt/tags/tag644.xml><?xml version="1.0" encoding="utf-8"?>
<p:tagLst xmlns:p="http://schemas.openxmlformats.org/presentationml/2006/main">
  <p:tag name="AS_UNIQUEID" val="2818"/>
</p:tagLst>
</file>

<file path=ppt/tags/tag645.xml><?xml version="1.0" encoding="utf-8"?>
<p:tagLst xmlns:p="http://schemas.openxmlformats.org/presentationml/2006/main">
  <p:tag name="AS_UNIQUEID" val="2819"/>
</p:tagLst>
</file>

<file path=ppt/tags/tag646.xml><?xml version="1.0" encoding="utf-8"?>
<p:tagLst xmlns:p="http://schemas.openxmlformats.org/presentationml/2006/main">
  <p:tag name="AS_UNIQUEID" val="2820"/>
</p:tagLst>
</file>

<file path=ppt/tags/tag647.xml><?xml version="1.0" encoding="utf-8"?>
<p:tagLst xmlns:p="http://schemas.openxmlformats.org/presentationml/2006/main">
  <p:tag name="AS_UNIQUEID" val="2941"/>
</p:tagLst>
</file>

<file path=ppt/tags/tag648.xml><?xml version="1.0" encoding="utf-8"?>
<p:tagLst xmlns:p="http://schemas.openxmlformats.org/presentationml/2006/main">
  <p:tag name="AS_UNIQUEID" val="2654"/>
</p:tagLst>
</file>

<file path=ppt/tags/tag649.xml><?xml version="1.0" encoding="utf-8"?>
<p:tagLst xmlns:p="http://schemas.openxmlformats.org/presentationml/2006/main">
  <p:tag name="AS_UNIQUEID" val="2655"/>
</p:tagLst>
</file>

<file path=ppt/tags/tag65.xml><?xml version="1.0" encoding="utf-8"?>
<p:tagLst xmlns:p="http://schemas.openxmlformats.org/presentationml/2006/main">
  <p:tag name="AS_UNIQUEID" val="1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2656"/>
</p:tagLst>
</file>

<file path=ppt/tags/tag651.xml><?xml version="1.0" encoding="utf-8"?>
<p:tagLst xmlns:p="http://schemas.openxmlformats.org/presentationml/2006/main">
  <p:tag name="AS_UNIQUEID" val="2657"/>
</p:tagLst>
</file>

<file path=ppt/tags/tag652.xml><?xml version="1.0" encoding="utf-8"?>
<p:tagLst xmlns:p="http://schemas.openxmlformats.org/presentationml/2006/main">
  <p:tag name="AS_UNIQUEID" val="2823"/>
</p:tagLst>
</file>

<file path=ppt/tags/tag653.xml><?xml version="1.0" encoding="utf-8"?>
<p:tagLst xmlns:p="http://schemas.openxmlformats.org/presentationml/2006/main">
  <p:tag name="AS_UNIQUEID" val="2942"/>
</p:tagLst>
</file>

<file path=ppt/tags/tag654.xml><?xml version="1.0" encoding="utf-8"?>
<p:tagLst xmlns:p="http://schemas.openxmlformats.org/presentationml/2006/main">
  <p:tag name="AS_UNIQUEID" val="2693"/>
</p:tagLst>
</file>

<file path=ppt/tags/tag655.xml><?xml version="1.0" encoding="utf-8"?>
<p:tagLst xmlns:p="http://schemas.openxmlformats.org/presentationml/2006/main">
  <p:tag name="AS_UNIQUEID" val="2694"/>
</p:tagLst>
</file>

<file path=ppt/tags/tag656.xml><?xml version="1.0" encoding="utf-8"?>
<p:tagLst xmlns:p="http://schemas.openxmlformats.org/presentationml/2006/main">
  <p:tag name="AS_UNIQUEID" val="2695"/>
</p:tagLst>
</file>

<file path=ppt/tags/tag657.xml><?xml version="1.0" encoding="utf-8"?>
<p:tagLst xmlns:p="http://schemas.openxmlformats.org/presentationml/2006/main">
  <p:tag name="AS_UNIQUEID" val="2696"/>
</p:tagLst>
</file>

<file path=ppt/tags/tag658.xml><?xml version="1.0" encoding="utf-8"?>
<p:tagLst xmlns:p="http://schemas.openxmlformats.org/presentationml/2006/main">
  <p:tag name="AS_UNIQUEID" val="2697"/>
</p:tagLst>
</file>

<file path=ppt/tags/tag659.xml><?xml version="1.0" encoding="utf-8"?>
<p:tagLst xmlns:p="http://schemas.openxmlformats.org/presentationml/2006/main">
  <p:tag name="AS_UNIQUEID" val="2698"/>
</p:tagLst>
</file>

<file path=ppt/tags/tag66.xml><?xml version="1.0" encoding="utf-8"?>
<p:tagLst xmlns:p="http://schemas.openxmlformats.org/presentationml/2006/main">
  <p:tag name="AS_UNIQUEID" val="1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2828"/>
</p:tagLst>
</file>

<file path=ppt/tags/tag661.xml><?xml version="1.0" encoding="utf-8"?>
<p:tagLst xmlns:p="http://schemas.openxmlformats.org/presentationml/2006/main">
  <p:tag name="AS_UNIQUEID" val="2943"/>
</p:tagLst>
</file>

<file path=ppt/tags/tag662.xml><?xml version="1.0" encoding="utf-8"?>
<p:tagLst xmlns:p="http://schemas.openxmlformats.org/presentationml/2006/main">
  <p:tag name="AS_UNIQUEID" val="2701"/>
</p:tagLst>
</file>

<file path=ppt/tags/tag663.xml><?xml version="1.0" encoding="utf-8"?>
<p:tagLst xmlns:p="http://schemas.openxmlformats.org/presentationml/2006/main">
  <p:tag name="AS_UNIQUEID" val="2702"/>
</p:tagLst>
</file>

<file path=ppt/tags/tag664.xml><?xml version="1.0" encoding="utf-8"?>
<p:tagLst xmlns:p="http://schemas.openxmlformats.org/presentationml/2006/main">
  <p:tag name="AS_UNIQUEID" val="2944"/>
</p:tagLst>
</file>

<file path=ppt/tags/tag665.xml><?xml version="1.0" encoding="utf-8"?>
<p:tagLst xmlns:p="http://schemas.openxmlformats.org/presentationml/2006/main">
  <p:tag name="AS_UNIQUEID" val="2704"/>
</p:tagLst>
</file>

<file path=ppt/tags/tag666.xml><?xml version="1.0" encoding="utf-8"?>
<p:tagLst xmlns:p="http://schemas.openxmlformats.org/presentationml/2006/main">
  <p:tag name="AS_UNIQUEID" val="2705"/>
</p:tagLst>
</file>

<file path=ppt/tags/tag667.xml><?xml version="1.0" encoding="utf-8"?>
<p:tagLst xmlns:p="http://schemas.openxmlformats.org/presentationml/2006/main">
  <p:tag name="AS_UNIQUEID" val="2706"/>
</p:tagLst>
</file>

<file path=ppt/tags/tag668.xml><?xml version="1.0" encoding="utf-8"?>
<p:tagLst xmlns:p="http://schemas.openxmlformats.org/presentationml/2006/main">
  <p:tag name="AS_UNIQUEID" val="2707"/>
</p:tagLst>
</file>

<file path=ppt/tags/tag669.xml><?xml version="1.0" encoding="utf-8"?>
<p:tagLst xmlns:p="http://schemas.openxmlformats.org/presentationml/2006/main">
  <p:tag name="AS_UNIQUEID" val="2708"/>
</p:tagLst>
</file>

<file path=ppt/tags/tag67.xml><?xml version="1.0" encoding="utf-8"?>
<p:tagLst xmlns:p="http://schemas.openxmlformats.org/presentationml/2006/main">
  <p:tag name="AS_UNIQUEID" val="2868"/>
</p:tagLst>
</file>

<file path=ppt/tags/tag670.xml><?xml version="1.0" encoding="utf-8"?>
<p:tagLst xmlns:p="http://schemas.openxmlformats.org/presentationml/2006/main">
  <p:tag name="AS_UNIQUEID" val="2709"/>
</p:tagLst>
</file>

<file path=ppt/tags/tag671.xml><?xml version="1.0" encoding="utf-8"?>
<p:tagLst xmlns:p="http://schemas.openxmlformats.org/presentationml/2006/main">
  <p:tag name="AS_UNIQUEID" val="2945"/>
</p:tagLst>
</file>

<file path=ppt/tags/tag672.xml><?xml version="1.0" encoding="utf-8"?>
<p:tagLst xmlns:p="http://schemas.openxmlformats.org/presentationml/2006/main">
  <p:tag name="AS_UNIQUEID" val="2825"/>
</p:tagLst>
</file>

<file path=ppt/tags/tag673.xml><?xml version="1.0" encoding="utf-8"?>
<p:tagLst xmlns:p="http://schemas.openxmlformats.org/presentationml/2006/main">
  <p:tag name="AS_UNIQUEID" val="2826"/>
</p:tagLst>
</file>

<file path=ppt/tags/tag674.xml><?xml version="1.0" encoding="utf-8"?>
<p:tagLst xmlns:p="http://schemas.openxmlformats.org/presentationml/2006/main">
  <p:tag name="AS_UNIQUEID" val="2946"/>
</p:tagLst>
</file>

<file path=ppt/tags/tag675.xml><?xml version="1.0" encoding="utf-8"?>
<p:tagLst xmlns:p="http://schemas.openxmlformats.org/presentationml/2006/main">
  <p:tag name="AS_UNIQUEID" val="2947"/>
</p:tagLst>
</file>

<file path=ppt/tags/tag676.xml><?xml version="1.0" encoding="utf-8"?>
<p:tagLst xmlns:p="http://schemas.openxmlformats.org/presentationml/2006/main">
  <p:tag name="AS_UNIQUEID" val="2948"/>
</p:tagLst>
</file>

<file path=ppt/tags/tag677.xml><?xml version="1.0" encoding="utf-8"?>
<p:tagLst xmlns:p="http://schemas.openxmlformats.org/presentationml/2006/main">
  <p:tag name="AS_UNIQUEID" val="2949"/>
</p:tagLst>
</file>

<file path=ppt/tags/tag678.xml><?xml version="1.0" encoding="utf-8"?>
<p:tagLst xmlns:p="http://schemas.openxmlformats.org/presentationml/2006/main">
  <p:tag name="AS_UNIQUEID" val="2950"/>
</p:tagLst>
</file>

<file path=ppt/tags/tag679.xml><?xml version="1.0" encoding="utf-8"?>
<p:tagLst xmlns:p="http://schemas.openxmlformats.org/presentationml/2006/main">
  <p:tag name="AS_UNIQUEID" val="244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123c53ba-3b76-4d36-8948-c75b9da26c5d}"/>
</p:tagLst>
</file>

<file path=ppt/tags/tag68.xml><?xml version="1.0" encoding="utf-8"?>
<p:tagLst xmlns:p="http://schemas.openxmlformats.org/presentationml/2006/main">
  <p:tag name="AS_UNIQUEID" val="1192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0.xml><?xml version="1.0" encoding="utf-8"?>
<p:tagLst xmlns:p="http://schemas.openxmlformats.org/presentationml/2006/main">
  <p:tag name="AS_UNIQUEID" val="2441"/>
</p:tagLst>
</file>

<file path=ppt/tags/tag681.xml><?xml version="1.0" encoding="utf-8"?>
<p:tagLst xmlns:p="http://schemas.openxmlformats.org/presentationml/2006/main">
  <p:tag name="AS_UNIQUEID" val="2442"/>
  <p:tag name="KSO_WM_UNIT_FILL_FORE_SCHEMECOLOR_INDEX" val="6"/>
  <p:tag name="KSO_WM_UNIT_FILL_FORE_SCHEMECOLOR_INDEX_BRIGHTNESS" val="0.8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82.xml><?xml version="1.0" encoding="utf-8"?>
<p:tagLst xmlns:p="http://schemas.openxmlformats.org/presentationml/2006/main">
  <p:tag name="AS_UNIQUEID" val="2470"/>
  <p:tag name="KSO_WM_UNIT_TEXT_FORE_SCHEMECOLOR_INDEX" val="8"/>
  <p:tag name="KSO_WM_UNIT_TEXT_FORE_SCHEMECOLOR_INDEX_BRIGHTNESS" val="0"/>
  <p:tag name="KSO_WM_UNIT_TEXT_LINE_FILL_TYPE" val="2"/>
</p:tagLst>
</file>

<file path=ppt/tags/tag683.xml><?xml version="1.0" encoding="utf-8"?>
<p:tagLst xmlns:p="http://schemas.openxmlformats.org/presentationml/2006/main">
  <p:tag name="AS_UNIQUEID" val="2471"/>
</p:tagLst>
</file>

<file path=ppt/tags/tag684.xml><?xml version="1.0" encoding="utf-8"?>
<p:tagLst xmlns:p="http://schemas.openxmlformats.org/presentationml/2006/main">
  <p:tag name="AS_UNIQUEID" val="2716"/>
</p:tagLst>
</file>

<file path=ppt/tags/tag685.xml><?xml version="1.0" encoding="utf-8"?>
<p:tagLst xmlns:p="http://schemas.openxmlformats.org/presentationml/2006/main">
  <p:tag name="AS_UNIQUEID" val="2717"/>
</p:tagLst>
</file>

<file path=ppt/tags/tag6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87.xml><?xml version="1.0" encoding="utf-8"?>
<p:tagLst xmlns:p="http://schemas.openxmlformats.org/presentationml/2006/main">
  <p:tag name="AS_UNIQUEID" val="2951"/>
</p:tagLst>
</file>

<file path=ppt/tags/tag688.xml><?xml version="1.0" encoding="utf-8"?>
<p:tagLst xmlns:p="http://schemas.openxmlformats.org/presentationml/2006/main">
  <p:tag name="AS_UNIQUEID" val="505"/>
</p:tagLst>
</file>

<file path=ppt/tags/tag689.xml><?xml version="1.0" encoding="utf-8"?>
<p:tagLst xmlns:p="http://schemas.openxmlformats.org/presentationml/2006/main">
  <p:tag name="AS_UNIQUEID" val="506"/>
</p:tagLst>
</file>

<file path=ppt/tags/tag69.xml><?xml version="1.0" encoding="utf-8"?>
<p:tagLst xmlns:p="http://schemas.openxmlformats.org/presentationml/2006/main">
  <p:tag name="AS_UNIQUEID" val="1193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507"/>
</p:tagLst>
</file>

<file path=ppt/tags/tag691.xml><?xml version="1.0" encoding="utf-8"?>
<p:tagLst xmlns:p="http://schemas.openxmlformats.org/presentationml/2006/main">
  <p:tag name="AS_UNIQUEID" val="2952"/>
</p:tagLst>
</file>

<file path=ppt/tags/tag692.xml><?xml version="1.0" encoding="utf-8"?>
<p:tagLst xmlns:p="http://schemas.openxmlformats.org/presentationml/2006/main">
  <p:tag name="AS_UNIQUEID" val="509"/>
</p:tagLst>
</file>

<file path=ppt/tags/tag693.xml><?xml version="1.0" encoding="utf-8"?>
<p:tagLst xmlns:p="http://schemas.openxmlformats.org/presentationml/2006/main">
  <p:tag name="AS_UNIQUEID" val="510"/>
</p:tagLst>
</file>

<file path=ppt/tags/tag694.xml><?xml version="1.0" encoding="utf-8"?>
<p:tagLst xmlns:p="http://schemas.openxmlformats.org/presentationml/2006/main">
  <p:tag name="AS_UNIQUEID" val="2834"/>
</p:tagLst>
</file>

<file path=ppt/tags/tag695.xml><?xml version="1.0" encoding="utf-8"?>
<p:tagLst xmlns:p="http://schemas.openxmlformats.org/presentationml/2006/main">
  <p:tag name="AS_UNIQUEID" val="516"/>
</p:tagLst>
</file>

<file path=ppt/tags/tag696.xml><?xml version="1.0" encoding="utf-8"?>
<p:tagLst xmlns:p="http://schemas.openxmlformats.org/presentationml/2006/main">
  <p:tag name="AS_UNIQUEID" val="2953"/>
</p:tagLst>
</file>

<file path=ppt/tags/tag697.xml><?xml version="1.0" encoding="utf-8"?>
<p:tagLst xmlns:p="http://schemas.openxmlformats.org/presentationml/2006/main">
  <p:tag name="AS_UNIQUEID" val="2954"/>
</p:tagLst>
</file>

<file path=ppt/tags/tag698.xml><?xml version="1.0" encoding="utf-8"?>
<p:tagLst xmlns:p="http://schemas.openxmlformats.org/presentationml/2006/main">
  <p:tag name="AS_UNIQUEID" val="519"/>
</p:tagLst>
</file>

<file path=ppt/tags/tag699.xml><?xml version="1.0" encoding="utf-8"?>
<p:tagLst xmlns:p="http://schemas.openxmlformats.org/presentationml/2006/main">
  <p:tag name="AS_UNIQUEID" val="520"/>
</p:tagLst>
</file>

<file path=ppt/tags/tag7.xml><?xml version="1.0" encoding="utf-8"?>
<p:tagLst xmlns:p="http://schemas.openxmlformats.org/presentationml/2006/main">
  <p:tag name="AS_UNIQUEID" val="2858"/>
</p:tagLst>
</file>

<file path=ppt/tags/tag70.xml><?xml version="1.0" encoding="utf-8"?>
<p:tagLst xmlns:p="http://schemas.openxmlformats.org/presentationml/2006/main">
  <p:tag name="AS_UNIQUEID" val="1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521"/>
</p:tagLst>
</file>

<file path=ppt/tags/tag701.xml><?xml version="1.0" encoding="utf-8"?>
<p:tagLst xmlns:p="http://schemas.openxmlformats.org/presentationml/2006/main">
  <p:tag name="AS_UNIQUEID" val="2955"/>
</p:tagLst>
</file>

<file path=ppt/tags/tag702.xml><?xml version="1.0" encoding="utf-8"?>
<p:tagLst xmlns:p="http://schemas.openxmlformats.org/presentationml/2006/main">
  <p:tag name="AS_UNIQUEID" val="523"/>
</p:tagLst>
</file>

<file path=ppt/tags/tag703.xml><?xml version="1.0" encoding="utf-8"?>
<p:tagLst xmlns:p="http://schemas.openxmlformats.org/presentationml/2006/main">
  <p:tag name="AS_UNIQUEID" val="524"/>
</p:tagLst>
</file>

<file path=ppt/tags/tag704.xml><?xml version="1.0" encoding="utf-8"?>
<p:tagLst xmlns:p="http://schemas.openxmlformats.org/presentationml/2006/main">
  <p:tag name="AS_UNIQUEID" val="2837"/>
</p:tagLst>
</file>

<file path=ppt/tags/tag705.xml><?xml version="1.0" encoding="utf-8"?>
<p:tagLst xmlns:p="http://schemas.openxmlformats.org/presentationml/2006/main">
  <p:tag name="AS_UNIQUEID" val="2956"/>
</p:tagLst>
</file>

<file path=ppt/tags/tag706.xml><?xml version="1.0" encoding="utf-8"?>
<p:tagLst xmlns:p="http://schemas.openxmlformats.org/presentationml/2006/main">
  <p:tag name="AS_UNIQUEID" val="112"/>
</p:tagLst>
</file>

<file path=ppt/tags/tag707.xml><?xml version="1.0" encoding="utf-8"?>
<p:tagLst xmlns:p="http://schemas.openxmlformats.org/presentationml/2006/main">
  <p:tag name="AS_UNIQUEID" val="114"/>
</p:tagLst>
</file>

<file path=ppt/tags/tag708.xml><?xml version="1.0" encoding="utf-8"?>
<p:tagLst xmlns:p="http://schemas.openxmlformats.org/presentationml/2006/main">
  <p:tag name="AS_UNIQUEID" val="115"/>
</p:tagLst>
</file>

<file path=ppt/tags/tag709.xml><?xml version="1.0" encoding="utf-8"?>
<p:tagLst xmlns:p="http://schemas.openxmlformats.org/presentationml/2006/main">
  <p:tag name="AS_UNIQUEID" val="116"/>
</p:tagLst>
</file>

<file path=ppt/tags/tag71.xml><?xml version="1.0" encoding="utf-8"?>
<p:tagLst xmlns:p="http://schemas.openxmlformats.org/presentationml/2006/main">
  <p:tag name="AS_UNIQUEID" val="1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AS_UNIQUEID" val="530"/>
</p:tagLst>
</file>

<file path=ppt/tags/tag711.xml><?xml version="1.0" encoding="utf-8"?>
<p:tagLst xmlns:p="http://schemas.openxmlformats.org/presentationml/2006/main">
  <p:tag name="AS_UNIQUEID" val="531"/>
</p:tagLst>
</file>

<file path=ppt/tags/tag712.xml><?xml version="1.0" encoding="utf-8"?>
<p:tagLst xmlns:p="http://schemas.openxmlformats.org/presentationml/2006/main">
  <p:tag name="AS_UNIQUEID" val="2839"/>
</p:tagLst>
</file>

<file path=ppt/tags/tag713.xml><?xml version="1.0" encoding="utf-8"?>
<p:tagLst xmlns:p="http://schemas.openxmlformats.org/presentationml/2006/main">
  <p:tag name="AS_UNIQUEID" val="2840"/>
</p:tagLst>
</file>

<file path=ppt/tags/tag714.xml><?xml version="1.0" encoding="utf-8"?>
<p:tagLst xmlns:p="http://schemas.openxmlformats.org/presentationml/2006/main">
  <p:tag name="AS_UNIQUEID" val="2957"/>
</p:tagLst>
</file>

<file path=ppt/tags/tag715.xml><?xml version="1.0" encoding="utf-8"?>
<p:tagLst xmlns:p="http://schemas.openxmlformats.org/presentationml/2006/main">
  <p:tag name="AS_UNIQUEID" val="2958"/>
</p:tagLst>
</file>

<file path=ppt/tags/tag716.xml><?xml version="1.0" encoding="utf-8"?>
<p:tagLst xmlns:p="http://schemas.openxmlformats.org/presentationml/2006/main">
  <p:tag name="AS_UNIQUEID" val="2959"/>
</p:tagLst>
</file>

<file path=ppt/tags/tag717.xml><?xml version="1.0" encoding="utf-8"?>
<p:tagLst xmlns:p="http://schemas.openxmlformats.org/presentationml/2006/main">
  <p:tag name="AS_UNIQUEID" val="551"/>
</p:tagLst>
</file>

<file path=ppt/tags/tag718.xml><?xml version="1.0" encoding="utf-8"?>
<p:tagLst xmlns:p="http://schemas.openxmlformats.org/presentationml/2006/main">
  <p:tag name="AS_UNIQUEID" val="552"/>
</p:tagLst>
</file>

<file path=ppt/tags/tag719.xml><?xml version="1.0" encoding="utf-8"?>
<p:tagLst xmlns:p="http://schemas.openxmlformats.org/presentationml/2006/main">
  <p:tag name="AS_UNIQUEID" val="553"/>
</p:tagLst>
</file>

<file path=ppt/tags/tag72.xml><?xml version="1.0" encoding="utf-8"?>
<p:tagLst xmlns:p="http://schemas.openxmlformats.org/presentationml/2006/main">
  <p:tag name="AS_UNIQUEID" val="1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0.xml><?xml version="1.0" encoding="utf-8"?>
<p:tagLst xmlns:p="http://schemas.openxmlformats.org/presentationml/2006/main">
  <p:tag name="AS_UNIQUEID" val="554"/>
</p:tagLst>
</file>

<file path=ppt/tags/tag721.xml><?xml version="1.0" encoding="utf-8"?>
<p:tagLst xmlns:p="http://schemas.openxmlformats.org/presentationml/2006/main">
  <p:tag name="AS_UNIQUEID" val="555"/>
</p:tagLst>
</file>

<file path=ppt/tags/tag722.xml><?xml version="1.0" encoding="utf-8"?>
<p:tagLst xmlns:p="http://schemas.openxmlformats.org/presentationml/2006/main">
  <p:tag name="AS_UNIQUEID" val="556"/>
</p:tagLst>
</file>

<file path=ppt/tags/tag723.xml><?xml version="1.0" encoding="utf-8"?>
<p:tagLst xmlns:p="http://schemas.openxmlformats.org/presentationml/2006/main">
  <p:tag name="AS_UNIQUEID" val="557"/>
</p:tagLst>
</file>

<file path=ppt/tags/tag724.xml><?xml version="1.0" encoding="utf-8"?>
<p:tagLst xmlns:p="http://schemas.openxmlformats.org/presentationml/2006/main">
  <p:tag name="AS_UNIQUEID" val="558"/>
</p:tagLst>
</file>

<file path=ppt/tags/tag725.xml><?xml version="1.0" encoding="utf-8"?>
<p:tagLst xmlns:p="http://schemas.openxmlformats.org/presentationml/2006/main">
  <p:tag name="AS_UNIQUEID" val="2842"/>
</p:tagLst>
</file>

<file path=ppt/tags/tag726.xml><?xml version="1.0" encoding="utf-8"?>
<p:tagLst xmlns:p="http://schemas.openxmlformats.org/presentationml/2006/main">
  <p:tag name="AS_UNIQUEID" val="2960"/>
</p:tagLst>
</file>

<file path=ppt/tags/tag727.xml><?xml version="1.0" encoding="utf-8"?>
<p:tagLst xmlns:p="http://schemas.openxmlformats.org/presentationml/2006/main">
  <p:tag name="AS_UNIQUEID" val="247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19ed1eb1-74e0-494f-b805-29e309d78890}"/>
</p:tagLst>
</file>

<file path=ppt/tags/tag728.xml><?xml version="1.0" encoding="utf-8"?>
<p:tagLst xmlns:p="http://schemas.openxmlformats.org/presentationml/2006/main">
  <p:tag name="AS_UNIQUEID" val="2475"/>
</p:tagLst>
</file>

<file path=ppt/tags/tag729.xml><?xml version="1.0" encoding="utf-8"?>
<p:tagLst xmlns:p="http://schemas.openxmlformats.org/presentationml/2006/main">
  <p:tag name="AS_UNIQUEID" val="2476"/>
</p:tagLst>
</file>

<file path=ppt/tags/tag73.xml><?xml version="1.0" encoding="utf-8"?>
<p:tagLst xmlns:p="http://schemas.openxmlformats.org/presentationml/2006/main">
  <p:tag name="AS_UNIQUEID" val="1197"/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31.xml><?xml version="1.0" encoding="utf-8"?>
<p:tagLst xmlns:p="http://schemas.openxmlformats.org/presentationml/2006/main">
  <p:tag name="AS_UNIQUEID" val="2961"/>
</p:tagLst>
</file>

<file path=ppt/tags/tag732.xml><?xml version="1.0" encoding="utf-8"?>
<p:tagLst xmlns:p="http://schemas.openxmlformats.org/presentationml/2006/main">
  <p:tag name="AS_UNIQUEID" val="2730"/>
</p:tagLst>
</file>

<file path=ppt/tags/tag733.xml><?xml version="1.0" encoding="utf-8"?>
<p:tagLst xmlns:p="http://schemas.openxmlformats.org/presentationml/2006/main">
  <p:tag name="AS_UNIQUEID" val="2731"/>
</p:tagLst>
</file>

<file path=ppt/tags/tag734.xml><?xml version="1.0" encoding="utf-8"?>
<p:tagLst xmlns:p="http://schemas.openxmlformats.org/presentationml/2006/main">
  <p:tag name="AS_UNIQUEID" val="2732"/>
</p:tagLst>
</file>

<file path=ppt/tags/tag735.xml><?xml version="1.0" encoding="utf-8"?>
<p:tagLst xmlns:p="http://schemas.openxmlformats.org/presentationml/2006/main">
  <p:tag name="AS_UNIQUEID" val="2733"/>
</p:tagLst>
</file>

<file path=ppt/tags/tag736.xml><?xml version="1.0" encoding="utf-8"?>
<p:tagLst xmlns:p="http://schemas.openxmlformats.org/presentationml/2006/main">
  <p:tag name="AS_UNIQUEID" val="2734"/>
</p:tagLst>
</file>

<file path=ppt/tags/tag737.xml><?xml version="1.0" encoding="utf-8"?>
<p:tagLst xmlns:p="http://schemas.openxmlformats.org/presentationml/2006/main">
  <p:tag name="AS_UNIQUEID" val="2845"/>
</p:tagLst>
</file>

<file path=ppt/tags/tag738.xml><?xml version="1.0" encoding="utf-8"?>
<p:tagLst xmlns:p="http://schemas.openxmlformats.org/presentationml/2006/main">
  <p:tag name="AS_UNIQUEID" val="563"/>
</p:tagLst>
</file>

<file path=ppt/tags/tag739.xml><?xml version="1.0" encoding="utf-8"?>
<p:tagLst xmlns:p="http://schemas.openxmlformats.org/presentationml/2006/main">
  <p:tag name="AS_UNIQUEID" val="564"/>
</p:tagLst>
</file>

<file path=ppt/tags/tag74.xml><?xml version="1.0" encoding="utf-8"?>
<p:tagLst xmlns:p="http://schemas.openxmlformats.org/presentationml/2006/main">
  <p:tag name="AS_UNIQUEID" val="2747"/>
</p:tagLst>
</file>

<file path=ppt/tags/tag740.xml><?xml version="1.0" encoding="utf-8"?>
<p:tagLst xmlns:p="http://schemas.openxmlformats.org/presentationml/2006/main">
  <p:tag name="AS_UNIQUEID" val="2962"/>
</p:tagLst>
</file>

<file path=ppt/tags/tag741.xml><?xml version="1.0" encoding="utf-8"?>
<p:tagLst xmlns:p="http://schemas.openxmlformats.org/presentationml/2006/main">
  <p:tag name="AS_UNIQUEID" val="2963"/>
</p:tagLst>
</file>

<file path=ppt/tags/tag742.xml><?xml version="1.0" encoding="utf-8"?>
<p:tagLst xmlns:p="http://schemas.openxmlformats.org/presentationml/2006/main">
  <p:tag name="AS_UNIQUEID" val="2964"/>
</p:tagLst>
</file>

<file path=ppt/tags/tag743.xml><?xml version="1.0" encoding="utf-8"?>
<p:tagLst xmlns:p="http://schemas.openxmlformats.org/presentationml/2006/main">
  <p:tag name="AS_UNIQUEID" val="569"/>
</p:tagLst>
</file>

<file path=ppt/tags/tag744.xml><?xml version="1.0" encoding="utf-8"?>
<p:tagLst xmlns:p="http://schemas.openxmlformats.org/presentationml/2006/main">
  <p:tag name="AS_UNIQUEID" val="570"/>
</p:tagLst>
</file>

<file path=ppt/tags/tag745.xml><?xml version="1.0" encoding="utf-8"?>
<p:tagLst xmlns:p="http://schemas.openxmlformats.org/presentationml/2006/main">
  <p:tag name="AS_UNIQUEID" val="571"/>
</p:tagLst>
</file>

<file path=ppt/tags/tag746.xml><?xml version="1.0" encoding="utf-8"?>
<p:tagLst xmlns:p="http://schemas.openxmlformats.org/presentationml/2006/main">
  <p:tag name="AS_UNIQUEID" val="572"/>
</p:tagLst>
</file>

<file path=ppt/tags/tag747.xml><?xml version="1.0" encoding="utf-8"?>
<p:tagLst xmlns:p="http://schemas.openxmlformats.org/presentationml/2006/main">
  <p:tag name="AS_UNIQUEID" val="573"/>
</p:tagLst>
</file>

<file path=ppt/tags/tag748.xml><?xml version="1.0" encoding="utf-8"?>
<p:tagLst xmlns:p="http://schemas.openxmlformats.org/presentationml/2006/main">
  <p:tag name="AS_UNIQUEID" val="574"/>
</p:tagLst>
</file>

<file path=ppt/tags/tag749.xml><?xml version="1.0" encoding="utf-8"?>
<p:tagLst xmlns:p="http://schemas.openxmlformats.org/presentationml/2006/main">
  <p:tag name="AS_UNIQUEID" val="120"/>
</p:tagLst>
</file>

<file path=ppt/tags/tag75.xml><?xml version="1.0" encoding="utf-8"?>
<p:tagLst xmlns:p="http://schemas.openxmlformats.org/presentationml/2006/main">
  <p:tag name="AS_UNIQUEID" val="2869"/>
</p:tagLst>
</file>

<file path=ppt/tags/tag750.xml><?xml version="1.0" encoding="utf-8"?>
<p:tagLst xmlns:p="http://schemas.openxmlformats.org/presentationml/2006/main">
  <p:tag name="AS_UNIQUEID" val="121"/>
</p:tagLst>
</file>

<file path=ppt/tags/tag751.xml><?xml version="1.0" encoding="utf-8"?>
<p:tagLst xmlns:p="http://schemas.openxmlformats.org/presentationml/2006/main">
  <p:tag name="AS_UNIQUEID" val="2965"/>
</p:tagLst>
</file>

<file path=ppt/tags/tag752.xml><?xml version="1.0" encoding="utf-8"?>
<p:tagLst xmlns:p="http://schemas.openxmlformats.org/presentationml/2006/main">
  <p:tag name="AS_UNIQUEID" val="2994"/>
</p:tagLst>
</file>

<file path=ppt/tags/tag753.xml><?xml version="1.0" encoding="utf-8"?>
<p:tagLst xmlns:p="http://schemas.openxmlformats.org/presentationml/2006/main">
  <p:tag name="AS_UNIQUEID" val="2966"/>
</p:tagLst>
</file>

<file path=ppt/tags/tag754.xml><?xml version="1.0" encoding="utf-8"?>
<p:tagLst xmlns:p="http://schemas.openxmlformats.org/presentationml/2006/main">
  <p:tag name="AS_UNIQUEID" val="588"/>
</p:tagLst>
</file>

<file path=ppt/tags/tag755.xml><?xml version="1.0" encoding="utf-8"?>
<p:tagLst xmlns:p="http://schemas.openxmlformats.org/presentationml/2006/main">
  <p:tag name="AS_UNIQUEID" val="589"/>
</p:tagLst>
</file>

<file path=ppt/tags/tag756.xml><?xml version="1.0" encoding="utf-8"?>
<p:tagLst xmlns:p="http://schemas.openxmlformats.org/presentationml/2006/main">
  <p:tag name="AS_UNIQUEID" val="590"/>
</p:tagLst>
</file>

<file path=ppt/tags/tag757.xml><?xml version="1.0" encoding="utf-8"?>
<p:tagLst xmlns:p="http://schemas.openxmlformats.org/presentationml/2006/main">
  <p:tag name="AS_UNIQUEID" val="591"/>
</p:tagLst>
</file>

<file path=ppt/tags/tag758.xml><?xml version="1.0" encoding="utf-8"?>
<p:tagLst xmlns:p="http://schemas.openxmlformats.org/presentationml/2006/main">
  <p:tag name="AS_UNIQUEID" val="592"/>
</p:tagLst>
</file>

<file path=ppt/tags/tag759.xml><?xml version="1.0" encoding="utf-8"?>
<p:tagLst xmlns:p="http://schemas.openxmlformats.org/presentationml/2006/main">
  <p:tag name="AS_UNIQUEID" val="593"/>
</p:tagLst>
</file>

<file path=ppt/tags/tag76.xml><?xml version="1.0" encoding="utf-8"?>
<p:tagLst xmlns:p="http://schemas.openxmlformats.org/presentationml/2006/main">
  <p:tag name="AS_UNIQUEID" val="2870"/>
</p:tagLst>
</file>

<file path=ppt/tags/tag760.xml><?xml version="1.0" encoding="utf-8"?>
<p:tagLst xmlns:p="http://schemas.openxmlformats.org/presentationml/2006/main">
  <p:tag name="AS_UNIQUEID" val="594"/>
</p:tagLst>
</file>

<file path=ppt/tags/tag761.xml><?xml version="1.0" encoding="utf-8"?>
<p:tagLst xmlns:p="http://schemas.openxmlformats.org/presentationml/2006/main">
  <p:tag name="AS_UNIQUEID" val="595"/>
</p:tagLst>
</file>

<file path=ppt/tags/tag762.xml><?xml version="1.0" encoding="utf-8"?>
<p:tagLst xmlns:p="http://schemas.openxmlformats.org/presentationml/2006/main">
  <p:tag name="AS_UNIQUEID" val="596"/>
</p:tagLst>
</file>

<file path=ppt/tags/tag763.xml><?xml version="1.0" encoding="utf-8"?>
<p:tagLst xmlns:p="http://schemas.openxmlformats.org/presentationml/2006/main">
  <p:tag name="AS_UNIQUEID" val="2848"/>
</p:tagLst>
</file>

<file path=ppt/tags/tag764.xml><?xml version="1.0" encoding="utf-8"?>
<p:tagLst xmlns:p="http://schemas.openxmlformats.org/presentationml/2006/main">
  <p:tag name="AS_UNIQUEID" val="2967"/>
</p:tagLst>
</file>

<file path=ppt/tags/tag765.xml><?xml version="1.0" encoding="utf-8"?>
<p:tagLst xmlns:p="http://schemas.openxmlformats.org/presentationml/2006/main">
  <p:tag name="AS_UNIQUEID" val="124"/>
</p:tagLst>
</file>

<file path=ppt/tags/tag766.xml><?xml version="1.0" encoding="utf-8"?>
<p:tagLst xmlns:p="http://schemas.openxmlformats.org/presentationml/2006/main">
  <p:tag name="AS_UNIQUEID" val="125"/>
</p:tagLst>
</file>

<file path=ppt/tags/tag767.xml><?xml version="1.0" encoding="utf-8"?>
<p:tagLst xmlns:p="http://schemas.openxmlformats.org/presentationml/2006/main">
  <p:tag name="AS_UNIQUEID" val="126"/>
</p:tagLst>
</file>

<file path=ppt/tags/tag768.xml><?xml version="1.0" encoding="utf-8"?>
<p:tagLst xmlns:p="http://schemas.openxmlformats.org/presentationml/2006/main">
  <p:tag name="AS_UNIQUEID" val="127"/>
</p:tagLst>
</file>

<file path=ppt/tags/tag769.xml><?xml version="1.0" encoding="utf-8"?>
<p:tagLst xmlns:p="http://schemas.openxmlformats.org/presentationml/2006/main">
  <p:tag name="AS_UNIQUEID" val="128"/>
</p:tagLst>
</file>

<file path=ppt/tags/tag77.xml><?xml version="1.0" encoding="utf-8"?>
<p:tagLst xmlns:p="http://schemas.openxmlformats.org/presentationml/2006/main">
  <p:tag name="AS_UNIQUEID" val="1199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70.xml><?xml version="1.0" encoding="utf-8"?>
<p:tagLst xmlns:p="http://schemas.openxmlformats.org/presentationml/2006/main">
  <p:tag name="AS_UNIQUEID" val="2968"/>
</p:tagLst>
</file>

<file path=ppt/tags/tag771.xml><?xml version="1.0" encoding="utf-8"?>
<p:tagLst xmlns:p="http://schemas.openxmlformats.org/presentationml/2006/main">
  <p:tag name="AS_UNIQUEID" val="2508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17dcdb58-1480-45f6-a9bc-aa1c1e197ad2}"/>
</p:tagLst>
</file>

<file path=ppt/tags/tag772.xml><?xml version="1.0" encoding="utf-8"?>
<p:tagLst xmlns:p="http://schemas.openxmlformats.org/presentationml/2006/main">
  <p:tag name="AS_UNIQUEID" val="2509"/>
</p:tagLst>
</file>

<file path=ppt/tags/tag77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74.xml><?xml version="1.0" encoding="utf-8"?>
<p:tagLst xmlns:p="http://schemas.openxmlformats.org/presentationml/2006/main">
  <p:tag name="AS_UNIQUEID" val="2969"/>
</p:tagLst>
</file>

<file path=ppt/tags/tag775.xml><?xml version="1.0" encoding="utf-8"?>
<p:tagLst xmlns:p="http://schemas.openxmlformats.org/presentationml/2006/main">
  <p:tag name="AS_UNIQUEID" val="635"/>
</p:tagLst>
</file>

<file path=ppt/tags/tag776.xml><?xml version="1.0" encoding="utf-8"?>
<p:tagLst xmlns:p="http://schemas.openxmlformats.org/presentationml/2006/main">
  <p:tag name="AS_UNIQUEID" val="636"/>
</p:tagLst>
</file>

<file path=ppt/tags/tag777.xml><?xml version="1.0" encoding="utf-8"?>
<p:tagLst xmlns:p="http://schemas.openxmlformats.org/presentationml/2006/main">
  <p:tag name="AS_UNIQUEID" val="637"/>
</p:tagLst>
</file>

<file path=ppt/tags/tag778.xml><?xml version="1.0" encoding="utf-8"?>
<p:tagLst xmlns:p="http://schemas.openxmlformats.org/presentationml/2006/main">
  <p:tag name="AS_UNIQUEID" val="638"/>
</p:tagLst>
</file>

<file path=ppt/tags/tag779.xml><?xml version="1.0" encoding="utf-8"?>
<p:tagLst xmlns:p="http://schemas.openxmlformats.org/presentationml/2006/main">
  <p:tag name="AS_UNIQUEID" val="2970"/>
</p:tagLst>
</file>

<file path=ppt/tags/tag78.xml><?xml version="1.0" encoding="utf-8"?>
<p:tagLst xmlns:p="http://schemas.openxmlformats.org/presentationml/2006/main">
  <p:tag name="AS_UNIQUEID" val="1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80.xml><?xml version="1.0" encoding="utf-8"?>
<p:tagLst xmlns:p="http://schemas.openxmlformats.org/presentationml/2006/main">
  <p:tag name="AS_UNIQUEID" val="641"/>
</p:tagLst>
</file>

<file path=ppt/tags/tag781.xml><?xml version="1.0" encoding="utf-8"?>
<p:tagLst xmlns:p="http://schemas.openxmlformats.org/presentationml/2006/main">
  <p:tag name="AS_UNIQUEID" val="642"/>
</p:tagLst>
</file>

<file path=ppt/tags/tag782.xml><?xml version="1.0" encoding="utf-8"?>
<p:tagLst xmlns:p="http://schemas.openxmlformats.org/presentationml/2006/main">
  <p:tag name="AS_UNIQUEID" val="643"/>
</p:tagLst>
</file>

<file path=ppt/tags/tag783.xml><?xml version="1.0" encoding="utf-8"?>
<p:tagLst xmlns:p="http://schemas.openxmlformats.org/presentationml/2006/main">
  <p:tag name="AS_UNIQUEID" val="2971"/>
</p:tagLst>
</file>

<file path=ppt/tags/tag784.xml><?xml version="1.0" encoding="utf-8"?>
<p:tagLst xmlns:p="http://schemas.openxmlformats.org/presentationml/2006/main">
  <p:tag name="AS_UNIQUEID" val="631"/>
</p:tagLst>
</file>

<file path=ppt/tags/tag785.xml><?xml version="1.0" encoding="utf-8"?>
<p:tagLst xmlns:p="http://schemas.openxmlformats.org/presentationml/2006/main">
  <p:tag name="AS_UNIQUEID" val="632"/>
</p:tagLst>
</file>

<file path=ppt/tags/tag786.xml><?xml version="1.0" encoding="utf-8"?>
<p:tagLst xmlns:p="http://schemas.openxmlformats.org/presentationml/2006/main">
  <p:tag name="AS_UNIQUEID" val="2854"/>
</p:tagLst>
</file>

<file path=ppt/tags/tag787.xml><?xml version="1.0" encoding="utf-8"?>
<p:tagLst xmlns:p="http://schemas.openxmlformats.org/presentationml/2006/main">
  <p:tag name="AS_UNIQUEID" val="2972"/>
</p:tagLst>
</file>

<file path=ppt/tags/tag788.xml><?xml version="1.0" encoding="utf-8"?>
<p:tagLst xmlns:p="http://schemas.openxmlformats.org/presentationml/2006/main">
  <p:tag name="AS_UNIQUEID" val="646"/>
</p:tagLst>
</file>

<file path=ppt/tags/tag789.xml><?xml version="1.0" encoding="utf-8"?>
<p:tagLst xmlns:p="http://schemas.openxmlformats.org/presentationml/2006/main">
  <p:tag name="AS_UNIQUEID" val="647"/>
</p:tagLst>
</file>

<file path=ppt/tags/tag79.xml><?xml version="1.0" encoding="utf-8"?>
<p:tagLst xmlns:p="http://schemas.openxmlformats.org/presentationml/2006/main">
  <p:tag name="AS_UNIQUEID" val="1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AS_UNIQUEID" val="648"/>
</p:tagLst>
</file>

<file path=ppt/tags/tag791.xml><?xml version="1.0" encoding="utf-8"?>
<p:tagLst xmlns:p="http://schemas.openxmlformats.org/presentationml/2006/main">
  <p:tag name="AS_UNIQUEID" val="2856"/>
</p:tagLst>
</file>

<file path=ppt/tags/tag792.xml><?xml version="1.0" encoding="utf-8"?>
<p:tagLst xmlns:p="http://schemas.openxmlformats.org/presentationml/2006/main">
  <p:tag name="AS_UNIQUEID" val="2973"/>
</p:tagLst>
</file>

<file path=ppt/tags/tag793.xml><?xml version="1.0" encoding="utf-8"?>
<p:tagLst xmlns:p="http://schemas.openxmlformats.org/presentationml/2006/main">
  <p:tag name="AS_UNIQUEID" val="2974"/>
</p:tagLst>
</file>

<file path=ppt/tags/tag794.xml><?xml version="1.0" encoding="utf-8"?>
<p:tagLst xmlns:p="http://schemas.openxmlformats.org/presentationml/2006/main">
  <p:tag name="AS_UNIQUEID" val="2975"/>
</p:tagLst>
</file>

<file path=ppt/tags/tag795.xml><?xml version="1.0" encoding="utf-8"?>
<p:tagLst xmlns:p="http://schemas.openxmlformats.org/presentationml/2006/main">
  <p:tag name="AS_UNIQUEID" val="2976"/>
</p:tagLst>
</file>

<file path=ppt/tags/tag796.xml><?xml version="1.0" encoding="utf-8"?>
<p:tagLst xmlns:p="http://schemas.openxmlformats.org/presentationml/2006/main">
  <p:tag name="AS_UNIQUEID" val="2977"/>
</p:tagLst>
</file>

<file path=ppt/tags/tag797.xml><?xml version="1.0" encoding="utf-8"?>
<p:tagLst xmlns:p="http://schemas.openxmlformats.org/presentationml/2006/main">
  <p:tag name="AS_UNIQUEID" val="2978"/>
</p:tagLst>
</file>

<file path=ppt/tags/tag798.xml><?xml version="1.0" encoding="utf-8"?>
<p:tagLst xmlns:p="http://schemas.openxmlformats.org/presentationml/2006/main">
  <p:tag name="AS_UNIQUEID" val="2979"/>
</p:tagLst>
</file>

<file path=ppt/tags/tag799.xml><?xml version="1.0" encoding="utf-8"?>
<p:tagLst xmlns:p="http://schemas.openxmlformats.org/presentationml/2006/main">
  <p:tag name="AS_UNIQUEID" val="2980"/>
</p:tagLst>
</file>

<file path=ppt/tags/tag8.xml><?xml version="1.0" encoding="utf-8"?>
<p:tagLst xmlns:p="http://schemas.openxmlformats.org/presentationml/2006/main">
  <p:tag name="AS_UNIQUEID" val="1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AS_UNIQUEID" val="2981"/>
</p:tagLst>
</file>

<file path=ppt/tags/tag801.xml><?xml version="1.0" encoding="utf-8"?>
<p:tagLst xmlns:p="http://schemas.openxmlformats.org/presentationml/2006/main">
  <p:tag name="AS_UNIQUEID" val="2982"/>
</p:tagLst>
</file>

<file path=ppt/tags/tag802.xml><?xml version="1.0" encoding="utf-8"?>
<p:tagLst xmlns:p="http://schemas.openxmlformats.org/presentationml/2006/main">
  <p:tag name="AS_UNIQUEID" val="2983"/>
</p:tagLst>
</file>

<file path=ppt/tags/tag803.xml><?xml version="1.0" encoding="utf-8"?>
<p:tagLst xmlns:p="http://schemas.openxmlformats.org/presentationml/2006/main">
  <p:tag name="AS_UNIQUEID" val="2984"/>
</p:tagLst>
</file>

<file path=ppt/tags/tag804.xml><?xml version="1.0" encoding="utf-8"?>
<p:tagLst xmlns:p="http://schemas.openxmlformats.org/presentationml/2006/main">
  <p:tag name="AS_UNIQUEID" val="2985"/>
</p:tagLst>
</file>

<file path=ppt/tags/tag805.xml><?xml version="1.0" encoding="utf-8"?>
<p:tagLst xmlns:p="http://schemas.openxmlformats.org/presentationml/2006/main">
  <p:tag name="AS_UNIQUEID" val="2986"/>
</p:tagLst>
</file>

<file path=ppt/tags/tag806.xml><?xml version="1.0" encoding="utf-8"?>
<p:tagLst xmlns:p="http://schemas.openxmlformats.org/presentationml/2006/main">
  <p:tag name="AS_UNIQUEID" val="2987"/>
</p:tagLst>
</file>

<file path=ppt/tags/tag807.xml><?xml version="1.0" encoding="utf-8"?>
<p:tagLst xmlns:p="http://schemas.openxmlformats.org/presentationml/2006/main">
  <p:tag name="AS_UNIQUEID" val="2988"/>
</p:tagLst>
</file>

<file path=ppt/tags/tag808.xml><?xml version="1.0" encoding="utf-8"?>
<p:tagLst xmlns:p="http://schemas.openxmlformats.org/presentationml/2006/main">
  <p:tag name="AS_UNIQUEID" val="2989"/>
</p:tagLst>
</file>

<file path=ppt/tags/tag809.xml><?xml version="1.0" encoding="utf-8"?>
<p:tagLst xmlns:p="http://schemas.openxmlformats.org/presentationml/2006/main">
  <p:tag name="AS_UNIQUEID" val="2990"/>
</p:tagLst>
</file>

<file path=ppt/tags/tag81.xml><?xml version="1.0" encoding="utf-8"?>
<p:tagLst xmlns:p="http://schemas.openxmlformats.org/presentationml/2006/main">
  <p:tag name="AS_UNIQUEID" val="1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10.xml><?xml version="1.0" encoding="utf-8"?>
<p:tagLst xmlns:p="http://schemas.openxmlformats.org/presentationml/2006/main">
  <p:tag name="AS_UNIQUEID" val="2991"/>
</p:tagLst>
</file>

<file path=ppt/tags/tag811.xml><?xml version="1.0" encoding="utf-8"?>
<p:tagLst xmlns:p="http://schemas.openxmlformats.org/presentationml/2006/main">
  <p:tag name="AS_UNIQUEID" val="2992"/>
</p:tagLst>
</file>

<file path=ppt/tags/tag812.xml><?xml version="1.0" encoding="utf-8"?>
<p:tagLst xmlns:p="http://schemas.openxmlformats.org/presentationml/2006/main">
  <p:tag name="AS_UNIQUEID" val="2993"/>
</p:tagLst>
</file>

<file path=ppt/tags/tag81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zI2YmExMzYzZDZlMGYxZDAwYWYzMzg5MWI5NTllM2YifQ=="/>
  <p:tag name="KSO_WPP_MARK_KEY" val="89e38256-34fb-4338-9432-24f1d97f7ac7"/>
</p:tagLst>
</file>

<file path=ppt/tags/tag82.xml><?xml version="1.0" encoding="utf-8"?>
<p:tagLst xmlns:p="http://schemas.openxmlformats.org/presentationml/2006/main">
  <p:tag name="AS_UNIQUEID" val="1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AS_UNIQUEID" val="1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.xml><?xml version="1.0" encoding="utf-8"?>
<p:tagLst xmlns:p="http://schemas.openxmlformats.org/presentationml/2006/main">
  <p:tag name="AS_UNIQUEID" val="1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.xml><?xml version="1.0" encoding="utf-8"?>
<p:tagLst xmlns:p="http://schemas.openxmlformats.org/presentationml/2006/main">
  <p:tag name="AS_UNIQUEID" val="1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.xml><?xml version="1.0" encoding="utf-8"?>
<p:tagLst xmlns:p="http://schemas.openxmlformats.org/presentationml/2006/main">
  <p:tag name="AS_UNIQUEID" val="1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.xml><?xml version="1.0" encoding="utf-8"?>
<p:tagLst xmlns:p="http://schemas.openxmlformats.org/presentationml/2006/main">
  <p:tag name="AS_UNIQUEID" val="1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.xml><?xml version="1.0" encoding="utf-8"?>
<p:tagLst xmlns:p="http://schemas.openxmlformats.org/presentationml/2006/main">
  <p:tag name="AS_UNIQUEID" val="2871"/>
</p:tagLst>
</file>

<file path=ppt/tags/tag89.xml><?xml version="1.0" encoding="utf-8"?>
<p:tagLst xmlns:p="http://schemas.openxmlformats.org/presentationml/2006/main">
  <p:tag name="AS_UNIQUEID" val="1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AS_UNIQUEID" val="1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AS_UNIQUEID" val="1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AS_UNIQUEID" val="1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AS_UNIQUEID" val="1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AS_UNIQUEID" val="1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AS_UNIQUEID" val="2872"/>
</p:tagLst>
</file>

<file path=ppt/tags/tag96.xml><?xml version="1.0" encoding="utf-8"?>
<p:tagLst xmlns:p="http://schemas.openxmlformats.org/presentationml/2006/main">
  <p:tag name="AS_UNIQUEID" val="1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p="http://schemas.openxmlformats.org/presentationml/2006/main">
  <p:tag name="AS_UNIQUEID" val="1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AS_UNIQUEID" val="1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AS_UNIQUEID" val="1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5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146</Paragraphs>
  <Slides>26</Slides>
  <Notes>3</Notes>
  <TotalTime>0</TotalTime>
  <HiddenSlides>2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3">
      <vt:lpstr>Arial</vt:lpstr>
      <vt:lpstr>微软雅黑</vt:lpstr>
      <vt:lpstr>隶书</vt:lpstr>
      <vt:lpstr>汉仪尚巍手书W</vt:lpstr>
      <vt:lpstr>Calibri Light</vt:lpstr>
      <vt:lpstr>Calibri</vt:lpstr>
      <vt:lpstr>叶根友毛笔行书简体</vt:lpstr>
      <vt:lpstr>方正粗黑宋简体</vt:lpstr>
      <vt:lpstr>Wingdings</vt:lpstr>
      <vt:lpstr>黑体</vt:lpstr>
      <vt:lpstr>楷体</vt:lpstr>
      <vt:lpstr>宋体</vt:lpstr>
      <vt:lpstr>Times New Roman</vt:lpstr>
      <vt:lpstr>Adobe 楷体 Std R</vt:lpstr>
      <vt:lpstr>华文新魏</vt:lpstr>
      <vt:lpstr>Tahoma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关于爱情，舒婷在她的诗歌《神女峰》中提到了另一种与此截然不同的爱情观，她是这样说的：“与其在悬崖展览千年，不如在爱人的肩头痛哭一晚！”用比较通俗的话来讲，就是“不求天长地久，只求曾经拥有。”对比秦观的“两情若是久长时，又岂在朝朝暮暮”，同学们更赞赏哪一种观点呢？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2023-09-21T09:57:09.552</cp:lastPrinted>
  <dcterms:created xsi:type="dcterms:W3CDTF">2023-09-21T09:57:09Z</dcterms:created>
  <dcterms:modified xsi:type="dcterms:W3CDTF">2023-09-21T01:57:09Z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