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0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1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2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3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4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15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theme/theme16.xml" ContentType="application/vnd.openxmlformats-officedocument.theme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theme/theme17.xml" ContentType="application/vnd.openxmlformats-officedocument.theme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18.xml" ContentType="application/vnd.openxmlformats-officedocument.theme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theme/theme19.xml" ContentType="application/vnd.openxmlformats-officedocument.theme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theme/theme20.xml" ContentType="application/vnd.openxmlformats-officedocument.theme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theme/theme21.xml" ContentType="application/vnd.openxmlformats-officedocument.theme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theme/theme22.xml" ContentType="application/vnd.openxmlformats-officedocument.theme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theme/theme23.xml" ContentType="application/vnd.openxmlformats-officedocument.theme+xml"/>
  <Override PartName="/ppt/theme/theme24.xml" ContentType="application/vnd.openxmlformats-officedocument.theme+xml"/>
  <Override PartName="/ppt/theme/theme2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4" r:id="rId2"/>
    <p:sldMasterId id="2147483686" r:id="rId3"/>
    <p:sldMasterId id="2147483699" r:id="rId4"/>
    <p:sldMasterId id="2147483711" r:id="rId5"/>
    <p:sldMasterId id="2147483735" r:id="rId6"/>
    <p:sldMasterId id="2147483747" r:id="rId7"/>
    <p:sldMasterId id="2147483759" r:id="rId8"/>
    <p:sldMasterId id="2147483784" r:id="rId9"/>
    <p:sldMasterId id="2147483796" r:id="rId10"/>
    <p:sldMasterId id="2147483832" r:id="rId11"/>
    <p:sldMasterId id="2147483844" r:id="rId12"/>
    <p:sldMasterId id="2147483856" r:id="rId13"/>
    <p:sldMasterId id="2147483868" r:id="rId14"/>
    <p:sldMasterId id="2147483880" r:id="rId15"/>
    <p:sldMasterId id="2147483892" r:id="rId16"/>
    <p:sldMasterId id="2147483905" r:id="rId17"/>
    <p:sldMasterId id="2147483917" r:id="rId18"/>
    <p:sldMasterId id="2147483930" r:id="rId19"/>
    <p:sldMasterId id="2147483943" r:id="rId20"/>
    <p:sldMasterId id="2147483955" r:id="rId21"/>
    <p:sldMasterId id="2147483967" r:id="rId22"/>
    <p:sldMasterId id="2147483979" r:id="rId23"/>
  </p:sldMasterIdLst>
  <p:notesMasterIdLst>
    <p:notesMasterId r:id="rId84"/>
  </p:notesMasterIdLst>
  <p:handoutMasterIdLst>
    <p:handoutMasterId r:id="rId85"/>
  </p:handoutMasterIdLst>
  <p:sldIdLst>
    <p:sldId id="301" r:id="rId24"/>
    <p:sldId id="361" r:id="rId25"/>
    <p:sldId id="362" r:id="rId26"/>
    <p:sldId id="363" r:id="rId27"/>
    <p:sldId id="364" r:id="rId28"/>
    <p:sldId id="365" r:id="rId29"/>
    <p:sldId id="372" r:id="rId30"/>
    <p:sldId id="373" r:id="rId31"/>
    <p:sldId id="374" r:id="rId32"/>
    <p:sldId id="375" r:id="rId33"/>
    <p:sldId id="303" r:id="rId34"/>
    <p:sldId id="378" r:id="rId35"/>
    <p:sldId id="379" r:id="rId36"/>
    <p:sldId id="311" r:id="rId37"/>
    <p:sldId id="382" r:id="rId38"/>
    <p:sldId id="383" r:id="rId39"/>
    <p:sldId id="384" r:id="rId40"/>
    <p:sldId id="381" r:id="rId41"/>
    <p:sldId id="385" r:id="rId42"/>
    <p:sldId id="386" r:id="rId43"/>
    <p:sldId id="314" r:id="rId44"/>
    <p:sldId id="387" r:id="rId45"/>
    <p:sldId id="388" r:id="rId46"/>
    <p:sldId id="317" r:id="rId47"/>
    <p:sldId id="318" r:id="rId48"/>
    <p:sldId id="323" r:id="rId49"/>
    <p:sldId id="324" r:id="rId50"/>
    <p:sldId id="393" r:id="rId51"/>
    <p:sldId id="392" r:id="rId52"/>
    <p:sldId id="396" r:id="rId53"/>
    <p:sldId id="397" r:id="rId54"/>
    <p:sldId id="331" r:id="rId55"/>
    <p:sldId id="332" r:id="rId56"/>
    <p:sldId id="333" r:id="rId57"/>
    <p:sldId id="404" r:id="rId58"/>
    <p:sldId id="334" r:id="rId59"/>
    <p:sldId id="335" r:id="rId60"/>
    <p:sldId id="336" r:id="rId61"/>
    <p:sldId id="337" r:id="rId62"/>
    <p:sldId id="403" r:id="rId63"/>
    <p:sldId id="405" r:id="rId64"/>
    <p:sldId id="406" r:id="rId65"/>
    <p:sldId id="407" r:id="rId66"/>
    <p:sldId id="408" r:id="rId67"/>
    <p:sldId id="409" r:id="rId68"/>
    <p:sldId id="414" r:id="rId69"/>
    <p:sldId id="348" r:id="rId70"/>
    <p:sldId id="413" r:id="rId71"/>
    <p:sldId id="416" r:id="rId72"/>
    <p:sldId id="417" r:id="rId73"/>
    <p:sldId id="350" r:id="rId74"/>
    <p:sldId id="418" r:id="rId75"/>
    <p:sldId id="419" r:id="rId76"/>
    <p:sldId id="421" r:id="rId77"/>
    <p:sldId id="422" r:id="rId78"/>
    <p:sldId id="354" r:id="rId79"/>
    <p:sldId id="423" r:id="rId80"/>
    <p:sldId id="355" r:id="rId81"/>
    <p:sldId id="357" r:id="rId82"/>
    <p:sldId id="424" r:id="rId83"/>
  </p:sldIdLst>
  <p:sldSz cx="9144000" cy="6858000" type="screen4x3"/>
  <p:notesSz cx="9942513" cy="676116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FF00"/>
    <a:srgbClr val="FF0000"/>
    <a:srgbClr val="CC00CC"/>
    <a:srgbClr val="A50021"/>
    <a:srgbClr val="006600"/>
    <a:srgbClr val="0000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6" d="100"/>
          <a:sy n="116" d="100"/>
        </p:scale>
        <p:origin x="-149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3.xml"/><Relationship Id="rId39" Type="http://schemas.openxmlformats.org/officeDocument/2006/relationships/slide" Target="slides/slide16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1.xml"/><Relationship Id="rId42" Type="http://schemas.openxmlformats.org/officeDocument/2006/relationships/slide" Target="slides/slide19.xml"/><Relationship Id="rId47" Type="http://schemas.openxmlformats.org/officeDocument/2006/relationships/slide" Target="slides/slide24.xml"/><Relationship Id="rId50" Type="http://schemas.openxmlformats.org/officeDocument/2006/relationships/slide" Target="slides/slide27.xml"/><Relationship Id="rId55" Type="http://schemas.openxmlformats.org/officeDocument/2006/relationships/slide" Target="slides/slide32.xml"/><Relationship Id="rId63" Type="http://schemas.openxmlformats.org/officeDocument/2006/relationships/slide" Target="slides/slide40.xml"/><Relationship Id="rId68" Type="http://schemas.openxmlformats.org/officeDocument/2006/relationships/slide" Target="slides/slide45.xml"/><Relationship Id="rId76" Type="http://schemas.openxmlformats.org/officeDocument/2006/relationships/slide" Target="slides/slide53.xml"/><Relationship Id="rId84" Type="http://schemas.openxmlformats.org/officeDocument/2006/relationships/notesMaster" Target="notesMasters/notesMaster1.xml"/><Relationship Id="rId89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8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.xml"/><Relationship Id="rId32" Type="http://schemas.openxmlformats.org/officeDocument/2006/relationships/slide" Target="slides/slide9.xml"/><Relationship Id="rId37" Type="http://schemas.openxmlformats.org/officeDocument/2006/relationships/slide" Target="slides/slide14.xml"/><Relationship Id="rId40" Type="http://schemas.openxmlformats.org/officeDocument/2006/relationships/slide" Target="slides/slide17.xml"/><Relationship Id="rId45" Type="http://schemas.openxmlformats.org/officeDocument/2006/relationships/slide" Target="slides/slide22.xml"/><Relationship Id="rId53" Type="http://schemas.openxmlformats.org/officeDocument/2006/relationships/slide" Target="slides/slide30.xml"/><Relationship Id="rId58" Type="http://schemas.openxmlformats.org/officeDocument/2006/relationships/slide" Target="slides/slide35.xml"/><Relationship Id="rId66" Type="http://schemas.openxmlformats.org/officeDocument/2006/relationships/slide" Target="slides/slide43.xml"/><Relationship Id="rId74" Type="http://schemas.openxmlformats.org/officeDocument/2006/relationships/slide" Target="slides/slide51.xml"/><Relationship Id="rId79" Type="http://schemas.openxmlformats.org/officeDocument/2006/relationships/slide" Target="slides/slide56.xml"/><Relationship Id="rId8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38.xml"/><Relationship Id="rId82" Type="http://schemas.openxmlformats.org/officeDocument/2006/relationships/slide" Target="slides/slide59.xml"/><Relationship Id="rId19" Type="http://schemas.openxmlformats.org/officeDocument/2006/relationships/slideMaster" Target="slideMasters/slideMaster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4.xml"/><Relationship Id="rId30" Type="http://schemas.openxmlformats.org/officeDocument/2006/relationships/slide" Target="slides/slide7.xml"/><Relationship Id="rId35" Type="http://schemas.openxmlformats.org/officeDocument/2006/relationships/slide" Target="slides/slide12.xml"/><Relationship Id="rId43" Type="http://schemas.openxmlformats.org/officeDocument/2006/relationships/slide" Target="slides/slide20.xml"/><Relationship Id="rId48" Type="http://schemas.openxmlformats.org/officeDocument/2006/relationships/slide" Target="slides/slide25.xml"/><Relationship Id="rId56" Type="http://schemas.openxmlformats.org/officeDocument/2006/relationships/slide" Target="slides/slide33.xml"/><Relationship Id="rId64" Type="http://schemas.openxmlformats.org/officeDocument/2006/relationships/slide" Target="slides/slide41.xml"/><Relationship Id="rId69" Type="http://schemas.openxmlformats.org/officeDocument/2006/relationships/slide" Target="slides/slide46.xml"/><Relationship Id="rId77" Type="http://schemas.openxmlformats.org/officeDocument/2006/relationships/slide" Target="slides/slide54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8.xml"/><Relationship Id="rId72" Type="http://schemas.openxmlformats.org/officeDocument/2006/relationships/slide" Target="slides/slide49.xml"/><Relationship Id="rId80" Type="http://schemas.openxmlformats.org/officeDocument/2006/relationships/slide" Target="slides/slide57.xml"/><Relationship Id="rId85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2.xml"/><Relationship Id="rId33" Type="http://schemas.openxmlformats.org/officeDocument/2006/relationships/slide" Target="slides/slide10.xml"/><Relationship Id="rId38" Type="http://schemas.openxmlformats.org/officeDocument/2006/relationships/slide" Target="slides/slide15.xml"/><Relationship Id="rId46" Type="http://schemas.openxmlformats.org/officeDocument/2006/relationships/slide" Target="slides/slide23.xml"/><Relationship Id="rId59" Type="http://schemas.openxmlformats.org/officeDocument/2006/relationships/slide" Target="slides/slide36.xml"/><Relationship Id="rId67" Type="http://schemas.openxmlformats.org/officeDocument/2006/relationships/slide" Target="slides/slide44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8.xml"/><Relationship Id="rId54" Type="http://schemas.openxmlformats.org/officeDocument/2006/relationships/slide" Target="slides/slide31.xml"/><Relationship Id="rId62" Type="http://schemas.openxmlformats.org/officeDocument/2006/relationships/slide" Target="slides/slide39.xml"/><Relationship Id="rId70" Type="http://schemas.openxmlformats.org/officeDocument/2006/relationships/slide" Target="slides/slide47.xml"/><Relationship Id="rId75" Type="http://schemas.openxmlformats.org/officeDocument/2006/relationships/slide" Target="slides/slide52.xml"/><Relationship Id="rId83" Type="http://schemas.openxmlformats.org/officeDocument/2006/relationships/slide" Target="slides/slide60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5.xml"/><Relationship Id="rId36" Type="http://schemas.openxmlformats.org/officeDocument/2006/relationships/slide" Target="slides/slide13.xml"/><Relationship Id="rId49" Type="http://schemas.openxmlformats.org/officeDocument/2006/relationships/slide" Target="slides/slide26.xml"/><Relationship Id="rId57" Type="http://schemas.openxmlformats.org/officeDocument/2006/relationships/slide" Target="slides/slide34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8.xml"/><Relationship Id="rId44" Type="http://schemas.openxmlformats.org/officeDocument/2006/relationships/slide" Target="slides/slide21.xml"/><Relationship Id="rId52" Type="http://schemas.openxmlformats.org/officeDocument/2006/relationships/slide" Target="slides/slide29.xml"/><Relationship Id="rId60" Type="http://schemas.openxmlformats.org/officeDocument/2006/relationships/slide" Target="slides/slide37.xml"/><Relationship Id="rId65" Type="http://schemas.openxmlformats.org/officeDocument/2006/relationships/slide" Target="slides/slide42.xml"/><Relationship Id="rId73" Type="http://schemas.openxmlformats.org/officeDocument/2006/relationships/slide" Target="slides/slide50.xml"/><Relationship Id="rId78" Type="http://schemas.openxmlformats.org/officeDocument/2006/relationships/slide" Target="slides/slide55.xml"/><Relationship Id="rId81" Type="http://schemas.openxmlformats.org/officeDocument/2006/relationships/slide" Target="slides/slide58.xml"/><Relationship Id="rId86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75" cy="338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r>
              <a:rPr lang="zh-CN" altLang="en-US"/>
              <a:t>第</a:t>
            </a:r>
            <a:r>
              <a:rPr lang="en-US" altLang="zh-CN"/>
              <a:t>12</a:t>
            </a:r>
            <a:r>
              <a:rPr lang="zh-CN" altLang="en-US"/>
              <a:t>课</a:t>
            </a:r>
            <a:r>
              <a:rPr lang="en-US" altLang="zh-CN"/>
              <a:t>《</a:t>
            </a:r>
            <a:r>
              <a:rPr lang="zh-CN" altLang="en-US"/>
              <a:t>唐诗五首</a:t>
            </a:r>
            <a:r>
              <a:rPr lang="en-US" altLang="zh-CN"/>
              <a:t>》2017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2450" y="0"/>
            <a:ext cx="4308475" cy="338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55675EA-5E7C-4241-90F0-AAA3DC79145E}" type="datetimeFigureOut">
              <a:rPr lang="zh-CN" altLang="en-US"/>
              <a:pPr>
                <a:defRPr/>
              </a:pPr>
              <a:t>2017/9/27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421438"/>
            <a:ext cx="4308475" cy="338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2450" y="6421438"/>
            <a:ext cx="4308475" cy="338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0B9B741-FAEE-473A-8D66-6EDF276108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19924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75" cy="338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r>
              <a:rPr lang="zh-CN" altLang="en-US"/>
              <a:t>第</a:t>
            </a:r>
            <a:r>
              <a:rPr lang="en-US" altLang="zh-CN"/>
              <a:t>12</a:t>
            </a:r>
            <a:r>
              <a:rPr lang="zh-CN" altLang="en-US"/>
              <a:t>课</a:t>
            </a:r>
            <a:r>
              <a:rPr lang="en-US" altLang="zh-CN"/>
              <a:t>《</a:t>
            </a:r>
            <a:r>
              <a:rPr lang="zh-CN" altLang="en-US"/>
              <a:t>唐诗五首</a:t>
            </a:r>
            <a:r>
              <a:rPr lang="en-US" altLang="zh-CN"/>
              <a:t>》2017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2450" y="0"/>
            <a:ext cx="4308475" cy="338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BDBFCCA-B715-4A10-8242-550F20694779}" type="datetimeFigureOut">
              <a:rPr lang="zh-CN" altLang="en-US"/>
              <a:pPr>
                <a:defRPr/>
              </a:pPr>
              <a:t>2017/9/27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279775" y="506413"/>
            <a:ext cx="3382963" cy="2536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3775" y="3211513"/>
            <a:ext cx="7954963" cy="3043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421438"/>
            <a:ext cx="4308475" cy="338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2450" y="6421438"/>
            <a:ext cx="4308475" cy="338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3AEA5B2-B59D-4F67-8E72-A0C8CFA1A9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825069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0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180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D17C1E88-BBBA-48FF-8ECC-84793B10D70B}" type="slidenum">
              <a:rPr lang="zh-CN" altLang="en-US" smtClean="0"/>
              <a:pPr eaLnBrk="1" hangingPunct="1"/>
              <a:t>1</a:t>
            </a:fld>
            <a:endParaRPr lang="zh-CN" altLang="en-US" smtClean="0"/>
          </a:p>
        </p:txBody>
      </p:sp>
      <p:sp>
        <p:nvSpPr>
          <p:cNvPr id="180229" name="日期占位符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BED52FA7-6397-46C2-847D-96D619065C14}" type="datetime1">
              <a:rPr lang="zh-CN" altLang="en-US" smtClean="0"/>
              <a:pPr eaLnBrk="1" hangingPunct="1"/>
              <a:t>2017/9/27 Wednesday</a:t>
            </a:fld>
            <a:endParaRPr lang="zh-CN" altLang="en-US" smtClean="0"/>
          </a:p>
        </p:txBody>
      </p:sp>
      <p:sp>
        <p:nvSpPr>
          <p:cNvPr id="180230" name="页眉占位符 5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mtClean="0"/>
              <a:t>第</a:t>
            </a:r>
            <a:r>
              <a:rPr lang="en-US" altLang="zh-CN" smtClean="0"/>
              <a:t>12</a:t>
            </a:r>
            <a:r>
              <a:rPr lang="zh-CN" altLang="en-US" smtClean="0"/>
              <a:t>课</a:t>
            </a:r>
            <a:r>
              <a:rPr lang="en-US" altLang="zh-CN" smtClean="0"/>
              <a:t>《</a:t>
            </a:r>
            <a:r>
              <a:rPr lang="zh-CN" altLang="en-US" smtClean="0"/>
              <a:t>唐诗五首</a:t>
            </a:r>
            <a:r>
              <a:rPr lang="en-US" altLang="zh-CN" smtClean="0"/>
              <a:t>》2017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1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181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7A926CFB-4AEE-4BAB-A756-FDAB317214EF}" type="slidenum">
              <a:rPr lang="zh-CN" altLang="en-US" smtClean="0"/>
              <a:pPr eaLnBrk="1" hangingPunct="1"/>
              <a:t>21</a:t>
            </a:fld>
            <a:endParaRPr lang="zh-CN" altLang="en-US" smtClean="0"/>
          </a:p>
        </p:txBody>
      </p:sp>
      <p:sp>
        <p:nvSpPr>
          <p:cNvPr id="181253" name="日期占位符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07B6DD1A-2A4A-4AA3-8E6F-7D2F37F20168}" type="datetime1">
              <a:rPr lang="zh-CN" altLang="en-US" smtClean="0"/>
              <a:pPr eaLnBrk="1" hangingPunct="1"/>
              <a:t>2017/9/27 Wednesday</a:t>
            </a:fld>
            <a:endParaRPr lang="zh-CN" altLang="en-US" smtClean="0"/>
          </a:p>
        </p:txBody>
      </p:sp>
      <p:sp>
        <p:nvSpPr>
          <p:cNvPr id="181254" name="页眉占位符 5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mtClean="0"/>
              <a:t>第</a:t>
            </a:r>
            <a:r>
              <a:rPr lang="en-US" altLang="zh-CN" smtClean="0"/>
              <a:t>12</a:t>
            </a:r>
            <a:r>
              <a:rPr lang="zh-CN" altLang="en-US" smtClean="0"/>
              <a:t>课</a:t>
            </a:r>
            <a:r>
              <a:rPr lang="en-US" altLang="zh-CN" smtClean="0"/>
              <a:t>《</a:t>
            </a:r>
            <a:r>
              <a:rPr lang="zh-CN" altLang="en-US" smtClean="0"/>
              <a:t>唐诗五首</a:t>
            </a:r>
            <a:r>
              <a:rPr lang="en-US" altLang="zh-CN" smtClean="0"/>
              <a:t>》2017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幻灯片图像占位符 1"/>
          <p:cNvSpPr>
            <a:spLocks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2275" name="文本占位符 2"/>
          <p:cNvSpPr>
            <a:spLocks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22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0466095F-17C2-4B3F-81AF-A745E5C89621}" type="slidenum">
              <a:rPr lang="zh-CN" altLang="en-US" smtClean="0"/>
              <a:pPr eaLnBrk="1" hangingPunct="1"/>
              <a:t>33</a:t>
            </a:fld>
            <a:endParaRPr lang="zh-CN" altLang="en-US" smtClean="0"/>
          </a:p>
        </p:txBody>
      </p:sp>
      <p:sp>
        <p:nvSpPr>
          <p:cNvPr id="182277" name="日期占位符 1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8AD1C6D2-39DF-4663-8DE7-D6AC503E7054}" type="datetime1">
              <a:rPr lang="zh-CN" altLang="en-US" smtClean="0"/>
              <a:pPr eaLnBrk="1" hangingPunct="1"/>
              <a:t>2017/9/27 Wednesday</a:t>
            </a:fld>
            <a:endParaRPr lang="zh-CN" altLang="en-US" smtClean="0"/>
          </a:p>
        </p:txBody>
      </p:sp>
      <p:sp>
        <p:nvSpPr>
          <p:cNvPr id="182278" name="页眉占位符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mtClean="0"/>
              <a:t>第</a:t>
            </a:r>
            <a:r>
              <a:rPr lang="en-US" altLang="zh-CN" smtClean="0"/>
              <a:t>12</a:t>
            </a:r>
            <a:r>
              <a:rPr lang="zh-CN" altLang="en-US" smtClean="0"/>
              <a:t>课</a:t>
            </a:r>
            <a:r>
              <a:rPr lang="en-US" altLang="zh-CN" smtClean="0"/>
              <a:t>《</a:t>
            </a:r>
            <a:r>
              <a:rPr lang="zh-CN" altLang="en-US" smtClean="0"/>
              <a:t>唐诗五首</a:t>
            </a:r>
            <a:r>
              <a:rPr lang="en-US" altLang="zh-CN" smtClean="0"/>
              <a:t>》2017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32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1833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09D7609F-1C6D-4477-8D52-B8F8405A6BE4}" type="slidenum">
              <a:rPr lang="zh-CN" altLang="en-US" smtClean="0"/>
              <a:pPr eaLnBrk="1" hangingPunct="1"/>
              <a:t>47</a:t>
            </a:fld>
            <a:endParaRPr lang="zh-CN" altLang="en-US" smtClean="0"/>
          </a:p>
        </p:txBody>
      </p:sp>
      <p:sp>
        <p:nvSpPr>
          <p:cNvPr id="183301" name="日期占位符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E4504AAA-5826-4333-93CC-E9F3DC7BD6E9}" type="datetime1">
              <a:rPr lang="zh-CN" altLang="en-US" smtClean="0"/>
              <a:pPr eaLnBrk="1" hangingPunct="1"/>
              <a:t>2017/9/27 Wednesday</a:t>
            </a:fld>
            <a:endParaRPr lang="zh-CN" altLang="en-US" smtClean="0"/>
          </a:p>
        </p:txBody>
      </p:sp>
      <p:sp>
        <p:nvSpPr>
          <p:cNvPr id="183302" name="页眉占位符 5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mtClean="0"/>
              <a:t>第</a:t>
            </a:r>
            <a:r>
              <a:rPr lang="en-US" altLang="zh-CN" smtClean="0"/>
              <a:t>12</a:t>
            </a:r>
            <a:r>
              <a:rPr lang="zh-CN" altLang="en-US" smtClean="0"/>
              <a:t>课</a:t>
            </a:r>
            <a:r>
              <a:rPr lang="en-US" altLang="zh-CN" smtClean="0"/>
              <a:t>《</a:t>
            </a:r>
            <a:r>
              <a:rPr lang="zh-CN" altLang="en-US" smtClean="0"/>
              <a:t>唐诗五首</a:t>
            </a:r>
            <a:r>
              <a:rPr lang="en-US" altLang="zh-CN" smtClean="0"/>
              <a:t>》2017</a:t>
            </a: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8B7F13-EE3C-4E03-B332-6E275734D227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9208B9-CDAA-4B2B-BBEC-8B59423EF6F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0838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D02EF-B5D5-4AFC-A760-4A7C693CF4DC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C8BFFE-1D94-4E24-9926-93064CAEEB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170867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F2239B7-E304-4ACD-8F6C-78C3AF6D49AF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FBD9162-1365-4992-A45B-82E7BEBCF1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8456779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562600" cy="5562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47AE46C-3D44-41E7-8922-4C58153FFAD2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6C4E9ED-9836-4AF6-8D8C-C3301E2F5D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824469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0" y="685800"/>
            <a:ext cx="5561013" cy="33528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zh-CN" noProof="0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00" y="4038600"/>
            <a:ext cx="3960813" cy="1752600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zh-CN" noProof="0" smtClean="0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buFontTx/>
              <a:buNone/>
              <a:defRPr>
                <a:solidFill>
                  <a:srgbClr val="EAEAEA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CA47E5B-4533-4B79-AE93-2B8747368B2C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buFontTx/>
              <a:buNone/>
              <a:defRPr>
                <a:solidFill>
                  <a:srgbClr val="EAEAEA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buFontTx/>
              <a:buNone/>
              <a:defRPr>
                <a:solidFill>
                  <a:srgbClr val="EAEAEA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34104149-6ABC-4674-A44C-FDA5581D291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4634166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7FADC99-1A84-4087-A131-7F35C8F2FA64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0E0E856-5D09-44F6-B3FF-12314D82193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4476299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BA30CF2-7C59-43CC-A4E9-4B9FEDAD3162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590C836-2CC0-4FB0-B7FF-6AEE06464B6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0188241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0BD6839-29ED-480D-BDA0-D1A8A1025486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6F3601C-B8A3-4511-8A50-BE455463160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1823811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A436E62-B3DE-4D93-AEB3-F169F133A6C7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0E9242D-D019-4C57-A136-7B3CB4A72B6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9277447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297A8500-A325-4403-A642-6CC12C0025FD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F978529-933C-45CB-A566-E2189DD1423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1623155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176FFEF-2686-4C17-8E40-D59B815ED93B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76986B6-C7C7-43B6-9C1C-7CF054F2387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5705070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4D06292-8FB0-428D-8525-D63E7A62790E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1237A9B-FCAD-426C-AF7D-16794FF8BEF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7807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BCC36B-5C59-452E-9FF1-33486397A951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AA231F-A7F7-4EC3-88E5-D01BD8B993C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182653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5711C57-4445-4865-AC23-92FA017451D7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577742E-8D4C-4886-93C4-71D30158917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8731810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681051E-9B43-45B3-A266-EBB706E4AD00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B100D2A-E2E6-40EE-87B2-9F96BFEBEA8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2423709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562600" cy="5562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DB2C537-9DFD-44EF-B7B1-DBB7998D2D88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E11B35A-44B7-4F09-A28D-D29ABD4DEDD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3853214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812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875C9-53D5-4975-A4CE-66A2C860880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95B74-53FC-4FCD-AB3E-918D7B073D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77952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FE27FF-DA9E-4524-B062-BEE6564219DF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F666A-3922-4BAF-A31C-A9C996EFBA8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988008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0F9F7-AE5A-48B0-9396-0CB7FF789B30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BB54A-A5D8-48A3-85BF-2B30D932478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8669990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030C8-96E5-4037-BB2B-D36539FBB835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13413-9763-4962-BB49-0351419E6DA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422630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E9EB45-3D2A-40FB-AB5F-79AC46660CF1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575EF2-2AB1-4236-8986-23BC0BC6864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008045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2439D-F5E4-4839-B84D-325BDF2FE4E7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06B8EB-4AC9-48BE-B804-2C124571D01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996932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21C15A-047E-4AB7-A6F4-08B2FAE9881C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A3B98-ADC8-4276-ADC8-FC8F8B5405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14204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fld id="{CA1E9820-E515-4B10-931E-3646D54A28EE}" type="datetime1">
              <a:rPr lang="zh-CN" altLang="en-US"/>
              <a:pPr>
                <a:defRPr/>
              </a:pPr>
              <a:t>2017/9/27 Wednesday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D0E0B84A-7A63-47EB-AEEA-BE81D89340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203278"/>
      </p:ext>
    </p:extLst>
  </p:cSld>
  <p:clrMapOvr>
    <a:masterClrMapping/>
  </p:clrMapOvr>
  <p:transition spd="med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43F99-A35A-4F98-B4E6-EE784A80BE64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6C8381-0CBC-4CBB-9EF2-A749E2160E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701080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BF0BE-2665-4C59-AEDC-D3F4B474856A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70797-FFFC-4524-BA34-4C7BCC6693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063170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40F8EB-A059-4D13-9307-CD167B6806B1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AD3E9-EEA6-4098-A11D-053ED1A20DA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879387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B67D5-C73E-4A8A-8B2B-DF376A244C27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35F25-08B4-40CD-8B4C-B3F1E1009A3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790146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820738" y="847725"/>
            <a:ext cx="7505700" cy="516255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zh-CN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5" name="Picture 3" descr="紙角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7B29"/>
              </a:clrFrom>
              <a:clrTo>
                <a:srgbClr val="FF7B2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038600"/>
            <a:ext cx="1374775" cy="200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04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 b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53605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b="1" i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5855DD-3A76-49D0-A0A0-6B3BA6B8CEB3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3C83F-FDAB-4C70-B426-702C8BB8FAA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98552731"/>
      </p:ext>
    </p:extLst>
  </p:cSld>
  <p:clrMapOvr>
    <a:masterClrMapping/>
  </p:clrMapOvr>
  <p:transition spd="slow">
    <p:pull dir="ru"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A625E2-19AC-4832-9F2B-7FBCB19325BC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1217D9-1F92-49FF-864E-1ECD7419CB8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369015"/>
      </p:ext>
    </p:extLst>
  </p:cSld>
  <p:clrMapOvr>
    <a:masterClrMapping/>
  </p:clrMapOvr>
  <p:transition spd="slow">
    <p:pull dir="ru"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3FC90-A3C1-4032-BC53-0CD43194B3E2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DC3DC9-59D6-4B0C-B2EB-AA2BCC65C58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3377063"/>
      </p:ext>
    </p:extLst>
  </p:cSld>
  <p:clrMapOvr>
    <a:masterClrMapping/>
  </p:clrMapOvr>
  <p:transition spd="slow">
    <p:pull dir="ru"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1000" y="2057400"/>
            <a:ext cx="3619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152900" y="2057400"/>
            <a:ext cx="3619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AA0262-09E9-48B2-991A-5F8E771461AA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96DD1-5E8E-47A6-AB4B-7E1E2E93350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51023937"/>
      </p:ext>
    </p:extLst>
  </p:cSld>
  <p:clrMapOvr>
    <a:masterClrMapping/>
  </p:clrMapOvr>
  <p:transition spd="slow">
    <p:pull dir="ru"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38EDD7-F489-40DC-9EDB-17FF3DF30463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FA5F2C-FB48-437B-9C0B-885B9E35EE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8363272"/>
      </p:ext>
    </p:extLst>
  </p:cSld>
  <p:clrMapOvr>
    <a:masterClrMapping/>
  </p:clrMapOvr>
  <p:transition spd="slow">
    <p:pull dir="ru"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B1C98B-51FF-444F-A61A-B36CBBCAEB5E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50F11-9BBD-4B78-9895-DF771679CBC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98413694"/>
      </p:ext>
    </p:extLst>
  </p:cSld>
  <p:clrMapOvr>
    <a:masterClrMapping/>
  </p:clrMapOvr>
  <p:transition spd="slow">
    <p:pull dir="r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96CFFF-3736-4F1D-8764-4F905095939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34DB71-B172-4C93-98C8-64C94FA5DB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533700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19472-2BAD-4DA0-B404-F266BA48B05F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2D7077-DCA3-434C-A1C1-A413774F9AF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495223"/>
      </p:ext>
    </p:extLst>
  </p:cSld>
  <p:clrMapOvr>
    <a:masterClrMapping/>
  </p:clrMapOvr>
  <p:transition spd="slow">
    <p:pull dir="ru"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427EC-AF4D-438A-AEC0-2DB52A5B6DAD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E64C5-C77D-44C7-8919-E6D234DDCB1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74544986"/>
      </p:ext>
    </p:extLst>
  </p:cSld>
  <p:clrMapOvr>
    <a:masterClrMapping/>
  </p:clrMapOvr>
  <p:transition spd="slow">
    <p:pull dir="ru"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DD9BB6-BB34-4109-A801-33D0725A8526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52F3B-7401-4325-8CB0-D4143049F6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8777092"/>
      </p:ext>
    </p:extLst>
  </p:cSld>
  <p:clrMapOvr>
    <a:masterClrMapping/>
  </p:clrMapOvr>
  <p:transition spd="slow">
    <p:pull dir="ru"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95006-C974-4EC7-BE17-8FBB3E1CBA12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B703C-F73A-4E6C-BF7B-196F0BF2BD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8244989"/>
      </p:ext>
    </p:extLst>
  </p:cSld>
  <p:clrMapOvr>
    <a:masterClrMapping/>
  </p:clrMapOvr>
  <p:transition spd="slow">
    <p:pull dir="ru"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924550" y="685800"/>
            <a:ext cx="184785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685800"/>
            <a:ext cx="539115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EDB5BD-630C-4793-B06C-639096E8C611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6C5205-B74B-4FA8-9821-2C130120DC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1897997"/>
      </p:ext>
    </p:extLst>
  </p:cSld>
  <p:clrMapOvr>
    <a:masterClrMapping/>
  </p:clrMapOvr>
  <p:transition spd="slow">
    <p:pull dir="ru"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5" name="Picture 3" descr="框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" y="240"/>
              <a:ext cx="5232" cy="3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" descr="花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200"/>
              <a:ext cx="1644" cy="1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 descr="花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262"/>
              <a:ext cx="2163" cy="2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6" descr="葉子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8" y="0"/>
              <a:ext cx="1152" cy="1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9751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59752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FBBFF-E322-4E51-89EB-889EBBB9B8B1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52BDB-804D-4CE0-8F4E-403B100C65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065489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52522-7C1D-4ACD-93A8-0B3A3BC7D893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53C519-0A85-4DE5-9C96-78A4C26B49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2372833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0BB05-4AA9-4EB7-AB58-4F31FAB0D040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43EF5-041D-4EA4-A1FC-CB2783CB27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34635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3A670-7007-47C3-8A12-064844DCEBBB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3A9B48-1B41-4BED-8BE1-DB28F66A45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904594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6CBAF-1208-48E7-9829-D59CB8FAEAC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A5D60-FA9A-4C61-AF0D-12977D02EF3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09676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21D14-8209-4EBC-9450-EBC60449CDF2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8B190-1E14-40CD-82C3-772BF6E4A25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611797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63FA3-BA36-4B1B-9D3C-9BBA15EEC2E3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F7CA36-0E63-4DAF-84E5-672CB404FED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005672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99968D-8E84-418E-876E-12B32041B795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ED72C-623E-4BF8-A192-3D30D176CA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4999484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99FBDC-80B9-4CE9-B2F4-226C6A9D39D3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1A532D-A4DB-4EA2-A1FB-A3570E2C98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3120513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49EB08-58E5-4BBD-9E06-3790EEDB1B94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96C79D-942F-4016-9BD3-8D5AD86DFB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420557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ADF901-787F-4F47-A6CC-59EA41BEBA0F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83DF50-D16A-45E0-8405-722985156C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3208825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5165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5165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1D3158-91B1-44F8-A699-2B3436C48EE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8B7635-6BCD-45B3-8C00-477AABDCBD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316372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Freeform 7"/>
          <p:cNvSpPr>
            <a:spLocks noChangeAspect="1" noEditPoints="1"/>
          </p:cNvSpPr>
          <p:nvPr/>
        </p:nvSpPr>
        <p:spPr bwMode="auto">
          <a:xfrm>
            <a:off x="838200" y="1762125"/>
            <a:ext cx="2522538" cy="5095875"/>
          </a:xfrm>
          <a:custGeom>
            <a:avLst/>
            <a:gdLst>
              <a:gd name="T0" fmla="*/ 719379 w 2409"/>
              <a:gd name="T1" fmla="*/ 2344207 h 4865"/>
              <a:gd name="T2" fmla="*/ 918334 w 2409"/>
              <a:gd name="T3" fmla="*/ 2296024 h 4865"/>
              <a:gd name="T4" fmla="*/ 834563 w 2409"/>
              <a:gd name="T5" fmla="*/ 3103613 h 4865"/>
              <a:gd name="T6" fmla="*/ 1128807 w 2409"/>
              <a:gd name="T7" fmla="*/ 3169603 h 4865"/>
              <a:gd name="T8" fmla="*/ 655504 w 2409"/>
              <a:gd name="T9" fmla="*/ 2217465 h 4865"/>
              <a:gd name="T10" fmla="*/ 784301 w 2409"/>
              <a:gd name="T11" fmla="*/ 2243651 h 4865"/>
              <a:gd name="T12" fmla="*/ 605242 w 2409"/>
              <a:gd name="T13" fmla="*/ 2149380 h 4865"/>
              <a:gd name="T14" fmla="*/ 1953946 w 2409"/>
              <a:gd name="T15" fmla="*/ 258722 h 4865"/>
              <a:gd name="T16" fmla="*/ 1457606 w 2409"/>
              <a:gd name="T17" fmla="*/ 1086212 h 4865"/>
              <a:gd name="T18" fmla="*/ 2100544 w 2409"/>
              <a:gd name="T19" fmla="*/ 687131 h 4865"/>
              <a:gd name="T20" fmla="*/ 1674362 w 2409"/>
              <a:gd name="T21" fmla="*/ 951090 h 4865"/>
              <a:gd name="T22" fmla="*/ 1605251 w 2409"/>
              <a:gd name="T23" fmla="*/ 1108209 h 4865"/>
              <a:gd name="T24" fmla="*/ 2344526 w 2409"/>
              <a:gd name="T25" fmla="*/ 610667 h 4865"/>
              <a:gd name="T26" fmla="*/ 1950805 w 2409"/>
              <a:gd name="T27" fmla="*/ 1157439 h 4865"/>
              <a:gd name="T28" fmla="*/ 2276462 w 2409"/>
              <a:gd name="T29" fmla="*/ 1697927 h 4865"/>
              <a:gd name="T30" fmla="*/ 1885882 w 2409"/>
              <a:gd name="T31" fmla="*/ 1609940 h 4865"/>
              <a:gd name="T32" fmla="*/ 1387448 w 2409"/>
              <a:gd name="T33" fmla="*/ 1362741 h 4865"/>
              <a:gd name="T34" fmla="*/ 1478549 w 2409"/>
              <a:gd name="T35" fmla="*/ 1922082 h 4865"/>
              <a:gd name="T36" fmla="*/ 1270170 w 2409"/>
              <a:gd name="T37" fmla="*/ 2068726 h 4865"/>
              <a:gd name="T38" fmla="*/ 1145561 w 2409"/>
              <a:gd name="T39" fmla="*/ 4201347 h 4865"/>
              <a:gd name="T40" fmla="*/ 1768604 w 2409"/>
              <a:gd name="T41" fmla="*/ 3418897 h 4865"/>
              <a:gd name="T42" fmla="*/ 2517302 w 2409"/>
              <a:gd name="T43" fmla="*/ 3478602 h 4865"/>
              <a:gd name="T44" fmla="*/ 1335092 w 2409"/>
              <a:gd name="T45" fmla="*/ 4044229 h 4865"/>
              <a:gd name="T46" fmla="*/ 1201059 w 2409"/>
              <a:gd name="T47" fmla="*/ 5095875 h 4865"/>
              <a:gd name="T48" fmla="*/ 1094252 w 2409"/>
              <a:gd name="T49" fmla="*/ 3781317 h 4865"/>
              <a:gd name="T50" fmla="*/ 773830 w 2409"/>
              <a:gd name="T51" fmla="*/ 3999188 h 4865"/>
              <a:gd name="T52" fmla="*/ 896344 w 2409"/>
              <a:gd name="T53" fmla="*/ 5059214 h 4865"/>
              <a:gd name="T54" fmla="*/ 668069 w 2409"/>
              <a:gd name="T55" fmla="*/ 4178303 h 4865"/>
              <a:gd name="T56" fmla="*/ 100525 w 2409"/>
              <a:gd name="T57" fmla="*/ 3956243 h 4865"/>
              <a:gd name="T58" fmla="*/ 197908 w 2409"/>
              <a:gd name="T59" fmla="*/ 3863019 h 4865"/>
              <a:gd name="T60" fmla="*/ 547649 w 2409"/>
              <a:gd name="T61" fmla="*/ 3742561 h 4865"/>
              <a:gd name="T62" fmla="*/ 543461 w 2409"/>
              <a:gd name="T63" fmla="*/ 3491172 h 4865"/>
              <a:gd name="T64" fmla="*/ 570686 w 2409"/>
              <a:gd name="T65" fmla="*/ 3728945 h 4865"/>
              <a:gd name="T66" fmla="*/ 745557 w 2409"/>
              <a:gd name="T67" fmla="*/ 3558209 h 4865"/>
              <a:gd name="T68" fmla="*/ 654457 w 2409"/>
              <a:gd name="T69" fmla="*/ 3083711 h 4865"/>
              <a:gd name="T70" fmla="*/ 620949 w 2409"/>
              <a:gd name="T71" fmla="*/ 2452095 h 4865"/>
              <a:gd name="T72" fmla="*/ 163352 w 2409"/>
              <a:gd name="T73" fmla="*/ 2552651 h 4865"/>
              <a:gd name="T74" fmla="*/ 113090 w 2409"/>
              <a:gd name="T75" fmla="*/ 2397628 h 4865"/>
              <a:gd name="T76" fmla="*/ 472256 w 2409"/>
              <a:gd name="T77" fmla="*/ 2399722 h 4865"/>
              <a:gd name="T78" fmla="*/ 114137 w 2409"/>
              <a:gd name="T79" fmla="*/ 2111672 h 4865"/>
              <a:gd name="T80" fmla="*/ 220945 w 2409"/>
              <a:gd name="T81" fmla="*/ 2068726 h 4865"/>
              <a:gd name="T82" fmla="*/ 297385 w 2409"/>
              <a:gd name="T83" fmla="*/ 1934652 h 4865"/>
              <a:gd name="T84" fmla="*/ 567545 w 2409"/>
              <a:gd name="T85" fmla="*/ 2171377 h 4865"/>
              <a:gd name="T86" fmla="*/ 267018 w 2409"/>
              <a:gd name="T87" fmla="*/ 1847713 h 4865"/>
              <a:gd name="T88" fmla="*/ 426182 w 2409"/>
              <a:gd name="T89" fmla="*/ 1852950 h 4865"/>
              <a:gd name="T90" fmla="*/ 565451 w 2409"/>
              <a:gd name="T91" fmla="*/ 1895896 h 4865"/>
              <a:gd name="T92" fmla="*/ 592676 w 2409"/>
              <a:gd name="T93" fmla="*/ 1654981 h 4865"/>
              <a:gd name="T94" fmla="*/ 680635 w 2409"/>
              <a:gd name="T95" fmla="*/ 1829906 h 4865"/>
              <a:gd name="T96" fmla="*/ 865977 w 2409"/>
              <a:gd name="T97" fmla="*/ 2303356 h 4865"/>
              <a:gd name="T98" fmla="*/ 869119 w 2409"/>
              <a:gd name="T99" fmla="*/ 1863425 h 4865"/>
              <a:gd name="T100" fmla="*/ 967549 w 2409"/>
              <a:gd name="T101" fmla="*/ 1726208 h 4865"/>
              <a:gd name="T102" fmla="*/ 958125 w 2409"/>
              <a:gd name="T103" fmla="*/ 2111672 h 4865"/>
              <a:gd name="T104" fmla="*/ 1360223 w 2409"/>
              <a:gd name="T105" fmla="*/ 1322937 h 4865"/>
              <a:gd name="T106" fmla="*/ 1015717 w 2409"/>
              <a:gd name="T107" fmla="*/ 1010795 h 4865"/>
              <a:gd name="T108" fmla="*/ 325658 w 2409"/>
              <a:gd name="T109" fmla="*/ 687131 h 4865"/>
              <a:gd name="T110" fmla="*/ 808385 w 2409"/>
              <a:gd name="T111" fmla="*/ 690274 h 4865"/>
              <a:gd name="T112" fmla="*/ 1207342 w 2409"/>
              <a:gd name="T113" fmla="*/ 912334 h 4865"/>
              <a:gd name="T114" fmla="*/ 657598 w 2409"/>
              <a:gd name="T115" fmla="*/ 328901 h 4865"/>
              <a:gd name="T116" fmla="*/ 1259698 w 2409"/>
              <a:gd name="T117" fmla="*/ 578196 h 4865"/>
              <a:gd name="T118" fmla="*/ 1433522 w 2409"/>
              <a:gd name="T119" fmla="*/ 736362 h 4865"/>
              <a:gd name="T120" fmla="*/ 1829337 w 2409"/>
              <a:gd name="T121" fmla="*/ 39803 h 486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784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7"/>
          <p:cNvSpPr>
            <a:spLocks noChangeAspect="1" noEditPoints="1"/>
          </p:cNvSpPr>
          <p:nvPr/>
        </p:nvSpPr>
        <p:spPr bwMode="auto">
          <a:xfrm>
            <a:off x="838200" y="1762125"/>
            <a:ext cx="2522538" cy="5095875"/>
          </a:xfrm>
          <a:custGeom>
            <a:avLst/>
            <a:gdLst>
              <a:gd name="T0" fmla="*/ 719379 w 2409"/>
              <a:gd name="T1" fmla="*/ 2344207 h 4865"/>
              <a:gd name="T2" fmla="*/ 918334 w 2409"/>
              <a:gd name="T3" fmla="*/ 2296024 h 4865"/>
              <a:gd name="T4" fmla="*/ 834563 w 2409"/>
              <a:gd name="T5" fmla="*/ 3103613 h 4865"/>
              <a:gd name="T6" fmla="*/ 1128807 w 2409"/>
              <a:gd name="T7" fmla="*/ 3169603 h 4865"/>
              <a:gd name="T8" fmla="*/ 655504 w 2409"/>
              <a:gd name="T9" fmla="*/ 2217465 h 4865"/>
              <a:gd name="T10" fmla="*/ 784301 w 2409"/>
              <a:gd name="T11" fmla="*/ 2243651 h 4865"/>
              <a:gd name="T12" fmla="*/ 605242 w 2409"/>
              <a:gd name="T13" fmla="*/ 2149380 h 4865"/>
              <a:gd name="T14" fmla="*/ 1953946 w 2409"/>
              <a:gd name="T15" fmla="*/ 258722 h 4865"/>
              <a:gd name="T16" fmla="*/ 1457606 w 2409"/>
              <a:gd name="T17" fmla="*/ 1086212 h 4865"/>
              <a:gd name="T18" fmla="*/ 2100544 w 2409"/>
              <a:gd name="T19" fmla="*/ 687131 h 4865"/>
              <a:gd name="T20" fmla="*/ 1674362 w 2409"/>
              <a:gd name="T21" fmla="*/ 951090 h 4865"/>
              <a:gd name="T22" fmla="*/ 1605251 w 2409"/>
              <a:gd name="T23" fmla="*/ 1108209 h 4865"/>
              <a:gd name="T24" fmla="*/ 2344526 w 2409"/>
              <a:gd name="T25" fmla="*/ 610667 h 4865"/>
              <a:gd name="T26" fmla="*/ 1950805 w 2409"/>
              <a:gd name="T27" fmla="*/ 1157439 h 4865"/>
              <a:gd name="T28" fmla="*/ 2276462 w 2409"/>
              <a:gd name="T29" fmla="*/ 1697927 h 4865"/>
              <a:gd name="T30" fmla="*/ 1885882 w 2409"/>
              <a:gd name="T31" fmla="*/ 1609940 h 4865"/>
              <a:gd name="T32" fmla="*/ 1387448 w 2409"/>
              <a:gd name="T33" fmla="*/ 1362741 h 4865"/>
              <a:gd name="T34" fmla="*/ 1478549 w 2409"/>
              <a:gd name="T35" fmla="*/ 1922082 h 4865"/>
              <a:gd name="T36" fmla="*/ 1270170 w 2409"/>
              <a:gd name="T37" fmla="*/ 2068726 h 4865"/>
              <a:gd name="T38" fmla="*/ 1145561 w 2409"/>
              <a:gd name="T39" fmla="*/ 4201347 h 4865"/>
              <a:gd name="T40" fmla="*/ 1768604 w 2409"/>
              <a:gd name="T41" fmla="*/ 3418897 h 4865"/>
              <a:gd name="T42" fmla="*/ 2517302 w 2409"/>
              <a:gd name="T43" fmla="*/ 3478602 h 4865"/>
              <a:gd name="T44" fmla="*/ 1335092 w 2409"/>
              <a:gd name="T45" fmla="*/ 4044229 h 4865"/>
              <a:gd name="T46" fmla="*/ 1201059 w 2409"/>
              <a:gd name="T47" fmla="*/ 5095875 h 4865"/>
              <a:gd name="T48" fmla="*/ 1094252 w 2409"/>
              <a:gd name="T49" fmla="*/ 3781317 h 4865"/>
              <a:gd name="T50" fmla="*/ 773830 w 2409"/>
              <a:gd name="T51" fmla="*/ 3999188 h 4865"/>
              <a:gd name="T52" fmla="*/ 896344 w 2409"/>
              <a:gd name="T53" fmla="*/ 5059214 h 4865"/>
              <a:gd name="T54" fmla="*/ 668069 w 2409"/>
              <a:gd name="T55" fmla="*/ 4178303 h 4865"/>
              <a:gd name="T56" fmla="*/ 100525 w 2409"/>
              <a:gd name="T57" fmla="*/ 3956243 h 4865"/>
              <a:gd name="T58" fmla="*/ 197908 w 2409"/>
              <a:gd name="T59" fmla="*/ 3863019 h 4865"/>
              <a:gd name="T60" fmla="*/ 547649 w 2409"/>
              <a:gd name="T61" fmla="*/ 3742561 h 4865"/>
              <a:gd name="T62" fmla="*/ 543461 w 2409"/>
              <a:gd name="T63" fmla="*/ 3491172 h 4865"/>
              <a:gd name="T64" fmla="*/ 570686 w 2409"/>
              <a:gd name="T65" fmla="*/ 3728945 h 4865"/>
              <a:gd name="T66" fmla="*/ 745557 w 2409"/>
              <a:gd name="T67" fmla="*/ 3558209 h 4865"/>
              <a:gd name="T68" fmla="*/ 654457 w 2409"/>
              <a:gd name="T69" fmla="*/ 3083711 h 4865"/>
              <a:gd name="T70" fmla="*/ 620949 w 2409"/>
              <a:gd name="T71" fmla="*/ 2452095 h 4865"/>
              <a:gd name="T72" fmla="*/ 163352 w 2409"/>
              <a:gd name="T73" fmla="*/ 2552651 h 4865"/>
              <a:gd name="T74" fmla="*/ 113090 w 2409"/>
              <a:gd name="T75" fmla="*/ 2397628 h 4865"/>
              <a:gd name="T76" fmla="*/ 472256 w 2409"/>
              <a:gd name="T77" fmla="*/ 2399722 h 4865"/>
              <a:gd name="T78" fmla="*/ 114137 w 2409"/>
              <a:gd name="T79" fmla="*/ 2111672 h 4865"/>
              <a:gd name="T80" fmla="*/ 220945 w 2409"/>
              <a:gd name="T81" fmla="*/ 2068726 h 4865"/>
              <a:gd name="T82" fmla="*/ 297385 w 2409"/>
              <a:gd name="T83" fmla="*/ 1934652 h 4865"/>
              <a:gd name="T84" fmla="*/ 567545 w 2409"/>
              <a:gd name="T85" fmla="*/ 2171377 h 4865"/>
              <a:gd name="T86" fmla="*/ 267018 w 2409"/>
              <a:gd name="T87" fmla="*/ 1847713 h 4865"/>
              <a:gd name="T88" fmla="*/ 426182 w 2409"/>
              <a:gd name="T89" fmla="*/ 1852950 h 4865"/>
              <a:gd name="T90" fmla="*/ 565451 w 2409"/>
              <a:gd name="T91" fmla="*/ 1895896 h 4865"/>
              <a:gd name="T92" fmla="*/ 592676 w 2409"/>
              <a:gd name="T93" fmla="*/ 1654981 h 4865"/>
              <a:gd name="T94" fmla="*/ 680635 w 2409"/>
              <a:gd name="T95" fmla="*/ 1829906 h 4865"/>
              <a:gd name="T96" fmla="*/ 865977 w 2409"/>
              <a:gd name="T97" fmla="*/ 2303356 h 4865"/>
              <a:gd name="T98" fmla="*/ 869119 w 2409"/>
              <a:gd name="T99" fmla="*/ 1863425 h 4865"/>
              <a:gd name="T100" fmla="*/ 967549 w 2409"/>
              <a:gd name="T101" fmla="*/ 1726208 h 4865"/>
              <a:gd name="T102" fmla="*/ 958125 w 2409"/>
              <a:gd name="T103" fmla="*/ 2111672 h 4865"/>
              <a:gd name="T104" fmla="*/ 1360223 w 2409"/>
              <a:gd name="T105" fmla="*/ 1322937 h 4865"/>
              <a:gd name="T106" fmla="*/ 1015717 w 2409"/>
              <a:gd name="T107" fmla="*/ 1010795 h 4865"/>
              <a:gd name="T108" fmla="*/ 325658 w 2409"/>
              <a:gd name="T109" fmla="*/ 687131 h 4865"/>
              <a:gd name="T110" fmla="*/ 808385 w 2409"/>
              <a:gd name="T111" fmla="*/ 690274 h 4865"/>
              <a:gd name="T112" fmla="*/ 1207342 w 2409"/>
              <a:gd name="T113" fmla="*/ 912334 h 4865"/>
              <a:gd name="T114" fmla="*/ 657598 w 2409"/>
              <a:gd name="T115" fmla="*/ 328901 h 4865"/>
              <a:gd name="T116" fmla="*/ 1259698 w 2409"/>
              <a:gd name="T117" fmla="*/ 578196 h 4865"/>
              <a:gd name="T118" fmla="*/ 1433522 w 2409"/>
              <a:gd name="T119" fmla="*/ 736362 h 4865"/>
              <a:gd name="T120" fmla="*/ 1829337 w 2409"/>
              <a:gd name="T121" fmla="*/ 39803 h 486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784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7"/>
          <p:cNvSpPr>
            <a:spLocks noChangeAspect="1" noEditPoints="1"/>
          </p:cNvSpPr>
          <p:nvPr/>
        </p:nvSpPr>
        <p:spPr bwMode="auto">
          <a:xfrm>
            <a:off x="838200" y="1762125"/>
            <a:ext cx="2522538" cy="5095875"/>
          </a:xfrm>
          <a:custGeom>
            <a:avLst/>
            <a:gdLst>
              <a:gd name="T0" fmla="*/ 719379 w 2409"/>
              <a:gd name="T1" fmla="*/ 2344207 h 4865"/>
              <a:gd name="T2" fmla="*/ 918334 w 2409"/>
              <a:gd name="T3" fmla="*/ 2296024 h 4865"/>
              <a:gd name="T4" fmla="*/ 834563 w 2409"/>
              <a:gd name="T5" fmla="*/ 3103613 h 4865"/>
              <a:gd name="T6" fmla="*/ 1128807 w 2409"/>
              <a:gd name="T7" fmla="*/ 3169603 h 4865"/>
              <a:gd name="T8" fmla="*/ 655504 w 2409"/>
              <a:gd name="T9" fmla="*/ 2217465 h 4865"/>
              <a:gd name="T10" fmla="*/ 784301 w 2409"/>
              <a:gd name="T11" fmla="*/ 2243651 h 4865"/>
              <a:gd name="T12" fmla="*/ 605242 w 2409"/>
              <a:gd name="T13" fmla="*/ 2149380 h 4865"/>
              <a:gd name="T14" fmla="*/ 1953946 w 2409"/>
              <a:gd name="T15" fmla="*/ 258722 h 4865"/>
              <a:gd name="T16" fmla="*/ 1457606 w 2409"/>
              <a:gd name="T17" fmla="*/ 1086212 h 4865"/>
              <a:gd name="T18" fmla="*/ 2100544 w 2409"/>
              <a:gd name="T19" fmla="*/ 687131 h 4865"/>
              <a:gd name="T20" fmla="*/ 1674362 w 2409"/>
              <a:gd name="T21" fmla="*/ 951090 h 4865"/>
              <a:gd name="T22" fmla="*/ 1605251 w 2409"/>
              <a:gd name="T23" fmla="*/ 1108209 h 4865"/>
              <a:gd name="T24" fmla="*/ 2344526 w 2409"/>
              <a:gd name="T25" fmla="*/ 610667 h 4865"/>
              <a:gd name="T26" fmla="*/ 1950805 w 2409"/>
              <a:gd name="T27" fmla="*/ 1157439 h 4865"/>
              <a:gd name="T28" fmla="*/ 2276462 w 2409"/>
              <a:gd name="T29" fmla="*/ 1697927 h 4865"/>
              <a:gd name="T30" fmla="*/ 1885882 w 2409"/>
              <a:gd name="T31" fmla="*/ 1609940 h 4865"/>
              <a:gd name="T32" fmla="*/ 1387448 w 2409"/>
              <a:gd name="T33" fmla="*/ 1362741 h 4865"/>
              <a:gd name="T34" fmla="*/ 1478549 w 2409"/>
              <a:gd name="T35" fmla="*/ 1922082 h 4865"/>
              <a:gd name="T36" fmla="*/ 1270170 w 2409"/>
              <a:gd name="T37" fmla="*/ 2068726 h 4865"/>
              <a:gd name="T38" fmla="*/ 1145561 w 2409"/>
              <a:gd name="T39" fmla="*/ 4201347 h 4865"/>
              <a:gd name="T40" fmla="*/ 1768604 w 2409"/>
              <a:gd name="T41" fmla="*/ 3418897 h 4865"/>
              <a:gd name="T42" fmla="*/ 2517302 w 2409"/>
              <a:gd name="T43" fmla="*/ 3478602 h 4865"/>
              <a:gd name="T44" fmla="*/ 1335092 w 2409"/>
              <a:gd name="T45" fmla="*/ 4044229 h 4865"/>
              <a:gd name="T46" fmla="*/ 1201059 w 2409"/>
              <a:gd name="T47" fmla="*/ 5095875 h 4865"/>
              <a:gd name="T48" fmla="*/ 1094252 w 2409"/>
              <a:gd name="T49" fmla="*/ 3781317 h 4865"/>
              <a:gd name="T50" fmla="*/ 773830 w 2409"/>
              <a:gd name="T51" fmla="*/ 3999188 h 4865"/>
              <a:gd name="T52" fmla="*/ 896344 w 2409"/>
              <a:gd name="T53" fmla="*/ 5059214 h 4865"/>
              <a:gd name="T54" fmla="*/ 668069 w 2409"/>
              <a:gd name="T55" fmla="*/ 4178303 h 4865"/>
              <a:gd name="T56" fmla="*/ 100525 w 2409"/>
              <a:gd name="T57" fmla="*/ 3956243 h 4865"/>
              <a:gd name="T58" fmla="*/ 197908 w 2409"/>
              <a:gd name="T59" fmla="*/ 3863019 h 4865"/>
              <a:gd name="T60" fmla="*/ 547649 w 2409"/>
              <a:gd name="T61" fmla="*/ 3742561 h 4865"/>
              <a:gd name="T62" fmla="*/ 543461 w 2409"/>
              <a:gd name="T63" fmla="*/ 3491172 h 4865"/>
              <a:gd name="T64" fmla="*/ 570686 w 2409"/>
              <a:gd name="T65" fmla="*/ 3728945 h 4865"/>
              <a:gd name="T66" fmla="*/ 745557 w 2409"/>
              <a:gd name="T67" fmla="*/ 3558209 h 4865"/>
              <a:gd name="T68" fmla="*/ 654457 w 2409"/>
              <a:gd name="T69" fmla="*/ 3083711 h 4865"/>
              <a:gd name="T70" fmla="*/ 620949 w 2409"/>
              <a:gd name="T71" fmla="*/ 2452095 h 4865"/>
              <a:gd name="T72" fmla="*/ 163352 w 2409"/>
              <a:gd name="T73" fmla="*/ 2552651 h 4865"/>
              <a:gd name="T74" fmla="*/ 113090 w 2409"/>
              <a:gd name="T75" fmla="*/ 2397628 h 4865"/>
              <a:gd name="T76" fmla="*/ 472256 w 2409"/>
              <a:gd name="T77" fmla="*/ 2399722 h 4865"/>
              <a:gd name="T78" fmla="*/ 114137 w 2409"/>
              <a:gd name="T79" fmla="*/ 2111672 h 4865"/>
              <a:gd name="T80" fmla="*/ 220945 w 2409"/>
              <a:gd name="T81" fmla="*/ 2068726 h 4865"/>
              <a:gd name="T82" fmla="*/ 297385 w 2409"/>
              <a:gd name="T83" fmla="*/ 1934652 h 4865"/>
              <a:gd name="T84" fmla="*/ 567545 w 2409"/>
              <a:gd name="T85" fmla="*/ 2171377 h 4865"/>
              <a:gd name="T86" fmla="*/ 267018 w 2409"/>
              <a:gd name="T87" fmla="*/ 1847713 h 4865"/>
              <a:gd name="T88" fmla="*/ 426182 w 2409"/>
              <a:gd name="T89" fmla="*/ 1852950 h 4865"/>
              <a:gd name="T90" fmla="*/ 565451 w 2409"/>
              <a:gd name="T91" fmla="*/ 1895896 h 4865"/>
              <a:gd name="T92" fmla="*/ 592676 w 2409"/>
              <a:gd name="T93" fmla="*/ 1654981 h 4865"/>
              <a:gd name="T94" fmla="*/ 680635 w 2409"/>
              <a:gd name="T95" fmla="*/ 1829906 h 4865"/>
              <a:gd name="T96" fmla="*/ 865977 w 2409"/>
              <a:gd name="T97" fmla="*/ 2303356 h 4865"/>
              <a:gd name="T98" fmla="*/ 869119 w 2409"/>
              <a:gd name="T99" fmla="*/ 1863425 h 4865"/>
              <a:gd name="T100" fmla="*/ 967549 w 2409"/>
              <a:gd name="T101" fmla="*/ 1726208 h 4865"/>
              <a:gd name="T102" fmla="*/ 958125 w 2409"/>
              <a:gd name="T103" fmla="*/ 2111672 h 4865"/>
              <a:gd name="T104" fmla="*/ 1360223 w 2409"/>
              <a:gd name="T105" fmla="*/ 1322937 h 4865"/>
              <a:gd name="T106" fmla="*/ 1015717 w 2409"/>
              <a:gd name="T107" fmla="*/ 1010795 h 4865"/>
              <a:gd name="T108" fmla="*/ 325658 w 2409"/>
              <a:gd name="T109" fmla="*/ 687131 h 4865"/>
              <a:gd name="T110" fmla="*/ 808385 w 2409"/>
              <a:gd name="T111" fmla="*/ 690274 h 4865"/>
              <a:gd name="T112" fmla="*/ 1207342 w 2409"/>
              <a:gd name="T113" fmla="*/ 912334 h 4865"/>
              <a:gd name="T114" fmla="*/ 657598 w 2409"/>
              <a:gd name="T115" fmla="*/ 328901 h 4865"/>
              <a:gd name="T116" fmla="*/ 1259698 w 2409"/>
              <a:gd name="T117" fmla="*/ 578196 h 4865"/>
              <a:gd name="T118" fmla="*/ 1433522 w 2409"/>
              <a:gd name="T119" fmla="*/ 736362 h 4865"/>
              <a:gd name="T120" fmla="*/ 1829337 w 2409"/>
              <a:gd name="T121" fmla="*/ 39803 h 486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784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/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4FCBF0DB-3E75-4111-86AE-86B37CE8458A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2E1CE-E230-4FC0-962D-F2C277D23D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528377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 noChangeAspect="1" noEditPoints="1"/>
          </p:cNvSpPr>
          <p:nvPr/>
        </p:nvSpPr>
        <p:spPr bwMode="auto">
          <a:xfrm>
            <a:off x="5489575" y="0"/>
            <a:ext cx="3394075" cy="6858000"/>
          </a:xfrm>
          <a:custGeom>
            <a:avLst/>
            <a:gdLst>
              <a:gd name="T0" fmla="*/ 967924 w 2409"/>
              <a:gd name="T1" fmla="*/ 3154821 h 4865"/>
              <a:gd name="T2" fmla="*/ 1235618 w 2409"/>
              <a:gd name="T3" fmla="*/ 3089977 h 4865"/>
              <a:gd name="T4" fmla="*/ 1122905 w 2409"/>
              <a:gd name="T5" fmla="*/ 4176825 h 4865"/>
              <a:gd name="T6" fmla="*/ 1518810 w 2409"/>
              <a:gd name="T7" fmla="*/ 4265634 h 4865"/>
              <a:gd name="T8" fmla="*/ 881980 w 2409"/>
              <a:gd name="T9" fmla="*/ 2984252 h 4865"/>
              <a:gd name="T10" fmla="*/ 1055277 w 2409"/>
              <a:gd name="T11" fmla="*/ 3019494 h 4865"/>
              <a:gd name="T12" fmla="*/ 814353 w 2409"/>
              <a:gd name="T13" fmla="*/ 2892624 h 4865"/>
              <a:gd name="T14" fmla="*/ 2629034 w 2409"/>
              <a:gd name="T15" fmla="*/ 348186 h 4865"/>
              <a:gd name="T16" fmla="*/ 1961209 w 2409"/>
              <a:gd name="T17" fmla="*/ 1461818 h 4865"/>
              <a:gd name="T18" fmla="*/ 2826282 w 2409"/>
              <a:gd name="T19" fmla="*/ 924738 h 4865"/>
              <a:gd name="T20" fmla="*/ 2252854 w 2409"/>
              <a:gd name="T21" fmla="*/ 1279972 h 4865"/>
              <a:gd name="T22" fmla="*/ 2159866 w 2409"/>
              <a:gd name="T23" fmla="*/ 1491421 h 4865"/>
              <a:gd name="T24" fmla="*/ 3154560 w 2409"/>
              <a:gd name="T25" fmla="*/ 821832 h 4865"/>
              <a:gd name="T26" fmla="*/ 2624808 w 2409"/>
              <a:gd name="T27" fmla="*/ 1557675 h 4865"/>
              <a:gd name="T28" fmla="*/ 3062980 w 2409"/>
              <a:gd name="T29" fmla="*/ 2285060 h 4865"/>
              <a:gd name="T30" fmla="*/ 2537455 w 2409"/>
              <a:gd name="T31" fmla="*/ 2166649 h 4865"/>
              <a:gd name="T32" fmla="*/ 1866812 w 2409"/>
              <a:gd name="T33" fmla="*/ 1833969 h 4865"/>
              <a:gd name="T34" fmla="*/ 1989387 w 2409"/>
              <a:gd name="T35" fmla="*/ 2586728 h 4865"/>
              <a:gd name="T36" fmla="*/ 1709013 w 2409"/>
              <a:gd name="T37" fmla="*/ 2784080 h 4865"/>
              <a:gd name="T38" fmla="*/ 1541352 w 2409"/>
              <a:gd name="T39" fmla="*/ 5654150 h 4865"/>
              <a:gd name="T40" fmla="*/ 2379657 w 2409"/>
              <a:gd name="T41" fmla="*/ 4601133 h 4865"/>
              <a:gd name="T42" fmla="*/ 3387030 w 2409"/>
              <a:gd name="T43" fmla="*/ 4681484 h 4865"/>
              <a:gd name="T44" fmla="*/ 1796366 w 2409"/>
              <a:gd name="T45" fmla="*/ 5442701 h 4865"/>
              <a:gd name="T46" fmla="*/ 1616025 w 2409"/>
              <a:gd name="T47" fmla="*/ 6858000 h 4865"/>
              <a:gd name="T48" fmla="*/ 1472316 w 2409"/>
              <a:gd name="T49" fmla="*/ 5088876 h 4865"/>
              <a:gd name="T50" fmla="*/ 1041188 w 2409"/>
              <a:gd name="T51" fmla="*/ 5382085 h 4865"/>
              <a:gd name="T52" fmla="*/ 1206031 w 2409"/>
              <a:gd name="T53" fmla="*/ 6808662 h 4865"/>
              <a:gd name="T54" fmla="*/ 898887 w 2409"/>
              <a:gd name="T55" fmla="*/ 5623137 h 4865"/>
              <a:gd name="T56" fmla="*/ 135256 w 2409"/>
              <a:gd name="T57" fmla="*/ 5324289 h 4865"/>
              <a:gd name="T58" fmla="*/ 266285 w 2409"/>
              <a:gd name="T59" fmla="*/ 5198829 h 4865"/>
              <a:gd name="T60" fmla="*/ 736862 w 2409"/>
              <a:gd name="T61" fmla="*/ 5036718 h 4865"/>
              <a:gd name="T62" fmla="*/ 731227 w 2409"/>
              <a:gd name="T63" fmla="*/ 4698400 h 4865"/>
              <a:gd name="T64" fmla="*/ 767858 w 2409"/>
              <a:gd name="T65" fmla="*/ 5018393 h 4865"/>
              <a:gd name="T66" fmla="*/ 1003147 w 2409"/>
              <a:gd name="T67" fmla="*/ 4788618 h 4865"/>
              <a:gd name="T68" fmla="*/ 880572 w 2409"/>
              <a:gd name="T69" fmla="*/ 4150042 h 4865"/>
              <a:gd name="T70" fmla="*/ 835486 w 2409"/>
              <a:gd name="T71" fmla="*/ 3300016 h 4865"/>
              <a:gd name="T72" fmla="*/ 219791 w 2409"/>
              <a:gd name="T73" fmla="*/ 3435343 h 4865"/>
              <a:gd name="T74" fmla="*/ 152163 w 2409"/>
              <a:gd name="T75" fmla="*/ 3226714 h 4865"/>
              <a:gd name="T76" fmla="*/ 635420 w 2409"/>
              <a:gd name="T77" fmla="*/ 3229533 h 4865"/>
              <a:gd name="T78" fmla="*/ 153572 w 2409"/>
              <a:gd name="T79" fmla="*/ 2841876 h 4865"/>
              <a:gd name="T80" fmla="*/ 297281 w 2409"/>
              <a:gd name="T81" fmla="*/ 2784080 h 4865"/>
              <a:gd name="T82" fmla="*/ 400132 w 2409"/>
              <a:gd name="T83" fmla="*/ 2603644 h 4865"/>
              <a:gd name="T84" fmla="*/ 763632 w 2409"/>
              <a:gd name="T85" fmla="*/ 2922227 h 4865"/>
              <a:gd name="T86" fmla="*/ 359273 w 2409"/>
              <a:gd name="T87" fmla="*/ 2486642 h 4865"/>
              <a:gd name="T88" fmla="*/ 573428 w 2409"/>
              <a:gd name="T89" fmla="*/ 2493690 h 4865"/>
              <a:gd name="T90" fmla="*/ 760814 w 2409"/>
              <a:gd name="T91" fmla="*/ 2551486 h 4865"/>
              <a:gd name="T92" fmla="*/ 797446 w 2409"/>
              <a:gd name="T93" fmla="*/ 2227264 h 4865"/>
              <a:gd name="T94" fmla="*/ 915794 w 2409"/>
              <a:gd name="T95" fmla="*/ 2462677 h 4865"/>
              <a:gd name="T96" fmla="*/ 1165172 w 2409"/>
              <a:gd name="T97" fmla="*/ 3099844 h 4865"/>
              <a:gd name="T98" fmla="*/ 1169399 w 2409"/>
              <a:gd name="T99" fmla="*/ 2507787 h 4865"/>
              <a:gd name="T100" fmla="*/ 1301837 w 2409"/>
              <a:gd name="T101" fmla="*/ 2323121 h 4865"/>
              <a:gd name="T102" fmla="*/ 1289157 w 2409"/>
              <a:gd name="T103" fmla="*/ 2841876 h 4865"/>
              <a:gd name="T104" fmla="*/ 1830180 w 2409"/>
              <a:gd name="T105" fmla="*/ 1780402 h 4865"/>
              <a:gd name="T106" fmla="*/ 1366647 w 2409"/>
              <a:gd name="T107" fmla="*/ 1360323 h 4865"/>
              <a:gd name="T108" fmla="*/ 438172 w 2409"/>
              <a:gd name="T109" fmla="*/ 924738 h 4865"/>
              <a:gd name="T110" fmla="*/ 1087682 w 2409"/>
              <a:gd name="T111" fmla="*/ 928966 h 4865"/>
              <a:gd name="T112" fmla="*/ 1624478 w 2409"/>
              <a:gd name="T113" fmla="*/ 1227815 h 4865"/>
              <a:gd name="T114" fmla="*/ 884798 w 2409"/>
              <a:gd name="T115" fmla="*/ 442634 h 4865"/>
              <a:gd name="T116" fmla="*/ 1694924 w 2409"/>
              <a:gd name="T117" fmla="*/ 778133 h 4865"/>
              <a:gd name="T118" fmla="*/ 1928804 w 2409"/>
              <a:gd name="T119" fmla="*/ 990992 h 4865"/>
              <a:gd name="T120" fmla="*/ 2461374 w 2409"/>
              <a:gd name="T121" fmla="*/ 53567 h 486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96EC4-DE25-4145-9903-110B6195C124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FDF11-4817-4A47-AC7E-B93BC63F3F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207704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Freeform 7"/>
          <p:cNvSpPr>
            <a:spLocks noChangeAspect="1" noEditPoints="1"/>
          </p:cNvSpPr>
          <p:nvPr/>
        </p:nvSpPr>
        <p:spPr bwMode="auto">
          <a:xfrm>
            <a:off x="34925" y="136525"/>
            <a:ext cx="3325813" cy="6721475"/>
          </a:xfrm>
          <a:custGeom>
            <a:avLst/>
            <a:gdLst>
              <a:gd name="T0" fmla="*/ 948457 w 2409"/>
              <a:gd name="T1" fmla="*/ 3092017 h 4865"/>
              <a:gd name="T2" fmla="*/ 1210767 w 2409"/>
              <a:gd name="T3" fmla="*/ 3028463 h 4865"/>
              <a:gd name="T4" fmla="*/ 1100321 w 2409"/>
              <a:gd name="T5" fmla="*/ 4093675 h 4865"/>
              <a:gd name="T6" fmla="*/ 1488263 w 2409"/>
              <a:gd name="T7" fmla="*/ 4180716 h 4865"/>
              <a:gd name="T8" fmla="*/ 864242 w 2409"/>
              <a:gd name="T9" fmla="*/ 2924843 h 4865"/>
              <a:gd name="T10" fmla="*/ 1034053 w 2409"/>
              <a:gd name="T11" fmla="*/ 2959383 h 4865"/>
              <a:gd name="T12" fmla="*/ 797974 w 2409"/>
              <a:gd name="T13" fmla="*/ 2835039 h 4865"/>
              <a:gd name="T14" fmla="*/ 2576159 w 2409"/>
              <a:gd name="T15" fmla="*/ 341255 h 4865"/>
              <a:gd name="T16" fmla="*/ 1921765 w 2409"/>
              <a:gd name="T17" fmla="*/ 1432717 h 4865"/>
              <a:gd name="T18" fmla="*/ 2769440 w 2409"/>
              <a:gd name="T19" fmla="*/ 906328 h 4865"/>
              <a:gd name="T20" fmla="*/ 2207545 w 2409"/>
              <a:gd name="T21" fmla="*/ 1254491 h 4865"/>
              <a:gd name="T22" fmla="*/ 2116426 w 2409"/>
              <a:gd name="T23" fmla="*/ 1461731 h 4865"/>
              <a:gd name="T24" fmla="*/ 3091115 w 2409"/>
              <a:gd name="T25" fmla="*/ 805472 h 4865"/>
              <a:gd name="T26" fmla="*/ 2572017 w 2409"/>
              <a:gd name="T27" fmla="*/ 1526666 h 4865"/>
              <a:gd name="T28" fmla="*/ 3001377 w 2409"/>
              <a:gd name="T29" fmla="*/ 2239571 h 4865"/>
              <a:gd name="T30" fmla="*/ 2486421 w 2409"/>
              <a:gd name="T31" fmla="*/ 2123516 h 4865"/>
              <a:gd name="T32" fmla="*/ 1829266 w 2409"/>
              <a:gd name="T33" fmla="*/ 1797459 h 4865"/>
              <a:gd name="T34" fmla="*/ 1949376 w 2409"/>
              <a:gd name="T35" fmla="*/ 2535233 h 4865"/>
              <a:gd name="T36" fmla="*/ 1674641 w 2409"/>
              <a:gd name="T37" fmla="*/ 2728656 h 4865"/>
              <a:gd name="T38" fmla="*/ 1510353 w 2409"/>
              <a:gd name="T39" fmla="*/ 5541590 h 4865"/>
              <a:gd name="T40" fmla="*/ 2331797 w 2409"/>
              <a:gd name="T41" fmla="*/ 4509536 h 4865"/>
              <a:gd name="T42" fmla="*/ 3318910 w 2409"/>
              <a:gd name="T43" fmla="*/ 4588287 h 4865"/>
              <a:gd name="T44" fmla="*/ 1760237 w 2409"/>
              <a:gd name="T45" fmla="*/ 5334350 h 4865"/>
              <a:gd name="T46" fmla="*/ 1583523 w 2409"/>
              <a:gd name="T47" fmla="*/ 6721475 h 4865"/>
              <a:gd name="T48" fmla="*/ 1442704 w 2409"/>
              <a:gd name="T49" fmla="*/ 4987569 h 4865"/>
              <a:gd name="T50" fmla="*/ 1020247 w 2409"/>
              <a:gd name="T51" fmla="*/ 5274942 h 4865"/>
              <a:gd name="T52" fmla="*/ 1181775 w 2409"/>
              <a:gd name="T53" fmla="*/ 6673119 h 4865"/>
              <a:gd name="T54" fmla="*/ 880809 w 2409"/>
              <a:gd name="T55" fmla="*/ 5511195 h 4865"/>
              <a:gd name="T56" fmla="*/ 132536 w 2409"/>
              <a:gd name="T57" fmla="*/ 5218296 h 4865"/>
              <a:gd name="T58" fmla="*/ 260929 w 2409"/>
              <a:gd name="T59" fmla="*/ 5095334 h 4865"/>
              <a:gd name="T60" fmla="*/ 722042 w 2409"/>
              <a:gd name="T61" fmla="*/ 4936450 h 4865"/>
              <a:gd name="T62" fmla="*/ 716520 w 2409"/>
              <a:gd name="T63" fmla="*/ 4604867 h 4865"/>
              <a:gd name="T64" fmla="*/ 752415 w 2409"/>
              <a:gd name="T65" fmla="*/ 4918489 h 4865"/>
              <a:gd name="T66" fmla="*/ 982972 w 2409"/>
              <a:gd name="T67" fmla="*/ 4693289 h 4865"/>
              <a:gd name="T68" fmla="*/ 862861 w 2409"/>
              <a:gd name="T69" fmla="*/ 4067425 h 4865"/>
              <a:gd name="T70" fmla="*/ 818683 w 2409"/>
              <a:gd name="T71" fmla="*/ 3234321 h 4865"/>
              <a:gd name="T72" fmla="*/ 215370 w 2409"/>
              <a:gd name="T73" fmla="*/ 3366955 h 4865"/>
              <a:gd name="T74" fmla="*/ 149102 w 2409"/>
              <a:gd name="T75" fmla="*/ 3162478 h 4865"/>
              <a:gd name="T76" fmla="*/ 622641 w 2409"/>
              <a:gd name="T77" fmla="*/ 3165241 h 4865"/>
              <a:gd name="T78" fmla="*/ 150483 w 2409"/>
              <a:gd name="T79" fmla="*/ 2785302 h 4865"/>
              <a:gd name="T80" fmla="*/ 291302 w 2409"/>
              <a:gd name="T81" fmla="*/ 2728656 h 4865"/>
              <a:gd name="T82" fmla="*/ 392084 w 2409"/>
              <a:gd name="T83" fmla="*/ 2551812 h 4865"/>
              <a:gd name="T84" fmla="*/ 748273 w 2409"/>
              <a:gd name="T85" fmla="*/ 2864053 h 4865"/>
              <a:gd name="T86" fmla="*/ 352047 w 2409"/>
              <a:gd name="T87" fmla="*/ 2437139 h 4865"/>
              <a:gd name="T88" fmla="*/ 561895 w 2409"/>
              <a:gd name="T89" fmla="*/ 2444047 h 4865"/>
              <a:gd name="T90" fmla="*/ 745512 w 2409"/>
              <a:gd name="T91" fmla="*/ 2500693 h 4865"/>
              <a:gd name="T92" fmla="*/ 781407 w 2409"/>
              <a:gd name="T93" fmla="*/ 2182925 h 4865"/>
              <a:gd name="T94" fmla="*/ 897376 w 2409"/>
              <a:gd name="T95" fmla="*/ 2413652 h 4865"/>
              <a:gd name="T96" fmla="*/ 1141738 w 2409"/>
              <a:gd name="T97" fmla="*/ 3038134 h 4865"/>
              <a:gd name="T98" fmla="*/ 1145880 w 2409"/>
              <a:gd name="T99" fmla="*/ 2457863 h 4865"/>
              <a:gd name="T100" fmla="*/ 1275654 w 2409"/>
              <a:gd name="T101" fmla="*/ 2276874 h 4865"/>
              <a:gd name="T102" fmla="*/ 1263229 w 2409"/>
              <a:gd name="T103" fmla="*/ 2785302 h 4865"/>
              <a:gd name="T104" fmla="*/ 1793371 w 2409"/>
              <a:gd name="T105" fmla="*/ 1744958 h 4865"/>
              <a:gd name="T106" fmla="*/ 1339161 w 2409"/>
              <a:gd name="T107" fmla="*/ 1333242 h 4865"/>
              <a:gd name="T108" fmla="*/ 429360 w 2409"/>
              <a:gd name="T109" fmla="*/ 906328 h 4865"/>
              <a:gd name="T110" fmla="*/ 1065806 w 2409"/>
              <a:gd name="T111" fmla="*/ 910473 h 4865"/>
              <a:gd name="T112" fmla="*/ 1591807 w 2409"/>
              <a:gd name="T113" fmla="*/ 1203372 h 4865"/>
              <a:gd name="T114" fmla="*/ 867003 w 2409"/>
              <a:gd name="T115" fmla="*/ 433822 h 4865"/>
              <a:gd name="T116" fmla="*/ 1660836 w 2409"/>
              <a:gd name="T117" fmla="*/ 762642 h 4865"/>
              <a:gd name="T118" fmla="*/ 1890012 w 2409"/>
              <a:gd name="T119" fmla="*/ 971263 h 4865"/>
              <a:gd name="T120" fmla="*/ 2411870 w 2409"/>
              <a:gd name="T121" fmla="*/ 52501 h 486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784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/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AD202AFD-BADA-44B4-A189-A092410B060B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F994D-0BE0-4F07-A043-F7FE18293D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997825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6567A-CCB0-4A46-98C4-E28C4E3FC49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5EB4A-C003-4346-9E71-C1CC20409BF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467637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9AF66-31F1-43B5-AB99-C1878B0AA89E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DB0923-F43B-4BC4-A9BD-AAD29011DB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8804828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/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/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A1F32-634F-4B8C-9337-55F60200D2B8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74C99-0CD2-4FD6-9F6C-30C853FF56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281287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9FB27-FC6D-479E-9E59-CB8862BE3761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E443E-D3AB-4B54-8372-9F66B65233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197748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8201E-F5FC-4C7A-8BF5-5EA39756C115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70B1F-312A-4C02-B7A3-94410EE6FAF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866772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/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36FF5381-6DF0-42A7-B79B-2293E246E3A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F7E9B-C7D3-41F8-B671-6620B82602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2080171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A6CA2729-CB2D-4368-BCB0-3AF3FF94C7E3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2E90D-A193-42C8-A11B-1AB13F4E6A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4253028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E0D09-E37C-4B90-988E-686A26EE91FB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1F806-313E-4F5F-9F46-398BECAEC6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1035579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A59BC-43D9-4E83-9E5B-99AD497B019E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2549A-CB7C-4E38-B8D6-F066E35FBD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00809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434C7-7C9C-4D46-AC53-8C1BD8B6690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2FB8-A77B-4B3B-94F6-0071F82113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0521866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C33BA-3664-4444-98B1-10A356E024B7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9D49D-FC4B-4359-8B59-518A5C0A73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8687066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60AD3-8761-477A-ABED-95517FFB8572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41DAF-1694-43F8-AB41-3326B4EB6BA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4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F43BC1-2F47-43F1-9D90-CDDA075F219C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ECF6C-7A6A-4800-9BC6-DAD956595FE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410638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B03407-1E1C-4CC8-9490-6999F457170F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164809-6C50-44DB-A0C3-351F436A61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1088637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2D269D-B1BD-45E5-9548-C601D036CF1C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A137C-FDAE-42E1-ABED-9951B413A3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02645971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E02828-F660-40C7-A76E-4AA6003D348A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9E67C4-0DA3-4F6A-9600-F4A42BAA23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5369623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D83F7-ACD3-4805-A5BD-42F778AD2B7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90C97-8ECC-4682-BDD6-8896C6B1E0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73739002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4B696E-EF14-49B3-BFFA-E7446127C936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7B21B-04CA-468A-AF0D-677DB8336E9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5059131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3AE61-7B39-4CC4-827E-7A6B6126EF2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FC8D90-D764-47EE-AE4A-2DF637AC7F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83829695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CC5393-0B4E-4773-890F-7B703A6FC394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6CD17-8A6E-478D-B52B-CDA939EAE8E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71756018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D5E2B6-AE43-483C-9115-374C57D8DAE7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1A0ED-3AC3-47B0-A601-CCA6A130FB9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7981097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6D7905-B663-4825-B348-EDF782454ED2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2E694-834C-4176-A2C7-5D5CD1D3419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3312681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79D0BD-08EC-4B04-A4AD-8DD991F99403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46B9A5-DEDE-4493-AE94-F8AE66161F8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391359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352403-893A-476B-989F-4EA1769A8B36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54DC29-FE7E-4ECC-83FF-36D50A82AF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27996746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0CF65A-8106-47B2-86D1-6CF7DCEF002D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506EFA-946E-4C59-852F-C788C2BB2DE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4616136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C51F46-7FA6-41C9-A8D4-E20D3F0E5E06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F78789-799D-43C8-A360-B4F6CB30AE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753302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0D0093-1FD9-43A3-A375-1CEE2D7FE921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600D78-D5A7-4ADF-86E9-0BCB2D399A9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54474980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DB97FC-E8FF-4825-AAB6-49BA4485D73B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2343E-B04D-4D61-971C-5DBD742E95C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946429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5A23EF-8438-4503-A82F-80A66E7DF8B8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83B1BA-8F8F-47E3-981C-6B6A1BDCD6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5428999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5C552-2C30-4C28-A899-984668C6E0DE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4BA5C2-8B08-403E-9505-B9E86C578A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20419007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A29C4C-1D2A-4022-8C6E-0576764F067B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BA9171-AD6B-4880-931C-B36C63F1A09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2071198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594CA9-A1A7-4811-A4A0-115476E9EC8D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E71789-F6FD-4BFA-AC57-F4BC03334A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861107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8B3AD-0DF6-4B32-9F36-E3CE97E3DA38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C07908-0AF0-4F2A-BF5E-8E1B4AA250E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72384799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fld id="{7DD3BCE4-8DBB-4215-A0EA-0DF3E73C67EE}" type="datetime1">
              <a:rPr lang="zh-CN" altLang="en-US"/>
              <a:pPr>
                <a:defRPr/>
              </a:pPr>
              <a:t>2017/9/27 Wednesday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B9795218-E4B9-46CE-BF93-F4ACC51A43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229694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1E1E4-5273-4A9D-8F2B-D191E0176388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66874-FA64-464A-8FE9-BA7F5002B4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987549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4E6A2797-0BB0-40FA-9C2D-82D6696AF845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832A698B-4BBF-4A5C-91C4-EC02E3C728A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23869206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0F7685CE-A291-4322-87C1-24F3B6EE9AD1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178A379C-D1DE-4F3E-A527-6C6B3986A4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157992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97BE89CF-44AE-4822-83BE-D73F869C7215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B85AF7EF-1EB1-42DA-805E-3D5C6A8F8C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4375447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9E199EEA-770B-4865-8392-6E2CCBBAB42E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7B20D791-B440-497E-8C32-989F345145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271636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7B08E7FE-FECE-49D2-94D2-D0BEFE410CCA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BEFD2104-B766-45A2-B855-4F88D62B0A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22398734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5AA2351C-1F41-4291-816D-F5D0B0738494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F38F18DD-72D6-4F40-B99D-3D226DAD512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2445278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00F13DC4-47A6-4052-8BD8-17766CC019A5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355C4743-B806-4B86-98B5-37A540E56C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7273021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978BF816-3540-4031-A04D-FBD971AECF00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AE380C64-F464-4D5C-9179-EF67F1EA605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9621823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6017D5A9-AC5B-430A-8634-FF5E9D28DF87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9735767D-237B-4DB8-ACEA-E9C92D325C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6890170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04E6FA1E-9D1A-4BD8-BFBD-3D405CA9B42A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ECAB3310-98AC-4B35-8C8D-3E2D7ED753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7013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8F1BC5-2655-45EF-ADD2-88A1D0CA3B31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5CF49-DD50-4D9B-AE3B-34DE0CB132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8544481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D0B70B04-EE44-465B-8EBA-CFB4ED7D0B7D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C41337B8-497E-4B0D-B4D8-AA2120412B5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3327126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1BFC8E-6C2F-4452-962A-E67FBC639A7F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1FF57-DA59-4690-B8A4-7F4EAE01093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5770867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F235D3-7A64-4345-8E1F-67A431E64355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C4B96-19BD-4538-A568-8D0E3AF928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087063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D21EE5-4931-4657-B20C-92013C49576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203E9-8E71-4767-A83C-00177FCD65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1034523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773E48-D3B9-492B-964C-24D96696C4ED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6094B8-CE4D-442E-B6B9-8B91C448486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22985575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E6555-B098-44C8-9BB6-B9B7977A85CC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765DE-ECDF-4C25-A6B6-3C93AABD2D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1176432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1797A2-6A3A-40A5-9FE1-CA6CFFCAC4E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831A0-44D7-443E-844F-FE480DA588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5158803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A00FF4-FF30-4604-8E23-60445EAD550A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B7A827-CC82-4960-8B7C-89C57780272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01342801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8A2693-087D-423C-B0ED-C980C4038EB2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C7BF3-BEFB-43CA-82AD-7A3A85FD6D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99256136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C1435A-56AC-4F44-A544-63F40CE7535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0DF2C-129E-4440-B73F-53F3944B0F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94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161FD0-8303-4E1A-9AC5-7BB2CD986A95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18DDB-4831-4BA6-B24F-66DDB6078A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23100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BA2F1E-F2E4-45E3-BF8B-AFE53170DFD0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4496AF-5406-42A5-A0CE-8B2D0366D7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6573879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C5D7E6-3829-48C0-82B0-7FD8C12C7BF2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F20259-1DBA-4840-9153-E946163E42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3640064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82B2A-AAC8-4F6C-8020-ED32B80C4BAD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8E576-3001-4AFC-97F8-34DC11F874E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350183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0BC0BE-427A-4697-BAC0-957D1745714F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BE5AF-6BC2-4C29-94A3-2075CE20E4A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3132886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F7C80-2AEC-44A5-B46F-5DCCFCA32473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48FD4-D81E-4E2D-AD50-BD75E6FE79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1392533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C8A0C-5B32-47B3-A403-33EDD2AC8838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B2281-0822-4730-BCF3-6E0B4EA4CB6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93776666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7162A0-C36F-473E-93B1-CE96ED33651D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585C27-DD03-4282-8FA5-F0BF0AFA7F0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1821730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7B555-2B26-4DF1-A632-1C11A4F9071E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16A649-4C87-4063-B842-16984F457D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5493318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39A2BE-DECE-44AA-A7FE-05DB7A093250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C17B7-C45E-4B1D-B214-E215AE5371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021497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4B107-06FC-4F07-B50B-717FCCC8DA92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B1F2B4-F57F-4BAD-B6B0-F852A254F51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4885905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B29534-1D9B-45C1-AB71-A25680D0F1A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899055-5A81-4F34-8506-66BEE3A7B9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44393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756D7D-E406-4DE0-B659-567C76726BE2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CC27D-60FC-4CA2-A9C2-40F8778B6C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5922652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416B7-A73E-438A-AE2C-8B72FEF3A2C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A8C42D-5959-4269-A07A-FCEF5D9B36A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5453207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D234A-6A9D-48D4-BE26-4BC12DABDAEB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1DFCE1-4131-4E2F-A151-349A29DA51B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2381441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0C8748-1E52-4176-B2FB-EC7F68F088DA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ABD755-43C7-4259-987E-8ACB38C2EB6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4962629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18D0F4-3C6C-4557-A15D-3F723C9957D1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1F19A-3B0E-4D8E-85BE-1B26AA9DA0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40781292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64AED9-C8C0-4A6D-868A-757691AD92DE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2F42D-435F-4882-9A54-14DDEFAC8E0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1643497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09CCD-C4BF-42AF-83E7-86CFCA90C026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6546E-A67F-44E8-801C-4E7505EAA9A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438599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EFE55-59B2-4CA4-9C20-D55F1526CA21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37C161-0E9F-4594-AD7D-F2D1BDD0F80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244539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7090D0-0488-4094-9FB1-160831EABC79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A4F267-BCEE-47C0-B1D0-EC753FF274F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762084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DC6422-F4EA-4B15-AAB1-B2839A9E2BF0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3F5ED-CFB8-4E4F-BF9B-452EDD01541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458457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2B70F-0335-4DC6-AEC9-5B017B63C39D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EC47F-B39B-441C-AFD2-BA1150F5890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833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BDA6F3-0341-4CAB-8BD1-DF86C18B0DF5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E9F3D-8F4F-4D8B-A1A7-268EAF9CE5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13955258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D8CD5-C540-49EB-A925-BE62E5D6BB00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EF61D-6A79-498C-B695-11FA5E0E775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60881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86319-E1DA-4F2F-A8A9-A75B51F8977D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0F495-02E1-4731-AEB1-70721E53A14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61743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4824A2-710E-4E13-8D0F-3A683D2E94AD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4171D6-720A-471A-9B43-52F8009D36A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72044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553FBC-D4B3-4033-AB77-C3B9C4F425FD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F36D0A-DFD2-423A-B2B7-EF74E16C600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271938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18826E-9D30-4745-85BC-9FA4AD26119F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B6D30-F247-46B5-96E1-E48FEF0AFB4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745257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C217B-3546-4051-8173-C58DCAC6EF46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2D5C4-D920-47E6-B06D-2F5210EED4B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100007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7BAE7413-F9BC-490D-9BFE-D67C41AED13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6CB9FDFE-8301-4A90-8C1D-ACABB226BD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6347071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54B5D141-972D-4B05-9528-6A26BAF4FA58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51C01D2A-51EC-4D78-B491-7590AA0FC6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2066493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43D8576F-3A3D-4872-8C93-428E7BEFEF0D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D2DD1829-07AA-48E1-95B2-BC98E56024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96215043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6D42D6C0-E80A-4B5F-9910-D9C5EF115775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C49E440F-CF3A-43D9-8C69-192C9B6B94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3549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D5A19-E8C5-4C1F-A267-B10CBCDF3514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09416-CC9A-44F5-AFB8-71DF3D11AA3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9110918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B9FD5581-AE27-40B6-96C9-73C8591449E5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13DD0A23-5565-440D-81CE-FBAECD4FB85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25437582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03122345-30ED-43C2-BB87-66A4DB192774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0BB515DA-C466-4173-AD77-B1D393659A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5361536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933B435D-C1CC-4978-BE8C-FA7FD7BB454F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F9ECB690-BAC2-4B0D-AB08-679F159C99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8303870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5028BF01-178D-44B8-8EE7-F1A737B957A8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73471A4B-6439-4190-B3C5-C786C8826E2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2363038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4A197BBA-AFA8-4761-9831-DD90D1AAD77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41CEDC00-E27C-4EFC-A3B1-C182A5BAF1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9342529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83BA06BF-72B9-4C84-9F7C-AAA7F83EBD71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B276125A-C0BE-45FD-A078-24E747261A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1078752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D51C773B-479B-4ADE-A02E-8911318F3FE0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Arial" pitchFamily="34" charset="0"/>
              </a:defRPr>
            </a:lvl1pPr>
          </a:lstStyle>
          <a:p>
            <a:pPr>
              <a:defRPr/>
            </a:pPr>
            <a:fld id="{86FEB76C-2DD6-49C9-88F8-5B570A9430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9816333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fld id="{D56A6C84-7FF3-47AA-9A7B-E625C60C27A5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A5CBC3B6-A0CA-4E86-82C1-DA1FD63FB0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9657566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D09FF-18EF-423F-908E-D8386F8D1AC3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361FA-217E-4B7F-8AD0-CFC6EF99F3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69746778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F393B-BDC9-4D2C-B0DE-5E787A3CFD97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7AD4E-D74A-47E4-9D7F-86ED1C7518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760961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568AD-A128-409C-850B-21B2BB2C980E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DF9E8E-9578-4B08-8D09-761AE115BC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2673633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1F898-8130-453A-A094-0844D7BF266D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2A2DD-B42B-4B68-8215-FD9FFBA309F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4539051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7EE0F-8D57-4CE8-B56B-301D2D6E5384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4081D-88BB-402F-8F12-7531984A17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7168670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BDCAB-8B05-46F3-9580-3C780FFB9B5C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4724E-58C5-4540-A129-973F534C63F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4657382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A8BE7-2842-42B3-ACAE-8985A90F3CB5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7A901-D186-470A-82EC-57772388D1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1235537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EA998-0B6E-445F-8246-94B97F1416E8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B49DE-32A3-4942-A307-DBB39C63DF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3446365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ACEAC-8D85-4B34-B9A0-7638945FD271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A1F00-6118-4034-AC9A-5828C3D7E4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7487676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1FDE0-3AF1-4A0B-8EA4-B1538209530B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B6335-CCD1-486F-B441-276953BBEA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6498190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11029-56D0-4867-8291-38FB018CE72A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436CF-5CF9-43A4-94FD-F6CAA8831C0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0447104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9D7D9D5-58AD-4448-8C9E-E49A3E798841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DBFE2D8F-B997-4F63-B5A6-7591DB0FE11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02108511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A8A0F433-1D7D-42F4-B562-A175F2717F74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F1DC424F-7B26-469B-871F-1534E9AB92A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829544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11DF1F-1ABC-4001-B694-B2BCCAD78386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8FBAA9-E29C-4C9D-8A7F-38103C7699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066698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6662B9F4-06BF-4513-A154-8106D2A90D98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4DBA067-405D-43B3-8791-62ADDD8F938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81643930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77D5353-3937-4E55-BCDB-3625B98CBA5D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DD1EEDF3-C525-44EF-9A83-3D32815AA06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34295037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DC31B13A-5463-473E-BB07-965D14483FA5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E1017EBC-5AF8-4EE1-9B6D-46A54FE642A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9250603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5F0478A-9D8F-44D6-BECE-6FF46AB57D5D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2AF6B6BA-6B57-4CBA-B46B-CBFBFCF7C3A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45632300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3A5F116-52D5-4C98-BCEF-C5C96867E049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FA4D518-2F24-4BB3-8A9A-1CEA6DB77AC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58794617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FAD23384-1373-4DA4-AD5B-C2EF37E7594A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C873821-F620-4B50-A9C3-34338BA0796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70142424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E64706BE-9E4A-4167-86AF-A4E3EED38128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BE22349F-2643-409A-A808-9A06EA52EA7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74866378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60651A5-77A0-4BEF-B8A9-21689A7C1EF0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126C66A-EC02-4EC3-9B43-181476EA06A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20880571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415E59A8-6B01-48BD-BF92-FD18607CC753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A79B856-75A9-4DFE-8E27-02FD17330D2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531737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E513F-4C09-47B4-897A-2C39C9BE4B34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C65645-AE2B-4150-B393-DBECB9B0E3A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88846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37E7D0-1753-411B-A687-435CFAF7AF8B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F307BB-CFB8-4B10-9D9B-FB138D6A8EF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48333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453E4-27B6-4CEA-ADAF-F5FD1EE3D40A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6AB0D8-D943-4038-B491-C68D4A0DCA1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77243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8983DF-BDD9-41E2-9F26-A438A509CD73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66B20-3506-4A10-A8B8-5864F382C4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9436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9024E9-D985-476E-BCC4-3B41519C8394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9C058-7E93-4B9E-8DC4-0D1BFCDDA0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7475008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BFEED-C830-4BAB-A098-E1DB398E51C2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5841F-A997-40CC-874F-939B0BC9D9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58659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56AC5-1330-4BDE-AD43-541C2717075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386F9-F3FD-4BDA-BCA8-B08536D11C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1369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F423E-A82A-4CC9-A6CC-471E7A13E5A0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0190CE-DD42-4CBF-A8AE-D4B6461A16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505956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F4D60-2E63-4CFA-86B1-D0D591938877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ADB6B1-8248-44BB-8DAF-B2148E77C5D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1705849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58A53-6803-4E0F-809D-561F7FA57AE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D2D448-A7CC-4C51-A9E5-82D615D6AD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165292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fld id="{1CF1B015-8713-4AD7-87CE-B86AA200FB0B}" type="datetime1">
              <a:rPr lang="zh-CN" altLang="en-US"/>
              <a:pPr>
                <a:defRPr/>
              </a:pPr>
              <a:t>2017/9/27 Wednesday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5A77E912-C7EF-4A7F-B03E-AE14F3B797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171207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8D6A0B-0932-42BB-8449-F966AFE1A5CE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2BBD9-9302-40CF-86DC-6379640F82D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205444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D0E169-9A6E-4F70-B0A1-3EA15F06E5DD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07AF80-F12E-4506-B2DD-DBD6D15DA0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23967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818A06-6C55-4E4D-93B8-A3135F7A330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460CC7-FED2-4F5A-95B4-8DB53006B4F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532014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F7F56-C681-4CA6-AB80-DDC540DBBAA2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4878-3D3F-49D3-B2C3-0C943D2B08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7183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89AC9-0AD3-4D26-8651-CC97795A9D71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872FD-D2C7-46CF-A693-7DCAF7158E5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849522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4C0674-BE44-42F3-A9B5-C591C23BF2FD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BB7C6-106E-4600-AACF-A00190B683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2181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17670-D3D6-4250-970E-8A5615ADB4FE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1BF07F-D203-4EBB-9369-0038AA976A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89458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E57F7-A421-4B52-9B5A-374A96F83361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82DDA7-D479-4A45-9A1A-E34E8E1480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88780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3C6185-441F-4B43-954E-7AEF687B669B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1266B-E5BD-477D-9977-17134D52279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66011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FC152-230E-456E-8200-F7E5B7C91A85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BD142-2C4C-47C4-A205-475C068FBDD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669078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37CCCD-78AC-4F78-9268-2E5B08E15C6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250A3-321C-486A-BC4F-3B85F01750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145757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D16A5-3C89-4044-9B5E-8F80EF5DEBEA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F91D69-DDD8-4D1D-982F-CA807D43F1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892358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BD5A5-3515-44D8-AA81-88F8BF8B44F2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A84DD0-B41A-4F83-850C-FFF92452A3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07247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C8568E-5FF5-458F-AA0C-CEDEABCC22A8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E802BD-6B38-4ACD-BFAB-73ED4C150D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01151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C02FA2-A520-4133-96BA-F1BFD19CF1F2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566EB6-0FB6-4575-9FB1-877F383CBA3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93005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B9CC06-6C26-4B9C-8195-A08AC87EEE9E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A3BF4-0CFA-4E96-8E7A-4EFFD8AC07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687050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E39CDB-98E1-4533-A811-64D06ED51CE5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59058-BFA9-438A-8794-51CF864A18E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038517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DA266-2DB1-46E8-91CF-EEEB7B223D9A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5BDCA-03A3-4A0C-AEB4-2ACC8B150B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173839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E9651-72D6-4448-BC6C-4339E69789CF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5B75A4-285D-44DB-A2DA-EF422AA1B7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479626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88E2A-FC88-4005-AFDE-50BEDD78207F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2F7546-9285-491E-91DA-FC65ED00DA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542277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16FFC4-947B-4E14-8FE9-942EAD28D0D8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517772-A84F-4B15-98EC-8DB3790393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58938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A3FBC8-6D76-4284-B1BD-C87818842D15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C53455-87AD-4075-8861-82BB4E366CA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338628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A95A9-E2C0-440A-9AAC-A76AEED4CAAD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1C18BD-EE43-4F80-BEBA-72C74671C9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3764581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9D047-981B-468E-820D-E81574F60167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0D6B53-315A-4CD0-89AE-51C1454655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06086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CD42B-A32C-4073-BC8C-A1190AE249EB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4E217-0A31-4742-8603-8AF1F1B84E8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910159"/>
      </p:ext>
    </p:extLst>
  </p:cSld>
  <p:clrMapOvr>
    <a:masterClrMapping/>
  </p:clrMapOvr>
  <p:transition spd="med">
    <p:circl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AFEE5-63F9-4066-84AF-83890E8D1B13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65496-F655-49DD-B51E-25B3D84E3B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641508"/>
      </p:ext>
    </p:extLst>
  </p:cSld>
  <p:clrMapOvr>
    <a:masterClrMapping/>
  </p:clrMapOvr>
  <p:transition spd="med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F6BA27-6537-414B-B6CA-3E2E1DEAEB75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C54AF6-0D65-422E-A3CF-0296CEF6ED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7842343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2231F-447E-42DC-86BD-47E4DAF25205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D3FD5-D855-40E2-8BF7-C23625B4FF8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76620"/>
      </p:ext>
    </p:extLst>
  </p:cSld>
  <p:clrMapOvr>
    <a:masterClrMapping/>
  </p:clrMapOvr>
  <p:transition spd="med">
    <p:circl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85302-3655-4A53-A03C-08D35E88ABFC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5C872-A866-449F-BF91-C852CA441C5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477508"/>
      </p:ext>
    </p:extLst>
  </p:cSld>
  <p:clrMapOvr>
    <a:masterClrMapping/>
  </p:clrMapOvr>
  <p:transition spd="med">
    <p:circl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9AC41-718C-4A83-9EE6-18D0967AF1B2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8EDD1-6FB6-47EF-B529-6749382FC1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973877"/>
      </p:ext>
    </p:extLst>
  </p:cSld>
  <p:clrMapOvr>
    <a:masterClrMapping/>
  </p:clrMapOvr>
  <p:transition spd="med">
    <p:circl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82FDA-A81B-4AD4-BBDF-CC9D66433FEA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02529-BBD0-4FCE-9170-C0059F4667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3585786"/>
      </p:ext>
    </p:extLst>
  </p:cSld>
  <p:clrMapOvr>
    <a:masterClrMapping/>
  </p:clrMapOvr>
  <p:transition spd="med">
    <p:circl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2243A-9F94-4C9E-91FD-1CF959DF9B68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E9BE1-ECC1-4EB4-A0B1-A383A182422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576889"/>
      </p:ext>
    </p:extLst>
  </p:cSld>
  <p:clrMapOvr>
    <a:masterClrMapping/>
  </p:clrMapOvr>
  <p:transition spd="med">
    <p:circl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35D71-D9CE-40EB-B5A8-DFEEFB7F4596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B3514-D880-40AA-AD43-A5058F5029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27332"/>
      </p:ext>
    </p:extLst>
  </p:cSld>
  <p:clrMapOvr>
    <a:masterClrMapping/>
  </p:clrMapOvr>
  <p:transition spd="med">
    <p:circl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24D4B-BB72-4600-AF48-FF0725E4F26C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E808A-7AC7-45DA-AC68-EB46BF7DEFA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50243"/>
      </p:ext>
    </p:extLst>
  </p:cSld>
  <p:clrMapOvr>
    <a:masterClrMapping/>
  </p:clrMapOvr>
  <p:transition spd="med">
    <p:circl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0809E-8951-4E78-A5B0-B748FF3B2F94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880EC-FBD1-408F-B3E5-3869920CFCA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877250"/>
      </p:ext>
    </p:extLst>
  </p:cSld>
  <p:clrMapOvr>
    <a:masterClrMapping/>
  </p:clrMapOvr>
  <p:transition spd="med">
    <p:circl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4AFA2-7C44-49D4-A7C5-11E0FF9D5A2E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E9833-DCC5-45D7-919E-33F761F033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7057853"/>
      </p:ext>
    </p:extLst>
  </p:cSld>
  <p:clrMapOvr>
    <a:masterClrMapping/>
  </p:clrMapOvr>
  <p:transition spd="med">
    <p:circl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3B8D8-8BCB-45BB-9EE6-210E2682A4B3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5C975-5D0D-4333-A913-F17A18FFBFC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536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1AC147-701A-415C-A1C3-2771B3E1D4E7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B5A11-93AC-495B-8B90-3C9EFD5DF21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352397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7ABF6-BABC-45B6-AD4B-0EC57F06194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C4C5B-6661-4B59-96F0-51941C115DF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650535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AF103-167E-4375-8A8F-FF7E08C7E1C6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176CC-7BDE-4CEF-A78A-D3B1C0744F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008610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9557A-79F4-46CE-99E3-4056AC7722A1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6DE46-6077-4395-ADE6-7666F201D2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7338686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38442-C8FC-4735-BD21-D223AF5F6D84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5D73A-FA94-4AE9-A35B-0AD5B6D821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492535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5ED4C-7A22-448D-96F1-4C00AAA362EB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8F822-A43D-4A97-A22F-AF4DB7800E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280457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BF1EC-0A5A-4B51-AAD4-3D47ADA64E1F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AFEF7-A462-43D2-AAE7-DDB6C74BE6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077382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2E95A-5B4D-4045-A3D6-B10D2538BD05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B3CBD-415F-4053-AEDC-308EF6FC40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38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B0470-9A0B-4FE4-BCBD-3F8C246AD232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8D347-6FDA-4959-A2F8-6D6DD0B8A3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55633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8D32B-4E86-4668-949A-4A577DD14D6E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EB060-6CC7-4259-8C21-7DC7E39C25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68049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07800-B296-4FFB-9CBB-1662FD261FFA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189D6-A75B-4E9E-AC02-CC82599828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353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6707D-B4F9-4BD8-97CA-6FCC1EBE6617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129ABA-ED2F-45BF-9B44-876A66B198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2142403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C570A-088D-4A48-B799-E842064BC42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82305-0DF9-4D8B-B7D7-609EA0A179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370957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D7F35-D857-4E5A-B71A-ABCA7BF1D707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27892-8664-45B5-9EC5-3E3265BBA6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9835344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72BFC-6677-445F-BAB1-3CFB1FA08ACF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66B3F-5A54-4712-80BD-2FC7EDAED2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028266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38D3D-2C96-46DE-ABFA-E0565E1F6207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55052-4659-4025-A7C3-222E65498A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831246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CDE53-3F27-4402-B4F9-B3E19A8C770F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3ECEF-23A8-4257-BD5C-8D1B26E13F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7154201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C7575-E78E-4FCA-8CA8-0120A6015FC5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FAE35-EB4E-4CAA-98A8-7CF97BCC63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025224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5BB18-FA3D-4AB1-B96D-AFA298D15FF7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92C30-D563-4330-8181-24AE28823F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533541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A6EDB-A4A8-4CAF-BBD1-DBCB3D4D1082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886C9-89C1-44AE-B702-3468A97D34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36255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AB8E3-1E4C-475F-B01E-8C55BCBEBABB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655B2-0253-4CCD-AFDB-1888F0F8788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652158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1EAB8-ED84-40F7-8D19-A8D8FBC19358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B73CB-35B0-40B4-8F37-D25BB4520A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8983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51187B-29AB-423E-87B6-F451E40E1C7D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E47455-0A0C-486B-9783-6970FBAD19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022411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19C17-D37D-481D-8435-B26979D42BD8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C1A8E-01EA-4053-A8B1-14E31B3451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9638031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0" y="685800"/>
            <a:ext cx="5561013" cy="33528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00" y="4038600"/>
            <a:ext cx="3960813" cy="1752600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2B90F72C-4096-4ED2-9AD0-236498A830B8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02DFCDAC-90F1-4B51-8E44-DBF7FA0CFE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485427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712AB4A-92B7-4696-8CF9-0250F5BAB834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ADBEC42-90FC-40DE-A164-8F0111663B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798343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7DAF517-E34B-43BF-806A-EDA30206F86B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EEC2E94-991C-4A7D-9DF3-A297F28596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774563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58F9186-D724-491B-9CE8-AF3596048B96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799C195-B8B5-4693-9D45-29750CD77BC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562707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3097BA9-83F1-4D60-851C-30C330BA9016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5905578-086C-4BBB-BEAE-86E4EA0D8B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170286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C2EB3A9-5FB2-4E01-8EA8-2F4764A58BF2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F790373-B4DA-4EA3-B3B6-A6FE82DC55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55334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39375A8-DCD2-4D2E-BE23-07D1E0FC9CA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18F85F4-5525-43EA-9BAA-C82170539F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166889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9211668-5B24-4CCB-BF3A-FF6378656F5B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7BD1AD6-47BC-46AA-A558-EBD5C9DA529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618065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398B7D9-421F-4A18-AEC6-101AD1AE9254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7F6D8A9-3178-4641-9B1A-CEB1D371BC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8152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Relationship Id="rId14" Type="http://schemas.openxmlformats.org/officeDocument/2006/relationships/image" Target="../media/image10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6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5" Type="http://schemas.openxmlformats.org/officeDocument/2006/relationships/image" Target="../media/image14.png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Relationship Id="rId14" Type="http://schemas.openxmlformats.org/officeDocument/2006/relationships/image" Target="../media/image13.pn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4.xml"/><Relationship Id="rId3" Type="http://schemas.openxmlformats.org/officeDocument/2006/relationships/slideLayout" Target="../slideLayouts/slideLayout159.xml"/><Relationship Id="rId7" Type="http://schemas.openxmlformats.org/officeDocument/2006/relationships/slideLayout" Target="../slideLayouts/slideLayout163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62.xml"/><Relationship Id="rId11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66.xml"/><Relationship Id="rId4" Type="http://schemas.openxmlformats.org/officeDocument/2006/relationships/slideLayout" Target="../slideLayouts/slideLayout160.xml"/><Relationship Id="rId9" Type="http://schemas.openxmlformats.org/officeDocument/2006/relationships/slideLayout" Target="../slideLayouts/slideLayout16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5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74.xml"/><Relationship Id="rId12" Type="http://schemas.openxmlformats.org/officeDocument/2006/relationships/slideLayout" Target="../slideLayouts/slideLayout179.xml"/><Relationship Id="rId2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8.xml"/><Relationship Id="rId5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77.xml"/><Relationship Id="rId4" Type="http://schemas.openxmlformats.org/officeDocument/2006/relationships/slideLayout" Target="../slideLayouts/slideLayout171.xml"/><Relationship Id="rId9" Type="http://schemas.openxmlformats.org/officeDocument/2006/relationships/slideLayout" Target="../slideLayouts/slideLayout176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7.xml"/><Relationship Id="rId3" Type="http://schemas.openxmlformats.org/officeDocument/2006/relationships/slideLayout" Target="../slideLayouts/slideLayout182.xml"/><Relationship Id="rId7" Type="http://schemas.openxmlformats.org/officeDocument/2006/relationships/slideLayout" Target="../slideLayouts/slideLayout186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81.xml"/><Relationship Id="rId1" Type="http://schemas.openxmlformats.org/officeDocument/2006/relationships/slideLayout" Target="../slideLayouts/slideLayout180.xml"/><Relationship Id="rId6" Type="http://schemas.openxmlformats.org/officeDocument/2006/relationships/slideLayout" Target="../slideLayouts/slideLayout185.xml"/><Relationship Id="rId11" Type="http://schemas.openxmlformats.org/officeDocument/2006/relationships/slideLayout" Target="../slideLayouts/slideLayout190.xml"/><Relationship Id="rId5" Type="http://schemas.openxmlformats.org/officeDocument/2006/relationships/slideLayout" Target="../slideLayouts/slideLayout184.xml"/><Relationship Id="rId10" Type="http://schemas.openxmlformats.org/officeDocument/2006/relationships/slideLayout" Target="../slideLayouts/slideLayout189.xml"/><Relationship Id="rId4" Type="http://schemas.openxmlformats.org/officeDocument/2006/relationships/slideLayout" Target="../slideLayouts/slideLayout183.xml"/><Relationship Id="rId9" Type="http://schemas.openxmlformats.org/officeDocument/2006/relationships/slideLayout" Target="../slideLayouts/slideLayout188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8.xml"/><Relationship Id="rId13" Type="http://schemas.openxmlformats.org/officeDocument/2006/relationships/theme" Target="../theme/theme18.xml"/><Relationship Id="rId3" Type="http://schemas.openxmlformats.org/officeDocument/2006/relationships/slideLayout" Target="../slideLayouts/slideLayout193.xml"/><Relationship Id="rId7" Type="http://schemas.openxmlformats.org/officeDocument/2006/relationships/slideLayout" Target="../slideLayouts/slideLayout197.xml"/><Relationship Id="rId12" Type="http://schemas.openxmlformats.org/officeDocument/2006/relationships/slideLayout" Target="../slideLayouts/slideLayout202.xml"/><Relationship Id="rId2" Type="http://schemas.openxmlformats.org/officeDocument/2006/relationships/slideLayout" Target="../slideLayouts/slideLayout192.xml"/><Relationship Id="rId1" Type="http://schemas.openxmlformats.org/officeDocument/2006/relationships/slideLayout" Target="../slideLayouts/slideLayout191.xml"/><Relationship Id="rId6" Type="http://schemas.openxmlformats.org/officeDocument/2006/relationships/slideLayout" Target="../slideLayouts/slideLayout196.xml"/><Relationship Id="rId11" Type="http://schemas.openxmlformats.org/officeDocument/2006/relationships/slideLayout" Target="../slideLayouts/slideLayout201.xml"/><Relationship Id="rId5" Type="http://schemas.openxmlformats.org/officeDocument/2006/relationships/slideLayout" Target="../slideLayouts/slideLayout195.xml"/><Relationship Id="rId10" Type="http://schemas.openxmlformats.org/officeDocument/2006/relationships/slideLayout" Target="../slideLayouts/slideLayout200.xml"/><Relationship Id="rId4" Type="http://schemas.openxmlformats.org/officeDocument/2006/relationships/slideLayout" Target="../slideLayouts/slideLayout194.xml"/><Relationship Id="rId9" Type="http://schemas.openxmlformats.org/officeDocument/2006/relationships/slideLayout" Target="../slideLayouts/slideLayout199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0.xml"/><Relationship Id="rId13" Type="http://schemas.openxmlformats.org/officeDocument/2006/relationships/theme" Target="../theme/theme19.xml"/><Relationship Id="rId3" Type="http://schemas.openxmlformats.org/officeDocument/2006/relationships/slideLayout" Target="../slideLayouts/slideLayout205.xml"/><Relationship Id="rId7" Type="http://schemas.openxmlformats.org/officeDocument/2006/relationships/slideLayout" Target="../slideLayouts/slideLayout209.xml"/><Relationship Id="rId12" Type="http://schemas.openxmlformats.org/officeDocument/2006/relationships/slideLayout" Target="../slideLayouts/slideLayout214.xml"/><Relationship Id="rId2" Type="http://schemas.openxmlformats.org/officeDocument/2006/relationships/slideLayout" Target="../slideLayouts/slideLayout204.xml"/><Relationship Id="rId1" Type="http://schemas.openxmlformats.org/officeDocument/2006/relationships/slideLayout" Target="../slideLayouts/slideLayout203.xml"/><Relationship Id="rId6" Type="http://schemas.openxmlformats.org/officeDocument/2006/relationships/slideLayout" Target="../slideLayouts/slideLayout208.xml"/><Relationship Id="rId11" Type="http://schemas.openxmlformats.org/officeDocument/2006/relationships/slideLayout" Target="../slideLayouts/slideLayout213.xml"/><Relationship Id="rId5" Type="http://schemas.openxmlformats.org/officeDocument/2006/relationships/slideLayout" Target="../slideLayouts/slideLayout207.xml"/><Relationship Id="rId10" Type="http://schemas.openxmlformats.org/officeDocument/2006/relationships/slideLayout" Target="../slideLayouts/slideLayout212.xml"/><Relationship Id="rId4" Type="http://schemas.openxmlformats.org/officeDocument/2006/relationships/slideLayout" Target="../slideLayouts/slideLayout206.xml"/><Relationship Id="rId9" Type="http://schemas.openxmlformats.org/officeDocument/2006/relationships/slideLayout" Target="../slideLayouts/slideLayout21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2.xml"/><Relationship Id="rId13" Type="http://schemas.openxmlformats.org/officeDocument/2006/relationships/image" Target="../media/image17.jpeg"/><Relationship Id="rId3" Type="http://schemas.openxmlformats.org/officeDocument/2006/relationships/slideLayout" Target="../slideLayouts/slideLayout217.xml"/><Relationship Id="rId7" Type="http://schemas.openxmlformats.org/officeDocument/2006/relationships/slideLayout" Target="../slideLayouts/slideLayout221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6.xml"/><Relationship Id="rId1" Type="http://schemas.openxmlformats.org/officeDocument/2006/relationships/slideLayout" Target="../slideLayouts/slideLayout215.xml"/><Relationship Id="rId6" Type="http://schemas.openxmlformats.org/officeDocument/2006/relationships/slideLayout" Target="../slideLayouts/slideLayout220.xml"/><Relationship Id="rId11" Type="http://schemas.openxmlformats.org/officeDocument/2006/relationships/slideLayout" Target="../slideLayouts/slideLayout225.xml"/><Relationship Id="rId5" Type="http://schemas.openxmlformats.org/officeDocument/2006/relationships/slideLayout" Target="../slideLayouts/slideLayout219.xml"/><Relationship Id="rId10" Type="http://schemas.openxmlformats.org/officeDocument/2006/relationships/slideLayout" Target="../slideLayouts/slideLayout224.xml"/><Relationship Id="rId4" Type="http://schemas.openxmlformats.org/officeDocument/2006/relationships/slideLayout" Target="../slideLayouts/slideLayout218.xml"/><Relationship Id="rId9" Type="http://schemas.openxmlformats.org/officeDocument/2006/relationships/slideLayout" Target="../slideLayouts/slideLayout223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3.xml"/><Relationship Id="rId3" Type="http://schemas.openxmlformats.org/officeDocument/2006/relationships/slideLayout" Target="../slideLayouts/slideLayout228.xml"/><Relationship Id="rId7" Type="http://schemas.openxmlformats.org/officeDocument/2006/relationships/slideLayout" Target="../slideLayouts/slideLayout232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7.xml"/><Relationship Id="rId1" Type="http://schemas.openxmlformats.org/officeDocument/2006/relationships/slideLayout" Target="../slideLayouts/slideLayout226.xml"/><Relationship Id="rId6" Type="http://schemas.openxmlformats.org/officeDocument/2006/relationships/slideLayout" Target="../slideLayouts/slideLayout231.xml"/><Relationship Id="rId11" Type="http://schemas.openxmlformats.org/officeDocument/2006/relationships/slideLayout" Target="../slideLayouts/slideLayout236.xml"/><Relationship Id="rId5" Type="http://schemas.openxmlformats.org/officeDocument/2006/relationships/slideLayout" Target="../slideLayouts/slideLayout230.xml"/><Relationship Id="rId10" Type="http://schemas.openxmlformats.org/officeDocument/2006/relationships/slideLayout" Target="../slideLayouts/slideLayout235.xml"/><Relationship Id="rId4" Type="http://schemas.openxmlformats.org/officeDocument/2006/relationships/slideLayout" Target="../slideLayouts/slideLayout229.xml"/><Relationship Id="rId9" Type="http://schemas.openxmlformats.org/officeDocument/2006/relationships/slideLayout" Target="../slideLayouts/slideLayout234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4.xml"/><Relationship Id="rId3" Type="http://schemas.openxmlformats.org/officeDocument/2006/relationships/slideLayout" Target="../slideLayouts/slideLayout239.xml"/><Relationship Id="rId7" Type="http://schemas.openxmlformats.org/officeDocument/2006/relationships/slideLayout" Target="../slideLayouts/slideLayout243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8.xml"/><Relationship Id="rId1" Type="http://schemas.openxmlformats.org/officeDocument/2006/relationships/slideLayout" Target="../slideLayouts/slideLayout237.xml"/><Relationship Id="rId6" Type="http://schemas.openxmlformats.org/officeDocument/2006/relationships/slideLayout" Target="../slideLayouts/slideLayout242.xml"/><Relationship Id="rId11" Type="http://schemas.openxmlformats.org/officeDocument/2006/relationships/slideLayout" Target="../slideLayouts/slideLayout247.xml"/><Relationship Id="rId5" Type="http://schemas.openxmlformats.org/officeDocument/2006/relationships/slideLayout" Target="../slideLayouts/slideLayout241.xml"/><Relationship Id="rId10" Type="http://schemas.openxmlformats.org/officeDocument/2006/relationships/slideLayout" Target="../slideLayouts/slideLayout246.xml"/><Relationship Id="rId4" Type="http://schemas.openxmlformats.org/officeDocument/2006/relationships/slideLayout" Target="../slideLayouts/slideLayout240.xml"/><Relationship Id="rId9" Type="http://schemas.openxmlformats.org/officeDocument/2006/relationships/slideLayout" Target="../slideLayouts/slideLayout245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5.xml"/><Relationship Id="rId13" Type="http://schemas.openxmlformats.org/officeDocument/2006/relationships/image" Target="../media/image19.jpeg"/><Relationship Id="rId3" Type="http://schemas.openxmlformats.org/officeDocument/2006/relationships/slideLayout" Target="../slideLayouts/slideLayout250.xml"/><Relationship Id="rId7" Type="http://schemas.openxmlformats.org/officeDocument/2006/relationships/slideLayout" Target="../slideLayouts/slideLayout254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9.xml"/><Relationship Id="rId1" Type="http://schemas.openxmlformats.org/officeDocument/2006/relationships/slideLayout" Target="../slideLayouts/slideLayout248.xml"/><Relationship Id="rId6" Type="http://schemas.openxmlformats.org/officeDocument/2006/relationships/slideLayout" Target="../slideLayouts/slideLayout253.xml"/><Relationship Id="rId11" Type="http://schemas.openxmlformats.org/officeDocument/2006/relationships/slideLayout" Target="../slideLayouts/slideLayout258.xml"/><Relationship Id="rId5" Type="http://schemas.openxmlformats.org/officeDocument/2006/relationships/slideLayout" Target="../slideLayouts/slideLayout252.xml"/><Relationship Id="rId10" Type="http://schemas.openxmlformats.org/officeDocument/2006/relationships/slideLayout" Target="../slideLayouts/slideLayout257.xml"/><Relationship Id="rId4" Type="http://schemas.openxmlformats.org/officeDocument/2006/relationships/slideLayout" Target="../slideLayouts/slideLayout251.xml"/><Relationship Id="rId9" Type="http://schemas.openxmlformats.org/officeDocument/2006/relationships/slideLayout" Target="../slideLayouts/slideLayout25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699769DC-4291-4462-A231-F0365EB9D9E2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AB8C09A-5DD0-4D0A-9103-18381702AD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4" r:id="rId1"/>
    <p:sldLayoutId id="2147484445" r:id="rId2"/>
    <p:sldLayoutId id="2147484446" r:id="rId3"/>
    <p:sldLayoutId id="2147484447" r:id="rId4"/>
    <p:sldLayoutId id="2147484448" r:id="rId5"/>
    <p:sldLayoutId id="2147484449" r:id="rId6"/>
    <p:sldLayoutId id="2147484450" r:id="rId7"/>
    <p:sldLayoutId id="2147484451" r:id="rId8"/>
    <p:sldLayoutId id="2147484452" r:id="rId9"/>
    <p:sldLayoutId id="2147484453" r:id="rId10"/>
    <p:sldLayoutId id="2147484454" r:id="rId11"/>
    <p:sldLayoutId id="2147484611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533400"/>
            <a:ext cx="7543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67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buFont typeface="Arial" pitchFamily="34" charset="0"/>
              <a:buNone/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6D74209A-32B3-41AF-A0ED-A4E35E242E3F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3429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buFont typeface="Arial" pitchFamily="34" charset="0"/>
              <a:buNone/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buFont typeface="Arial" pitchFamily="34" charset="0"/>
              <a:buNone/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CA162DAA-59CF-4E54-816B-FA835D04A06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  <p:pic>
        <p:nvPicPr>
          <p:cNvPr id="10246" name="Picture 6" descr="strtegic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981200"/>
            <a:ext cx="7620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46" r:id="rId1"/>
    <p:sldLayoutId id="2147484647" r:id="rId2"/>
    <p:sldLayoutId id="2147484648" r:id="rId3"/>
    <p:sldLayoutId id="2147484649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w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95000"/>
        <a:buFont typeface="Wingdings" pitchFamily="2" charset="2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26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802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80808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55D40986-9234-40BA-8755-FE8385E08EEC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1802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80808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02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80808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FB33F9FE-B1D1-4842-857A-D395965C3D9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57" r:id="rId1"/>
    <p:sldLayoutId id="2147484510" r:id="rId2"/>
    <p:sldLayoutId id="2147484511" r:id="rId3"/>
    <p:sldLayoutId id="2147484512" r:id="rId4"/>
    <p:sldLayoutId id="2147484513" r:id="rId5"/>
    <p:sldLayoutId id="2147484514" r:id="rId6"/>
    <p:sldLayoutId id="2147484515" r:id="rId7"/>
    <p:sldLayoutId id="2147484516" r:id="rId8"/>
    <p:sldLayoutId id="2147484517" r:id="rId9"/>
    <p:sldLayoutId id="2147484518" r:id="rId10"/>
    <p:sldLayoutId id="214748451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itchFamily="18" charset="2"/>
        <a:buChar char="¡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框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7B29"/>
              </a:clrFrom>
              <a:clrTo>
                <a:srgbClr val="FF7B2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" y="115888"/>
            <a:ext cx="8910638" cy="662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579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22EB1427-9710-4733-AAF4-7A1DA35D38A3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152580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2581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0511F6-CC30-4495-953C-0F24D13BB3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52582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685800"/>
            <a:ext cx="7391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2057400"/>
            <a:ext cx="73914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58" r:id="rId1"/>
    <p:sldLayoutId id="2147484520" r:id="rId2"/>
    <p:sldLayoutId id="2147484521" r:id="rId3"/>
    <p:sldLayoutId id="2147484522" r:id="rId4"/>
    <p:sldLayoutId id="2147484523" r:id="rId5"/>
    <p:sldLayoutId id="2147484524" r:id="rId6"/>
    <p:sldLayoutId id="2147484525" r:id="rId7"/>
    <p:sldLayoutId id="2147484526" r:id="rId8"/>
    <p:sldLayoutId id="2147484527" r:id="rId9"/>
    <p:sldLayoutId id="2147484528" r:id="rId10"/>
    <p:sldLayoutId id="2147484529" r:id="rId11"/>
  </p:sldLayoutIdLst>
  <p:transition spd="slow">
    <p:pull dir="ru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0" y="0"/>
            <a:ext cx="9209088" cy="6858000"/>
            <a:chOff x="0" y="0"/>
            <a:chExt cx="5801" cy="4320"/>
          </a:xfrm>
        </p:grpSpPr>
        <p:pic>
          <p:nvPicPr>
            <p:cNvPr id="13320" name="Picture 3" descr="框"/>
            <p:cNvPicPr>
              <a:picLocks noChangeAspect="1" noChangeArrowheads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" y="240"/>
              <a:ext cx="5232" cy="3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1" name="Picture 4" descr="花4"/>
            <p:cNvPicPr>
              <a:picLocks noChangeAspect="1" noChangeArrowheads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16"/>
              <a:ext cx="1190" cy="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2" name="Picture 5" descr="花3"/>
            <p:cNvPicPr>
              <a:picLocks noChangeAspect="1" noChangeArrowheads="1"/>
            </p:cNvPicPr>
            <p:nvPr userDrawn="1"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20"/>
              <a:ext cx="1682" cy="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3" name="Picture 6" descr="葉子"/>
            <p:cNvPicPr>
              <a:picLocks noChangeAspect="1" noChangeArrowheads="1"/>
            </p:cNvPicPr>
            <p:nvPr userDrawn="1"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6" y="0"/>
              <a:ext cx="905" cy="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87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587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5872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3F892B8F-6672-401C-ABC5-B8374BC2DCB6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15873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873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C5FE062-DCC5-4B96-AED3-615AF56E307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59" r:id="rId1"/>
    <p:sldLayoutId id="2147484530" r:id="rId2"/>
    <p:sldLayoutId id="2147484531" r:id="rId3"/>
    <p:sldLayoutId id="2147484532" r:id="rId4"/>
    <p:sldLayoutId id="2147484533" r:id="rId5"/>
    <p:sldLayoutId id="2147484534" r:id="rId6"/>
    <p:sldLayoutId id="2147484535" r:id="rId7"/>
    <p:sldLayoutId id="2147484536" r:id="rId8"/>
    <p:sldLayoutId id="2147484537" r:id="rId9"/>
    <p:sldLayoutId id="2147484538" r:id="rId10"/>
    <p:sldLayoutId id="214748453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SzPct val="70000"/>
        <a:buFont typeface="Wingdings" pitchFamily="2" charset="2"/>
        <a:buChar char="v"/>
        <a:defRPr sz="3400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3000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SzPct val="75000"/>
        <a:buFont typeface="Wingdings" pitchFamily="2" charset="2"/>
        <a:buChar char="v"/>
        <a:defRPr sz="2600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5000"/>
        <a:buFont typeface="Wingdings" pitchFamily="2" charset="2"/>
        <a:buChar char="§"/>
        <a:defRPr sz="2200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itchFamily="2" charset="2"/>
        <a:buChar char="v"/>
        <a:defRPr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itchFamily="2" charset="2"/>
        <a:buChar char="v"/>
        <a:defRPr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itchFamily="2" charset="2"/>
        <a:buChar char="v"/>
        <a:defRPr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itchFamily="2" charset="2"/>
        <a:buChar char="v"/>
        <a:defRPr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itchFamily="2" charset="2"/>
        <a:buChar char="v"/>
        <a:defRPr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Placeholder 1"/>
          <p:cNvSpPr>
            <a:spLocks noGrp="1"/>
          </p:cNvSpPr>
          <p:nvPr>
            <p:ph type="title"/>
          </p:nvPr>
        </p:nvSpPr>
        <p:spPr bwMode="auto">
          <a:xfrm>
            <a:off x="276225" y="228600"/>
            <a:ext cx="85915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C747E46-0A9E-49FB-AC48-4E4D540AAEC2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5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BE69468-32AF-492F-B28B-9255581562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60" r:id="rId1"/>
    <p:sldLayoutId id="2147484661" r:id="rId2"/>
    <p:sldLayoutId id="2147484662" r:id="rId3"/>
    <p:sldLayoutId id="2147484540" r:id="rId4"/>
    <p:sldLayoutId id="2147484541" r:id="rId5"/>
    <p:sldLayoutId id="2147484542" r:id="rId6"/>
    <p:sldLayoutId id="2147484543" r:id="rId7"/>
    <p:sldLayoutId id="2147484663" r:id="rId8"/>
    <p:sldLayoutId id="2147484664" r:id="rId9"/>
    <p:sldLayoutId id="2147484544" r:id="rId10"/>
    <p:sldLayoutId id="2147484545" r:id="rId11"/>
  </p:sldLayoutIdLst>
  <p:hf hdr="0" ftr="0" dt="0"/>
  <p:txStyles>
    <p:titleStyle>
      <a:lvl1pPr algn="l" rtl="0" eaLnBrk="0" fontAlgn="base" hangingPunct="0">
        <a:spcBef>
          <a:spcPts val="40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Tunga" pitchFamily="2"/>
        </a:defRPr>
      </a:lvl1pPr>
      <a:lvl2pPr algn="l" rtl="0" eaLnBrk="0" fontAlgn="base" hangingPunct="0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华文新魏" pitchFamily="2" charset="-122"/>
          <a:cs typeface="Tunga" pitchFamily="34" charset="0"/>
        </a:defRPr>
      </a:lvl2pPr>
      <a:lvl3pPr algn="l" rtl="0" eaLnBrk="0" fontAlgn="base" hangingPunct="0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华文新魏" pitchFamily="2" charset="-122"/>
          <a:cs typeface="Tunga" pitchFamily="34" charset="0"/>
        </a:defRPr>
      </a:lvl3pPr>
      <a:lvl4pPr algn="l" rtl="0" eaLnBrk="0" fontAlgn="base" hangingPunct="0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华文新魏" pitchFamily="2" charset="-122"/>
          <a:cs typeface="Tunga" pitchFamily="34" charset="0"/>
        </a:defRPr>
      </a:lvl4pPr>
      <a:lvl5pPr algn="l" rtl="0" eaLnBrk="0" fontAlgn="base" hangingPunct="0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华文新魏" pitchFamily="2" charset="-122"/>
          <a:cs typeface="Tunga" pitchFamily="34" charset="0"/>
        </a:defRPr>
      </a:lvl5pPr>
      <a:lvl6pPr marL="457200"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华文新魏" pitchFamily="2" charset="-122"/>
          <a:cs typeface="Tunga" pitchFamily="34" charset="0"/>
        </a:defRPr>
      </a:lvl6pPr>
      <a:lvl7pPr marL="914400"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华文新魏" pitchFamily="2" charset="-122"/>
          <a:cs typeface="Tunga" pitchFamily="34" charset="0"/>
        </a:defRPr>
      </a:lvl7pPr>
      <a:lvl8pPr marL="1371600"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华文新魏" pitchFamily="2" charset="-122"/>
          <a:cs typeface="Tunga" pitchFamily="34" charset="0"/>
        </a:defRPr>
      </a:lvl8pPr>
      <a:lvl9pPr marL="1828800"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华文新魏" pitchFamily="2" charset="-122"/>
          <a:cs typeface="Tunga" pitchFamily="34" charset="0"/>
        </a:defRPr>
      </a:lvl9pPr>
    </p:titleStyle>
    <p:bodyStyle>
      <a:lvl1pPr marL="171450" indent="-173038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Arial" pitchFamily="34" charset="0"/>
        <a:buChar char="•"/>
        <a:defRPr sz="2200" kern="1200" spc="3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038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038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Arial" pitchFamily="34" charset="0"/>
        <a:buChar char="•"/>
        <a:defRPr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038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038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8DC84F7D-5A31-48EF-8242-99E5DF0FA6AA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C6599582-D220-49DC-9CB1-2472D4EF5A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46" r:id="rId1"/>
    <p:sldLayoutId id="2147484547" r:id="rId2"/>
    <p:sldLayoutId id="2147484548" r:id="rId3"/>
    <p:sldLayoutId id="2147484549" r:id="rId4"/>
    <p:sldLayoutId id="2147484550" r:id="rId5"/>
    <p:sldLayoutId id="2147484551" r:id="rId6"/>
    <p:sldLayoutId id="2147484552" r:id="rId7"/>
    <p:sldLayoutId id="2147484553" r:id="rId8"/>
    <p:sldLayoutId id="2147484554" r:id="rId9"/>
    <p:sldLayoutId id="2147484555" r:id="rId10"/>
    <p:sldLayoutId id="214748455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B6CD19C-5E7D-4928-A8CC-482F6A397E3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48F71C1D-4C71-4E7C-AD85-0FAFBD93891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7" r:id="rId1"/>
    <p:sldLayoutId id="2147484558" r:id="rId2"/>
    <p:sldLayoutId id="2147484559" r:id="rId3"/>
    <p:sldLayoutId id="2147484560" r:id="rId4"/>
    <p:sldLayoutId id="2147484561" r:id="rId5"/>
    <p:sldLayoutId id="2147484562" r:id="rId6"/>
    <p:sldLayoutId id="2147484563" r:id="rId7"/>
    <p:sldLayoutId id="2147484564" r:id="rId8"/>
    <p:sldLayoutId id="2147484565" r:id="rId9"/>
    <p:sldLayoutId id="2147484566" r:id="rId10"/>
    <p:sldLayoutId id="2147484567" r:id="rId11"/>
    <p:sldLayoutId id="2147484665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400" b="0">
                <a:solidFill>
                  <a:srgbClr val="000000"/>
                </a:solidFill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fld id="{A45EB2A6-0269-4BE7-AC0F-582F2FD9CF74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400" b="0">
                <a:solidFill>
                  <a:srgbClr val="000000"/>
                </a:solidFill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400" b="0">
                <a:solidFill>
                  <a:srgbClr val="000000"/>
                </a:solidFill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fld id="{20F783EB-B875-4F15-ADA8-25E825DD2A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66" r:id="rId1"/>
    <p:sldLayoutId id="2147484667" r:id="rId2"/>
    <p:sldLayoutId id="2147484668" r:id="rId3"/>
    <p:sldLayoutId id="2147484669" r:id="rId4"/>
    <p:sldLayoutId id="2147484670" r:id="rId5"/>
    <p:sldLayoutId id="2147484671" r:id="rId6"/>
    <p:sldLayoutId id="2147484672" r:id="rId7"/>
    <p:sldLayoutId id="2147484673" r:id="rId8"/>
    <p:sldLayoutId id="2147484674" r:id="rId9"/>
    <p:sldLayoutId id="2147484675" r:id="rId10"/>
    <p:sldLayoutId id="214748467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333FDE70-2CC5-4AEE-8A64-019DC768B7F9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C7078EE8-EB88-4383-B8BE-90B585186C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68" r:id="rId1"/>
    <p:sldLayoutId id="2147484569" r:id="rId2"/>
    <p:sldLayoutId id="2147484570" r:id="rId3"/>
    <p:sldLayoutId id="2147484571" r:id="rId4"/>
    <p:sldLayoutId id="2147484572" r:id="rId5"/>
    <p:sldLayoutId id="2147484573" r:id="rId6"/>
    <p:sldLayoutId id="2147484574" r:id="rId7"/>
    <p:sldLayoutId id="2147484575" r:id="rId8"/>
    <p:sldLayoutId id="2147484576" r:id="rId9"/>
    <p:sldLayoutId id="2147484577" r:id="rId10"/>
    <p:sldLayoutId id="2147484578" r:id="rId11"/>
    <p:sldLayoutId id="2147484579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BB37ED04-1AC0-458D-BF75-7337C9FAD8EF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990FF36-226D-4E83-BB39-77C380BB17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581" r:id="rId2"/>
    <p:sldLayoutId id="2147484582" r:id="rId3"/>
    <p:sldLayoutId id="2147484583" r:id="rId4"/>
    <p:sldLayoutId id="2147484584" r:id="rId5"/>
    <p:sldLayoutId id="2147484585" r:id="rId6"/>
    <p:sldLayoutId id="2147484586" r:id="rId7"/>
    <p:sldLayoutId id="2147484587" r:id="rId8"/>
    <p:sldLayoutId id="2147484588" r:id="rId9"/>
    <p:sldLayoutId id="2147484589" r:id="rId10"/>
    <p:sldLayoutId id="2147484590" r:id="rId11"/>
    <p:sldLayoutId id="2147484591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9ABF690E-49E2-43B7-9A23-0492A0BBC007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4CC85104-5F2B-4082-8B86-E2F5D4A3648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55" r:id="rId1"/>
    <p:sldLayoutId id="2147484456" r:id="rId2"/>
    <p:sldLayoutId id="2147484457" r:id="rId3"/>
    <p:sldLayoutId id="2147484458" r:id="rId4"/>
    <p:sldLayoutId id="2147484459" r:id="rId5"/>
    <p:sldLayoutId id="2147484460" r:id="rId6"/>
    <p:sldLayoutId id="2147484461" r:id="rId7"/>
    <p:sldLayoutId id="2147484462" r:id="rId8"/>
    <p:sldLayoutId id="2147484463" r:id="rId9"/>
    <p:sldLayoutId id="2147484464" r:id="rId10"/>
    <p:sldLayoutId id="214748446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1A3DDF48-E58C-4999-8389-EAC9918C2B82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AD405B2F-FCFC-4A0B-9156-8A2B1DFFA20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92" r:id="rId1"/>
    <p:sldLayoutId id="2147484593" r:id="rId2"/>
    <p:sldLayoutId id="2147484594" r:id="rId3"/>
    <p:sldLayoutId id="2147484595" r:id="rId4"/>
    <p:sldLayoutId id="2147484596" r:id="rId5"/>
    <p:sldLayoutId id="2147484597" r:id="rId6"/>
    <p:sldLayoutId id="2147484598" r:id="rId7"/>
    <p:sldLayoutId id="2147484599" r:id="rId8"/>
    <p:sldLayoutId id="2147484600" r:id="rId9"/>
    <p:sldLayoutId id="2147484601" r:id="rId10"/>
    <p:sldLayoutId id="214748460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400" b="0">
                <a:solidFill>
                  <a:srgbClr val="000000"/>
                </a:solidFill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fld id="{7AC01744-6EB7-494F-9101-92D53DDE6DEC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400" b="0">
                <a:solidFill>
                  <a:srgbClr val="000000"/>
                </a:solidFill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400" b="0">
                <a:solidFill>
                  <a:srgbClr val="000000"/>
                </a:solidFill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fld id="{54BF0E1A-A6E6-4FAD-83FE-7DB539067B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7" r:id="rId1"/>
    <p:sldLayoutId id="2147484678" r:id="rId2"/>
    <p:sldLayoutId id="2147484679" r:id="rId3"/>
    <p:sldLayoutId id="2147484680" r:id="rId4"/>
    <p:sldLayoutId id="2147484681" r:id="rId5"/>
    <p:sldLayoutId id="2147484682" r:id="rId6"/>
    <p:sldLayoutId id="2147484683" r:id="rId7"/>
    <p:sldLayoutId id="2147484684" r:id="rId8"/>
    <p:sldLayoutId id="2147484685" r:id="rId9"/>
    <p:sldLayoutId id="2147484686" r:id="rId10"/>
    <p:sldLayoutId id="2147484687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22539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2562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22563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22564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534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225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fld id="{26F7995C-214E-4550-A0C2-5EC42B613218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fld id="{3FD4CCA3-5669-48B1-88FF-79F2CBA1FD3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8" r:id="rId1"/>
    <p:sldLayoutId id="2147484603" r:id="rId2"/>
    <p:sldLayoutId id="2147484604" r:id="rId3"/>
    <p:sldLayoutId id="2147484605" r:id="rId4"/>
    <p:sldLayoutId id="2147484606" r:id="rId5"/>
    <p:sldLayoutId id="2147484607" r:id="rId6"/>
    <p:sldLayoutId id="2147484608" r:id="rId7"/>
    <p:sldLayoutId id="2147484689" r:id="rId8"/>
    <p:sldLayoutId id="2147484690" r:id="rId9"/>
    <p:sldLayoutId id="2147484609" r:id="rId10"/>
    <p:sldLayoutId id="214748461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  <a:ea typeface="幼圆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  <a:ea typeface="幼圆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  <a:ea typeface="幼圆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  <a:ea typeface="幼圆" pitchFamily="49" charset="-122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742FEE0-2388-437C-8319-B0366D6FACF4}" type="datetime1">
              <a:rPr lang="zh-CN" altLang="en-US"/>
              <a:pPr>
                <a:defRPr/>
              </a:pPr>
              <a:t>2017/9/27 Wednesday</a:t>
            </a:fld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031B334-33D3-4025-8E65-6EA821BEA5B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91" r:id="rId1"/>
    <p:sldLayoutId id="2147484692" r:id="rId2"/>
    <p:sldLayoutId id="2147484693" r:id="rId3"/>
    <p:sldLayoutId id="2147484694" r:id="rId4"/>
    <p:sldLayoutId id="2147484695" r:id="rId5"/>
    <p:sldLayoutId id="2147484696" r:id="rId6"/>
    <p:sldLayoutId id="2147484697" r:id="rId7"/>
    <p:sldLayoutId id="2147484698" r:id="rId8"/>
    <p:sldLayoutId id="2147484699" r:id="rId9"/>
    <p:sldLayoutId id="2147484700" r:id="rId10"/>
    <p:sldLayoutId id="214748470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9B58C14-61D4-4685-B306-2ED98DD39441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AFB5107-E430-463E-9539-2679512645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66" r:id="rId1"/>
    <p:sldLayoutId id="2147484467" r:id="rId2"/>
    <p:sldLayoutId id="2147484468" r:id="rId3"/>
    <p:sldLayoutId id="2147484469" r:id="rId4"/>
    <p:sldLayoutId id="2147484470" r:id="rId5"/>
    <p:sldLayoutId id="2147484471" r:id="rId6"/>
    <p:sldLayoutId id="2147484472" r:id="rId7"/>
    <p:sldLayoutId id="2147484473" r:id="rId8"/>
    <p:sldLayoutId id="2147484474" r:id="rId9"/>
    <p:sldLayoutId id="2147484475" r:id="rId10"/>
    <p:sldLayoutId id="2147484476" r:id="rId11"/>
    <p:sldLayoutId id="2147484612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AD3D8D26-DFCC-486A-B921-A82DD8D4FCA6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0DEF5537-D335-4996-BF0D-39A5E473313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77" r:id="rId1"/>
    <p:sldLayoutId id="2147484478" r:id="rId2"/>
    <p:sldLayoutId id="2147484479" r:id="rId3"/>
    <p:sldLayoutId id="2147484480" r:id="rId4"/>
    <p:sldLayoutId id="2147484481" r:id="rId5"/>
    <p:sldLayoutId id="2147484482" r:id="rId6"/>
    <p:sldLayoutId id="2147484483" r:id="rId7"/>
    <p:sldLayoutId id="2147484484" r:id="rId8"/>
    <p:sldLayoutId id="2147484485" r:id="rId9"/>
    <p:sldLayoutId id="2147484486" r:id="rId10"/>
    <p:sldLayoutId id="2147484487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1B440EFD-5FF3-423F-9A22-F01380BE2D41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D6447AFC-49B2-4230-8D58-C0D62406D3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88" r:id="rId1"/>
    <p:sldLayoutId id="2147484489" r:id="rId2"/>
    <p:sldLayoutId id="2147484490" r:id="rId3"/>
    <p:sldLayoutId id="2147484491" r:id="rId4"/>
    <p:sldLayoutId id="2147484492" r:id="rId5"/>
    <p:sldLayoutId id="2147484493" r:id="rId6"/>
    <p:sldLayoutId id="2147484494" r:id="rId7"/>
    <p:sldLayoutId id="2147484495" r:id="rId8"/>
    <p:sldLayoutId id="2147484496" r:id="rId9"/>
    <p:sldLayoutId id="2147484497" r:id="rId10"/>
    <p:sldLayoutId id="214748449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AF421D5-FB06-4873-A4EB-BF2A9526A1CE}" type="datetime1">
              <a:rPr lang="zh-CN" altLang="en-US"/>
              <a:pPr>
                <a:defRPr/>
              </a:pPr>
              <a:t>2017/9/27 Wednesday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8F751C7-97EE-42F9-886F-46025E79569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99" r:id="rId1"/>
    <p:sldLayoutId id="2147484500" r:id="rId2"/>
    <p:sldLayoutId id="2147484501" r:id="rId3"/>
    <p:sldLayoutId id="2147484502" r:id="rId4"/>
    <p:sldLayoutId id="2147484503" r:id="rId5"/>
    <p:sldLayoutId id="2147484504" r:id="rId6"/>
    <p:sldLayoutId id="2147484505" r:id="rId7"/>
    <p:sldLayoutId id="2147484506" r:id="rId8"/>
    <p:sldLayoutId id="2147484507" r:id="rId9"/>
    <p:sldLayoutId id="2147484508" r:id="rId10"/>
    <p:sldLayoutId id="2147484509" r:id="rId11"/>
  </p:sldLayoutIdLst>
  <p:transition spd="med">
    <p:circle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ea typeface="宋体" pitchFamily="2" charset="-122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ea typeface="宋体" pitchFamily="2" charset="-122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ea typeface="宋体" pitchFamily="2" charset="-122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ea typeface="宋体" pitchFamily="2" charset="-122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ea typeface="宋体" pitchFamily="2" charset="-122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ea typeface="宋体" pitchFamily="2" charset="-122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ea typeface="宋体" pitchFamily="2" charset="-122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ea typeface="宋体" pitchFamily="2" charset="-122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01F4E9BE-00FE-4FBD-9787-28F22EE42DA8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6D39CA9-FE8E-4695-9582-56763415AB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13" r:id="rId1"/>
    <p:sldLayoutId id="2147484614" r:id="rId2"/>
    <p:sldLayoutId id="2147484615" r:id="rId3"/>
    <p:sldLayoutId id="2147484616" r:id="rId4"/>
    <p:sldLayoutId id="2147484617" r:id="rId5"/>
    <p:sldLayoutId id="2147484618" r:id="rId6"/>
    <p:sldLayoutId id="2147484619" r:id="rId7"/>
    <p:sldLayoutId id="2147484620" r:id="rId8"/>
    <p:sldLayoutId id="2147484621" r:id="rId9"/>
    <p:sldLayoutId id="2147484622" r:id="rId10"/>
    <p:sldLayoutId id="214748462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6E07247-166C-4101-AF8B-7EBE74B79A0C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7121FB5-DBC8-4BFC-803E-3CB07679FA9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24" r:id="rId1"/>
    <p:sldLayoutId id="2147484625" r:id="rId2"/>
    <p:sldLayoutId id="2147484626" r:id="rId3"/>
    <p:sldLayoutId id="2147484627" r:id="rId4"/>
    <p:sldLayoutId id="2147484628" r:id="rId5"/>
    <p:sldLayoutId id="2147484629" r:id="rId6"/>
    <p:sldLayoutId id="2147484630" r:id="rId7"/>
    <p:sldLayoutId id="2147484631" r:id="rId8"/>
    <p:sldLayoutId id="2147484632" r:id="rId9"/>
    <p:sldLayoutId id="2147484633" r:id="rId10"/>
    <p:sldLayoutId id="214748463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533400"/>
            <a:ext cx="7543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67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kumimoji="0"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7745E120-8492-410D-BEA9-012B1A3ED677}" type="datetime1">
              <a:rPr lang="zh-CN" altLang="en-US"/>
              <a:pPr>
                <a:defRPr/>
              </a:pPr>
              <a:t>2017/9/27 Wednesday</a:t>
            </a:fld>
            <a:endParaRPr lang="en-US" altLang="zh-CN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3429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kumimoji="0"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kumimoji="0"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99C4C009-67C2-4B46-BFE1-61B2F9029F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9222" name="Picture 6" descr="strtegic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981200"/>
            <a:ext cx="7620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35" r:id="rId1"/>
    <p:sldLayoutId id="2147484636" r:id="rId2"/>
    <p:sldLayoutId id="2147484637" r:id="rId3"/>
    <p:sldLayoutId id="2147484638" r:id="rId4"/>
    <p:sldLayoutId id="2147484639" r:id="rId5"/>
    <p:sldLayoutId id="2147484640" r:id="rId6"/>
    <p:sldLayoutId id="2147484641" r:id="rId7"/>
    <p:sldLayoutId id="2147484642" r:id="rId8"/>
    <p:sldLayoutId id="2147484643" r:id="rId9"/>
    <p:sldLayoutId id="2147484644" r:id="rId10"/>
    <p:sldLayoutId id="214748464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w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9500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8.jpeg"/><Relationship Id="rId7" Type="http://schemas.openxmlformats.org/officeDocument/2006/relationships/image" Target="../media/image41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40.jpeg"/><Relationship Id="rId5" Type="http://schemas.openxmlformats.org/officeDocument/2006/relationships/hyperlink" Target="http://www.scio.gov.cn/hzjl/hdjj/wz/201006/t676909.htm" TargetMode="Externa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0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9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11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6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6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6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16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8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9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0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0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0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1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59.xml"/><Relationship Id="rId1" Type="http://schemas.openxmlformats.org/officeDocument/2006/relationships/slideLayout" Target="../slideLayouts/slideLayout22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171568" y="2362200"/>
            <a:ext cx="5109092" cy="15696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>
              <a:defRPr/>
            </a:pPr>
            <a:r>
              <a:rPr lang="zh-CN" altLang="en-US" sz="9600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sym typeface="+mn-ea"/>
              </a:rPr>
              <a:t>唐诗五首</a:t>
            </a:r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23A2A771-0895-48AB-97C1-3923FD983DFB}" type="slidenum">
              <a:rPr lang="zh-CN" altLang="en-US" smtClean="0"/>
              <a:pPr eaLnBrk="1" hangingPunct="1"/>
              <a:t>1</a:t>
            </a:fld>
            <a:endParaRPr lang="zh-CN" altLang="en-US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6629400" cy="685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4000" b="1" smtClean="0">
                <a:ea typeface="楷体_GB2312" pitchFamily="49" charset="-122"/>
              </a:rPr>
              <a:t>相顾无相识，长歌怀采薇。</a:t>
            </a: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130175" y="2667000"/>
            <a:ext cx="5257800" cy="34163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ea typeface="楷体_GB2312" pitchFamily="49" charset="-122"/>
              </a:rPr>
              <a:t>述说自己还不能象陶渊明那样从田园中找到慰藉。面对现实中的</a:t>
            </a:r>
            <a:r>
              <a:rPr lang="zh-CN" altLang="en-US" sz="3600" b="1">
                <a:solidFill>
                  <a:srgbClr val="0000FF"/>
                </a:solidFill>
                <a:ea typeface="楷体_GB2312" pitchFamily="49" charset="-122"/>
              </a:rPr>
              <a:t>孤独无依</a:t>
            </a:r>
            <a:r>
              <a:rPr lang="zh-CN" altLang="en-US" sz="3600" b="1">
                <a:solidFill>
                  <a:srgbClr val="000000"/>
                </a:solidFill>
                <a:ea typeface="楷体_GB2312" pitchFamily="49" charset="-122"/>
              </a:rPr>
              <a:t>，只好追怀古代的隐士，和伯夷、叔齐那样的人交朋友了。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457200"/>
            <a:ext cx="2236788" cy="7080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  <a:defRPr/>
            </a:pPr>
            <a:r>
              <a:rPr lang="zh-CN" altLang="en-US" sz="40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诗歌赏析</a:t>
            </a:r>
          </a:p>
        </p:txBody>
      </p:sp>
      <p:pic>
        <p:nvPicPr>
          <p:cNvPr id="126981" name="图片 4" descr="d-1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575" y="2743200"/>
            <a:ext cx="35274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2B76EC-8CD1-499E-B9CE-B53115EF75F4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文本框 16386"/>
          <p:cNvSpPr txBox="1">
            <a:spLocks noChangeArrowheads="1"/>
          </p:cNvSpPr>
          <p:nvPr/>
        </p:nvSpPr>
        <p:spPr bwMode="auto">
          <a:xfrm>
            <a:off x="828675" y="4576763"/>
            <a:ext cx="184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3600"/>
          </a:p>
        </p:txBody>
      </p:sp>
      <p:pic>
        <p:nvPicPr>
          <p:cNvPr id="128003" name="内容占位符 16388"/>
          <p:cNvPicPr>
            <a:picLocks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43600" y="1371600"/>
            <a:ext cx="3200400" cy="5137150"/>
          </a:xfrm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-76200" y="1452563"/>
            <a:ext cx="6172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1" lang="en-US" altLang="zh-CN" sz="36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野望</a:t>
            </a:r>
            <a:r>
              <a:rPr kumimoji="1" lang="en-US" altLang="zh-CN" sz="36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写的是山野秋景，在闲逸的情调中，</a:t>
            </a:r>
            <a:r>
              <a:rPr kumimoji="1"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带几分彷徨和苦闷</a:t>
            </a: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，是王绩的代表作。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全诗写的是秋色中的山野，</a:t>
            </a:r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于萧瑟恬静的景色描写中透露出孤独抑郁的心情。</a:t>
            </a:r>
          </a:p>
        </p:txBody>
      </p:sp>
      <p:sp>
        <p:nvSpPr>
          <p:cNvPr id="128005" name="TextBox 7"/>
          <p:cNvSpPr txBox="1">
            <a:spLocks noChangeArrowheads="1"/>
          </p:cNvSpPr>
          <p:nvPr/>
        </p:nvSpPr>
        <p:spPr bwMode="auto">
          <a:xfrm>
            <a:off x="168275" y="28575"/>
            <a:ext cx="3878263" cy="120015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72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诗歌主旨</a:t>
            </a:r>
          </a:p>
        </p:txBody>
      </p:sp>
      <p:sp>
        <p:nvSpPr>
          <p:cNvPr id="3" name="矩形 2"/>
          <p:cNvSpPr/>
          <p:nvPr/>
        </p:nvSpPr>
        <p:spPr>
          <a:xfrm>
            <a:off x="304800" y="4800600"/>
            <a:ext cx="6689725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诗歌描绘了一幅山家秋晚图，光与色，远景与近景，静态与动态，搭配得恰到好处。</a:t>
            </a:r>
          </a:p>
        </p:txBody>
      </p:sp>
      <p:sp>
        <p:nvSpPr>
          <p:cNvPr id="128007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82D28D6F-EFEE-4EF7-A34B-4E9783D37607}" type="slidenum">
              <a:rPr lang="en-US" altLang="zh-CN" smtClean="0"/>
              <a:pPr eaLnBrk="1" hangingPunct="1"/>
              <a:t>11</a:t>
            </a:fld>
            <a:endParaRPr lang="en-US" altLang="zh-CN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1.《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野望</a:t>
            </a: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中写出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自然景色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的句子是：</a:t>
            </a:r>
          </a:p>
          <a:p>
            <a:pPr eaLnBrk="1" hangingPunct="1">
              <a:buFontTx/>
              <a:buNone/>
            </a:pPr>
            <a:endParaRPr lang="zh-CN" altLang="en-US" u="sng" smtClean="0">
              <a:solidFill>
                <a:srgbClr val="0000FF"/>
              </a:solidFill>
            </a:endParaRPr>
          </a:p>
          <a:p>
            <a:pPr eaLnBrk="1" hangingPunct="1">
              <a:buFontTx/>
              <a:buNone/>
            </a:pP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2. 《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野望</a:t>
            </a: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中抒发作者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孤独抑郁之情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的诗句   是：</a:t>
            </a:r>
          </a:p>
          <a:p>
            <a:pPr eaLnBrk="1" hangingPunct="1">
              <a:buFontTx/>
              <a:buNone/>
            </a:pPr>
            <a:endParaRPr lang="zh-CN" altLang="en-US" b="1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Tx/>
              <a:buNone/>
            </a:pP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3. 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王绩在</a:t>
            </a: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野望</a:t>
            </a: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一诗中写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放牧和打猎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的人各自随愿而归的诗句是：</a:t>
            </a:r>
          </a:p>
          <a:p>
            <a:pPr eaLnBrk="1" hangingPunct="1">
              <a:buFontTx/>
              <a:buNone/>
            </a:pPr>
            <a:r>
              <a:rPr lang="zh-CN" altLang="en-US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b="1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Tx/>
              <a:buNone/>
            </a:pPr>
            <a:endParaRPr lang="zh-CN" altLang="en-US" b="1" smtClean="0">
              <a:solidFill>
                <a:srgbClr val="0000FF"/>
              </a:solidFill>
            </a:endParaRPr>
          </a:p>
          <a:p>
            <a:pPr eaLnBrk="1" hangingPunct="1"/>
            <a:endParaRPr lang="en-US" altLang="zh-CN" smtClean="0"/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676400" y="2209800"/>
            <a:ext cx="5257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u="sng">
                <a:solidFill>
                  <a:srgbClr val="0000FF"/>
                </a:solidFill>
                <a:ea typeface="楷体_GB2312" pitchFamily="49" charset="-122"/>
              </a:rPr>
              <a:t>树树皆秋色，山山唯落晖。</a:t>
            </a: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1524000" y="3886200"/>
            <a:ext cx="6019800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u="sng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相顾无相识，长歌怀采薇。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>
              <a:spcBef>
                <a:spcPct val="50000"/>
              </a:spcBef>
            </a:pPr>
            <a:endParaRPr lang="en-US" altLang="zh-CN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1524000" y="5476875"/>
            <a:ext cx="556260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u="sng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牧人驱犊返 ，猎马带禽归 。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32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>
              <a:solidFill>
                <a:srgbClr val="000000"/>
              </a:solidFill>
              <a:ea typeface="楷体_GB2312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152400"/>
            <a:ext cx="3917950" cy="8302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  <a:defRPr/>
            </a:pPr>
            <a:r>
              <a:rPr lang="zh-CN" altLang="en-US" sz="48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理解性默写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30E8CB-CF59-4D60-9EA6-F00095725ECC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  <p:bldP spid="54277" grpId="0"/>
      <p:bldP spid="5427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152400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mtClean="0"/>
              <a:t>4.</a:t>
            </a:r>
            <a:r>
              <a:rPr lang="zh-CN" altLang="en-US" b="1" smtClean="0">
                <a:ea typeface="楷体_GB2312" pitchFamily="49" charset="-122"/>
              </a:rPr>
              <a:t>王绩在</a:t>
            </a:r>
            <a:r>
              <a:rPr lang="en-US" altLang="zh-CN" b="1" smtClean="0">
                <a:ea typeface="楷体_GB2312" pitchFamily="49" charset="-122"/>
              </a:rPr>
              <a:t>《</a:t>
            </a:r>
            <a:r>
              <a:rPr lang="zh-CN" altLang="en-US" b="1" smtClean="0">
                <a:ea typeface="楷体_GB2312" pitchFamily="49" charset="-122"/>
              </a:rPr>
              <a:t>野望</a:t>
            </a:r>
            <a:r>
              <a:rPr lang="en-US" altLang="zh-CN" b="1" smtClean="0">
                <a:ea typeface="楷体_GB2312" pitchFamily="49" charset="-122"/>
              </a:rPr>
              <a:t>》</a:t>
            </a:r>
            <a:r>
              <a:rPr lang="zh-CN" altLang="en-US" b="1" smtClean="0">
                <a:ea typeface="楷体_GB2312" pitchFamily="49" charset="-122"/>
              </a:rPr>
              <a:t>中</a:t>
            </a:r>
            <a:r>
              <a:rPr lang="zh-CN" altLang="en-US" b="1" smtClean="0">
                <a:solidFill>
                  <a:srgbClr val="FF0000"/>
                </a:solidFill>
                <a:ea typeface="楷体_GB2312" pitchFamily="49" charset="-122"/>
              </a:rPr>
              <a:t>引用典故，表现诗人身处乱世，前途无望，孤独抑郁心情</a:t>
            </a:r>
            <a:r>
              <a:rPr lang="zh-CN" altLang="en-US" b="1" smtClean="0">
                <a:ea typeface="楷体_GB2312" pitchFamily="49" charset="-122"/>
              </a:rPr>
              <a:t>的句子是：</a:t>
            </a:r>
          </a:p>
          <a:p>
            <a:pPr eaLnBrk="1" hangingPunct="1">
              <a:buFontTx/>
              <a:buNone/>
            </a:pPr>
            <a:endParaRPr lang="zh-CN" altLang="en-US" b="1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Tx/>
              <a:buNone/>
            </a:pP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5.《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野望</a:t>
            </a: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中，描写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秋意正浓的山野景色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的诗句是：</a:t>
            </a:r>
            <a:r>
              <a:rPr lang="zh-CN" altLang="en-US" smtClean="0"/>
              <a:t> </a:t>
            </a: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1676400" y="3048000"/>
            <a:ext cx="6019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u="sng">
                <a:solidFill>
                  <a:srgbClr val="0000FF"/>
                </a:solidFill>
                <a:ea typeface="楷体_GB2312" pitchFamily="49" charset="-122"/>
              </a:rPr>
              <a:t>相顾无相识，长歌怀采薇。</a:t>
            </a: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/>
            </a:r>
            <a:b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</a:br>
            <a:endParaRPr lang="zh-CN" altLang="en-US" sz="32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1676400" y="4876800"/>
            <a:ext cx="5562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u="sng">
                <a:solidFill>
                  <a:srgbClr val="0000FF"/>
                </a:solidFill>
                <a:ea typeface="楷体_GB2312" pitchFamily="49" charset="-122"/>
              </a:rPr>
              <a:t>树树皆秋色，山山唯落晖。</a:t>
            </a:r>
            <a:r>
              <a:rPr lang="zh-CN" altLang="en-US">
                <a:solidFill>
                  <a:srgbClr val="000000"/>
                </a:solidFill>
                <a:ea typeface="楷体_GB2312" pitchFamily="49" charset="-122"/>
              </a:rPr>
              <a:t/>
            </a:r>
            <a:br>
              <a:rPr lang="zh-CN" altLang="en-US">
                <a:solidFill>
                  <a:srgbClr val="000000"/>
                </a:solidFill>
                <a:ea typeface="楷体_GB2312" pitchFamily="49" charset="-122"/>
              </a:rPr>
            </a:br>
            <a:endParaRPr lang="zh-CN" altLang="en-US">
              <a:solidFill>
                <a:srgbClr val="000000"/>
              </a:solidFill>
              <a:ea typeface="楷体_GB2312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152400"/>
            <a:ext cx="3917950" cy="8302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  <a:defRPr/>
            </a:pPr>
            <a:r>
              <a:rPr lang="zh-CN" altLang="en-US" sz="48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理解性默写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D04743-8C4F-4AF3-9380-89F128EF5A4C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/>
      <p:bldP spid="5530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107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BF11AD8C-37B2-4229-BF3E-26AB7FC6CE6D}" type="slidenum">
              <a:rPr lang="en-US" altLang="zh-CN" smtClean="0"/>
              <a:pPr eaLnBrk="1" hangingPunct="1"/>
              <a:t>14</a:t>
            </a:fld>
            <a:endParaRPr lang="en-US" altLang="zh-CN" smtClean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953000" y="1371600"/>
            <a:ext cx="3406775" cy="12001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7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sym typeface="+mn-ea"/>
              </a:rPr>
              <a:t>黄 鹤 楼</a:t>
            </a:r>
          </a:p>
        </p:txBody>
      </p:sp>
      <p:sp>
        <p:nvSpPr>
          <p:cNvPr id="132100" name="矩形 3"/>
          <p:cNvSpPr>
            <a:spLocks noChangeArrowheads="1"/>
          </p:cNvSpPr>
          <p:nvPr/>
        </p:nvSpPr>
        <p:spPr bwMode="auto">
          <a:xfrm>
            <a:off x="5076825" y="2844800"/>
            <a:ext cx="244951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4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唐</a:t>
            </a:r>
            <a:r>
              <a:rPr lang="en-US" altLang="zh-CN" sz="4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4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崔颢</a:t>
            </a:r>
            <a:endParaRPr lang="zh-CN" altLang="en-US" sz="4400">
              <a:solidFill>
                <a:srgbClr val="0000CC"/>
              </a:solidFill>
            </a:endParaRPr>
          </a:p>
        </p:txBody>
      </p:sp>
      <p:sp>
        <p:nvSpPr>
          <p:cNvPr id="13210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85BE2C47-F945-470D-8A6F-4D6C5AFCF5A3}" type="slidenum">
              <a:rPr lang="en-US" altLang="zh-CN" smtClean="0"/>
              <a:pPr eaLnBrk="1" hangingPunct="1"/>
              <a:t>15</a:t>
            </a:fld>
            <a:endParaRPr lang="en-US" altLang="zh-CN" smtClean="0"/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953000" y="1371600"/>
            <a:ext cx="3406775" cy="12001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7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sym typeface="+mn-ea"/>
              </a:rPr>
              <a:t>黄 鹤 楼</a:t>
            </a:r>
          </a:p>
        </p:txBody>
      </p:sp>
      <p:sp>
        <p:nvSpPr>
          <p:cNvPr id="133124" name="矩形 3"/>
          <p:cNvSpPr>
            <a:spLocks noChangeArrowheads="1"/>
          </p:cNvSpPr>
          <p:nvPr/>
        </p:nvSpPr>
        <p:spPr bwMode="auto">
          <a:xfrm>
            <a:off x="5076825" y="2844800"/>
            <a:ext cx="244951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4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唐</a:t>
            </a:r>
            <a:r>
              <a:rPr lang="en-US" altLang="zh-CN" sz="4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4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崔颢</a:t>
            </a:r>
            <a:endParaRPr lang="zh-CN" altLang="en-US" sz="4400">
              <a:solidFill>
                <a:srgbClr val="0000CC"/>
              </a:solidFill>
            </a:endParaRPr>
          </a:p>
        </p:txBody>
      </p:sp>
      <p:sp>
        <p:nvSpPr>
          <p:cNvPr id="13312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5107DE06-CCE8-4AE3-A507-6EA33082725B}" type="slidenum">
              <a:rPr lang="en-US" altLang="zh-CN" smtClean="0"/>
              <a:pPr eaLnBrk="1" hangingPunct="1"/>
              <a:t>16</a:t>
            </a:fld>
            <a:endParaRPr lang="en-US" altLang="zh-CN" smtClean="0"/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76200"/>
            <a:ext cx="9067800" cy="3943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据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报恩录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记载，黄鹤楼原为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辛氏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开设的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酒楼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，一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道士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为了感谢她千杯之恩，临行前在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壁上画了一只鹤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，告之它能下来起舞助兴。从此宾客盈门，生意兴隆。过了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年，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道士复来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，取笛</a:t>
            </a:r>
            <a:endParaRPr lang="en-US" alt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吹奏，并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跨上黄鹤直上云天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</a:p>
          <a:p>
            <a:pPr>
              <a:lnSpc>
                <a:spcPct val="90000"/>
              </a:lnSpc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辛氏为了纪念这位帮她致富   </a:t>
            </a:r>
            <a:endParaRPr lang="en-US" alt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的仙翁，便在其地起楼取名</a:t>
            </a:r>
            <a:endParaRPr lang="en-US" alt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                                 </a:t>
            </a:r>
            <a:r>
              <a:rPr lang="zh-CN" altLang="en-US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“黄鹤楼”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</a:p>
        </p:txBody>
      </p:sp>
      <p:sp>
        <p:nvSpPr>
          <p:cNvPr id="13414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3C8AD937-7418-43D7-A185-0D4F7E068C57}" type="slidenum">
              <a:rPr lang="en-US" altLang="zh-CN" smtClean="0"/>
              <a:pPr eaLnBrk="1" hangingPunct="1"/>
              <a:t>17</a:t>
            </a:fld>
            <a:endParaRPr lang="en-US" altLang="zh-CN" smtClean="0"/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953000" y="1371600"/>
            <a:ext cx="3406775" cy="12001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7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sym typeface="+mn-ea"/>
              </a:rPr>
              <a:t>黄 鹤 楼</a:t>
            </a:r>
          </a:p>
        </p:txBody>
      </p:sp>
      <p:sp>
        <p:nvSpPr>
          <p:cNvPr id="135172" name="矩形 3"/>
          <p:cNvSpPr>
            <a:spLocks noChangeArrowheads="1"/>
          </p:cNvSpPr>
          <p:nvPr/>
        </p:nvSpPr>
        <p:spPr bwMode="auto">
          <a:xfrm>
            <a:off x="5076825" y="2844800"/>
            <a:ext cx="244951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4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唐</a:t>
            </a:r>
            <a:r>
              <a:rPr lang="en-US" altLang="zh-CN" sz="4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4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崔颢</a:t>
            </a:r>
            <a:endParaRPr lang="zh-CN" altLang="en-US" sz="4400">
              <a:solidFill>
                <a:srgbClr val="0000CC"/>
              </a:solidFill>
            </a:endParaRPr>
          </a:p>
        </p:txBody>
      </p:sp>
      <p:sp>
        <p:nvSpPr>
          <p:cNvPr id="135173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D9F7D0F8-916A-4078-8594-B90EDFFE3455}" type="slidenum">
              <a:rPr lang="en-US" altLang="zh-CN" smtClean="0"/>
              <a:pPr eaLnBrk="1" hangingPunct="1"/>
              <a:t>18</a:t>
            </a:fld>
            <a:endParaRPr lang="en-US" altLang="zh-CN" smtClean="0"/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黄鹤楼图片</a:t>
            </a:r>
          </a:p>
        </p:txBody>
      </p:sp>
      <p:pic>
        <p:nvPicPr>
          <p:cNvPr id="136195" name="Picture 5" descr="86172_20080811034406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0"/>
            <a:ext cx="2252663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196" name="Picture 7" descr="200710160835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524000"/>
            <a:ext cx="222885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197" name="Picture 9" descr="20070918_093736_18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057400"/>
            <a:ext cx="29718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198" name="Picture 11" descr="W020100623530553820174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800600"/>
            <a:ext cx="2895600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199" name="Picture 13" descr="20068161850571649_b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800600"/>
            <a:ext cx="27432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200" name="Picture 15" descr="2007060616005540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4953000"/>
            <a:ext cx="2286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27D392-243F-4689-9DC4-5FD249271DD4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15364"/>
          <p:cNvSpPr>
            <a:spLocks noChangeArrowheads="1" noChangeShapeType="1" noTextEdit="1"/>
          </p:cNvSpPr>
          <p:nvPr/>
        </p:nvSpPr>
        <p:spPr bwMode="auto">
          <a:xfrm>
            <a:off x="4654378" y="1670330"/>
            <a:ext cx="3956222" cy="588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《</a:t>
            </a:r>
            <a:r>
              <a:rPr lang="zh-CN" altLang="en-US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野望</a:t>
            </a:r>
            <a:r>
              <a:rPr lang="en-US" altLang="zh-CN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》  (</a:t>
            </a:r>
            <a:r>
              <a:rPr lang="zh-CN" altLang="en-US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王绩</a:t>
            </a:r>
            <a:r>
              <a:rPr lang="en-US" altLang="zh-CN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)</a:t>
            </a:r>
            <a:endParaRPr lang="zh-CN" altLang="en-US" sz="6000" b="1" kern="10" dirty="0">
              <a:ln w="9525">
                <a:pattFill prst="pct90">
                  <a:fgClr>
                    <a:srgbClr val="333399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solidFill>
                <a:srgbClr val="000000"/>
              </a:solidFill>
              <a:latin typeface="楷体"/>
              <a:ea typeface="楷体"/>
            </a:endParaRPr>
          </a:p>
        </p:txBody>
      </p:sp>
      <p:sp>
        <p:nvSpPr>
          <p:cNvPr id="5" name="矩形 15364"/>
          <p:cNvSpPr>
            <a:spLocks noChangeArrowheads="1" noChangeShapeType="1" noTextEdit="1"/>
          </p:cNvSpPr>
          <p:nvPr/>
        </p:nvSpPr>
        <p:spPr bwMode="auto">
          <a:xfrm>
            <a:off x="4654378" y="2508530"/>
            <a:ext cx="4032422" cy="588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《</a:t>
            </a:r>
            <a:r>
              <a:rPr lang="zh-CN" altLang="en-US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黄鹤楼</a:t>
            </a:r>
            <a:r>
              <a:rPr lang="en-US" altLang="zh-CN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》(</a:t>
            </a:r>
            <a:r>
              <a:rPr lang="zh-CN" altLang="en-US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崔颢</a:t>
            </a:r>
            <a:r>
              <a:rPr lang="en-US" altLang="zh-CN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)</a:t>
            </a:r>
            <a:endParaRPr lang="zh-CN" altLang="en-US" sz="6000" b="1" kern="10" dirty="0">
              <a:ln w="9525">
                <a:pattFill prst="pct90">
                  <a:fgClr>
                    <a:srgbClr val="333399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solidFill>
                <a:srgbClr val="000000"/>
              </a:solidFill>
              <a:latin typeface="楷体"/>
              <a:ea typeface="楷体"/>
            </a:endParaRPr>
          </a:p>
        </p:txBody>
      </p:sp>
      <p:sp>
        <p:nvSpPr>
          <p:cNvPr id="6" name="矩形 15364"/>
          <p:cNvSpPr>
            <a:spLocks noChangeArrowheads="1" noChangeShapeType="1" noTextEdit="1"/>
          </p:cNvSpPr>
          <p:nvPr/>
        </p:nvSpPr>
        <p:spPr bwMode="auto">
          <a:xfrm>
            <a:off x="4616278" y="3334330"/>
            <a:ext cx="4146722" cy="588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《</a:t>
            </a:r>
            <a:r>
              <a:rPr lang="zh-CN" altLang="en-US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使至塞上</a:t>
            </a:r>
            <a:r>
              <a:rPr lang="en-US" altLang="zh-CN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》(</a:t>
            </a:r>
            <a:r>
              <a:rPr lang="zh-CN" altLang="en-US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王维</a:t>
            </a:r>
            <a:r>
              <a:rPr lang="en-US" altLang="zh-CN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)</a:t>
            </a:r>
            <a:endParaRPr lang="zh-CN" altLang="en-US" sz="6000" b="1" kern="10" dirty="0">
              <a:ln w="9525">
                <a:pattFill prst="pct90">
                  <a:fgClr>
                    <a:srgbClr val="333399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solidFill>
                <a:srgbClr val="000000"/>
              </a:solidFill>
              <a:latin typeface="楷体"/>
              <a:ea typeface="楷体"/>
            </a:endParaRPr>
          </a:p>
        </p:txBody>
      </p:sp>
      <p:sp>
        <p:nvSpPr>
          <p:cNvPr id="7" name="矩形 15364"/>
          <p:cNvSpPr>
            <a:spLocks noChangeArrowheads="1" noChangeShapeType="1" noTextEdit="1"/>
          </p:cNvSpPr>
          <p:nvPr/>
        </p:nvSpPr>
        <p:spPr bwMode="auto">
          <a:xfrm>
            <a:off x="4654378" y="4316692"/>
            <a:ext cx="4108622" cy="588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《</a:t>
            </a:r>
            <a:r>
              <a:rPr lang="zh-CN" altLang="en-US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渡荆门送别</a:t>
            </a:r>
            <a:r>
              <a:rPr lang="en-US" altLang="zh-CN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》(</a:t>
            </a:r>
            <a:r>
              <a:rPr lang="zh-CN" altLang="en-US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李白</a:t>
            </a:r>
            <a:r>
              <a:rPr lang="en-US" altLang="zh-CN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)</a:t>
            </a:r>
            <a:endParaRPr lang="zh-CN" altLang="en-US" sz="6000" b="1" kern="10" dirty="0">
              <a:ln w="9525">
                <a:pattFill prst="pct90">
                  <a:fgClr>
                    <a:srgbClr val="333399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solidFill>
                <a:srgbClr val="000000"/>
              </a:solidFill>
              <a:latin typeface="楷体"/>
              <a:ea typeface="楷体"/>
            </a:endParaRPr>
          </a:p>
        </p:txBody>
      </p:sp>
      <p:sp>
        <p:nvSpPr>
          <p:cNvPr id="8" name="矩形 15364"/>
          <p:cNvSpPr>
            <a:spLocks noChangeArrowheads="1" noChangeShapeType="1" noTextEdit="1"/>
          </p:cNvSpPr>
          <p:nvPr/>
        </p:nvSpPr>
        <p:spPr bwMode="auto">
          <a:xfrm>
            <a:off x="4509186" y="5181600"/>
            <a:ext cx="4610100" cy="6426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《</a:t>
            </a:r>
            <a:r>
              <a:rPr lang="zh-CN" altLang="en-US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钱塘湖春行</a:t>
            </a:r>
            <a:r>
              <a:rPr lang="en-US" altLang="zh-CN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》(</a:t>
            </a:r>
            <a:r>
              <a:rPr lang="zh-CN" altLang="en-US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白居易</a:t>
            </a:r>
            <a:r>
              <a:rPr lang="en-US" altLang="zh-CN" sz="6000" b="1" kern="10" dirty="0">
                <a:ln w="9525">
                  <a:pattFill prst="pct90">
                    <a:fgClr>
                      <a:srgbClr val="3333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0000"/>
                </a:solidFill>
                <a:latin typeface="楷体"/>
                <a:ea typeface="楷体"/>
              </a:rPr>
              <a:t>)</a:t>
            </a:r>
            <a:endParaRPr lang="zh-CN" altLang="en-US" sz="6000" b="1" kern="10" dirty="0">
              <a:ln w="9525">
                <a:pattFill prst="pct90">
                  <a:fgClr>
                    <a:srgbClr val="333399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solidFill>
                <a:srgbClr val="000000"/>
              </a:solidFill>
              <a:latin typeface="楷体"/>
              <a:ea typeface="楷体"/>
            </a:endParaRPr>
          </a:p>
        </p:txBody>
      </p:sp>
      <p:pic>
        <p:nvPicPr>
          <p:cNvPr id="118792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0"/>
            <a:ext cx="9144000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8793" name="灯片编号占位符 10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67877650-67D8-4377-82E6-8F0502541C31}" type="slidenum">
              <a:rPr lang="zh-CN" altLang="en-US" smtClean="0"/>
              <a:pPr eaLnBrk="1" hangingPunct="1"/>
              <a:t>2</a:t>
            </a:fld>
            <a:endParaRPr lang="zh-CN" altLang="en-US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b="1" smtClean="0">
                <a:latin typeface="Arial" pitchFamily="34" charset="0"/>
              </a:rPr>
              <a:t> </a:t>
            </a:r>
            <a:r>
              <a:rPr lang="zh-CN" altLang="en-US" b="1" smtClean="0"/>
              <a:t>巍峨耸立于武昌蛇山的</a:t>
            </a:r>
            <a:r>
              <a:rPr lang="zh-CN" altLang="en-US" b="1" smtClean="0">
                <a:solidFill>
                  <a:srgbClr val="0000CC"/>
                </a:solidFill>
              </a:rPr>
              <a:t>黄鹤楼（武汉）</a:t>
            </a:r>
            <a:r>
              <a:rPr lang="zh-CN" altLang="en-US" b="1" smtClean="0"/>
              <a:t>，享有</a:t>
            </a:r>
            <a:r>
              <a:rPr lang="zh-CN" altLang="en-US" b="1" smtClean="0">
                <a:latin typeface="Arial" pitchFamily="34" charset="0"/>
              </a:rPr>
              <a:t>“</a:t>
            </a:r>
            <a:r>
              <a:rPr lang="zh-CN" altLang="en-US" b="1" smtClean="0"/>
              <a:t>天下绝景</a:t>
            </a:r>
            <a:r>
              <a:rPr lang="zh-CN" altLang="en-US" b="1" smtClean="0">
                <a:latin typeface="Arial" pitchFamily="34" charset="0"/>
              </a:rPr>
              <a:t>”</a:t>
            </a:r>
            <a:r>
              <a:rPr lang="zh-CN" altLang="en-US" b="1" smtClean="0"/>
              <a:t>的盛誉，与湖南</a:t>
            </a:r>
            <a:r>
              <a:rPr lang="zh-CN" altLang="en-US" b="1" smtClean="0">
                <a:solidFill>
                  <a:srgbClr val="0000CC"/>
                </a:solidFill>
              </a:rPr>
              <a:t>岳阳楼</a:t>
            </a:r>
            <a:r>
              <a:rPr lang="zh-CN" altLang="en-US" b="1" smtClean="0"/>
              <a:t>，江西</a:t>
            </a:r>
            <a:r>
              <a:rPr lang="zh-CN" altLang="en-US" b="1" smtClean="0">
                <a:solidFill>
                  <a:srgbClr val="0000CC"/>
                </a:solidFill>
              </a:rPr>
              <a:t>滕王阁</a:t>
            </a:r>
            <a:r>
              <a:rPr lang="zh-CN" altLang="en-US" b="1" smtClean="0"/>
              <a:t>并称为</a:t>
            </a:r>
            <a:r>
              <a:rPr lang="zh-CN" altLang="en-US" b="1" smtClean="0">
                <a:latin typeface="Arial" pitchFamily="34" charset="0"/>
              </a:rPr>
              <a:t>“</a:t>
            </a:r>
            <a:r>
              <a:rPr lang="zh-CN" altLang="en-US" sz="3600" b="1" smtClean="0">
                <a:solidFill>
                  <a:srgbClr val="0000CC"/>
                </a:solidFill>
              </a:rPr>
              <a:t>江南三大名楼</a:t>
            </a:r>
            <a:r>
              <a:rPr lang="zh-CN" altLang="en-US" b="1" smtClean="0">
                <a:latin typeface="Arial" pitchFamily="34" charset="0"/>
              </a:rPr>
              <a:t>”</a:t>
            </a:r>
            <a:r>
              <a:rPr lang="zh-CN" altLang="en-US" b="1" smtClean="0"/>
              <a:t>。</a:t>
            </a:r>
          </a:p>
          <a:p>
            <a:pPr eaLnBrk="1" hangingPunct="1">
              <a:buFontTx/>
              <a:buNone/>
            </a:pPr>
            <a:endParaRPr lang="zh-CN" altLang="en-US" b="1" smtClean="0"/>
          </a:p>
          <a:p>
            <a:pPr eaLnBrk="1" hangingPunct="1"/>
            <a:r>
              <a:rPr lang="zh-CN" altLang="en-US" b="1" smtClean="0">
                <a:solidFill>
                  <a:schemeClr val="tx1"/>
                </a:solidFill>
              </a:rPr>
              <a:t>李白曾登黄鹤楼想题诗纪念，但当他看到崔颢的</a:t>
            </a:r>
            <a:r>
              <a:rPr lang="en-US" altLang="zh-CN" b="1" smtClean="0">
                <a:solidFill>
                  <a:schemeClr val="tx1"/>
                </a:solidFill>
              </a:rPr>
              <a:t>《</a:t>
            </a:r>
            <a:r>
              <a:rPr lang="zh-CN" altLang="en-US" b="1" smtClean="0">
                <a:solidFill>
                  <a:schemeClr val="tx1"/>
                </a:solidFill>
              </a:rPr>
              <a:t>黄鹤楼</a:t>
            </a:r>
            <a:r>
              <a:rPr lang="en-US" altLang="zh-CN" b="1" smtClean="0">
                <a:solidFill>
                  <a:schemeClr val="tx1"/>
                </a:solidFill>
              </a:rPr>
              <a:t>》</a:t>
            </a:r>
            <a:r>
              <a:rPr lang="zh-CN" altLang="en-US" b="1" smtClean="0">
                <a:solidFill>
                  <a:schemeClr val="tx1"/>
                </a:solidFill>
              </a:rPr>
              <a:t>后，自认无法超越，就此收手。只在崔诗下面题了行字：</a:t>
            </a:r>
          </a:p>
          <a:p>
            <a:pPr eaLnBrk="1" hangingPunct="1"/>
            <a:r>
              <a:rPr lang="zh-CN" altLang="en-US" b="1" smtClean="0">
                <a:solidFill>
                  <a:srgbClr val="0000CC"/>
                </a:solidFill>
                <a:latin typeface="Arial" pitchFamily="34" charset="0"/>
              </a:rPr>
              <a:t>“</a:t>
            </a:r>
            <a:r>
              <a:rPr lang="zh-CN" altLang="en-US" b="1" smtClean="0">
                <a:solidFill>
                  <a:srgbClr val="0000CC"/>
                </a:solidFill>
              </a:rPr>
              <a:t>眼前有景道不得，崔颢题诗在上头。</a:t>
            </a:r>
            <a:r>
              <a:rPr lang="zh-CN" altLang="en-US" b="1" smtClean="0">
                <a:solidFill>
                  <a:srgbClr val="0000CC"/>
                </a:solidFill>
                <a:latin typeface="Arial" pitchFamily="34" charset="0"/>
              </a:rPr>
              <a:t>”</a:t>
            </a:r>
            <a:endParaRPr lang="zh-CN" altLang="en-US" smtClean="0">
              <a:solidFill>
                <a:schemeClr val="tx1"/>
              </a:solidFill>
            </a:endParaRPr>
          </a:p>
          <a:p>
            <a:pPr eaLnBrk="1" hangingPunct="1"/>
            <a:endParaRPr lang="en-US" altLang="zh-CN" smtClean="0">
              <a:solidFill>
                <a:schemeClr val="tx1"/>
              </a:solidFill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54E9A2-342A-4B11-96B3-13153280937F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框 6146"/>
          <p:cNvSpPr txBox="1">
            <a:spLocks noChangeArrowheads="1"/>
          </p:cNvSpPr>
          <p:nvPr/>
        </p:nvSpPr>
        <p:spPr bwMode="auto">
          <a:xfrm>
            <a:off x="4400550" y="642938"/>
            <a:ext cx="4724400" cy="580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事后，李白对崔</a:t>
            </a:r>
            <a:endParaRPr lang="en-US" altLang="zh-CN" sz="36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颢的这首诗念念不忘，</a:t>
            </a:r>
            <a:endParaRPr lang="en-US" altLang="zh-CN" sz="36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曾两次作诗模仿此诗的格调。如：在金陵凤凰台时写下了</a:t>
            </a:r>
            <a:r>
              <a:rPr lang="en-US" altLang="zh-CN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登金陵凤凰台</a:t>
            </a:r>
            <a:r>
              <a:rPr lang="en-US" altLang="zh-CN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》,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还有</a:t>
            </a:r>
            <a:r>
              <a:rPr lang="en-US" altLang="zh-CN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送孟浩然之广陵</a:t>
            </a:r>
            <a:r>
              <a:rPr lang="en-US" altLang="zh-CN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</a:p>
        </p:txBody>
      </p:sp>
      <p:pic>
        <p:nvPicPr>
          <p:cNvPr id="138243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4267200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244" name="灯片编号占位符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FCDC3B8A-8D27-4A50-908C-CC806D24F9E9}" type="slidenum">
              <a:rPr lang="en-US" altLang="zh-CN" smtClean="0"/>
              <a:pPr eaLnBrk="1" hangingPunct="1"/>
              <a:t>21</a:t>
            </a:fld>
            <a:endParaRPr lang="en-US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Text Box 6"/>
          <p:cNvSpPr txBox="1">
            <a:spLocks noChangeArrowheads="1"/>
          </p:cNvSpPr>
          <p:nvPr/>
        </p:nvSpPr>
        <p:spPr bwMode="auto">
          <a:xfrm>
            <a:off x="609600" y="0"/>
            <a:ext cx="1735138" cy="68580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A50021"/>
              </a:gs>
              <a:gs pos="100000">
                <a:srgbClr val="FF9900"/>
              </a:gs>
            </a:gsLst>
            <a:lin ang="0" scaled="1"/>
          </a:gradFill>
          <a:ln w="38100">
            <a:solidFill>
              <a:srgbClr val="A5002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zh-CN">
              <a:solidFill>
                <a:srgbClr val="FFFFFF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en-US" altLang="zh-CN">
              <a:solidFill>
                <a:srgbClr val="FFFFFF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en-US" altLang="zh-CN">
              <a:solidFill>
                <a:srgbClr val="FFFFFF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344738" y="0"/>
            <a:ext cx="679926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indent="-342900">
              <a:spcBef>
                <a:spcPts val="0"/>
              </a:spcBef>
              <a:defRPr/>
            </a:pPr>
            <a:r>
              <a:rPr lang="en-US" altLang="zh-CN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itchFamily="2" charset="-122"/>
              </a:rPr>
              <a:t>        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崔颢，汴州（开封）人氏</a:t>
            </a:r>
            <a:r>
              <a:rPr lang="en-US" altLang="zh-CN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（公元</a:t>
            </a:r>
            <a:r>
              <a:rPr lang="en-US" altLang="zh-CN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704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？</a:t>
            </a:r>
            <a:r>
              <a:rPr lang="en-US" altLang="zh-CN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—754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年）唐玄宗开元</a:t>
            </a:r>
            <a:r>
              <a:rPr lang="en-US" altLang="zh-CN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11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年（公元</a:t>
            </a:r>
            <a:r>
              <a:rPr lang="en-US" altLang="zh-CN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723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年）进士。</a:t>
            </a:r>
            <a:r>
              <a:rPr lang="zh-CN" altLang="en-US" sz="40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少年为诗，意浮艳，多陷轻薄；后来的边塞生活使他的诗风大变，风骨凛然，雄浑奔放。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他才思敏捷，长于写诗，系</a:t>
            </a:r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盛唐诗人</a:t>
            </a:r>
            <a:r>
              <a:rPr lang="en-US" altLang="zh-CN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,《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旧唐书</a:t>
            </a:r>
            <a:r>
              <a:rPr lang="en-US" altLang="zh-CN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·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文苑传</a:t>
            </a:r>
            <a:r>
              <a:rPr lang="en-US" altLang="zh-CN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把他和</a:t>
            </a:r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王昌龄、高适、孟浩然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并提</a:t>
            </a:r>
            <a:r>
              <a:rPr lang="en-US" altLang="zh-CN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但他宦海浮沉，终不得志。</a:t>
            </a:r>
            <a:r>
              <a:rPr lang="zh-CN" altLang="en-US" sz="400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有</a:t>
            </a:r>
            <a:r>
              <a:rPr lang="en-US" altLang="zh-CN" sz="400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400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崔颢集</a:t>
            </a:r>
            <a:r>
              <a:rPr lang="en-US" altLang="zh-CN" sz="400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400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。 </a:t>
            </a:r>
          </a:p>
        </p:txBody>
      </p:sp>
      <p:sp>
        <p:nvSpPr>
          <p:cNvPr id="139268" name="WordArt 5"/>
          <p:cNvSpPr>
            <a:spLocks noChangeArrowheads="1" noChangeShapeType="1" noTextEdit="1"/>
          </p:cNvSpPr>
          <p:nvPr/>
        </p:nvSpPr>
        <p:spPr bwMode="auto">
          <a:xfrm rot="5400000">
            <a:off x="-1547812" y="2924175"/>
            <a:ext cx="6119812" cy="1081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auto"/>
            <a:r>
              <a:rPr lang="zh-CN" altLang="en-US" sz="3600" kern="10">
                <a:gradFill rotWithShape="1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</a:gra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宋体"/>
                <a:ea typeface="宋体"/>
              </a:rPr>
              <a:t>作者简介</a:t>
            </a:r>
          </a:p>
        </p:txBody>
      </p:sp>
      <p:sp>
        <p:nvSpPr>
          <p:cNvPr id="139269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ECD21FCA-81A9-47FF-B5FF-BC3B7254A04B}" type="slidenum">
              <a:rPr lang="en-US" altLang="zh-CN" smtClean="0">
                <a:solidFill>
                  <a:srgbClr val="000000"/>
                </a:solidFill>
              </a:rPr>
              <a:pPr eaLnBrk="1" hangingPunct="1"/>
              <a:t>22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CC"/>
            </a:gs>
            <a:gs pos="50000">
              <a:srgbClr val="FFFFCC"/>
            </a:gs>
            <a:gs pos="100000">
              <a:srgbClr val="CCFFCC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0" y="609600"/>
            <a:ext cx="9144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>
                <a:solidFill>
                  <a:srgbClr val="A50021"/>
                </a:solidFill>
                <a:ea typeface="隶书" pitchFamily="49" charset="-122"/>
              </a:rPr>
              <a:t>    </a:t>
            </a:r>
            <a:r>
              <a:rPr lang="zh-CN" altLang="en-US" sz="3200" b="1">
                <a:solidFill>
                  <a:srgbClr val="A50021"/>
                </a:solidFill>
                <a:ea typeface="隶书" pitchFamily="49" charset="-122"/>
              </a:rPr>
              <a:t>仙人已经乘着黄鹤离去，只徒然留下一栋黄鹤楼在此地。</a:t>
            </a:r>
          </a:p>
        </p:txBody>
      </p:sp>
      <p:sp>
        <p:nvSpPr>
          <p:cNvPr id="140291" name="Rectangle 7"/>
          <p:cNvSpPr>
            <a:spLocks noChangeArrowheads="1"/>
          </p:cNvSpPr>
          <p:nvPr/>
        </p:nvSpPr>
        <p:spPr bwMode="auto">
          <a:xfrm>
            <a:off x="1600200" y="152400"/>
            <a:ext cx="67119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zh-CN" altLang="en-US" sz="3200" b="1">
                <a:solidFill>
                  <a:srgbClr val="000099"/>
                </a:solidFill>
                <a:latin typeface="宋体" pitchFamily="2" charset="-122"/>
              </a:rPr>
              <a:t>昔人已乘黄鹤去，此地空余黄鹤楼。</a:t>
            </a:r>
          </a:p>
        </p:txBody>
      </p:sp>
      <p:sp>
        <p:nvSpPr>
          <p:cNvPr id="140292" name="Rectangle 8"/>
          <p:cNvSpPr>
            <a:spLocks noChangeArrowheads="1"/>
          </p:cNvSpPr>
          <p:nvPr/>
        </p:nvSpPr>
        <p:spPr bwMode="auto">
          <a:xfrm>
            <a:off x="762000" y="1676400"/>
            <a:ext cx="8305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zh-CN" altLang="en-US" sz="3200" b="1">
                <a:solidFill>
                  <a:srgbClr val="000099"/>
                </a:solidFill>
                <a:latin typeface="宋体" pitchFamily="2" charset="-122"/>
              </a:rPr>
              <a:t>黄鹤一去不复返，白云千载空悠悠。</a:t>
            </a:r>
          </a:p>
        </p:txBody>
      </p:sp>
      <p:sp>
        <p:nvSpPr>
          <p:cNvPr id="140293" name="Rectangle 9"/>
          <p:cNvSpPr>
            <a:spLocks noChangeArrowheads="1"/>
          </p:cNvSpPr>
          <p:nvPr/>
        </p:nvSpPr>
        <p:spPr bwMode="auto">
          <a:xfrm>
            <a:off x="1066800" y="3306763"/>
            <a:ext cx="7696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zh-CN" altLang="en-US" sz="3200" b="1">
                <a:solidFill>
                  <a:srgbClr val="000099"/>
                </a:solidFill>
                <a:latin typeface="宋体" pitchFamily="2" charset="-122"/>
              </a:rPr>
              <a:t>晴川历历汉阳树，芳草萋萋鹦鹉洲。</a:t>
            </a:r>
          </a:p>
        </p:txBody>
      </p:sp>
      <p:sp>
        <p:nvSpPr>
          <p:cNvPr id="140294" name="Rectangle 10"/>
          <p:cNvSpPr>
            <a:spLocks noChangeArrowheads="1"/>
          </p:cNvSpPr>
          <p:nvPr/>
        </p:nvSpPr>
        <p:spPr bwMode="auto">
          <a:xfrm>
            <a:off x="914400" y="4845050"/>
            <a:ext cx="7848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zh-CN" altLang="en-US" sz="3200" b="1">
                <a:solidFill>
                  <a:srgbClr val="000099"/>
                </a:solidFill>
                <a:latin typeface="宋体" pitchFamily="2" charset="-122"/>
              </a:rPr>
              <a:t>日暮乡关何处是？烟波江上使人愁。</a:t>
            </a:r>
            <a:r>
              <a:rPr lang="zh-CN" altLang="en-US" sz="3600" b="1">
                <a:solidFill>
                  <a:srgbClr val="000099"/>
                </a:solidFill>
                <a:latin typeface="宋体" pitchFamily="2" charset="-122"/>
              </a:rPr>
              <a:t> </a:t>
            </a: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0" y="2133600"/>
            <a:ext cx="9144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>
                <a:solidFill>
                  <a:srgbClr val="A50021"/>
                </a:solidFill>
                <a:ea typeface="隶书" pitchFamily="49" charset="-122"/>
              </a:rPr>
              <a:t>    </a:t>
            </a:r>
            <a:r>
              <a:rPr lang="zh-CN" altLang="en-US" sz="3200" b="1">
                <a:solidFill>
                  <a:srgbClr val="A50021"/>
                </a:solidFill>
                <a:ea typeface="隶书" pitchFamily="49" charset="-122"/>
              </a:rPr>
              <a:t>黄鹤离去之后再也没有回来过，而白云千年以来依然飘浮在空中，不因黄鹤离去而有所改变。</a:t>
            </a:r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0" y="3733800"/>
            <a:ext cx="9144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>
                <a:solidFill>
                  <a:srgbClr val="A50021"/>
                </a:solidFill>
                <a:ea typeface="隶书" pitchFamily="49" charset="-122"/>
              </a:rPr>
              <a:t>    </a:t>
            </a:r>
            <a:r>
              <a:rPr lang="zh-CN" altLang="en-US" sz="3200" b="1">
                <a:solidFill>
                  <a:srgbClr val="A50021"/>
                </a:solidFill>
                <a:ea typeface="隶书" pitchFamily="49" charset="-122"/>
              </a:rPr>
              <a:t>晴天里，汉阳一带川旁的树木清晰可见，鹦鹉洲上也长满茂盛的芳草，</a:t>
            </a:r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0" y="5410200"/>
            <a:ext cx="9144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>
                <a:solidFill>
                  <a:srgbClr val="A50021"/>
                </a:solidFill>
                <a:ea typeface="隶书" pitchFamily="49" charset="-122"/>
              </a:rPr>
              <a:t>    </a:t>
            </a:r>
            <a:r>
              <a:rPr lang="zh-CN" altLang="en-US" sz="3200" b="1">
                <a:solidFill>
                  <a:srgbClr val="A50021"/>
                </a:solidFill>
                <a:ea typeface="隶书" pitchFamily="49" charset="-122"/>
              </a:rPr>
              <a:t>傍晚时分在暮色中望向远处，看不清故乡在何，远方江上苍茫的江波真使人发愁。 </a:t>
            </a:r>
          </a:p>
        </p:txBody>
      </p:sp>
      <p:sp>
        <p:nvSpPr>
          <p:cNvPr id="140298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059B6930-90B0-4132-B18F-B23B58FCD48A}" type="slidenum">
              <a:rPr lang="en-US" altLang="zh-CN" smtClean="0">
                <a:solidFill>
                  <a:srgbClr val="000000"/>
                </a:solidFill>
              </a:rPr>
              <a:pPr eaLnBrk="1" hangingPunct="1"/>
              <a:t>23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9227" grpId="0"/>
      <p:bldP spid="9228" grpId="0"/>
      <p:bldP spid="92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文本框 23554"/>
          <p:cNvSpPr txBox="1">
            <a:spLocks noChangeArrowheads="1"/>
          </p:cNvSpPr>
          <p:nvPr/>
        </p:nvSpPr>
        <p:spPr bwMode="auto">
          <a:xfrm>
            <a:off x="74613" y="0"/>
            <a:ext cx="89836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ea typeface="楷体_GB2312" pitchFamily="49" charset="-122"/>
              </a:rPr>
              <a:t>崔颢的</a:t>
            </a:r>
            <a:r>
              <a:rPr lang="en-US" altLang="zh-CN" sz="3600" b="1">
                <a:ea typeface="楷体_GB2312" pitchFamily="49" charset="-122"/>
              </a:rPr>
              <a:t>《</a:t>
            </a:r>
            <a:r>
              <a:rPr lang="zh-CN" altLang="en-US" sz="3600" b="1">
                <a:ea typeface="楷体_GB2312" pitchFamily="49" charset="-122"/>
              </a:rPr>
              <a:t>黄鹤楼</a:t>
            </a:r>
            <a:r>
              <a:rPr lang="en-US" altLang="zh-CN" sz="3600" b="1">
                <a:ea typeface="楷体_GB2312" pitchFamily="49" charset="-122"/>
              </a:rPr>
              <a:t>》</a:t>
            </a:r>
            <a:r>
              <a:rPr lang="zh-CN" altLang="en-US" sz="3600" b="1">
                <a:ea typeface="楷体_GB2312" pitchFamily="49" charset="-122"/>
              </a:rPr>
              <a:t>究竟写得好在哪里？</a:t>
            </a:r>
            <a:r>
              <a:rPr lang="en-US" altLang="zh-CN" sz="3600" b="1">
                <a:ea typeface="楷体_GB2312" pitchFamily="49" charset="-122"/>
              </a:rPr>
              <a:t>——</a:t>
            </a:r>
          </a:p>
        </p:txBody>
      </p:sp>
      <p:sp>
        <p:nvSpPr>
          <p:cNvPr id="23556" name="矩形 23555"/>
          <p:cNvSpPr>
            <a:spLocks noChangeArrowheads="1"/>
          </p:cNvSpPr>
          <p:nvPr/>
        </p:nvSpPr>
        <p:spPr bwMode="auto">
          <a:xfrm>
            <a:off x="0" y="1300163"/>
            <a:ext cx="905827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诗的</a:t>
            </a:r>
            <a:r>
              <a:rPr lang="zh-CN" altLang="en-US" sz="36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前四句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从</a:t>
            </a:r>
            <a:r>
              <a:rPr lang="zh-CN" altLang="en-US" sz="36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神话传说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写起，是诗人</a:t>
            </a:r>
            <a:r>
              <a:rPr lang="zh-CN" altLang="en-US" sz="36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登楼向上远望后的联想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，是对岁月不再、世事茫茫的</a:t>
            </a:r>
            <a:r>
              <a:rPr lang="zh-CN" altLang="en-US" sz="36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感慨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。是</a:t>
            </a:r>
            <a:r>
              <a:rPr lang="zh-CN" altLang="en-US" sz="36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虚景、写意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。        </a:t>
            </a:r>
            <a:endParaRPr lang="zh-CN" altLang="en-US" sz="3600" dirty="0"/>
          </a:p>
        </p:txBody>
      </p:sp>
      <p:sp>
        <p:nvSpPr>
          <p:cNvPr id="23557" name="矩形 23556"/>
          <p:cNvSpPr>
            <a:spLocks noChangeArrowheads="1"/>
          </p:cNvSpPr>
          <p:nvPr/>
        </p:nvSpPr>
        <p:spPr bwMode="auto">
          <a:xfrm>
            <a:off x="0" y="2971800"/>
            <a:ext cx="9144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sz="36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接着的两句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诗人在楼上</a:t>
            </a:r>
            <a:r>
              <a:rPr lang="zh-CN" altLang="en-US" sz="36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向下眺望</a:t>
            </a:r>
            <a:r>
              <a:rPr lang="zh-CN" altLang="en-US" sz="3600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，见到</a:t>
            </a:r>
            <a:r>
              <a:rPr lang="zh-CN" altLang="en-US" sz="36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隔江一派大好景色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：晴朗的江面，汉阳地区的绿树分明可数，鹦鹉洲上的青草，生长得十分茂盛。是</a:t>
            </a:r>
            <a:r>
              <a:rPr lang="zh-CN" altLang="en-US" sz="36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实景、摹象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。</a:t>
            </a:r>
            <a:r>
              <a:rPr lang="zh-CN" altLang="en-US" sz="3600" dirty="0"/>
              <a:t>        </a:t>
            </a:r>
          </a:p>
        </p:txBody>
      </p:sp>
      <p:sp>
        <p:nvSpPr>
          <p:cNvPr id="23558" name="矩形 23557"/>
          <p:cNvSpPr/>
          <p:nvPr/>
        </p:nvSpPr>
        <p:spPr>
          <a:xfrm>
            <a:off x="55563" y="5103813"/>
            <a:ext cx="9144000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noProof="1">
                <a:solidFill>
                  <a:srgbClr val="FF0066"/>
                </a:solidFill>
                <a:ea typeface="华文新魏" panose="02010800040101010101" pitchFamily="2" charset="-122"/>
                <a:sym typeface="+mn-ea"/>
              </a:rPr>
              <a:t>       </a:t>
            </a:r>
            <a:r>
              <a:rPr lang="zh-CN" altLang="en-US" sz="3600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新魏" panose="02010800040101010101" pitchFamily="2" charset="-122"/>
                <a:sym typeface="+mn-ea"/>
              </a:rPr>
              <a:t>末两句</a:t>
            </a:r>
            <a:r>
              <a:rPr lang="zh-CN" altLang="en-US" sz="3600" noProof="1">
                <a:ea typeface="华文新魏" panose="02010800040101010101" pitchFamily="2" charset="-122"/>
                <a:sym typeface="+mn-ea"/>
              </a:rPr>
              <a:t>诗人在日暮时分，不禁</a:t>
            </a:r>
            <a:r>
              <a:rPr lang="zh-CN" altLang="en-US" sz="3600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新魏" panose="02010800040101010101" pitchFamily="2" charset="-122"/>
                <a:sym typeface="+mn-ea"/>
              </a:rPr>
              <a:t>想起</a:t>
            </a:r>
            <a:r>
              <a:rPr lang="zh-CN" altLang="en-US" sz="3600" noProof="1">
                <a:ea typeface="华文新魏" panose="02010800040101010101" pitchFamily="2" charset="-122"/>
                <a:sym typeface="+mn-ea"/>
              </a:rPr>
              <a:t>了遥遥不知何处的</a:t>
            </a:r>
            <a:r>
              <a:rPr lang="zh-CN" altLang="en-US" sz="3600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新魏" panose="02010800040101010101" pitchFamily="2" charset="-122"/>
                <a:sym typeface="+mn-ea"/>
              </a:rPr>
              <a:t>故乡</a:t>
            </a:r>
            <a:r>
              <a:rPr lang="zh-CN" altLang="en-US" sz="3600" noProof="1">
                <a:ea typeface="华文新魏" panose="02010800040101010101" pitchFamily="2" charset="-122"/>
                <a:sym typeface="+mn-ea"/>
              </a:rPr>
              <a:t>，顿生出</a:t>
            </a:r>
            <a:r>
              <a:rPr lang="zh-CN" altLang="en-US" sz="3600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新魏" panose="02010800040101010101" pitchFamily="2" charset="-122"/>
                <a:sym typeface="+mn-ea"/>
              </a:rPr>
              <a:t>离愁别绪</a:t>
            </a:r>
            <a:r>
              <a:rPr lang="zh-CN" altLang="en-US" sz="3600" noProof="1">
                <a:ea typeface="华文新魏" panose="02010800040101010101" pitchFamily="2" charset="-122"/>
                <a:sym typeface="+mn-ea"/>
              </a:rPr>
              <a:t>。</a:t>
            </a:r>
            <a:r>
              <a:rPr lang="zh-CN" altLang="en-US" sz="3600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新魏" panose="02010800040101010101" pitchFamily="2" charset="-122"/>
                <a:sym typeface="+mn-ea"/>
              </a:rPr>
              <a:t>情景交融</a:t>
            </a:r>
            <a:r>
              <a:rPr lang="en-US" altLang="zh-CN" sz="3600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新魏" panose="02010800040101010101" pitchFamily="2" charset="-122"/>
                <a:sym typeface="+mn-ea"/>
              </a:rPr>
              <a:t>——</a:t>
            </a:r>
            <a:r>
              <a:rPr lang="zh-CN" altLang="en-US" sz="3600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新魏" panose="02010800040101010101" pitchFamily="2" charset="-122"/>
                <a:sym typeface="+mn-ea"/>
              </a:rPr>
              <a:t>景随情动，情由景生</a:t>
            </a:r>
            <a:r>
              <a:rPr lang="zh-CN" altLang="en-US" sz="3600" noProof="1">
                <a:ea typeface="华文新魏" panose="02010800040101010101" pitchFamily="2" charset="-122"/>
                <a:sym typeface="+mn-ea"/>
              </a:rPr>
              <a:t>。</a:t>
            </a:r>
          </a:p>
        </p:txBody>
      </p:sp>
      <p:sp>
        <p:nvSpPr>
          <p:cNvPr id="23559" name="矩形 23558"/>
          <p:cNvSpPr>
            <a:spLocks noChangeArrowheads="1"/>
          </p:cNvSpPr>
          <p:nvPr/>
        </p:nvSpPr>
        <p:spPr bwMode="auto">
          <a:xfrm>
            <a:off x="127000" y="679450"/>
            <a:ext cx="6962775" cy="64611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意中有象，虚实结合的意境美：</a:t>
            </a:r>
          </a:p>
        </p:txBody>
      </p:sp>
      <p:sp>
        <p:nvSpPr>
          <p:cNvPr id="141319" name="灯片编号占位符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EF988805-2D52-4DCE-8E87-C22C1CE97E15}" type="slidenum">
              <a:rPr lang="en-US" altLang="zh-CN" smtClean="0"/>
              <a:pPr eaLnBrk="1" hangingPunct="1"/>
              <a:t>24</a:t>
            </a:fld>
            <a:endParaRPr lang="en-US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  <p:bldP spid="23558" grpId="0"/>
      <p:bldP spid="2355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矩形 24579"/>
          <p:cNvSpPr>
            <a:spLocks noChangeArrowheads="1"/>
          </p:cNvSpPr>
          <p:nvPr/>
        </p:nvSpPr>
        <p:spPr bwMode="auto">
          <a:xfrm>
            <a:off x="914400" y="1657350"/>
            <a:ext cx="572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首联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写黄鹤楼本身，是</a:t>
            </a:r>
            <a:r>
              <a:rPr lang="zh-CN" altLang="en-US" sz="3600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近景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581" name="矩形 24580"/>
          <p:cNvSpPr>
            <a:spLocks noChangeArrowheads="1"/>
          </p:cNvSpPr>
          <p:nvPr/>
        </p:nvSpPr>
        <p:spPr bwMode="auto">
          <a:xfrm>
            <a:off x="30163" y="2530475"/>
            <a:ext cx="9097962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sz="3600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颔联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写仙人驾鹤而去的悠悠白云间 ，是</a:t>
            </a:r>
            <a:r>
              <a:rPr lang="zh-CN" altLang="en-US" sz="3600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远景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582" name="矩形 24581"/>
          <p:cNvSpPr/>
          <p:nvPr/>
        </p:nvSpPr>
        <p:spPr>
          <a:xfrm>
            <a:off x="30163" y="3749675"/>
            <a:ext cx="91821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noProof="1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anose="02010800040101010101" pitchFamily="2" charset="-122"/>
                <a:sym typeface="+mn-ea"/>
              </a:rPr>
              <a:t>       </a:t>
            </a:r>
            <a:r>
              <a:rPr lang="zh-CN" altLang="en-US" sz="3600" noProof="1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颈联</a:t>
            </a:r>
            <a:r>
              <a:rPr lang="zh-CN" altLang="en-US" sz="36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anose="02010800040101010101" pitchFamily="2" charset="-122"/>
                <a:sym typeface="+mn-ea"/>
              </a:rPr>
              <a:t>写晴空朗日下的黄鹤楼周边的自然美景，是</a:t>
            </a:r>
            <a:r>
              <a:rPr lang="zh-CN" altLang="en-US" sz="3600" noProof="1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日景</a:t>
            </a:r>
            <a:r>
              <a:rPr lang="zh-CN" altLang="en-US" sz="36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anose="02010800040101010101" pitchFamily="2" charset="-122"/>
                <a:sym typeface="+mn-ea"/>
              </a:rPr>
              <a:t>。</a:t>
            </a:r>
          </a:p>
        </p:txBody>
      </p:sp>
      <p:sp>
        <p:nvSpPr>
          <p:cNvPr id="24584" name="矩形 24583"/>
          <p:cNvSpPr/>
          <p:nvPr/>
        </p:nvSpPr>
        <p:spPr>
          <a:xfrm>
            <a:off x="7938" y="4935538"/>
            <a:ext cx="918051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noProof="1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anose="02010800040101010101" pitchFamily="2" charset="-122"/>
                <a:sym typeface="+mn-ea"/>
              </a:rPr>
              <a:t>       </a:t>
            </a:r>
            <a:r>
              <a:rPr lang="zh-CN" altLang="en-US" sz="3600" noProof="1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尾联</a:t>
            </a:r>
            <a:r>
              <a:rPr lang="zh-CN" altLang="en-US" sz="36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anose="02010800040101010101" pitchFamily="2" charset="-122"/>
                <a:sym typeface="+mn-ea"/>
              </a:rPr>
              <a:t>写夕阳西下之时渺茫的烟波牵连出的思乡之情，是</a:t>
            </a:r>
            <a:r>
              <a:rPr lang="zh-CN" altLang="en-US" sz="3600" noProof="1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晚景</a:t>
            </a:r>
            <a:r>
              <a:rPr lang="zh-CN" altLang="en-US" sz="36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anose="02010800040101010101" pitchFamily="2" charset="-122"/>
                <a:sym typeface="+mn-ea"/>
              </a:rPr>
              <a:t>。</a:t>
            </a:r>
          </a:p>
        </p:txBody>
      </p:sp>
      <p:sp>
        <p:nvSpPr>
          <p:cNvPr id="8" name="文本框 23554"/>
          <p:cNvSpPr txBox="1">
            <a:spLocks noChangeArrowheads="1"/>
          </p:cNvSpPr>
          <p:nvPr/>
        </p:nvSpPr>
        <p:spPr bwMode="auto">
          <a:xfrm>
            <a:off x="74613" y="0"/>
            <a:ext cx="89836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ea typeface="楷体_GB2312" pitchFamily="49" charset="-122"/>
              </a:rPr>
              <a:t>崔颢的</a:t>
            </a:r>
            <a:r>
              <a:rPr lang="en-US" altLang="zh-CN" sz="3600" b="1">
                <a:ea typeface="楷体_GB2312" pitchFamily="49" charset="-122"/>
              </a:rPr>
              <a:t>《</a:t>
            </a:r>
            <a:r>
              <a:rPr lang="zh-CN" altLang="en-US" sz="3600" b="1">
                <a:ea typeface="楷体_GB2312" pitchFamily="49" charset="-122"/>
              </a:rPr>
              <a:t>黄鹤楼</a:t>
            </a:r>
            <a:r>
              <a:rPr lang="en-US" altLang="zh-CN" sz="3600" b="1">
                <a:ea typeface="楷体_GB2312" pitchFamily="49" charset="-122"/>
              </a:rPr>
              <a:t>》</a:t>
            </a:r>
            <a:r>
              <a:rPr lang="zh-CN" altLang="en-US" sz="3600" b="1">
                <a:ea typeface="楷体_GB2312" pitchFamily="49" charset="-122"/>
              </a:rPr>
              <a:t>究竟写得好在哪里？</a:t>
            </a:r>
            <a:r>
              <a:rPr lang="en-US" altLang="zh-CN" sz="3600" b="1">
                <a:ea typeface="楷体_GB2312" pitchFamily="49" charset="-122"/>
              </a:rPr>
              <a:t>——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27000" y="679450"/>
            <a:ext cx="7042150" cy="64611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气象恢宏、色彩缤纷的绘画美：</a:t>
            </a:r>
          </a:p>
        </p:txBody>
      </p:sp>
      <p:sp>
        <p:nvSpPr>
          <p:cNvPr id="142344" name="灯片编号占位符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668E722E-B28E-456E-B55A-43B4F60763BC}" type="slidenum">
              <a:rPr lang="en-US" altLang="zh-CN" smtClean="0"/>
              <a:pPr eaLnBrk="1" hangingPunct="1"/>
              <a:t>25</a:t>
            </a:fld>
            <a:endParaRPr lang="en-US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  <p:bldP spid="24582" grpId="0"/>
      <p:bldP spid="24584" grpId="0"/>
      <p:bldP spid="8" grpId="0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 descr="20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52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63" name="标题 18433"/>
          <p:cNvSpPr>
            <a:spLocks noGrp="1" noChangeArrowheads="1"/>
          </p:cNvSpPr>
          <p:nvPr/>
        </p:nvSpPr>
        <p:spPr bwMode="auto">
          <a:xfrm>
            <a:off x="984250" y="601663"/>
            <a:ext cx="5867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400" b="1">
                <a:solidFill>
                  <a:srgbClr val="9966FF"/>
                </a:solidFill>
                <a:latin typeface="Calibri Light" pitchFamily="34" charset="0"/>
                <a:ea typeface="隶书" pitchFamily="49" charset="-122"/>
              </a:rPr>
              <a:t> </a:t>
            </a:r>
            <a:r>
              <a:rPr lang="zh-CN" altLang="en-US" sz="4000" b="1">
                <a:solidFill>
                  <a:srgbClr val="9966FF"/>
                </a:solidFill>
                <a:latin typeface="Calibri Light" pitchFamily="34" charset="0"/>
                <a:ea typeface="隶书" pitchFamily="49" charset="-122"/>
              </a:rPr>
              <a:t>黄鹤楼送孟浩然之广陵</a:t>
            </a:r>
          </a:p>
        </p:txBody>
      </p:sp>
      <p:sp>
        <p:nvSpPr>
          <p:cNvPr id="143364" name="文本占位符 18434"/>
          <p:cNvSpPr>
            <a:spLocks noGrp="1" noChangeArrowheads="1"/>
          </p:cNvSpPr>
          <p:nvPr/>
        </p:nvSpPr>
        <p:spPr bwMode="auto">
          <a:xfrm>
            <a:off x="1479550" y="1770063"/>
            <a:ext cx="487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Calibri" pitchFamily="34" charset="0"/>
              </a:rPr>
              <a:t>李白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48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故人西辞黄鹤楼</a:t>
            </a:r>
            <a:r>
              <a:rPr lang="en-US" altLang="zh-CN" sz="48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,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48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烟花三月下扬州。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48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孤帆远影碧空尽</a:t>
            </a:r>
            <a:r>
              <a:rPr lang="en-US" altLang="zh-CN" sz="48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,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48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唯见长江天际流。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4400">
              <a:solidFill>
                <a:srgbClr val="FF0066"/>
              </a:solidFill>
              <a:latin typeface="Calibri" pitchFamily="34" charset="0"/>
            </a:endParaRPr>
          </a:p>
        </p:txBody>
      </p:sp>
      <p:sp>
        <p:nvSpPr>
          <p:cNvPr id="143365" name="灯片编号占位符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403A7FF7-3160-4C8E-B427-D274D456B62D}" type="slidenum">
              <a:rPr lang="en-US" altLang="zh-CN" smtClean="0"/>
              <a:pPr eaLnBrk="1" hangingPunct="1"/>
              <a:t>26</a:t>
            </a:fld>
            <a:endParaRPr lang="en-US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图片 13313" descr="gu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1219200"/>
            <a:ext cx="8932863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文本框 13315"/>
          <p:cNvSpPr txBox="1">
            <a:spLocks noChangeArrowheads="1"/>
          </p:cNvSpPr>
          <p:nvPr/>
        </p:nvSpPr>
        <p:spPr bwMode="auto">
          <a:xfrm>
            <a:off x="1600200" y="3276600"/>
            <a:ext cx="7543800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ea typeface="黑体" pitchFamily="49" charset="-122"/>
              </a:rPr>
              <a:t>           </a:t>
            </a:r>
            <a:r>
              <a:rPr lang="en-US" altLang="zh-CN" sz="4000" b="1">
                <a:solidFill>
                  <a:srgbClr val="FF0066"/>
                </a:solidFill>
                <a:ea typeface="黑体" pitchFamily="49" charset="-122"/>
              </a:rPr>
              <a:t>《</a:t>
            </a:r>
            <a:r>
              <a:rPr lang="zh-CN" altLang="en-US" sz="4000" b="1">
                <a:solidFill>
                  <a:srgbClr val="FF0066"/>
                </a:solidFill>
                <a:ea typeface="黑体" pitchFamily="49" charset="-122"/>
              </a:rPr>
              <a:t>登金陵凤凰台</a:t>
            </a:r>
            <a:r>
              <a:rPr lang="en-US" altLang="zh-CN" sz="4000" b="1">
                <a:solidFill>
                  <a:srgbClr val="FF0066"/>
                </a:solidFill>
                <a:ea typeface="黑体" pitchFamily="49" charset="-122"/>
              </a:rPr>
              <a:t>》</a:t>
            </a:r>
          </a:p>
          <a:p>
            <a:pPr algn="ctr" eaLnBrk="1" hangingPunct="1"/>
            <a:r>
              <a:rPr lang="en-US" altLang="zh-CN" sz="3600" b="1">
                <a:solidFill>
                  <a:srgbClr val="FF0066"/>
                </a:solidFill>
                <a:ea typeface="黑体" pitchFamily="49" charset="-122"/>
              </a:rPr>
              <a:t>                                   </a:t>
            </a:r>
            <a:r>
              <a:rPr lang="zh-CN" altLang="en-US" sz="3600" b="1">
                <a:solidFill>
                  <a:srgbClr val="FF0066"/>
                </a:solidFill>
                <a:ea typeface="黑体" pitchFamily="49" charset="-122"/>
              </a:rPr>
              <a:t>李白</a:t>
            </a:r>
          </a:p>
          <a:p>
            <a:pPr algn="ctr" eaLnBrk="1" hangingPunct="1"/>
            <a:r>
              <a:rPr lang="zh-CN" altLang="en-US" sz="3600" b="1">
                <a:solidFill>
                  <a:srgbClr val="FF0066"/>
                </a:solidFill>
                <a:ea typeface="黑体" pitchFamily="49" charset="-122"/>
              </a:rPr>
              <a:t>凤凰台上凤凰游，凤去台空江自流。</a:t>
            </a:r>
          </a:p>
          <a:p>
            <a:pPr algn="ctr" eaLnBrk="1" hangingPunct="1"/>
            <a:r>
              <a:rPr lang="zh-CN" altLang="en-US" sz="3600" b="1">
                <a:solidFill>
                  <a:srgbClr val="FF0066"/>
                </a:solidFill>
                <a:ea typeface="黑体" pitchFamily="49" charset="-122"/>
              </a:rPr>
              <a:t>吴宫花草埋幽径，晋代衣冠成古丘。</a:t>
            </a:r>
          </a:p>
          <a:p>
            <a:pPr algn="ctr" eaLnBrk="1" hangingPunct="1"/>
            <a:r>
              <a:rPr lang="zh-CN" altLang="en-US" sz="3600" b="1">
                <a:solidFill>
                  <a:srgbClr val="FF0066"/>
                </a:solidFill>
                <a:ea typeface="黑体" pitchFamily="49" charset="-122"/>
              </a:rPr>
              <a:t>三山半落青山外，二水中分白鹭洲。总为浮云能蔽日，长安不见使人愁。</a:t>
            </a:r>
          </a:p>
        </p:txBody>
      </p:sp>
      <p:sp>
        <p:nvSpPr>
          <p:cNvPr id="144388" name="灯片编号占位符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DFFE833-E361-4EFF-BDED-FA535C79D5C3}" type="slidenum">
              <a:rPr lang="en-US" altLang="zh-CN" smtClean="0"/>
              <a:pPr eaLnBrk="1" hangingPunct="1"/>
              <a:t>27</a:t>
            </a:fld>
            <a:endParaRPr lang="en-US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内容占位符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7800" y="457200"/>
            <a:ext cx="7646988" cy="5791200"/>
          </a:xfrm>
        </p:spPr>
      </p:pic>
      <p:sp>
        <p:nvSpPr>
          <p:cNvPr id="145411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9553E8FA-52B4-4AE8-8A25-B7B6E13E1463}" type="slidenum">
              <a:rPr lang="zh-CN" altLang="zh-CN" smtClean="0">
                <a:solidFill>
                  <a:srgbClr val="000000"/>
                </a:solidFill>
              </a:rPr>
              <a:pPr eaLnBrk="1" hangingPunct="1"/>
              <a:t>28</a:t>
            </a:fld>
            <a:endParaRPr lang="zh-CN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2" descr="WW_SZ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435" name="Picture 3" descr="大漠4"/>
          <p:cNvPicPr>
            <a:picLocks noChangeAspect="1" noChangeArrowheads="1"/>
          </p:cNvPicPr>
          <p:nvPr/>
        </p:nvPicPr>
        <p:blipFill>
          <a:blip r:embed="rId3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9400"/>
            <a:ext cx="91440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6436" name="Text Box 4"/>
          <p:cNvSpPr txBox="1">
            <a:spLocks noChangeArrowheads="1"/>
          </p:cNvSpPr>
          <p:nvPr/>
        </p:nvSpPr>
        <p:spPr bwMode="auto">
          <a:xfrm>
            <a:off x="7812088" y="2827338"/>
            <a:ext cx="549275" cy="4030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kumimoji="1" lang="zh-CN" altLang="zh-CN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46437" name="Text Box 7"/>
          <p:cNvSpPr txBox="1">
            <a:spLocks noChangeArrowheads="1"/>
          </p:cNvSpPr>
          <p:nvPr/>
        </p:nvSpPr>
        <p:spPr bwMode="auto">
          <a:xfrm>
            <a:off x="5508625" y="3068638"/>
            <a:ext cx="733425" cy="329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zh-CN" sz="360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46438" name="Rectangle 13"/>
          <p:cNvSpPr>
            <a:spLocks noChangeArrowheads="1"/>
          </p:cNvSpPr>
          <p:nvPr/>
        </p:nvSpPr>
        <p:spPr bwMode="auto">
          <a:xfrm>
            <a:off x="2268538" y="3213100"/>
            <a:ext cx="3854450" cy="201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7200" b="1">
                <a:solidFill>
                  <a:srgbClr val="000000"/>
                </a:solidFill>
                <a:latin typeface="Times New Roman" pitchFamily="18" charset="0"/>
                <a:ea typeface="楷体" pitchFamily="49" charset="-122"/>
              </a:rPr>
              <a:t>使至塞上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00"/>
                </a:solidFill>
                <a:latin typeface="Times New Roman" pitchFamily="18" charset="0"/>
                <a:ea typeface="楷体" pitchFamily="49" charset="-122"/>
              </a:rPr>
              <a:t>                          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楷体" pitchFamily="49" charset="-122"/>
              </a:rPr>
              <a:t>王维</a:t>
            </a:r>
          </a:p>
        </p:txBody>
      </p:sp>
      <p:sp>
        <p:nvSpPr>
          <p:cNvPr id="146439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2C9B6C0B-3F0B-4207-9567-5324A0B2742D}" type="slidenum">
              <a:rPr lang="en-US" altLang="zh-CN" smtClean="0">
                <a:solidFill>
                  <a:srgbClr val="000000"/>
                </a:solidFill>
              </a:rPr>
              <a:pPr eaLnBrk="1" hangingPunct="1"/>
              <a:t>29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11793801524346196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9811" name="Text Box 3"/>
          <p:cNvSpPr txBox="1">
            <a:spLocks noChangeArrowheads="1"/>
          </p:cNvSpPr>
          <p:nvPr/>
        </p:nvSpPr>
        <p:spPr bwMode="auto">
          <a:xfrm>
            <a:off x="784225" y="908050"/>
            <a:ext cx="8175625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96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野  望</a:t>
            </a:r>
            <a:endParaRPr lang="zh-CN" altLang="en-US" sz="4400" b="1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4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王 绩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F29F95-DED8-4525-81C4-49390FFBA218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360363" y="1443038"/>
            <a:ext cx="8532812" cy="43624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2800" b="1" dirty="0">
                <a:solidFill>
                  <a:srgbClr val="33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itchFamily="49" charset="-122"/>
                <a:ea typeface="仿宋_GB2312" pitchFamily="49" charset="-122"/>
              </a:rPr>
              <a:t>    </a:t>
            </a:r>
            <a:r>
              <a:rPr kumimoji="1"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itchFamily="49" charset="-122"/>
                <a:ea typeface="仿宋_GB2312" pitchFamily="49" charset="-122"/>
              </a:rPr>
              <a:t>王维是个多才多艺并有较高艺术修养的作家，他能诗能画，精通音乐，首创破墨山水画，成一派之宗。受音乐、书法、绘画的影响，他的诗独具特色，无论是政治诗还是边塞诗和山水诗，都达到较高的艺术成就。</a:t>
            </a:r>
            <a:r>
              <a:rPr kumimoji="1" lang="zh-CN" alt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itchFamily="49" charset="-122"/>
                <a:ea typeface="仿宋_GB2312" pitchFamily="49" charset="-122"/>
              </a:rPr>
              <a:t>他的诗歌呈现丰富多彩的艺术特色，具有词句秀冶，意境清新，格调高雅，音韵婉转，情景交融的特点。</a:t>
            </a:r>
            <a:r>
              <a:rPr kumimoji="1"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itchFamily="49" charset="-122"/>
                <a:ea typeface="仿宋_GB2312" pitchFamily="49" charset="-122"/>
              </a:rPr>
              <a:t>尤其是避世隐居时的诗歌，多以山水田园景色寄托孤寂闲适的情怀。这一类诗以感受敏锐，体物细微，对后世影响深远。宋朝苏轼曾称赞说：</a:t>
            </a:r>
            <a:r>
              <a:rPr kumimoji="1"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仿宋_GB2312" pitchFamily="49" charset="-122"/>
              </a:rPr>
              <a:t>“</a:t>
            </a:r>
            <a:r>
              <a:rPr kumimoji="1"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itchFamily="49" charset="-122"/>
                <a:ea typeface="仿宋_GB2312" pitchFamily="49" charset="-122"/>
              </a:rPr>
              <a:t>味摩诘之诗，诗中有画；观摩诘之画，画中有诗。</a:t>
            </a:r>
            <a:r>
              <a:rPr kumimoji="1"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仿宋_GB2312" pitchFamily="49" charset="-122"/>
              </a:rPr>
              <a:t>”</a:t>
            </a:r>
            <a:r>
              <a:rPr kumimoji="1"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itchFamily="49" charset="-122"/>
                <a:ea typeface="仿宋_GB2312" pitchFamily="49" charset="-122"/>
              </a:rPr>
              <a:t> </a:t>
            </a:r>
          </a:p>
        </p:txBody>
      </p:sp>
      <p:sp>
        <p:nvSpPr>
          <p:cNvPr id="147459" name="WordArt 3"/>
          <p:cNvSpPr>
            <a:spLocks noChangeArrowheads="1" noChangeShapeType="1" noTextEdit="1"/>
          </p:cNvSpPr>
          <p:nvPr/>
        </p:nvSpPr>
        <p:spPr bwMode="auto">
          <a:xfrm>
            <a:off x="2771775" y="477838"/>
            <a:ext cx="3276600" cy="6477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隶书"/>
                <a:ea typeface="隶书"/>
              </a:rPr>
              <a:t>作者简介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4C3D2C-3E1F-4B6B-9C7B-53FEAAB74F94}" type="slidenum">
              <a:rPr lang="en-US" altLang="zh-CN" smtClean="0"/>
              <a:pPr>
                <a:defRPr/>
              </a:pPr>
              <a:t>30</a:t>
            </a:fld>
            <a:endParaRPr lang="en-US" altLang="zh-CN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4313" y="2357438"/>
            <a:ext cx="7429500" cy="3643312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zh-CN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      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开元二十五年（</a:t>
            </a:r>
            <a:r>
              <a:rPr lang="en-US" altLang="zh-CN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737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）河西节度副大使崔希逸战胜吐蕃，唐玄宗命王维以监察御史的身份出塞宣慰，察访军情。这实际是将王维排挤出朝廷。这首诗作于赴边途中。</a:t>
            </a:r>
          </a:p>
        </p:txBody>
      </p:sp>
      <p:sp>
        <p:nvSpPr>
          <p:cNvPr id="35843" name="Oval 3"/>
          <p:cNvSpPr>
            <a:spLocks noChangeArrowheads="1"/>
          </p:cNvSpPr>
          <p:nvPr/>
        </p:nvSpPr>
        <p:spPr bwMode="auto">
          <a:xfrm>
            <a:off x="1714500" y="857250"/>
            <a:ext cx="4800600" cy="1066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kumimoji="1" lang="zh-CN" altLang="en-US" sz="5400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背  景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4E991C-B36C-4370-87DB-2DE829A46BE6}" type="slidenum">
              <a:rPr lang="en-US" altLang="zh-CN" smtClean="0"/>
              <a:pPr>
                <a:defRPr/>
              </a:pPr>
              <a:t>31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9" descr="JD-SCZL"/>
          <p:cNvPicPr>
            <a:picLocks noChangeAspect="1" noChangeArrowheads="1"/>
          </p:cNvPicPr>
          <p:nvPr/>
        </p:nvPicPr>
        <p:blipFill>
          <a:blip r:embed="rId2">
            <a:lum bright="60000" contrast="-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26988"/>
            <a:ext cx="9180513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9507" name="文本框 10241"/>
          <p:cNvSpPr txBox="1">
            <a:spLocks noChangeArrowheads="1"/>
          </p:cNvSpPr>
          <p:nvPr/>
        </p:nvSpPr>
        <p:spPr bwMode="auto">
          <a:xfrm>
            <a:off x="1703388" y="1533525"/>
            <a:ext cx="563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zh-CN">
              <a:latin typeface="Times New Roman" pitchFamily="18" charset="0"/>
            </a:endParaRPr>
          </a:p>
        </p:txBody>
      </p:sp>
      <p:sp>
        <p:nvSpPr>
          <p:cNvPr id="10244" name="矩形 10243"/>
          <p:cNvSpPr>
            <a:spLocks noChangeArrowheads="1"/>
          </p:cNvSpPr>
          <p:nvPr/>
        </p:nvSpPr>
        <p:spPr bwMode="auto">
          <a:xfrm>
            <a:off x="304800" y="3209925"/>
            <a:ext cx="8839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我奉命慰问战士轻车奔赴遥远的边关，</a:t>
            </a:r>
          </a:p>
          <a:p>
            <a:pPr algn="ctr">
              <a:defRPr/>
            </a:pP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以典属国的身份长途跋涉路过居延。</a:t>
            </a:r>
            <a:endParaRPr lang="zh-CN" altLang="en-US" sz="36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9509" name="文本框 10244"/>
          <p:cNvSpPr txBox="1">
            <a:spLocks noChangeArrowheads="1"/>
          </p:cNvSpPr>
          <p:nvPr/>
        </p:nvSpPr>
        <p:spPr bwMode="auto">
          <a:xfrm>
            <a:off x="2197100" y="1552575"/>
            <a:ext cx="3960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zh-CN">
              <a:latin typeface="Times New Roman" pitchFamily="18" charset="0"/>
            </a:endParaRPr>
          </a:p>
        </p:txBody>
      </p:sp>
      <p:sp>
        <p:nvSpPr>
          <p:cNvPr id="149510" name="文本框 10246"/>
          <p:cNvSpPr txBox="1">
            <a:spLocks noChangeArrowheads="1"/>
          </p:cNvSpPr>
          <p:nvPr/>
        </p:nvSpPr>
        <p:spPr bwMode="auto">
          <a:xfrm>
            <a:off x="1838325" y="5297488"/>
            <a:ext cx="5688013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endParaRPr lang="en-US" altLang="zh-CN" b="1"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endParaRPr lang="en-US" altLang="zh-CN">
              <a:latin typeface="Times New Roman" pitchFamily="18" charset="0"/>
            </a:endParaRPr>
          </a:p>
        </p:txBody>
      </p:sp>
      <p:sp>
        <p:nvSpPr>
          <p:cNvPr id="10248" name="文本框 10247"/>
          <p:cNvSpPr txBox="1">
            <a:spLocks noChangeArrowheads="1"/>
          </p:cNvSpPr>
          <p:nvPr/>
        </p:nvSpPr>
        <p:spPr bwMode="auto">
          <a:xfrm>
            <a:off x="0" y="381000"/>
            <a:ext cx="76517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4000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首联叙事</a:t>
            </a:r>
            <a:r>
              <a:rPr lang="en-US" altLang="zh-CN" sz="4000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————</a:t>
            </a:r>
            <a:r>
              <a:rPr lang="zh-CN" altLang="en-US" sz="4000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出使边塞</a:t>
            </a:r>
          </a:p>
        </p:txBody>
      </p:sp>
      <p:sp>
        <p:nvSpPr>
          <p:cNvPr id="10249" name="文本框 10248"/>
          <p:cNvSpPr txBox="1">
            <a:spLocks noChangeArrowheads="1"/>
          </p:cNvSpPr>
          <p:nvPr/>
        </p:nvSpPr>
        <p:spPr bwMode="auto">
          <a:xfrm>
            <a:off x="636588" y="4973638"/>
            <a:ext cx="77724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开头交代了出使的目的和经过的地点。</a:t>
            </a:r>
          </a:p>
        </p:txBody>
      </p:sp>
      <p:pic>
        <p:nvPicPr>
          <p:cNvPr id="149513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58975"/>
            <a:ext cx="792480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9514" name="灯片编号占位符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1986EFBA-5518-4248-A74E-A76D484478BC}" type="slidenum">
              <a:rPr lang="en-US" altLang="zh-CN" smtClean="0"/>
              <a:pPr eaLnBrk="1" hangingPunct="1"/>
              <a:t>32</a:t>
            </a:fld>
            <a:endParaRPr lang="en-US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8" grpId="0"/>
      <p:bldP spid="1024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9050"/>
            <a:ext cx="91821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3284103" algn="bl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2292" name="文本框 12291"/>
          <p:cNvSpPr txBox="1">
            <a:spLocks noChangeArrowheads="1"/>
          </p:cNvSpPr>
          <p:nvPr/>
        </p:nvSpPr>
        <p:spPr bwMode="auto">
          <a:xfrm>
            <a:off x="381000" y="4291013"/>
            <a:ext cx="86106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诗人以“蓬”“雁”自比，说自已像随风而去的蓬草一样出临“汉塞”，古诗中多用飞蓬比喻漂流在外的游子，这里却是比喻一个负有朝延使命的大臣，正是暗写诗人内心的激愤和抑郁。</a:t>
            </a:r>
          </a:p>
        </p:txBody>
      </p:sp>
      <p:sp>
        <p:nvSpPr>
          <p:cNvPr id="12293" name="文本框 12292"/>
          <p:cNvSpPr txBox="1"/>
          <p:nvPr/>
        </p:nvSpPr>
        <p:spPr>
          <a:xfrm>
            <a:off x="508000" y="3138488"/>
            <a:ext cx="8610600" cy="12001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noProof="1">
                <a:solidFill>
                  <a:srgbClr val="0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sym typeface="+mn-ea"/>
              </a:rPr>
              <a:t>我如蓬草随风万里飘出汉家的要塞，</a:t>
            </a:r>
          </a:p>
          <a:p>
            <a:pPr>
              <a:defRPr/>
            </a:pPr>
            <a:r>
              <a:rPr lang="zh-CN" altLang="en-US" sz="3600" noProof="1">
                <a:solidFill>
                  <a:srgbClr val="0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sym typeface="+mn-ea"/>
              </a:rPr>
              <a:t>又似回归的大雁飞入北国的蓝天。</a:t>
            </a:r>
          </a:p>
        </p:txBody>
      </p:sp>
      <p:sp>
        <p:nvSpPr>
          <p:cNvPr id="150533" name="文本框 12293"/>
          <p:cNvSpPr txBox="1">
            <a:spLocks noChangeArrowheads="1"/>
          </p:cNvSpPr>
          <p:nvPr/>
        </p:nvSpPr>
        <p:spPr bwMode="auto">
          <a:xfrm>
            <a:off x="901700" y="933450"/>
            <a:ext cx="3024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>
              <a:latin typeface="Times New Roman" pitchFamily="18" charset="0"/>
            </a:endParaRPr>
          </a:p>
        </p:txBody>
      </p:sp>
      <p:sp>
        <p:nvSpPr>
          <p:cNvPr id="12295" name="文本框 12294"/>
          <p:cNvSpPr txBox="1">
            <a:spLocks noChangeArrowheads="1"/>
          </p:cNvSpPr>
          <p:nvPr/>
        </p:nvSpPr>
        <p:spPr bwMode="auto">
          <a:xfrm>
            <a:off x="76200" y="333375"/>
            <a:ext cx="7467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6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颔联抒情</a:t>
            </a:r>
            <a:r>
              <a:rPr lang="en-US" altLang="zh-CN" sz="36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———</a:t>
            </a:r>
            <a:r>
              <a:rPr lang="zh-CN" altLang="en-US" sz="36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内心抑郁</a:t>
            </a:r>
          </a:p>
        </p:txBody>
      </p:sp>
      <p:sp>
        <p:nvSpPr>
          <p:cNvPr id="12296" name="文本框 12295"/>
          <p:cNvSpPr txBox="1">
            <a:spLocks noChangeArrowheads="1"/>
          </p:cNvSpPr>
          <p:nvPr/>
        </p:nvSpPr>
        <p:spPr bwMode="auto">
          <a:xfrm>
            <a:off x="1909763" y="6172200"/>
            <a:ext cx="5473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点出出使的季节</a:t>
            </a:r>
            <a:r>
              <a:rPr lang="en-US" altLang="zh-CN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秋天。</a:t>
            </a:r>
          </a:p>
        </p:txBody>
      </p:sp>
      <p:sp>
        <p:nvSpPr>
          <p:cNvPr id="12298" name="文本框 12297"/>
          <p:cNvSpPr txBox="1">
            <a:spLocks noChangeArrowheads="1"/>
          </p:cNvSpPr>
          <p:nvPr/>
        </p:nvSpPr>
        <p:spPr bwMode="auto">
          <a:xfrm>
            <a:off x="3206750" y="1482725"/>
            <a:ext cx="5435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（即景设喻，借景抒情）</a:t>
            </a:r>
          </a:p>
        </p:txBody>
      </p:sp>
      <p:pic>
        <p:nvPicPr>
          <p:cNvPr id="150537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2109788"/>
            <a:ext cx="6761163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0538" name="灯片编号占位符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7183493C-4D27-438F-B6D5-05C4E3566B2F}" type="slidenum">
              <a:rPr lang="en-US" altLang="zh-CN" smtClean="0"/>
              <a:pPr eaLnBrk="1" hangingPunct="1"/>
              <a:t>33</a:t>
            </a:fld>
            <a:endParaRPr lang="en-US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5" grpId="0"/>
      <p:bldP spid="12296" grpId="0"/>
      <p:bldP spid="1229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9" descr="JD-SCZL"/>
          <p:cNvPicPr>
            <a:picLocks noChangeAspect="1" noChangeArrowheads="1"/>
          </p:cNvPicPr>
          <p:nvPr/>
        </p:nvPicPr>
        <p:blipFill>
          <a:blip r:embed="rId2">
            <a:lum bright="60000" contrast="-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26988"/>
            <a:ext cx="9180513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1555" name="矩形 13314"/>
          <p:cNvSpPr>
            <a:spLocks noChangeArrowheads="1"/>
          </p:cNvSpPr>
          <p:nvPr/>
        </p:nvSpPr>
        <p:spPr bwMode="auto">
          <a:xfrm>
            <a:off x="1044575" y="5946775"/>
            <a:ext cx="7315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      </a:t>
            </a:r>
            <a:endParaRPr lang="en-US" altLang="zh-CN"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3316" name="文本框 13315"/>
          <p:cNvSpPr txBox="1">
            <a:spLocks noChangeArrowheads="1"/>
          </p:cNvSpPr>
          <p:nvPr/>
        </p:nvSpPr>
        <p:spPr bwMode="auto">
          <a:xfrm>
            <a:off x="22225" y="1295400"/>
            <a:ext cx="89693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浩瀚的沙漠上（烽火台）一股狼烟升起又高又直，滔滔的黄河边远望一轮落日大而浑圆。</a:t>
            </a:r>
          </a:p>
        </p:txBody>
      </p:sp>
      <p:sp>
        <p:nvSpPr>
          <p:cNvPr id="13317" name="文本框 13316"/>
          <p:cNvSpPr txBox="1">
            <a:spLocks noChangeArrowheads="1"/>
          </p:cNvSpPr>
          <p:nvPr/>
        </p:nvSpPr>
        <p:spPr bwMode="auto">
          <a:xfrm>
            <a:off x="-152400" y="5064125"/>
            <a:ext cx="9296400" cy="9540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勾勒出一幅极其雄浑、阔大、壮美的大漠中黄昏落日图，表现了诗人开阔的胸襟。</a:t>
            </a:r>
          </a:p>
        </p:txBody>
      </p:sp>
      <p:sp>
        <p:nvSpPr>
          <p:cNvPr id="13318" name="文本框 13317"/>
          <p:cNvSpPr txBox="1">
            <a:spLocks noChangeArrowheads="1"/>
          </p:cNvSpPr>
          <p:nvPr/>
        </p:nvSpPr>
        <p:spPr bwMode="auto">
          <a:xfrm>
            <a:off x="-36513" y="5886450"/>
            <a:ext cx="9180513" cy="9540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      </a:t>
            </a:r>
            <a:r>
              <a:rPr lang="zh-CN" alt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从侧面烘托了守边将土凄凉艰苦的生活环境，借以反映了他们不畏艰苦，积极保卫边疆的爱国主义精神。</a:t>
            </a:r>
          </a:p>
        </p:txBody>
      </p:sp>
      <p:sp>
        <p:nvSpPr>
          <p:cNvPr id="13319" name="文本框 13318"/>
          <p:cNvSpPr txBox="1">
            <a:spLocks noChangeArrowheads="1"/>
          </p:cNvSpPr>
          <p:nvPr/>
        </p:nvSpPr>
        <p:spPr bwMode="auto">
          <a:xfrm>
            <a:off x="-20638" y="2514600"/>
            <a:ext cx="9239251" cy="25542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“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大</a:t>
            </a: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写诗人开阔的胸襟。沙漠浩瀚无边。</a:t>
            </a:r>
          </a:p>
          <a:p>
            <a:pPr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“孤”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边塞荒凉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烽火台燃起的浓烟格外醒目而单调。</a:t>
            </a:r>
          </a:p>
          <a:p>
            <a:pPr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“长”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写出了诗人对横贯沙漠的黄河的真实感觉。</a:t>
            </a:r>
          </a:p>
          <a:p>
            <a:pPr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“圆”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大漠观落日的特殊感受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亲切温暖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微带苍茫。</a:t>
            </a:r>
          </a:p>
        </p:txBody>
      </p:sp>
      <p:sp>
        <p:nvSpPr>
          <p:cNvPr id="13321" name="文本框 13320"/>
          <p:cNvSpPr txBox="1">
            <a:spLocks noChangeArrowheads="1"/>
          </p:cNvSpPr>
          <p:nvPr/>
        </p:nvSpPr>
        <p:spPr bwMode="auto">
          <a:xfrm>
            <a:off x="1274763" y="76200"/>
            <a:ext cx="51847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6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颈联绘景</a:t>
            </a:r>
            <a:r>
              <a:rPr lang="en-US" altLang="zh-CN" sz="36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——</a:t>
            </a:r>
            <a:r>
              <a:rPr lang="en-US" altLang="zh-CN" sz="3600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6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塞外风光</a:t>
            </a:r>
          </a:p>
        </p:txBody>
      </p:sp>
      <p:pic>
        <p:nvPicPr>
          <p:cNvPr id="151561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663" y="568325"/>
            <a:ext cx="6753225" cy="112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1562" name="灯片编号占位符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1953489A-C347-4A0D-AAC2-9973CAA5CB05}" type="slidenum">
              <a:rPr lang="en-US" altLang="zh-CN" smtClean="0"/>
              <a:pPr eaLnBrk="1" hangingPunct="1"/>
              <a:t>34</a:t>
            </a:fld>
            <a:endParaRPr lang="en-US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755650" y="765175"/>
            <a:ext cx="7129463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华文新魏" pitchFamily="2" charset="-122"/>
              </a:rPr>
              <a:t>《</a:t>
            </a:r>
            <a:r>
              <a:rPr lang="zh-CN" altLang="en-US" sz="28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华文新魏" pitchFamily="2" charset="-122"/>
              </a:rPr>
              <a:t>红楼梦</a:t>
            </a:r>
            <a:r>
              <a:rPr lang="en-US" altLang="zh-CN" sz="28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华文新魏" pitchFamily="2" charset="-122"/>
              </a:rPr>
              <a:t>》</a:t>
            </a:r>
            <a:r>
              <a:rPr lang="zh-CN" altLang="en-US" sz="28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华文新魏" pitchFamily="2" charset="-122"/>
              </a:rPr>
              <a:t>第四十八回，对于“大漠孤烟直，长河落日圆”，香菱说：“这‘直’字似无理，‘圆’字似太俗。合上书一想，倒像是见了这景的。若说再找两个换这两个，竟再找不出两个字来。”你认为香菱对这两句诗的体味有没有道理，为什么？</a:t>
            </a:r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755650" y="3573463"/>
            <a:ext cx="748823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0000"/>
                </a:solidFill>
                <a:ea typeface="华文新魏" pitchFamily="2" charset="-122"/>
              </a:rPr>
              <a:t>有道理。香菱虽没能说清楚这两个字到底好在哪里，但是凭直觉感到它们描写孤烟与落日非常形象，不可替代。</a:t>
            </a:r>
          </a:p>
          <a:p>
            <a:pPr eaLnBrk="1" hangingPunct="1">
              <a:spcBef>
                <a:spcPct val="50000"/>
              </a:spcBef>
            </a:pPr>
            <a:endParaRPr lang="en-US" altLang="zh-CN" sz="3200">
              <a:solidFill>
                <a:srgbClr val="FF0000"/>
              </a:solidFill>
              <a:ea typeface="华文新魏" pitchFamily="2" charset="-122"/>
            </a:endParaRPr>
          </a:p>
        </p:txBody>
      </p:sp>
      <p:pic>
        <p:nvPicPr>
          <p:cNvPr id="152580" name="Picture 3" descr="D:\My Documents\图片收藏09\49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625" y="6215063"/>
            <a:ext cx="46672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9F3BCE-DA9E-49E9-A17C-4E1AABF4CAEE}" type="slidenum">
              <a:rPr lang="en-US" altLang="zh-CN" smtClean="0"/>
              <a:pPr>
                <a:defRPr/>
              </a:pPr>
              <a:t>35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Text Box 3"/>
          <p:cNvSpPr txBox="1">
            <a:spLocks noChangeArrowheads="1"/>
          </p:cNvSpPr>
          <p:nvPr/>
        </p:nvSpPr>
        <p:spPr bwMode="auto">
          <a:xfrm>
            <a:off x="539750" y="1050925"/>
            <a:ext cx="2590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品味佳句：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605213" y="855663"/>
            <a:ext cx="3886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大漠孤烟直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3563938" y="1625600"/>
            <a:ext cx="4114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长河落日圆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557213" y="2622550"/>
            <a:ext cx="2133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构图美：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539750" y="4217988"/>
            <a:ext cx="2362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线条美：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557213" y="5670550"/>
            <a:ext cx="1981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色彩美：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2268538" y="2274888"/>
            <a:ext cx="670560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近处烽烟、远处夕阳、大漠无边、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长河奔流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2268538" y="4146550"/>
            <a:ext cx="7162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纵的是烟，横的是河，圆的是落日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2268538" y="5441950"/>
            <a:ext cx="6518275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黄沙漫漫、夕辉橘红、白烟一缕、河水闪闪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4679950" y="3443288"/>
            <a:ext cx="342900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ea typeface="隶书" pitchFamily="49" charset="-122"/>
              </a:rPr>
              <a:t>——</a:t>
            </a:r>
            <a:r>
              <a:rPr lang="zh-CN" altLang="en-US" sz="3200" b="1">
                <a:latin typeface="Times New Roman" pitchFamily="18" charset="0"/>
                <a:ea typeface="隶书" pitchFamily="49" charset="-122"/>
              </a:rPr>
              <a:t>空间阔大</a:t>
            </a: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4714875" y="4722813"/>
            <a:ext cx="365760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ea typeface="隶书" pitchFamily="49" charset="-122"/>
              </a:rPr>
              <a:t>——</a:t>
            </a:r>
            <a:r>
              <a:rPr lang="zh-CN" altLang="en-US" sz="3200" b="1">
                <a:latin typeface="Times New Roman" pitchFamily="18" charset="0"/>
                <a:ea typeface="隶书" pitchFamily="49" charset="-122"/>
              </a:rPr>
              <a:t>层次丰富</a:t>
            </a: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4864100" y="6307138"/>
            <a:ext cx="262890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Times New Roman" pitchFamily="18" charset="0"/>
                <a:ea typeface="隶书" pitchFamily="49" charset="-122"/>
              </a:rPr>
              <a:t>——</a:t>
            </a:r>
            <a:r>
              <a:rPr lang="zh-CN" altLang="en-US" sz="3200" b="1">
                <a:latin typeface="Times New Roman" pitchFamily="18" charset="0"/>
                <a:ea typeface="隶书" pitchFamily="49" charset="-122"/>
              </a:rPr>
              <a:t>鲜明优美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1C97B6-D2BE-4F0E-88AE-6FBA6F1AAA00}" type="slidenum">
              <a:rPr lang="en-US" altLang="zh-CN" smtClean="0"/>
              <a:pPr>
                <a:defRPr/>
              </a:pPr>
              <a:t>36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3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3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1" dur="3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38" grpId="0"/>
      <p:bldP spid="18439" grpId="0"/>
      <p:bldP spid="18440" grpId="0"/>
      <p:bldP spid="18441" grpId="0"/>
      <p:bldP spid="18442" grpId="0"/>
      <p:bldP spid="18443" grpId="0"/>
      <p:bldP spid="18444" grpId="0"/>
      <p:bldP spid="18445" grpId="0"/>
      <p:bldP spid="1844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9" descr="JD-SCZL"/>
          <p:cNvPicPr>
            <a:picLocks noChangeAspect="1" noChangeArrowheads="1"/>
          </p:cNvPicPr>
          <p:nvPr/>
        </p:nvPicPr>
        <p:blipFill>
          <a:blip r:embed="rId2">
            <a:lum bright="60000" contrast="-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26988"/>
            <a:ext cx="9180513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627" name="矩形 14338"/>
          <p:cNvSpPr>
            <a:spLocks noChangeArrowheads="1"/>
          </p:cNvSpPr>
          <p:nvPr/>
        </p:nvSpPr>
        <p:spPr bwMode="auto">
          <a:xfrm>
            <a:off x="973138" y="5945188"/>
            <a:ext cx="74676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      </a:t>
            </a:r>
            <a:endParaRPr lang="en-US" altLang="zh-CN" sz="2700"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4341" name="文本框 14340"/>
          <p:cNvSpPr txBox="1">
            <a:spLocks noChangeArrowheads="1"/>
          </p:cNvSpPr>
          <p:nvPr/>
        </p:nvSpPr>
        <p:spPr bwMode="auto">
          <a:xfrm>
            <a:off x="76200" y="2133600"/>
            <a:ext cx="88392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在萧关巧遇巡逻侦察的骑兵，告知我都护仍在遥远的燕然前线大破敌军。</a:t>
            </a:r>
          </a:p>
        </p:txBody>
      </p:sp>
      <p:sp>
        <p:nvSpPr>
          <p:cNvPr id="14343" name="文本框 14342"/>
          <p:cNvSpPr txBox="1">
            <a:spLocks noChangeArrowheads="1"/>
          </p:cNvSpPr>
          <p:nvPr/>
        </p:nvSpPr>
        <p:spPr bwMode="auto">
          <a:xfrm>
            <a:off x="228600" y="3460750"/>
            <a:ext cx="88392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写到达边塞的情景，借候骑之口，点明都护崔希逸远在燕然前线，用以概括守边将士繁重紧张的战斗生活，赞美了他们以身许国的爱国热情。</a:t>
            </a:r>
          </a:p>
        </p:txBody>
      </p:sp>
      <p:sp>
        <p:nvSpPr>
          <p:cNvPr id="14344" name="文本框 14343"/>
          <p:cNvSpPr txBox="1">
            <a:spLocks noChangeArrowheads="1"/>
          </p:cNvSpPr>
          <p:nvPr/>
        </p:nvSpPr>
        <p:spPr bwMode="auto">
          <a:xfrm>
            <a:off x="0" y="152400"/>
            <a:ext cx="6705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6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尾联叙事</a:t>
            </a:r>
            <a:r>
              <a:rPr lang="en-US" altLang="zh-CN" sz="36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战事繁忙</a:t>
            </a:r>
          </a:p>
        </p:txBody>
      </p:sp>
      <p:pic>
        <p:nvPicPr>
          <p:cNvPr id="154631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762000"/>
            <a:ext cx="6759575" cy="112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632" name="灯片编号占位符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FD6DE934-6FDF-4E3C-9838-72A423EC3FDC}" type="slidenum">
              <a:rPr lang="en-US" altLang="zh-CN" smtClean="0"/>
              <a:pPr eaLnBrk="1" hangingPunct="1"/>
              <a:t>37</a:t>
            </a:fld>
            <a:endParaRPr lang="en-US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3" grpId="0"/>
      <p:bldP spid="1434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文本占位符 24578"/>
          <p:cNvSpPr>
            <a:spLocks noGrp="1"/>
          </p:cNvSpPr>
          <p:nvPr/>
        </p:nvSpPr>
        <p:spPr>
          <a:xfrm>
            <a:off x="1838325" y="2995613"/>
            <a:ext cx="4897438" cy="4106862"/>
          </a:xfrm>
          <a:prstGeom prst="rect">
            <a:avLst/>
          </a:prstGeom>
          <a:noFill/>
          <a:ln w="12700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w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95000"/>
              <a:buFont typeface="Wingdings" panose="05000000000000000000" pitchFamily="2" charset="2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sym typeface="+mn-ea"/>
              </a:rPr>
              <a:t>单车欲问边，属国过居延。</a:t>
            </a:r>
          </a:p>
          <a:p>
            <a:pPr>
              <a:defRPr/>
            </a:pP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sym typeface="+mn-ea"/>
            </a:endParaRPr>
          </a:p>
          <a:p>
            <a:pPr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sym typeface="+mn-ea"/>
              </a:rPr>
              <a:t>征蓬出汉塞，归雁入胡天。</a:t>
            </a:r>
          </a:p>
          <a:p>
            <a:pPr>
              <a:defRPr/>
            </a:pP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sym typeface="+mn-ea"/>
            </a:endParaRPr>
          </a:p>
          <a:p>
            <a:pPr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sym typeface="+mn-ea"/>
              </a:rPr>
              <a:t>大漠孤烟直，长河落日圆。</a:t>
            </a:r>
          </a:p>
          <a:p>
            <a:pPr>
              <a:defRPr/>
            </a:pP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sym typeface="+mn-ea"/>
            </a:endParaRPr>
          </a:p>
          <a:p>
            <a:pPr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sym typeface="+mn-ea"/>
              </a:rPr>
              <a:t>萧关逢候骑，都护在燕然。</a:t>
            </a:r>
          </a:p>
          <a:p>
            <a:pPr>
              <a:defRPr/>
            </a:pPr>
            <a:endParaRPr lang="zh-CN" altLang="en-US" sz="2800" noProof="1">
              <a:sym typeface="+mn-ea"/>
            </a:endParaRPr>
          </a:p>
          <a:p>
            <a:pPr>
              <a:defRPr/>
            </a:pPr>
            <a:endParaRPr lang="zh-CN" altLang="en-US" sz="2800" noProof="1">
              <a:sym typeface="+mn-ea"/>
            </a:endParaRPr>
          </a:p>
        </p:txBody>
      </p:sp>
      <p:sp>
        <p:nvSpPr>
          <p:cNvPr id="24580" name="矩形 24579"/>
          <p:cNvSpPr/>
          <p:nvPr/>
        </p:nvSpPr>
        <p:spPr>
          <a:xfrm>
            <a:off x="828675" y="187325"/>
            <a:ext cx="7543800" cy="292735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sym typeface="+mn-ea"/>
              </a:rPr>
              <a:t>使至塞上</a:t>
            </a:r>
          </a:p>
        </p:txBody>
      </p:sp>
      <p:sp>
        <p:nvSpPr>
          <p:cNvPr id="24581" name="文本框 24580"/>
          <p:cNvSpPr txBox="1"/>
          <p:nvPr/>
        </p:nvSpPr>
        <p:spPr>
          <a:xfrm>
            <a:off x="5510213" y="1914525"/>
            <a:ext cx="2160587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200" b="1" noProof="1">
                <a:solidFill>
                  <a:srgbClr val="00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sym typeface="+mn-ea"/>
              </a:rPr>
              <a:t>——</a:t>
            </a:r>
            <a:r>
              <a:rPr lang="zh-CN" altLang="en-US" sz="3200" b="1" noProof="1">
                <a:solidFill>
                  <a:srgbClr val="00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sym typeface="+mn-ea"/>
              </a:rPr>
              <a:t>王维</a:t>
            </a:r>
          </a:p>
        </p:txBody>
      </p:sp>
      <p:sp>
        <p:nvSpPr>
          <p:cNvPr id="155653" name="文本框 24581"/>
          <p:cNvSpPr txBox="1">
            <a:spLocks noChangeArrowheads="1"/>
          </p:cNvSpPr>
          <p:nvPr/>
        </p:nvSpPr>
        <p:spPr bwMode="auto">
          <a:xfrm>
            <a:off x="1162050" y="3067050"/>
            <a:ext cx="1209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latin typeface="Times New Roman" pitchFamily="18" charset="0"/>
              </a:rPr>
              <a:t>叙事</a:t>
            </a:r>
          </a:p>
        </p:txBody>
      </p:sp>
      <p:sp>
        <p:nvSpPr>
          <p:cNvPr id="155654" name="文本框 24582"/>
          <p:cNvSpPr txBox="1">
            <a:spLocks noChangeArrowheads="1"/>
          </p:cNvSpPr>
          <p:nvPr/>
        </p:nvSpPr>
        <p:spPr bwMode="auto">
          <a:xfrm>
            <a:off x="974725" y="4075113"/>
            <a:ext cx="1511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latin typeface="Times New Roman" pitchFamily="18" charset="0"/>
              </a:rPr>
              <a:t>抒情</a:t>
            </a:r>
          </a:p>
        </p:txBody>
      </p:sp>
      <p:sp>
        <p:nvSpPr>
          <p:cNvPr id="155655" name="文本框 24583"/>
          <p:cNvSpPr txBox="1">
            <a:spLocks noChangeArrowheads="1"/>
          </p:cNvSpPr>
          <p:nvPr/>
        </p:nvSpPr>
        <p:spPr bwMode="auto">
          <a:xfrm>
            <a:off x="6572250" y="4075113"/>
            <a:ext cx="1528763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latin typeface="Times New Roman" pitchFamily="18" charset="0"/>
              </a:rPr>
              <a:t>内心抑郁</a:t>
            </a:r>
          </a:p>
          <a:p>
            <a:pPr algn="ctr" eaLnBrk="1" hangingPunct="1">
              <a:spcBef>
                <a:spcPct val="50000"/>
              </a:spcBef>
            </a:pPr>
            <a:endParaRPr lang="zh-CN" altLang="en-US">
              <a:latin typeface="Times New Roman" pitchFamily="18" charset="0"/>
            </a:endParaRPr>
          </a:p>
        </p:txBody>
      </p:sp>
      <p:sp>
        <p:nvSpPr>
          <p:cNvPr id="155656" name="文本框 24584"/>
          <p:cNvSpPr txBox="1">
            <a:spLocks noChangeArrowheads="1"/>
          </p:cNvSpPr>
          <p:nvPr/>
        </p:nvSpPr>
        <p:spPr bwMode="auto">
          <a:xfrm>
            <a:off x="1162050" y="5154613"/>
            <a:ext cx="1209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latin typeface="Times New Roman" pitchFamily="18" charset="0"/>
              </a:rPr>
              <a:t>写景</a:t>
            </a:r>
          </a:p>
        </p:txBody>
      </p:sp>
      <p:sp>
        <p:nvSpPr>
          <p:cNvPr id="155657" name="文本框 24585"/>
          <p:cNvSpPr txBox="1">
            <a:spLocks noChangeArrowheads="1"/>
          </p:cNvSpPr>
          <p:nvPr/>
        </p:nvSpPr>
        <p:spPr bwMode="auto">
          <a:xfrm>
            <a:off x="6446838" y="5083175"/>
            <a:ext cx="17414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latin typeface="Times New Roman" pitchFamily="18" charset="0"/>
              </a:rPr>
              <a:t>塞外风光</a:t>
            </a:r>
          </a:p>
          <a:p>
            <a:pPr algn="ctr" eaLnBrk="1" hangingPunct="1"/>
            <a:endParaRPr lang="zh-CN" altLang="en-US" b="1">
              <a:latin typeface="Times New Roman" pitchFamily="18" charset="0"/>
            </a:endParaRPr>
          </a:p>
        </p:txBody>
      </p:sp>
      <p:sp>
        <p:nvSpPr>
          <p:cNvPr id="155658" name="文本框 24586"/>
          <p:cNvSpPr txBox="1">
            <a:spLocks noChangeArrowheads="1"/>
          </p:cNvSpPr>
          <p:nvPr/>
        </p:nvSpPr>
        <p:spPr bwMode="auto">
          <a:xfrm>
            <a:off x="1119188" y="6162675"/>
            <a:ext cx="1308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latin typeface="Times New Roman" pitchFamily="18" charset="0"/>
              </a:rPr>
              <a:t>叙事</a:t>
            </a:r>
          </a:p>
        </p:txBody>
      </p:sp>
      <p:sp>
        <p:nvSpPr>
          <p:cNvPr id="155659" name="文本框 24587"/>
          <p:cNvSpPr txBox="1">
            <a:spLocks noChangeArrowheads="1"/>
          </p:cNvSpPr>
          <p:nvPr/>
        </p:nvSpPr>
        <p:spPr bwMode="auto">
          <a:xfrm>
            <a:off x="6373813" y="6235700"/>
            <a:ext cx="2066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latin typeface="Times New Roman" pitchFamily="18" charset="0"/>
              </a:rPr>
              <a:t>战事繁忙</a:t>
            </a:r>
          </a:p>
        </p:txBody>
      </p:sp>
      <p:sp>
        <p:nvSpPr>
          <p:cNvPr id="155660" name="左大括号 24588"/>
          <p:cNvSpPr>
            <a:spLocks/>
          </p:cNvSpPr>
          <p:nvPr/>
        </p:nvSpPr>
        <p:spPr bwMode="auto">
          <a:xfrm>
            <a:off x="1404938" y="3211513"/>
            <a:ext cx="73025" cy="3313112"/>
          </a:xfrm>
          <a:prstGeom prst="leftBrace">
            <a:avLst>
              <a:gd name="adj1" fmla="val 377870"/>
              <a:gd name="adj2" fmla="val 50000"/>
            </a:avLst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55661" name="文本框 24589"/>
          <p:cNvSpPr txBox="1">
            <a:spLocks noChangeArrowheads="1"/>
          </p:cNvSpPr>
          <p:nvPr/>
        </p:nvSpPr>
        <p:spPr bwMode="auto">
          <a:xfrm>
            <a:off x="671513" y="3930650"/>
            <a:ext cx="73342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情由事发</a:t>
            </a:r>
          </a:p>
        </p:txBody>
      </p:sp>
      <p:sp>
        <p:nvSpPr>
          <p:cNvPr id="155662" name="文本框 24590"/>
          <p:cNvSpPr txBox="1">
            <a:spLocks noChangeArrowheads="1"/>
          </p:cNvSpPr>
          <p:nvPr/>
        </p:nvSpPr>
        <p:spPr bwMode="auto">
          <a:xfrm>
            <a:off x="6302375" y="3067050"/>
            <a:ext cx="1885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latin typeface="Times New Roman" pitchFamily="18" charset="0"/>
              </a:rPr>
              <a:t>出使边塞</a:t>
            </a:r>
            <a:endParaRPr lang="zh-CN" altLang="en-US">
              <a:latin typeface="Times New Roman" pitchFamily="18" charset="0"/>
            </a:endParaRPr>
          </a:p>
        </p:txBody>
      </p:sp>
      <p:sp>
        <p:nvSpPr>
          <p:cNvPr id="155663" name="右大括号 24591"/>
          <p:cNvSpPr>
            <a:spLocks/>
          </p:cNvSpPr>
          <p:nvPr/>
        </p:nvSpPr>
        <p:spPr bwMode="auto">
          <a:xfrm>
            <a:off x="7813675" y="3354388"/>
            <a:ext cx="215900" cy="3168650"/>
          </a:xfrm>
          <a:prstGeom prst="rightBrace">
            <a:avLst>
              <a:gd name="adj1" fmla="val 122236"/>
              <a:gd name="adj2" fmla="val 50000"/>
            </a:avLst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55664" name="文本框 24592"/>
          <p:cNvSpPr txBox="1">
            <a:spLocks noChangeArrowheads="1"/>
          </p:cNvSpPr>
          <p:nvPr/>
        </p:nvSpPr>
        <p:spPr bwMode="auto">
          <a:xfrm>
            <a:off x="7980363" y="4003675"/>
            <a:ext cx="733425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Times New Roman" pitchFamily="18" charset="0"/>
              </a:rPr>
              <a:t>景由事终</a:t>
            </a:r>
          </a:p>
        </p:txBody>
      </p:sp>
      <p:sp>
        <p:nvSpPr>
          <p:cNvPr id="155665" name="文本框 24594"/>
          <p:cNvSpPr txBox="1">
            <a:spLocks noChangeArrowheads="1"/>
          </p:cNvSpPr>
          <p:nvPr/>
        </p:nvSpPr>
        <p:spPr bwMode="auto">
          <a:xfrm>
            <a:off x="877888" y="906463"/>
            <a:ext cx="146367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altLang="zh-CN"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zh-CN" altLang="en-US" sz="4000" b="1">
                <a:latin typeface="Times New Roman" pitchFamily="18" charset="0"/>
              </a:rPr>
              <a:t>小结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fld id="{601C6339-278C-495B-8DE3-CFBF03C6DBFD}" type="slidenum">
              <a:rPr lang="en-US" altLang="zh-CN"/>
              <a:pPr>
                <a:defRPr/>
              </a:pPr>
              <a:t>38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Text Box 3"/>
          <p:cNvSpPr txBox="1">
            <a:spLocks noChangeArrowheads="1"/>
          </p:cNvSpPr>
          <p:nvPr/>
        </p:nvSpPr>
        <p:spPr bwMode="auto">
          <a:xfrm>
            <a:off x="1046163" y="1193800"/>
            <a:ext cx="46482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回味诗中感情：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973138" y="2274888"/>
            <a:ext cx="548640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想到被排挤出朝廷之外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4000">
                <a:latin typeface="楷体" pitchFamily="49" charset="-122"/>
                <a:ea typeface="楷体" pitchFamily="49" charset="-122"/>
              </a:rPr>
              <a:t>       ——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苦闷抑郁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954088" y="4291013"/>
            <a:ext cx="75438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看到边关将士不畏艰苦守边卫国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400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感慨赞美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1C7785-1FA0-4E2E-B74F-C4328A2D5031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图片 9" descr="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05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835" name="Text Box 2"/>
          <p:cNvSpPr txBox="1">
            <a:spLocks noChangeArrowheads="1"/>
          </p:cNvSpPr>
          <p:nvPr/>
        </p:nvSpPr>
        <p:spPr bwMode="auto">
          <a:xfrm>
            <a:off x="304800" y="457200"/>
            <a:ext cx="4729163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ea typeface="黑体" pitchFamily="49" charset="-122"/>
              </a:rPr>
              <a:t>野     望 </a:t>
            </a:r>
            <a:r>
              <a:rPr lang="zh-CN" altLang="en-US" sz="3200" b="1">
                <a:solidFill>
                  <a:srgbClr val="000000"/>
                </a:solidFill>
                <a:ea typeface="黑体" pitchFamily="49" charset="-122"/>
              </a:rPr>
              <a:t/>
            </a:r>
            <a:br>
              <a:rPr lang="zh-CN" altLang="en-US" sz="3200" b="1">
                <a:solidFill>
                  <a:srgbClr val="000000"/>
                </a:solidFill>
                <a:ea typeface="黑体" pitchFamily="49" charset="-122"/>
              </a:rPr>
            </a:br>
            <a:r>
              <a:rPr lang="zh-CN" altLang="en-US" sz="3200" b="1">
                <a:solidFill>
                  <a:srgbClr val="000000"/>
                </a:solidFill>
                <a:ea typeface="黑体" pitchFamily="49" charset="-122"/>
              </a:rPr>
              <a:t>                      </a:t>
            </a:r>
            <a:r>
              <a:rPr lang="zh-CN" altLang="en-US" sz="2800" b="1">
                <a:solidFill>
                  <a:srgbClr val="000000"/>
                </a:solidFill>
                <a:ea typeface="黑体" pitchFamily="49" charset="-122"/>
              </a:rPr>
              <a:t>王 绩</a:t>
            </a:r>
          </a:p>
        </p:txBody>
      </p:sp>
      <p:sp>
        <p:nvSpPr>
          <p:cNvPr id="120836" name="Text Box 3"/>
          <p:cNvSpPr txBox="1">
            <a:spLocks noChangeArrowheads="1"/>
          </p:cNvSpPr>
          <p:nvPr/>
        </p:nvSpPr>
        <p:spPr bwMode="auto">
          <a:xfrm>
            <a:off x="-184150" y="3806825"/>
            <a:ext cx="60182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ea typeface="黑体" pitchFamily="49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ea typeface="黑体" pitchFamily="49" charset="-122"/>
              </a:rPr>
              <a:t>相顾无相识， 长歌怀采薇。</a:t>
            </a:r>
          </a:p>
        </p:txBody>
      </p:sp>
      <p:sp>
        <p:nvSpPr>
          <p:cNvPr id="120837" name="Text Box 4"/>
          <p:cNvSpPr txBox="1">
            <a:spLocks noChangeArrowheads="1"/>
          </p:cNvSpPr>
          <p:nvPr/>
        </p:nvSpPr>
        <p:spPr bwMode="auto">
          <a:xfrm>
            <a:off x="-119063" y="1646238"/>
            <a:ext cx="6127751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ea typeface="黑体" pitchFamily="49" charset="-122"/>
              </a:rPr>
              <a:t>东皋薄暮望， 徙倚欲何依。</a:t>
            </a:r>
          </a:p>
        </p:txBody>
      </p:sp>
      <p:sp>
        <p:nvSpPr>
          <p:cNvPr id="120838" name="Text Box 5"/>
          <p:cNvSpPr txBox="1">
            <a:spLocks noChangeArrowheads="1"/>
          </p:cNvSpPr>
          <p:nvPr/>
        </p:nvSpPr>
        <p:spPr bwMode="auto">
          <a:xfrm>
            <a:off x="-315913" y="2366963"/>
            <a:ext cx="6448426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ea typeface="黑体" pitchFamily="49" charset="-122"/>
              </a:rPr>
              <a:t>树树皆秋色， 山山唯落晖。</a:t>
            </a:r>
          </a:p>
        </p:txBody>
      </p:sp>
      <p:sp>
        <p:nvSpPr>
          <p:cNvPr id="120839" name="Text Box 6"/>
          <p:cNvSpPr txBox="1">
            <a:spLocks noChangeArrowheads="1"/>
          </p:cNvSpPr>
          <p:nvPr/>
        </p:nvSpPr>
        <p:spPr bwMode="auto">
          <a:xfrm>
            <a:off x="-184150" y="3087688"/>
            <a:ext cx="60721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ea typeface="黑体" pitchFamily="49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ea typeface="黑体" pitchFamily="49" charset="-122"/>
              </a:rPr>
              <a:t>牧人驱犊返， 猎马带禽归。</a:t>
            </a:r>
          </a:p>
        </p:txBody>
      </p:sp>
      <p:pic>
        <p:nvPicPr>
          <p:cNvPr id="120840" name="Picture 7" descr="65977525633776246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25" y="0"/>
            <a:ext cx="35083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622300" y="4494213"/>
            <a:ext cx="4572000" cy="2209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eaLnBrk="1" hangingPunct="1">
              <a:spcBef>
                <a:spcPts val="0"/>
              </a:spcBef>
              <a:buFontTx/>
              <a:buNone/>
              <a:defRPr/>
            </a:pPr>
            <a:r>
              <a:rPr lang="zh-CN" alt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秋天傍晚时分，诗人遥望山</a:t>
            </a:r>
            <a:endParaRPr lang="en-US" altLang="zh-CN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  <a:p>
            <a:pPr marL="0" eaLnBrk="1" hangingPunct="1">
              <a:spcBef>
                <a:spcPts val="0"/>
              </a:spcBef>
              <a:buFontTx/>
              <a:buNone/>
              <a:defRPr/>
            </a:pPr>
            <a:r>
              <a:rPr lang="zh-CN" alt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野</a:t>
            </a:r>
            <a:r>
              <a:rPr lang="en-US" altLang="zh-CN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看到一派秋色颇浓的山野</a:t>
            </a:r>
            <a:endParaRPr lang="en-US" altLang="zh-CN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  <a:p>
            <a:pPr marL="0" eaLnBrk="1" hangingPunct="1">
              <a:spcBef>
                <a:spcPts val="0"/>
              </a:spcBef>
              <a:buFontTx/>
              <a:buNone/>
              <a:defRPr/>
            </a:pPr>
            <a:r>
              <a:rPr lang="zh-CN" alt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景色</a:t>
            </a:r>
            <a:r>
              <a:rPr lang="en-US" altLang="zh-CN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看到放牧和打猎的人各</a:t>
            </a:r>
            <a:endParaRPr lang="en-US" altLang="zh-CN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  <a:p>
            <a:pPr marL="0" eaLnBrk="1" hangingPunct="1">
              <a:spcBef>
                <a:spcPts val="0"/>
              </a:spcBef>
              <a:buFontTx/>
              <a:buNone/>
              <a:defRPr/>
            </a:pPr>
            <a:r>
              <a:rPr lang="zh-CN" alt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自随愿而归</a:t>
            </a:r>
            <a:r>
              <a:rPr lang="en-US" altLang="zh-CN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不禁怀念起古代采薇而食的隐士。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6D9153-3883-4EBA-9A2C-C050332D3ACD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2214563" y="1143000"/>
            <a:ext cx="6215062" cy="430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B2B2B2"/>
              </a:buClr>
              <a:defRPr/>
            </a:pPr>
            <a:r>
              <a:rPr lang="zh-CN" altLang="en-US" sz="7200" b="1" dirty="0">
                <a:solidFill>
                  <a:srgbClr val="CC0066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华文新魏" pitchFamily="2" charset="-122"/>
              </a:rPr>
              <a:t>思想内容</a:t>
            </a:r>
            <a:endParaRPr lang="en-US" altLang="zh-CN" sz="4400" b="1" dirty="0">
              <a:solidFill>
                <a:srgbClr val="CC0066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ea typeface="楷体_GB2312" pitchFamily="49" charset="-122"/>
            </a:endParaRPr>
          </a:p>
          <a:p>
            <a:pPr>
              <a:spcBef>
                <a:spcPct val="20000"/>
              </a:spcBef>
              <a:buClr>
                <a:srgbClr val="B2B2B2"/>
              </a:buClr>
              <a:defRPr/>
            </a:pPr>
            <a:r>
              <a:rPr lang="zh-CN" altLang="en-US" sz="4400" b="1" dirty="0">
                <a:solidFill>
                  <a:srgbClr val="01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楷体_GB2312" pitchFamily="49" charset="-122"/>
              </a:rPr>
              <a:t>       </a:t>
            </a:r>
            <a:r>
              <a:rPr lang="zh-CN" altLang="en-US" sz="4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楷体_GB2312" pitchFamily="49" charset="-122"/>
              </a:rPr>
              <a:t>通过作者叙述出使边塞的经历和沿途风光，抒发了作者内心的激愤和抑郁。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4C7809-4B11-4DBC-88FC-DA94B9BE27E0}" type="slidenum">
              <a:rPr lang="en-US" altLang="zh-CN" smtClean="0"/>
              <a:pPr>
                <a:defRPr/>
              </a:pPr>
              <a:t>40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5" descr="Zhuanti_Guohua_Xieyishanshui_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8723" name="WordArt 6"/>
          <p:cNvSpPr>
            <a:spLocks noChangeArrowheads="1" noChangeShapeType="1" noTextEdit="1"/>
          </p:cNvSpPr>
          <p:nvPr/>
        </p:nvSpPr>
        <p:spPr bwMode="auto">
          <a:xfrm>
            <a:off x="1476375" y="1052513"/>
            <a:ext cx="6408738" cy="18732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华文新魏"/>
                <a:ea typeface="华文新魏"/>
              </a:rPr>
              <a:t>渡荆门送别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71750" y="4500563"/>
            <a:ext cx="5000625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66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(</a:t>
            </a:r>
            <a:r>
              <a:rPr lang="zh-CN" altLang="en-US" sz="66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唐</a:t>
            </a:r>
            <a:r>
              <a:rPr lang="en-US" altLang="zh-CN" sz="66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)</a:t>
            </a:r>
            <a:r>
              <a:rPr lang="zh-CN" altLang="en-US" sz="66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 李白</a:t>
            </a:r>
            <a:endParaRPr lang="zh-CN" altLang="en-US" sz="3600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217DC-F595-44CC-9A0F-4C5682BB75FA}" type="slidenum">
              <a:rPr lang="en-US" altLang="zh-CN" smtClean="0"/>
              <a:pPr>
                <a:defRPr/>
              </a:pPr>
              <a:t>41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5"/>
          <p:cNvSpPr>
            <a:spLocks noChangeArrowheads="1"/>
          </p:cNvSpPr>
          <p:nvPr/>
        </p:nvSpPr>
        <p:spPr bwMode="auto">
          <a:xfrm>
            <a:off x="0" y="0"/>
            <a:ext cx="9144000" cy="69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      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李白（７０１－７６２），字太白，号青莲居士。李白的诗歌现存九百九十多首，豪迈奔放，别具一格。像著名的组诗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古风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，</a:t>
            </a:r>
            <a:r>
              <a:rPr lang="zh-CN" altLang="en-US" sz="3200" b="1">
                <a:solidFill>
                  <a:srgbClr val="CC0066"/>
                </a:solidFill>
                <a:latin typeface="华文新魏" pitchFamily="2" charset="-122"/>
                <a:ea typeface="华文新魏" pitchFamily="2" charset="-122"/>
              </a:rPr>
              <a:t>批判朝政弊端，感慨有志之士不能展抱负；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乐府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行路难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》,《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梁甫吟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》,《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将进酒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等，</a:t>
            </a:r>
            <a:r>
              <a:rPr lang="zh-CN" altLang="en-US" sz="3200" b="1">
                <a:solidFill>
                  <a:srgbClr val="CC0066"/>
                </a:solidFill>
                <a:latin typeface="华文新魏" pitchFamily="2" charset="-122"/>
                <a:ea typeface="华文新魏" pitchFamily="2" charset="-122"/>
              </a:rPr>
              <a:t>是抒发怀才不遇的悲愤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；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秋登宣城谢朓北楼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望庐山瀑布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梦游天姥吟留别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等诗篇，</a:t>
            </a:r>
            <a:r>
              <a:rPr lang="zh-CN" altLang="en-US" sz="3200" b="1">
                <a:solidFill>
                  <a:srgbClr val="CC0066"/>
                </a:solidFill>
                <a:latin typeface="华文新魏" pitchFamily="2" charset="-122"/>
                <a:ea typeface="华文新魏" pitchFamily="2" charset="-122"/>
              </a:rPr>
              <a:t>以充满想象的神奇之笔描绘祖国的壮丽山河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。尽管李白有的诗歌也隐含着人生如梦、纵酒狂欢的颓丧情绪，</a:t>
            </a:r>
            <a:r>
              <a:rPr lang="zh-CN" altLang="en-US" sz="3200" b="1">
                <a:solidFill>
                  <a:srgbClr val="CC0066"/>
                </a:solidFill>
                <a:latin typeface="华文新魏" pitchFamily="2" charset="-122"/>
                <a:ea typeface="华文新魏" pitchFamily="2" charset="-122"/>
              </a:rPr>
              <a:t>但不满于社会和政治的黑暗，追求心身自由和解放的昂扬向上的精神是他诗篇的主旋律。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/>
            </a:r>
            <a:b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zh-CN" altLang="en-US" sz="3200" b="1">
                <a:solidFill>
                  <a:srgbClr val="000000"/>
                </a:solidFill>
                <a:ea typeface="华文新魏" pitchFamily="2" charset="-122"/>
              </a:rPr>
              <a:t>   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  李白是中国文学史上最伟大的诗人之一，与杜甫并称</a:t>
            </a:r>
            <a:r>
              <a:rPr lang="zh-CN" altLang="en-US" sz="3200" b="1">
                <a:solidFill>
                  <a:srgbClr val="000000"/>
                </a:solidFill>
                <a:ea typeface="华文新魏" pitchFamily="2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李杜</a:t>
            </a:r>
            <a:r>
              <a:rPr lang="zh-CN" altLang="en-US" sz="3200" b="1">
                <a:solidFill>
                  <a:srgbClr val="000000"/>
                </a:solidFill>
                <a:ea typeface="华文新魏" pitchFamily="2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，对后代的诗歌创作产生过深远的影响</a:t>
            </a:r>
            <a:r>
              <a:rPr lang="zh-CN" altLang="en-US" sz="3200" b="1">
                <a:solidFill>
                  <a:srgbClr val="CCECFF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3200" b="1">
              <a:solidFill>
                <a:srgbClr val="CC0066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06887F-4E5A-4FC4-BD7A-3956A133909B}" type="slidenum">
              <a:rPr lang="en-US" altLang="zh-CN" smtClean="0"/>
              <a:pPr>
                <a:defRPr/>
              </a:pPr>
              <a:t>42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2" descr="FR4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0771" name="Rectangle 3"/>
          <p:cNvSpPr>
            <a:spLocks noChangeArrowheads="1"/>
          </p:cNvSpPr>
          <p:nvPr/>
        </p:nvSpPr>
        <p:spPr bwMode="auto">
          <a:xfrm>
            <a:off x="2843213" y="549275"/>
            <a:ext cx="3841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6666FF"/>
                </a:solidFill>
                <a:ea typeface="华文新魏" pitchFamily="2" charset="-122"/>
              </a:rPr>
              <a:t>介绍创作情况</a:t>
            </a:r>
          </a:p>
        </p:txBody>
      </p:sp>
      <p:sp>
        <p:nvSpPr>
          <p:cNvPr id="160772" name="Rectangle 4"/>
          <p:cNvSpPr>
            <a:spLocks noChangeArrowheads="1"/>
          </p:cNvSpPr>
          <p:nvPr/>
        </p:nvSpPr>
        <p:spPr bwMode="auto">
          <a:xfrm>
            <a:off x="900113" y="1196975"/>
            <a:ext cx="7777162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李白青少年时期是在蜀中度过的，</a:t>
            </a:r>
          </a:p>
          <a:p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把蜀地当作自己的故乡</a:t>
            </a: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所以他有不少诗篇反映出对蜀中生活的怀念之情。</a:t>
            </a:r>
          </a:p>
        </p:txBody>
      </p:sp>
      <p:sp>
        <p:nvSpPr>
          <p:cNvPr id="160773" name="Rectangle 5"/>
          <p:cNvSpPr>
            <a:spLocks noChangeArrowheads="1"/>
          </p:cNvSpPr>
          <p:nvPr/>
        </p:nvSpPr>
        <p:spPr bwMode="auto">
          <a:xfrm>
            <a:off x="3635375" y="2852738"/>
            <a:ext cx="489585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这一次从三峡出蜀，面对江汉平原，眼界大开，心旷神怡</a:t>
            </a: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不由得即景抒情，写下了这首广为传诵的</a:t>
            </a:r>
            <a: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五言律诗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。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FA0DC7-3C4F-41B3-83B6-B60C8E29F086}" type="slidenum">
              <a:rPr lang="en-US" altLang="zh-CN" smtClean="0"/>
              <a:pPr>
                <a:defRPr/>
              </a:pPr>
              <a:t>43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Text Box 3"/>
          <p:cNvSpPr txBox="1">
            <a:spLocks noChangeArrowheads="1"/>
          </p:cNvSpPr>
          <p:nvPr/>
        </p:nvSpPr>
        <p:spPr bwMode="auto">
          <a:xfrm>
            <a:off x="0" y="201613"/>
            <a:ext cx="6400800" cy="665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6300"/>
              </a:lnSpc>
              <a:defRPr/>
            </a:pP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渡远</a:t>
            </a:r>
            <a:r>
              <a:rPr kumimoji="1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荆门</a:t>
            </a:r>
            <a:r>
              <a:rPr kumimoji="1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外，</a:t>
            </a:r>
            <a:endParaRPr kumimoji="1" lang="en-US" altLang="zh-CN" sz="4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>
              <a:lnSpc>
                <a:spcPts val="6300"/>
              </a:lnSpc>
              <a:defRPr/>
            </a:pP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来从</a:t>
            </a:r>
            <a:r>
              <a:rPr kumimoji="1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楚国</a:t>
            </a:r>
            <a:r>
              <a:rPr kumimoji="1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游。</a:t>
            </a:r>
          </a:p>
          <a:p>
            <a:pPr>
              <a:lnSpc>
                <a:spcPts val="6300"/>
              </a:lnSpc>
              <a:defRPr/>
            </a:pP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山随</a:t>
            </a:r>
            <a:r>
              <a:rPr kumimoji="1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平野</a:t>
            </a:r>
            <a:r>
              <a:rPr kumimoji="1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尽，</a:t>
            </a:r>
            <a:endParaRPr kumimoji="1" lang="en-US" altLang="zh-CN" sz="4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>
              <a:lnSpc>
                <a:spcPts val="6300"/>
              </a:lnSpc>
              <a:defRPr/>
            </a:pP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江入</a:t>
            </a:r>
            <a:r>
              <a:rPr kumimoji="1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大荒</a:t>
            </a:r>
            <a:r>
              <a:rPr kumimoji="1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流。</a:t>
            </a:r>
          </a:p>
          <a:p>
            <a:pPr>
              <a:lnSpc>
                <a:spcPts val="6300"/>
              </a:lnSpc>
              <a:defRPr/>
            </a:pP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月下</a:t>
            </a:r>
            <a:r>
              <a:rPr kumimoji="1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飞</a:t>
            </a:r>
            <a:r>
              <a:rPr kumimoji="1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天镜，</a:t>
            </a:r>
            <a:endParaRPr kumimoji="1" lang="en-US" altLang="zh-CN" sz="4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>
              <a:lnSpc>
                <a:spcPts val="6300"/>
              </a:lnSpc>
              <a:defRPr/>
            </a:pP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云生</a:t>
            </a:r>
            <a:r>
              <a:rPr kumimoji="1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结</a:t>
            </a:r>
            <a:r>
              <a:rPr kumimoji="1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海楼。</a:t>
            </a:r>
          </a:p>
          <a:p>
            <a:pPr>
              <a:lnSpc>
                <a:spcPts val="6300"/>
              </a:lnSpc>
              <a:defRPr/>
            </a:pP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仍怜</a:t>
            </a:r>
            <a:r>
              <a:rPr kumimoji="1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故乡</a:t>
            </a:r>
            <a:r>
              <a:rPr kumimoji="1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水，</a:t>
            </a:r>
            <a:endParaRPr kumimoji="1" lang="en-US" altLang="zh-CN" sz="4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>
              <a:lnSpc>
                <a:spcPts val="6300"/>
              </a:lnSpc>
              <a:defRPr/>
            </a:pP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万里</a:t>
            </a:r>
            <a:r>
              <a:rPr kumimoji="1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送</a:t>
            </a:r>
            <a:r>
              <a:rPr kumimoji="1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kumimoji="1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行舟。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500438" y="571500"/>
            <a:ext cx="550068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我从蜀地远渡出游，来到荆门这个地方。</a:t>
            </a:r>
            <a:endParaRPr lang="en-US" altLang="zh-CN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500438" y="1785938"/>
            <a:ext cx="564356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两岸的山峦渐渐消失了，眼前是一望无际的广阔的原野。江水冲着广阔原野奔腾而去</a:t>
            </a:r>
            <a:endParaRPr lang="en-US" altLang="zh-CN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500438" y="3500438"/>
            <a:ext cx="564356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夜晚明月映入水中，如同飞下的天镜，黄昏时，云霞飘飞，如同海市蜃楼一般变幻多姿。</a:t>
            </a:r>
            <a:endParaRPr lang="en-US" altLang="zh-CN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Text Box 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571875" y="5357813"/>
            <a:ext cx="55721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还是故乡的水好啊，把我的船送到万里之外，还不忍分别。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74D018-7918-487B-8BD7-5F689EDE18CC}" type="slidenum">
              <a:rPr lang="en-US" altLang="zh-CN" smtClean="0"/>
              <a:pPr>
                <a:defRPr/>
              </a:pPr>
              <a:t>44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Text Box 2"/>
          <p:cNvSpPr txBox="1">
            <a:spLocks noChangeArrowheads="1"/>
          </p:cNvSpPr>
          <p:nvPr/>
        </p:nvSpPr>
        <p:spPr bwMode="auto">
          <a:xfrm>
            <a:off x="0" y="304800"/>
            <a:ext cx="2971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54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整体感悟</a:t>
            </a:r>
          </a:p>
        </p:txBody>
      </p:sp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142875" y="1447800"/>
            <a:ext cx="8532813" cy="1200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kumimoji="1"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渡荆门送别</a:t>
            </a:r>
            <a:r>
              <a:rPr kumimoji="1" lang="en-US" altLang="zh-CN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kumimoji="1"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是一首五言律诗</a:t>
            </a:r>
            <a:r>
              <a:rPr kumimoji="1" lang="en-US" altLang="zh-CN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kumimoji="1"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首联交代了什么？</a:t>
            </a:r>
          </a:p>
        </p:txBody>
      </p:sp>
      <p:sp>
        <p:nvSpPr>
          <p:cNvPr id="128004" name="Text Box 4"/>
          <p:cNvSpPr txBox="1">
            <a:spLocks noChangeArrowheads="1"/>
          </p:cNvSpPr>
          <p:nvPr/>
        </p:nvSpPr>
        <p:spPr bwMode="auto">
          <a:xfrm>
            <a:off x="1066800" y="2611438"/>
            <a:ext cx="6324600" cy="708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远渡的地点和此行的目的。</a:t>
            </a:r>
          </a:p>
        </p:txBody>
      </p:sp>
      <p:sp>
        <p:nvSpPr>
          <p:cNvPr id="128005" name="Text Box 5"/>
          <p:cNvSpPr txBox="1">
            <a:spLocks noChangeArrowheads="1"/>
          </p:cNvSpPr>
          <p:nvPr/>
        </p:nvSpPr>
        <p:spPr bwMode="auto">
          <a:xfrm>
            <a:off x="0" y="3500438"/>
            <a:ext cx="86439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颔联写景，描绘了一幅怎样的画面？是从什么角度来写景的？</a:t>
            </a:r>
          </a:p>
        </p:txBody>
      </p:sp>
      <p:sp>
        <p:nvSpPr>
          <p:cNvPr id="128006" name="Text Box 6"/>
          <p:cNvSpPr txBox="1">
            <a:spLocks noChangeArrowheads="1"/>
          </p:cNvSpPr>
          <p:nvPr/>
        </p:nvSpPr>
        <p:spPr bwMode="auto">
          <a:xfrm>
            <a:off x="0" y="4919663"/>
            <a:ext cx="8929688" cy="19383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描写渡过荆门进入楚地的壮阔景色，画出一幅气势磅礴地万里长江图，写的是远景。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773D27-94F2-41CC-AA74-97465500FEF1}" type="slidenum">
              <a:rPr lang="en-US" altLang="zh-CN" smtClean="0"/>
              <a:pPr>
                <a:defRPr/>
              </a:pPr>
              <a:t>45</a:t>
            </a:fld>
            <a:endParaRPr lang="en-US" altLang="zh-CN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280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 animBg="1" autoUpdateAnimBg="0"/>
      <p:bldP spid="128004" grpId="0" animBg="1" autoUpdateAnimBg="0"/>
      <p:bldP spid="128005" grpId="0" autoUpdateAnimBg="0"/>
      <p:bldP spid="128006" grpId="0" animBg="1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35841"/>
          <p:cNvSpPr>
            <a:spLocks noGrp="1" noChangeArrowheads="1"/>
          </p:cNvSpPr>
          <p:nvPr/>
        </p:nvSpPr>
        <p:spPr bwMode="auto">
          <a:xfrm>
            <a:off x="1116013" y="1481138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200" b="1">
                <a:solidFill>
                  <a:srgbClr val="333399"/>
                </a:solidFill>
                <a:latin typeface="Calibri Light" pitchFamily="34" charset="0"/>
                <a:ea typeface="黑体" pitchFamily="49" charset="-122"/>
              </a:rPr>
              <a:t>山</a:t>
            </a:r>
            <a:r>
              <a:rPr lang="zh-CN" altLang="en-US" sz="3200" b="1">
                <a:solidFill>
                  <a:srgbClr val="FF0066"/>
                </a:solidFill>
                <a:latin typeface="Calibri Light" pitchFamily="34" charset="0"/>
                <a:ea typeface="黑体" pitchFamily="49" charset="-122"/>
              </a:rPr>
              <a:t>随</a:t>
            </a:r>
            <a:r>
              <a:rPr lang="zh-CN" altLang="en-US" sz="3200" b="1">
                <a:solidFill>
                  <a:srgbClr val="333399"/>
                </a:solidFill>
                <a:latin typeface="Calibri Light" pitchFamily="34" charset="0"/>
                <a:ea typeface="黑体" pitchFamily="49" charset="-122"/>
              </a:rPr>
              <a:t>平野尽，江入</a:t>
            </a:r>
            <a:r>
              <a:rPr lang="zh-CN" altLang="en-US" sz="3200" b="1">
                <a:solidFill>
                  <a:srgbClr val="FF0066"/>
                </a:solidFill>
                <a:latin typeface="Calibri Light" pitchFamily="34" charset="0"/>
                <a:ea typeface="黑体" pitchFamily="49" charset="-122"/>
              </a:rPr>
              <a:t>大</a:t>
            </a:r>
            <a:r>
              <a:rPr lang="zh-CN" altLang="en-US" sz="3200" b="1">
                <a:solidFill>
                  <a:srgbClr val="333399"/>
                </a:solidFill>
                <a:latin typeface="Calibri Light" pitchFamily="34" charset="0"/>
                <a:ea typeface="黑体" pitchFamily="49" charset="-122"/>
              </a:rPr>
              <a:t>荒流。</a:t>
            </a:r>
          </a:p>
        </p:txBody>
      </p:sp>
      <p:sp>
        <p:nvSpPr>
          <p:cNvPr id="35843" name="文本占位符 35842"/>
          <p:cNvSpPr>
            <a:spLocks noGrp="1" noChangeArrowheads="1"/>
          </p:cNvSpPr>
          <p:nvPr/>
        </p:nvSpPr>
        <p:spPr bwMode="auto">
          <a:xfrm>
            <a:off x="395288" y="2417763"/>
            <a:ext cx="83534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、“随”表现出群山与平野的位置逐渐变换、推移，写出空间感和流动感；“入”渲染出江水奔流的磅礴气势，展示了诗人的广阔胸襟。 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、运用了借景抒情的方法，抒发了作者初出荆门时的喜悦、激动的心情，</a:t>
            </a:r>
            <a:r>
              <a:rPr lang="zh-CN" altLang="en-US" sz="3200" b="1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反映了诗人开阔的胸怀和奋发进取的精神</a:t>
            </a:r>
          </a:p>
        </p:txBody>
      </p:sp>
      <p:sp>
        <p:nvSpPr>
          <p:cNvPr id="35844" name="矩形 35843"/>
          <p:cNvSpPr>
            <a:spLocks noChangeArrowheads="1" noChangeShapeType="1" noTextEdit="1"/>
          </p:cNvSpPr>
          <p:nvPr/>
        </p:nvSpPr>
        <p:spPr bwMode="auto">
          <a:xfrm>
            <a:off x="395288" y="1049338"/>
            <a:ext cx="20574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名句赏析</a:t>
            </a:r>
          </a:p>
        </p:txBody>
      </p:sp>
      <p:sp>
        <p:nvSpPr>
          <p:cNvPr id="163845" name="灯片编号占位符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911D1093-D617-4D5A-B591-AEA38F4CF872}" type="slidenum">
              <a:rPr lang="en-US" altLang="zh-CN" smtClean="0">
                <a:solidFill>
                  <a:srgbClr val="000000"/>
                </a:solidFill>
              </a:rPr>
              <a:pPr eaLnBrk="1" hangingPunct="1"/>
              <a:t>46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 build="p"/>
      <p:bldP spid="3584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文本框 22530"/>
          <p:cNvSpPr txBox="1">
            <a:spLocks noChangeArrowheads="1"/>
          </p:cNvSpPr>
          <p:nvPr/>
        </p:nvSpPr>
        <p:spPr bwMode="auto">
          <a:xfrm>
            <a:off x="-152400" y="441325"/>
            <a:ext cx="89916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>
                <a:solidFill>
                  <a:srgbClr val="663300"/>
                </a:solidFill>
                <a:latin typeface="华文隶书" pitchFamily="2" charset="-122"/>
                <a:ea typeface="华文隶书" pitchFamily="2" charset="-122"/>
              </a:rPr>
              <a:t>   </a:t>
            </a:r>
            <a:r>
              <a:rPr lang="zh-CN" altLang="en-US" sz="4400">
                <a:solidFill>
                  <a:srgbClr val="663300"/>
                </a:solidFill>
                <a:latin typeface="华文隶书" pitchFamily="2" charset="-122"/>
                <a:ea typeface="华文隶书" pitchFamily="2" charset="-122"/>
              </a:rPr>
              <a:t>全诗表达了作者什么样的思想感情？</a:t>
            </a:r>
          </a:p>
        </p:txBody>
      </p:sp>
      <p:sp>
        <p:nvSpPr>
          <p:cNvPr id="22532" name="文本框 22531"/>
          <p:cNvSpPr txBox="1">
            <a:spLocks noChangeArrowheads="1"/>
          </p:cNvSpPr>
          <p:nvPr/>
        </p:nvSpPr>
        <p:spPr bwMode="auto">
          <a:xfrm>
            <a:off x="2971800" y="1797050"/>
            <a:ext cx="617220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latin typeface="华文隶书" pitchFamily="2" charset="-122"/>
                <a:ea typeface="华文隶书" pitchFamily="2" charset="-122"/>
              </a:rPr>
              <a:t>　　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全诗通过对长江两岸秀丽景色的描绘，</a:t>
            </a:r>
            <a:r>
              <a:rPr lang="zh-CN" altLang="en-US" sz="40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反映了诗人开阔的胸怀和奋发进取的精神，同时表现了诗人对故乡山水的无限眷恋、思念之情。</a:t>
            </a:r>
          </a:p>
        </p:txBody>
      </p:sp>
      <p:pic>
        <p:nvPicPr>
          <p:cNvPr id="164868" name="图片 31746" descr="liba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1209675"/>
            <a:ext cx="2898775" cy="549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869" name="灯片编号占位符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352E43F8-7D5E-442C-AEC3-A59EC9DCCFD2}" type="slidenum">
              <a:rPr lang="en-US" altLang="zh-CN" smtClean="0"/>
              <a:pPr eaLnBrk="1" hangingPunct="1"/>
              <a:t>47</a:t>
            </a:fld>
            <a:endParaRPr lang="en-US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WordArt 2"/>
          <p:cNvSpPr>
            <a:spLocks noChangeArrowheads="1" noChangeShapeType="1" noTextEdit="1"/>
          </p:cNvSpPr>
          <p:nvPr/>
        </p:nvSpPr>
        <p:spPr bwMode="auto">
          <a:xfrm>
            <a:off x="428625" y="214313"/>
            <a:ext cx="3357563" cy="928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写作特色</a:t>
            </a:r>
          </a:p>
        </p:txBody>
      </p:sp>
      <p:sp>
        <p:nvSpPr>
          <p:cNvPr id="165891" name="Text Box 3"/>
          <p:cNvSpPr txBox="1">
            <a:spLocks noChangeArrowheads="1"/>
          </p:cNvSpPr>
          <p:nvPr/>
        </p:nvSpPr>
        <p:spPr bwMode="auto">
          <a:xfrm>
            <a:off x="285750" y="1143000"/>
            <a:ext cx="8358188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50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50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渡荆门送别</a:t>
            </a:r>
            <a:r>
              <a:rPr lang="en-US" altLang="zh-CN" sz="50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50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全诗运古诗浑壮豪放的气势于声调格律之中，首联叙事、颔联、颈联写景，尾联叙事，时空广阔，写景有灵动之感，情韵悠长。</a:t>
            </a:r>
          </a:p>
        </p:txBody>
      </p:sp>
      <p:sp>
        <p:nvSpPr>
          <p:cNvPr id="165892" name="Rectangle 4"/>
          <p:cNvSpPr>
            <a:spLocks noChangeArrowheads="1"/>
          </p:cNvSpPr>
          <p:nvPr/>
        </p:nvSpPr>
        <p:spPr bwMode="auto">
          <a:xfrm>
            <a:off x="7000875" y="2786063"/>
            <a:ext cx="590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000000"/>
                </a:solidFill>
              </a:rPr>
              <a:t>hàn</a:t>
            </a:r>
          </a:p>
        </p:txBody>
      </p:sp>
      <p:pic>
        <p:nvPicPr>
          <p:cNvPr id="165893" name="Picture 5" descr="转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5409407" y="3123406"/>
            <a:ext cx="6858000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5894" name="Rectangle 6"/>
          <p:cNvSpPr>
            <a:spLocks noChangeArrowheads="1"/>
          </p:cNvSpPr>
          <p:nvPr/>
        </p:nvSpPr>
        <p:spPr bwMode="auto">
          <a:xfrm>
            <a:off x="-207963" y="3108325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3600">
              <a:solidFill>
                <a:srgbClr val="000000"/>
              </a:solidFill>
              <a:ea typeface="华文新魏" pitchFamily="2" charset="-122"/>
            </a:endParaRPr>
          </a:p>
        </p:txBody>
      </p:sp>
      <p:sp>
        <p:nvSpPr>
          <p:cNvPr id="165895" name="矩形 7"/>
          <p:cNvSpPr>
            <a:spLocks noChangeArrowheads="1"/>
          </p:cNvSpPr>
          <p:nvPr/>
        </p:nvSpPr>
        <p:spPr bwMode="auto">
          <a:xfrm>
            <a:off x="142875" y="571500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叙事</a:t>
            </a:r>
            <a:r>
              <a:rPr lang="en-US" altLang="zh-CN" sz="4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4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写景</a:t>
            </a:r>
            <a:r>
              <a:rPr lang="en-US" altLang="zh-CN" sz="4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4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抒情结合</a:t>
            </a:r>
            <a:r>
              <a:rPr lang="en-US" altLang="zh-CN" sz="4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4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浑然一体</a:t>
            </a:r>
            <a:r>
              <a:rPr lang="en-US" altLang="zh-CN" sz="4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.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198244-D156-4F9E-988E-FC980340E618}" type="slidenum">
              <a:rPr lang="en-US" altLang="zh-CN" smtClean="0"/>
              <a:pPr>
                <a:defRPr/>
              </a:pPr>
              <a:t>48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Picture 3" descr="西湖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6915" name="Text Box 4"/>
          <p:cNvSpPr txBox="1">
            <a:spLocks noChangeArrowheads="1"/>
          </p:cNvSpPr>
          <p:nvPr/>
        </p:nvSpPr>
        <p:spPr bwMode="auto">
          <a:xfrm>
            <a:off x="1447800" y="1295400"/>
            <a:ext cx="67818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80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钱塘湖春行</a:t>
            </a:r>
          </a:p>
        </p:txBody>
      </p:sp>
      <p:sp>
        <p:nvSpPr>
          <p:cNvPr id="166916" name="Text Box 5"/>
          <p:cNvSpPr txBox="1">
            <a:spLocks noChangeArrowheads="1"/>
          </p:cNvSpPr>
          <p:nvPr/>
        </p:nvSpPr>
        <p:spPr bwMode="auto">
          <a:xfrm>
            <a:off x="3048000" y="3352800"/>
            <a:ext cx="2667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00FFFF"/>
                </a:solidFill>
                <a:latin typeface="Times New Roman" pitchFamily="18" charset="0"/>
                <a:ea typeface="隶书" pitchFamily="49" charset="-122"/>
              </a:rPr>
              <a:t>唐 </a:t>
            </a:r>
            <a:r>
              <a:rPr kumimoji="1" lang="en-US" altLang="zh-CN" sz="3200" b="1">
                <a:solidFill>
                  <a:srgbClr val="00FFFF"/>
                </a:solidFill>
                <a:latin typeface="Times New Roman" pitchFamily="18" charset="0"/>
                <a:ea typeface="隶书" pitchFamily="49" charset="-122"/>
              </a:rPr>
              <a:t>· </a:t>
            </a:r>
            <a:r>
              <a:rPr kumimoji="1" lang="zh-CN" altLang="en-US" sz="3200" b="1">
                <a:solidFill>
                  <a:srgbClr val="00FFFF"/>
                </a:solidFill>
                <a:latin typeface="Times New Roman" pitchFamily="18" charset="0"/>
                <a:ea typeface="隶书" pitchFamily="49" charset="-122"/>
              </a:rPr>
              <a:t>白居易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B8974B-16B9-45AE-BD8D-858505670ED1}" type="slidenum">
              <a:rPr lang="en-US" altLang="zh-CN"/>
              <a:pPr>
                <a:defRPr/>
              </a:pPr>
              <a:t>49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5891213" cy="6705600"/>
          </a:xfrm>
        </p:spPr>
        <p:txBody>
          <a:bodyPr/>
          <a:lstStyle/>
          <a:p>
            <a:pPr marL="0" eaLnBrk="1" hangingPunct="1">
              <a:spcBef>
                <a:spcPts val="0"/>
              </a:spcBef>
              <a:buFontTx/>
              <a:buNone/>
              <a:defRPr/>
            </a:pP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王绩（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Times New Roman" pitchFamily="18" charset="0"/>
              </a:rPr>
              <a:t>585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Times New Roman" pitchFamily="18" charset="0"/>
              </a:rPr>
              <a:t>～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Times New Roman" pitchFamily="18" charset="0"/>
              </a:rPr>
              <a:t>644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）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唐初著名诗人。字无功</a:t>
            </a:r>
            <a:r>
              <a:rPr lang="en-US" altLang="zh-CN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,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号东皋子</a:t>
            </a:r>
            <a:r>
              <a:rPr lang="en-US" altLang="zh-CN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,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绛州龙门（今山西河津）人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他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是后世公认的五言律诗的奠基人。</a:t>
            </a:r>
            <a:endParaRPr lang="en-US" altLang="zh-CN" b="1" noProof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  <a:sym typeface="+mn-ea"/>
            </a:endParaRPr>
          </a:p>
          <a:p>
            <a:pPr marL="0" eaLnBrk="1" hangingPunct="1">
              <a:spcBef>
                <a:spcPts val="0"/>
              </a:spcBef>
              <a:buFontTx/>
              <a:buNone/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   王绩是隋末大儒王通的弟弟。除一度作过六合县丞、太乐丞等卑职外，一生大部分时间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隐居乡里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。生平不拘礼教，豪放纵酒，自比嵇康、阮籍、刘伶和陶渊明。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marL="0" eaLnBrk="1" hangingPunct="1">
              <a:spcBef>
                <a:spcPts val="0"/>
              </a:spcBef>
              <a:buFontTx/>
              <a:buNone/>
              <a:defRPr/>
            </a:pPr>
            <a:r>
              <a:rPr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作品多以山水田园为题材</a:t>
            </a:r>
            <a:r>
              <a:rPr lang="en-US" altLang="zh-CN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有避世的思想和抑郁的感慨</a:t>
            </a:r>
            <a:r>
              <a:rPr lang="en-US" altLang="zh-CN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与唐初流行的浮靡诗风显然有别。</a:t>
            </a:r>
          </a:p>
          <a:p>
            <a:pPr marL="0" eaLnBrk="1" hangingPunct="1">
              <a:spcBef>
                <a:spcPts val="0"/>
              </a:spcBef>
              <a:buFontTx/>
              <a:buNone/>
              <a:defRPr/>
            </a:pPr>
            <a:endParaRPr lang="en-US" altLang="zh-CN" sz="28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21859" name="图片 8" descr="7-15032410592130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213" y="1524000"/>
            <a:ext cx="3252787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860" name="矩形 16389"/>
          <p:cNvSpPr>
            <a:spLocks noChangeArrowheads="1" noChangeShapeType="1" noTextEdit="1"/>
          </p:cNvSpPr>
          <p:nvPr/>
        </p:nvSpPr>
        <p:spPr bwMode="auto">
          <a:xfrm>
            <a:off x="6069013" y="685800"/>
            <a:ext cx="2895600" cy="577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楷体"/>
                <a:ea typeface="楷体"/>
              </a:rPr>
              <a:t> 作 者 简 介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C863AB-56A8-4A95-8B1B-5740F1192F33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573213"/>
            <a:ext cx="8229600" cy="4527550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zh-CN" altLang="en-US" sz="3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   白居易（</a:t>
            </a:r>
            <a:r>
              <a:rPr lang="en-US" altLang="zh-CN" sz="3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772</a:t>
            </a:r>
            <a:r>
              <a:rPr lang="zh-CN" altLang="en-US" sz="3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～</a:t>
            </a:r>
            <a:r>
              <a:rPr lang="en-US" altLang="zh-CN" sz="3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846</a:t>
            </a:r>
            <a:r>
              <a:rPr lang="zh-CN" altLang="en-US" sz="3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），汉族，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字乐天，号香山居士</a:t>
            </a:r>
            <a:r>
              <a:rPr lang="zh-CN" altLang="en-US" sz="3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唐代著名诗人</a:t>
            </a:r>
            <a:r>
              <a:rPr lang="en-US" altLang="zh-CN" sz="3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是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中国文学史上负有盛名且影响深远的诗人和文学家</a:t>
            </a:r>
            <a:r>
              <a:rPr lang="zh-CN" altLang="en-US" sz="3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，有“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诗魔</a:t>
            </a:r>
            <a:r>
              <a:rPr lang="zh-CN" altLang="en-US" sz="3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”和“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诗王</a:t>
            </a:r>
            <a:r>
              <a:rPr lang="zh-CN" altLang="en-US" sz="3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”之称，他的诗在中国、日本和朝鲜等国有广泛影响，是</a:t>
            </a:r>
            <a:r>
              <a:rPr lang="zh-CN" altLang="en-US" sz="3600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“新乐府运动”的领袖</a:t>
            </a:r>
            <a:r>
              <a:rPr lang="zh-CN" altLang="en-US" sz="3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。武宗会昌六年（</a:t>
            </a:r>
            <a:r>
              <a:rPr lang="en-US" altLang="zh-CN" sz="3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846</a:t>
            </a:r>
            <a:r>
              <a:rPr lang="zh-CN" altLang="en-US" sz="3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年）八月，白居易去世于洛阳，葬于洛阳香山，享年</a:t>
            </a:r>
            <a:r>
              <a:rPr lang="en-US" altLang="zh-CN" sz="3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75</a:t>
            </a:r>
            <a:r>
              <a:rPr lang="zh-CN" altLang="en-US" sz="3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岁。</a:t>
            </a:r>
          </a:p>
        </p:txBody>
      </p:sp>
      <p:sp>
        <p:nvSpPr>
          <p:cNvPr id="5" name="文本框 4100"/>
          <p:cNvSpPr txBox="1"/>
          <p:nvPr/>
        </p:nvSpPr>
        <p:spPr>
          <a:xfrm>
            <a:off x="685800" y="673100"/>
            <a:ext cx="2808288" cy="900113"/>
          </a:xfrm>
          <a:prstGeom prst="rect">
            <a:avLst/>
          </a:prstGeom>
          <a:noFill/>
          <a:ln w="76200" cap="flat" cmpd="tri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8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sym typeface="+mn-ea"/>
              </a:rPr>
              <a:t>诗人简介</a:t>
            </a:r>
          </a:p>
        </p:txBody>
      </p:sp>
      <p:sp>
        <p:nvSpPr>
          <p:cNvPr id="167940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468E76D7-0784-4ED9-9660-B9F72A84914F}" type="slidenum">
              <a:rPr lang="en-US" altLang="zh-CN" smtClean="0">
                <a:solidFill>
                  <a:srgbClr val="000000"/>
                </a:solidFill>
              </a:rPr>
              <a:pPr eaLnBrk="1" hangingPunct="1"/>
              <a:t>50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4097"/>
          <p:cNvSpPr txBox="1"/>
          <p:nvPr/>
        </p:nvSpPr>
        <p:spPr>
          <a:xfrm>
            <a:off x="4343400" y="685800"/>
            <a:ext cx="4648200" cy="5262563"/>
          </a:xfrm>
          <a:prstGeom prst="rect">
            <a:avLst/>
          </a:prstGeom>
          <a:noFill/>
          <a:ln w="76200" cap="flat" cmpd="tri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他的诗歌政治倾向非常鲜明，重视讽喻，崇尚简单易懂。代表作有长篇叙事诗</a:t>
            </a:r>
            <a:r>
              <a:rPr lang="en-US" altLang="zh-CN" sz="48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《</a:t>
            </a:r>
            <a:r>
              <a:rPr lang="zh-CN" altLang="en-US" sz="48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长恨歌</a:t>
            </a:r>
            <a:r>
              <a:rPr lang="en-US" altLang="zh-CN" sz="48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》</a:t>
            </a:r>
            <a:r>
              <a:rPr lang="zh-CN" altLang="en-US" sz="4800" b="1" noProof="1"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</a:t>
            </a:r>
            <a:r>
              <a:rPr lang="en-US" altLang="zh-CN" sz="48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《</a:t>
            </a:r>
            <a:r>
              <a:rPr lang="zh-CN" altLang="en-US" sz="48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琵琶行</a:t>
            </a:r>
            <a:r>
              <a:rPr lang="en-US" altLang="zh-CN" sz="48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》</a:t>
            </a:r>
            <a:r>
              <a:rPr lang="zh-CN" altLang="en-US" sz="4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。</a:t>
            </a:r>
          </a:p>
        </p:txBody>
      </p:sp>
      <p:pic>
        <p:nvPicPr>
          <p:cNvPr id="4099" name="图片 4098" descr="白居易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33400"/>
            <a:ext cx="3668713" cy="6096000"/>
          </a:xfrm>
          <a:prstGeom prst="rect">
            <a:avLst/>
          </a:prstGeom>
          <a:solidFill>
            <a:schemeClr val="hlink"/>
          </a:solidFill>
          <a:ln w="76200" cmpd="tri">
            <a:solidFill>
              <a:srgbClr val="FF0066"/>
            </a:solidFill>
            <a:miter lim="800000"/>
            <a:headEnd/>
            <a:tailEnd/>
          </a:ln>
        </p:spPr>
      </p:pic>
      <p:sp>
        <p:nvSpPr>
          <p:cNvPr id="168964" name="灯片编号占位符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C30D58D9-24FE-4DA6-ADD4-2D80C2F4F144}" type="slidenum">
              <a:rPr lang="en-US" altLang="zh-CN" smtClean="0"/>
              <a:pPr eaLnBrk="1" hangingPunct="1"/>
              <a:t>51</a:t>
            </a:fld>
            <a:endParaRPr lang="en-US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41E2E9EE-EAEC-4824-B085-BDC98AA51707}" type="slidenum">
              <a:rPr lang="en-US" altLang="zh-CN" smtClean="0">
                <a:solidFill>
                  <a:srgbClr val="000000"/>
                </a:solidFill>
              </a:rPr>
              <a:pPr eaLnBrk="1" hangingPunct="1"/>
              <a:t>52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pull/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1012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2069825B-7D81-4E50-854B-8C6B3924AB5F}" type="slidenum">
              <a:rPr lang="en-US" altLang="zh-CN" smtClean="0">
                <a:solidFill>
                  <a:srgbClr val="000000"/>
                </a:solidFill>
              </a:rPr>
              <a:pPr eaLnBrk="1" hangingPunct="1"/>
              <a:t>53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ipe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125"/>
          <p:cNvSpPr txBox="1"/>
          <p:nvPr/>
        </p:nvSpPr>
        <p:spPr>
          <a:xfrm>
            <a:off x="14288" y="990600"/>
            <a:ext cx="4786312" cy="5508625"/>
          </a:xfrm>
          <a:prstGeom prst="rect">
            <a:avLst/>
          </a:prstGeom>
          <a:solidFill>
            <a:srgbClr val="FFFF00"/>
          </a:solidFill>
          <a:ln w="76200" cap="flat" cmpd="tri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anose="02010609030101010101" charset="-122"/>
                <a:sym typeface="+mn-ea"/>
              </a:rPr>
              <a:t>       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anose="02010609030101010101" charset="-122"/>
                <a:sym typeface="+mn-ea"/>
              </a:rPr>
              <a:t>长庆三年春，白居易任杭州刺使的时候，到西湖游玩，骑马走在白沙堤上，远看风景迷人的西湖，被它特别的气质吸引了，在不知不觉中感受到了初春的美好。他心旷神怡，诗兴大发。写下了这首著名的七言律诗，抒发了自己对春天西湖的赞美和热爱的感情。</a:t>
            </a:r>
          </a:p>
        </p:txBody>
      </p:sp>
      <p:sp>
        <p:nvSpPr>
          <p:cNvPr id="5" name="文本框 5126"/>
          <p:cNvSpPr txBox="1"/>
          <p:nvPr/>
        </p:nvSpPr>
        <p:spPr>
          <a:xfrm>
            <a:off x="1905000" y="228600"/>
            <a:ext cx="2214563" cy="5842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新魏" panose="02010800040101010101" pitchFamily="2" charset="-122"/>
                <a:sym typeface="+mn-ea"/>
              </a:rPr>
              <a:t>写作背景</a:t>
            </a:r>
          </a:p>
        </p:txBody>
      </p:sp>
      <p:sp>
        <p:nvSpPr>
          <p:cNvPr id="172036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6A442F40-833C-4379-B426-BA71690D1C65}" type="slidenum">
              <a:rPr lang="en-US" altLang="zh-CN" smtClean="0">
                <a:solidFill>
                  <a:srgbClr val="000000"/>
                </a:solidFill>
              </a:rPr>
              <a:pPr eaLnBrk="1" hangingPunct="1"/>
              <a:t>54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73060" name="Picture 4" descr="f99dcf0043787b2a738b65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168275"/>
            <a:ext cx="9140826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6150"/>
          <p:cNvSpPr txBox="1"/>
          <p:nvPr/>
        </p:nvSpPr>
        <p:spPr>
          <a:xfrm>
            <a:off x="1524000" y="457200"/>
            <a:ext cx="7358063" cy="3416300"/>
          </a:xfrm>
          <a:prstGeom prst="rect">
            <a:avLst/>
          </a:prstGeom>
          <a:noFill/>
          <a:ln w="76200" cap="flat" cmpd="tri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  <a:sym typeface="+mn-ea"/>
              </a:rPr>
              <a:t>钱塘湖春行</a:t>
            </a:r>
          </a:p>
          <a:p>
            <a:pPr algn="ctr">
              <a:defRPr/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  <a:sym typeface="+mn-ea"/>
              </a:rPr>
              <a:t>                          </a:t>
            </a:r>
            <a:r>
              <a:rPr lang="zh-CN" altLang="en-US" sz="3600" b="1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  <a:sym typeface="+mn-ea"/>
              </a:rPr>
              <a:t>唐</a:t>
            </a:r>
            <a:r>
              <a:rPr lang="en-US" altLang="zh-CN" sz="3600" b="1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  <a:sym typeface="+mn-ea"/>
              </a:rPr>
              <a:t>·</a:t>
            </a:r>
            <a:r>
              <a:rPr lang="zh-CN" altLang="en-US" sz="3600" b="1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  <a:sym typeface="+mn-ea"/>
              </a:rPr>
              <a:t>白居易</a:t>
            </a: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  <a:sym typeface="+mn-ea"/>
              </a:rPr>
              <a:t>　　</a:t>
            </a:r>
          </a:p>
          <a:p>
            <a:pPr algn="ctr">
              <a:defRPr/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  <a:sym typeface="+mn-ea"/>
              </a:rPr>
              <a:t>孤山寺北贾亭西，</a:t>
            </a:r>
            <a:r>
              <a:rPr lang="zh-CN" altLang="en-US" sz="36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  <a:sym typeface="+mn-ea"/>
              </a:rPr>
              <a:t>水面</a:t>
            </a: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  <a:sym typeface="+mn-ea"/>
              </a:rPr>
              <a:t>初平云脚低。</a:t>
            </a:r>
          </a:p>
          <a:p>
            <a:pPr algn="ctr">
              <a:defRPr/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  <a:sym typeface="+mn-ea"/>
              </a:rPr>
              <a:t>几处</a:t>
            </a:r>
            <a:r>
              <a:rPr lang="zh-CN" altLang="en-US" sz="36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  <a:sym typeface="+mn-ea"/>
              </a:rPr>
              <a:t>早莺</a:t>
            </a: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  <a:sym typeface="+mn-ea"/>
              </a:rPr>
              <a:t>争暖树，谁家</a:t>
            </a:r>
            <a:r>
              <a:rPr lang="zh-CN" altLang="en-US" sz="36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  <a:sym typeface="+mn-ea"/>
              </a:rPr>
              <a:t>新燕</a:t>
            </a: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  <a:sym typeface="+mn-ea"/>
              </a:rPr>
              <a:t>啄新泥。</a:t>
            </a:r>
          </a:p>
          <a:p>
            <a:pPr algn="ctr">
              <a:defRPr/>
            </a:pPr>
            <a:r>
              <a:rPr lang="zh-CN" altLang="en-US" sz="36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  <a:sym typeface="+mn-ea"/>
              </a:rPr>
              <a:t>乱花</a:t>
            </a: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  <a:sym typeface="+mn-ea"/>
              </a:rPr>
              <a:t>渐欲迷人眼，</a:t>
            </a:r>
            <a:r>
              <a:rPr lang="zh-CN" altLang="en-US" sz="36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  <a:sym typeface="+mn-ea"/>
              </a:rPr>
              <a:t>浅草</a:t>
            </a: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  <a:sym typeface="+mn-ea"/>
              </a:rPr>
              <a:t>才能没马蹄。</a:t>
            </a:r>
          </a:p>
          <a:p>
            <a:pPr algn="ctr">
              <a:defRPr/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  <a:sym typeface="+mn-ea"/>
              </a:rPr>
              <a:t>最爱湖东行不足，</a:t>
            </a:r>
            <a:r>
              <a:rPr lang="zh-CN" altLang="en-US" sz="36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  <a:sym typeface="+mn-ea"/>
              </a:rPr>
              <a:t>绿杨</a:t>
            </a: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  <a:sym typeface="+mn-ea"/>
              </a:rPr>
              <a:t>阴里白沙堤。</a:t>
            </a:r>
          </a:p>
        </p:txBody>
      </p:sp>
      <p:sp>
        <p:nvSpPr>
          <p:cNvPr id="173062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3626C0D5-2773-4DCF-8FB6-6F2288E77D80}" type="slidenum">
              <a:rPr lang="zh-CN" altLang="en-US" smtClean="0">
                <a:solidFill>
                  <a:srgbClr val="000000"/>
                </a:solidFill>
              </a:rPr>
              <a:pPr eaLnBrk="1" hangingPunct="1"/>
              <a:t>55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文本框 26626"/>
          <p:cNvSpPr txBox="1"/>
          <p:nvPr/>
        </p:nvSpPr>
        <p:spPr>
          <a:xfrm>
            <a:off x="533400" y="1295400"/>
            <a:ext cx="8153400" cy="4579938"/>
          </a:xfrm>
          <a:prstGeom prst="rect">
            <a:avLst/>
          </a:prstGeom>
          <a:noFill/>
          <a:ln w="76200" cap="flat" cmpd="tri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99663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zh-CN" sz="36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孤山寺的北面，贾公亭的西面。湖水刚刚涨起来，水面与堤岸相平，漂浮的云气与湖水相连 。从几个地方飞来的早莺，争着抢占向阳的树枝。不知是谁家刚飞来的燕子，衔着春泥忙着筑巢。各色各样的花渐渐要使人眼花缭乱，不高的青草刚刚能够遮掩马蹄。最喜欢景色秀丽的湖东，在那里总觉得玩赏不够！因为那绿杨阴里有美丽的白沙堤。</a:t>
            </a:r>
          </a:p>
        </p:txBody>
      </p:sp>
      <p:sp>
        <p:nvSpPr>
          <p:cNvPr id="174083" name="灯片编号占位符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B0AEA0DC-0FD4-468C-A24D-6A6AE2503EE9}" type="slidenum">
              <a:rPr lang="en-US" altLang="zh-CN" smtClean="0">
                <a:solidFill>
                  <a:srgbClr val="FEFEFE"/>
                </a:solidFill>
              </a:rPr>
              <a:pPr eaLnBrk="1" hangingPunct="1"/>
              <a:t>56</a:t>
            </a:fld>
            <a:endParaRPr lang="en-US" altLang="zh-CN" smtClean="0">
              <a:solidFill>
                <a:srgbClr val="FEFEF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2"/>
          <p:cNvGrpSpPr>
            <a:grpSpLocks/>
          </p:cNvGrpSpPr>
          <p:nvPr/>
        </p:nvGrpSpPr>
        <p:grpSpPr bwMode="auto">
          <a:xfrm>
            <a:off x="169863" y="568325"/>
            <a:ext cx="8572500" cy="5289550"/>
            <a:chOff x="158" y="799"/>
            <a:chExt cx="5399" cy="3332"/>
          </a:xfrm>
        </p:grpSpPr>
        <p:sp>
          <p:nvSpPr>
            <p:cNvPr id="175125" name="Text Box 3"/>
            <p:cNvSpPr txBox="1">
              <a:spLocks noChangeArrowheads="1"/>
            </p:cNvSpPr>
            <p:nvPr/>
          </p:nvSpPr>
          <p:spPr bwMode="auto">
            <a:xfrm>
              <a:off x="295" y="799"/>
              <a:ext cx="5262" cy="101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>
                  <a:solidFill>
                    <a:srgbClr val="000000"/>
                  </a:solidFill>
                  <a:latin typeface="Comic Sans MS" pitchFamily="66" charset="0"/>
                </a:rPr>
                <a:t>　</a:t>
              </a:r>
              <a:r>
                <a:rPr kumimoji="1" lang="zh-CN" altLang="en-US" sz="3600" b="1">
                  <a:solidFill>
                    <a:srgbClr val="000000"/>
                  </a:solidFill>
                  <a:latin typeface="Comic Sans MS" pitchFamily="66" charset="0"/>
                </a:rPr>
                <a:t>　 </a:t>
              </a:r>
              <a:r>
                <a:rPr kumimoji="1" lang="zh-CN" altLang="en-US" sz="3200" b="1">
                  <a:solidFill>
                    <a:srgbClr val="000000"/>
                  </a:solidFill>
                  <a:latin typeface="Comic Sans MS" pitchFamily="66" charset="0"/>
                </a:rPr>
                <a:t>哪些词语写出了景物的特征？是什么特征？从所写的景物来看，诗中所描绘的是什么季节？ 　　　　　　</a:t>
              </a:r>
            </a:p>
          </p:txBody>
        </p:sp>
        <p:sp>
          <p:nvSpPr>
            <p:cNvPr id="175126" name="Text Box 4"/>
            <p:cNvSpPr txBox="1">
              <a:spLocks noChangeArrowheads="1"/>
            </p:cNvSpPr>
            <p:nvPr/>
          </p:nvSpPr>
          <p:spPr bwMode="auto">
            <a:xfrm>
              <a:off x="295" y="1979"/>
              <a:ext cx="453" cy="327"/>
            </a:xfrm>
            <a:prstGeom prst="rect">
              <a:avLst/>
            </a:prstGeom>
            <a:solidFill>
              <a:srgbClr val="00FF00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5000"/>
                </a:lnSpc>
                <a:spcBef>
                  <a:spcPct val="50000"/>
                </a:spcBef>
              </a:pPr>
              <a:r>
                <a:rPr kumimoji="1" lang="zh-CN" altLang="en-US" sz="3200" b="1">
                  <a:solidFill>
                    <a:srgbClr val="CC3300"/>
                  </a:solidFill>
                  <a:latin typeface="Comic Sans MS" pitchFamily="66" charset="0"/>
                </a:rPr>
                <a:t>水</a:t>
              </a:r>
              <a:r>
                <a:rPr kumimoji="1" lang="zh-CN" altLang="en-US" sz="2800" b="1">
                  <a:solidFill>
                    <a:srgbClr val="CC3300"/>
                  </a:solidFill>
                  <a:latin typeface="Comic Sans MS" pitchFamily="66" charset="0"/>
                </a:rPr>
                <a:t>　</a:t>
              </a:r>
            </a:p>
          </p:txBody>
        </p:sp>
        <p:sp>
          <p:nvSpPr>
            <p:cNvPr id="175127" name="Rectangle 5"/>
            <p:cNvSpPr>
              <a:spLocks noChangeArrowheads="1"/>
            </p:cNvSpPr>
            <p:nvPr/>
          </p:nvSpPr>
          <p:spPr bwMode="auto">
            <a:xfrm>
              <a:off x="158" y="2523"/>
              <a:ext cx="634" cy="371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sz="3200" b="1">
                  <a:solidFill>
                    <a:srgbClr val="CC3300"/>
                  </a:solidFill>
                </a:rPr>
                <a:t>莺燕</a:t>
              </a:r>
            </a:p>
          </p:txBody>
        </p:sp>
        <p:sp>
          <p:nvSpPr>
            <p:cNvPr id="175128" name="Rectangle 6"/>
            <p:cNvSpPr>
              <a:spLocks noChangeArrowheads="1"/>
            </p:cNvSpPr>
            <p:nvPr/>
          </p:nvSpPr>
          <p:spPr bwMode="auto">
            <a:xfrm>
              <a:off x="204" y="3760"/>
              <a:ext cx="634" cy="371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sz="3200" b="1">
                  <a:solidFill>
                    <a:srgbClr val="CC3300"/>
                  </a:solidFill>
                  <a:latin typeface="Comic Sans MS" pitchFamily="66" charset="0"/>
                </a:rPr>
                <a:t>花草</a:t>
              </a:r>
            </a:p>
          </p:txBody>
        </p:sp>
      </p:grpSp>
      <p:grpSp>
        <p:nvGrpSpPr>
          <p:cNvPr id="37895" name="Group 7"/>
          <p:cNvGrpSpPr>
            <a:grpSpLocks/>
          </p:cNvGrpSpPr>
          <p:nvPr/>
        </p:nvGrpSpPr>
        <p:grpSpPr bwMode="auto">
          <a:xfrm>
            <a:off x="1611313" y="2441575"/>
            <a:ext cx="3816350" cy="3408363"/>
            <a:chOff x="1066" y="1979"/>
            <a:chExt cx="2404" cy="2147"/>
          </a:xfrm>
        </p:grpSpPr>
        <p:sp>
          <p:nvSpPr>
            <p:cNvPr id="175119" name="Text Box 8"/>
            <p:cNvSpPr txBox="1">
              <a:spLocks noChangeArrowheads="1"/>
            </p:cNvSpPr>
            <p:nvPr/>
          </p:nvSpPr>
          <p:spPr bwMode="auto">
            <a:xfrm>
              <a:off x="1474" y="1979"/>
              <a:ext cx="725" cy="33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CC33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FFFFFF"/>
                  </a:solidFill>
                  <a:latin typeface="Comic Sans MS" pitchFamily="66" charset="0"/>
                </a:rPr>
                <a:t>初平</a:t>
              </a:r>
            </a:p>
          </p:txBody>
        </p:sp>
        <p:sp>
          <p:nvSpPr>
            <p:cNvPr id="175120" name="Line 9"/>
            <p:cNvSpPr>
              <a:spLocks noChangeShapeType="1"/>
            </p:cNvSpPr>
            <p:nvPr/>
          </p:nvSpPr>
          <p:spPr bwMode="auto">
            <a:xfrm flipV="1">
              <a:off x="1111" y="2160"/>
              <a:ext cx="317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21" name="Line 10"/>
            <p:cNvSpPr>
              <a:spLocks noChangeShapeType="1"/>
            </p:cNvSpPr>
            <p:nvPr/>
          </p:nvSpPr>
          <p:spPr bwMode="auto">
            <a:xfrm flipV="1">
              <a:off x="1066" y="2704"/>
              <a:ext cx="317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22" name="Rectangle 11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29" y="2387"/>
              <a:ext cx="2041" cy="60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CC33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kumimoji="1" lang="zh-CN" altLang="en-US" sz="2800" b="1">
                  <a:solidFill>
                    <a:srgbClr val="FFFFFF"/>
                  </a:solidFill>
                  <a:latin typeface="Comic Sans MS" pitchFamily="66" charset="0"/>
                </a:rPr>
                <a:t>几处、早莺、暖树</a:t>
              </a:r>
            </a:p>
            <a:p>
              <a:pPr algn="ctr"/>
              <a:r>
                <a:rPr kumimoji="1" lang="zh-CN" altLang="en-US" sz="2800" b="1">
                  <a:solidFill>
                    <a:srgbClr val="FFFFFF"/>
                  </a:solidFill>
                  <a:latin typeface="Comic Sans MS" pitchFamily="66" charset="0"/>
                </a:rPr>
                <a:t>谁家、新燕、春泥</a:t>
              </a:r>
            </a:p>
          </p:txBody>
        </p:sp>
        <p:sp>
          <p:nvSpPr>
            <p:cNvPr id="175123" name="Line 12"/>
            <p:cNvSpPr>
              <a:spLocks noChangeShapeType="1"/>
            </p:cNvSpPr>
            <p:nvPr/>
          </p:nvSpPr>
          <p:spPr bwMode="auto">
            <a:xfrm flipV="1">
              <a:off x="1111" y="3929"/>
              <a:ext cx="317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24" name="Rectangle 13"/>
            <p:cNvSpPr>
              <a:spLocks noChangeArrowheads="1"/>
            </p:cNvSpPr>
            <p:nvPr/>
          </p:nvSpPr>
          <p:spPr bwMode="auto">
            <a:xfrm>
              <a:off x="1565" y="3793"/>
              <a:ext cx="1242" cy="33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CC33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2800" b="1">
                  <a:solidFill>
                    <a:srgbClr val="FFFFFF"/>
                  </a:solidFill>
                  <a:latin typeface="Comic Sans MS" pitchFamily="66" charset="0"/>
                </a:rPr>
                <a:t>渐欲、才能</a:t>
              </a:r>
            </a:p>
          </p:txBody>
        </p:sp>
      </p:grpSp>
      <p:grpSp>
        <p:nvGrpSpPr>
          <p:cNvPr id="37902" name="Group 14"/>
          <p:cNvGrpSpPr>
            <a:grpSpLocks/>
          </p:cNvGrpSpPr>
          <p:nvPr/>
        </p:nvGrpSpPr>
        <p:grpSpPr bwMode="auto">
          <a:xfrm>
            <a:off x="1684338" y="2513013"/>
            <a:ext cx="5111750" cy="3336925"/>
            <a:chOff x="1111" y="2024"/>
            <a:chExt cx="3221" cy="2102"/>
          </a:xfrm>
        </p:grpSpPr>
        <p:sp>
          <p:nvSpPr>
            <p:cNvPr id="175113" name="Text Box 15"/>
            <p:cNvSpPr txBox="1">
              <a:spLocks noChangeArrowheads="1"/>
            </p:cNvSpPr>
            <p:nvPr/>
          </p:nvSpPr>
          <p:spPr bwMode="auto">
            <a:xfrm>
              <a:off x="2835" y="2024"/>
              <a:ext cx="681" cy="293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5000"/>
                </a:lnSpc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FFFFFF"/>
                  </a:solidFill>
                  <a:latin typeface="Comic Sans MS" pitchFamily="66" charset="0"/>
                </a:rPr>
                <a:t>刚涨</a:t>
              </a:r>
              <a:r>
                <a:rPr kumimoji="1" lang="zh-CN" altLang="en-US" sz="2800" b="1">
                  <a:solidFill>
                    <a:srgbClr val="CC3300"/>
                  </a:solidFill>
                  <a:latin typeface="Comic Sans MS" pitchFamily="66" charset="0"/>
                </a:rPr>
                <a:t> </a:t>
              </a: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114" name="Line 16"/>
            <p:cNvSpPr>
              <a:spLocks noChangeShapeType="1"/>
            </p:cNvSpPr>
            <p:nvPr/>
          </p:nvSpPr>
          <p:spPr bwMode="auto">
            <a:xfrm flipV="1">
              <a:off x="2381" y="2160"/>
              <a:ext cx="317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15" name="Line 17"/>
            <p:cNvSpPr>
              <a:spLocks noChangeShapeType="1"/>
            </p:cNvSpPr>
            <p:nvPr/>
          </p:nvSpPr>
          <p:spPr bwMode="auto">
            <a:xfrm flipV="1">
              <a:off x="1111" y="3430"/>
              <a:ext cx="317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16" name="Rectangle 18"/>
            <p:cNvSpPr>
              <a:spLocks noChangeArrowheads="1"/>
            </p:cNvSpPr>
            <p:nvPr/>
          </p:nvSpPr>
          <p:spPr bwMode="auto">
            <a:xfrm>
              <a:off x="1474" y="3158"/>
              <a:ext cx="2858" cy="522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85000"/>
                </a:lnSpc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FFFFFF"/>
                  </a:solidFill>
                  <a:latin typeface="Comic Sans MS" pitchFamily="66" charset="0"/>
                </a:rPr>
                <a:t>刚回来，鸟儿不多，春寒料峭，寻找向阳之树以驱寒</a:t>
              </a:r>
            </a:p>
          </p:txBody>
        </p:sp>
        <p:sp>
          <p:nvSpPr>
            <p:cNvPr id="175117" name="Line 19"/>
            <p:cNvSpPr>
              <a:spLocks noChangeShapeType="1"/>
            </p:cNvSpPr>
            <p:nvPr/>
          </p:nvSpPr>
          <p:spPr bwMode="auto">
            <a:xfrm flipV="1">
              <a:off x="2880" y="3974"/>
              <a:ext cx="317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18" name="Rectangle 20"/>
            <p:cNvSpPr>
              <a:spLocks noChangeArrowheads="1"/>
            </p:cNvSpPr>
            <p:nvPr/>
          </p:nvSpPr>
          <p:spPr bwMode="auto">
            <a:xfrm>
              <a:off x="3243" y="3793"/>
              <a:ext cx="1018" cy="333"/>
            </a:xfrm>
            <a:prstGeom prst="rect">
              <a:avLst/>
            </a:prstGeom>
            <a:solidFill>
              <a:srgbClr val="FCA8A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sz="2800" b="1">
                  <a:solidFill>
                    <a:srgbClr val="CC3300"/>
                  </a:solidFill>
                  <a:latin typeface="Comic Sans MS" pitchFamily="66" charset="0"/>
                </a:rPr>
                <a:t>刚长起来</a:t>
              </a:r>
            </a:p>
          </p:txBody>
        </p:sp>
      </p:grpSp>
      <p:grpSp>
        <p:nvGrpSpPr>
          <p:cNvPr id="37909" name="Group 21"/>
          <p:cNvGrpSpPr>
            <a:grpSpLocks/>
          </p:cNvGrpSpPr>
          <p:nvPr/>
        </p:nvGrpSpPr>
        <p:grpSpPr bwMode="auto">
          <a:xfrm>
            <a:off x="7085013" y="2513013"/>
            <a:ext cx="1438275" cy="3024187"/>
            <a:chOff x="4513" y="2024"/>
            <a:chExt cx="907" cy="1905"/>
          </a:xfrm>
        </p:grpSpPr>
        <p:sp>
          <p:nvSpPr>
            <p:cNvPr id="175111" name="AutoShape 22"/>
            <p:cNvSpPr>
              <a:spLocks/>
            </p:cNvSpPr>
            <p:nvPr/>
          </p:nvSpPr>
          <p:spPr bwMode="auto">
            <a:xfrm>
              <a:off x="4513" y="2024"/>
              <a:ext cx="45" cy="1904"/>
            </a:xfrm>
            <a:prstGeom prst="rightBrace">
              <a:avLst>
                <a:gd name="adj1" fmla="val 352593"/>
                <a:gd name="adj2" fmla="val 50000"/>
              </a:avLst>
            </a:prstGeom>
            <a:solidFill>
              <a:srgbClr val="008000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kumimoji="1" lang="zh-CN" altLang="en-US" sz="3200" b="1">
                <a:solidFill>
                  <a:srgbClr val="660066"/>
                </a:solidFill>
                <a:latin typeface="Times New Roman" pitchFamily="18" charset="0"/>
                <a:ea typeface="隶书" pitchFamily="49" charset="-122"/>
              </a:endParaRPr>
            </a:p>
          </p:txBody>
        </p:sp>
        <p:sp>
          <p:nvSpPr>
            <p:cNvPr id="175112" name="Text Box 23"/>
            <p:cNvSpPr txBox="1">
              <a:spLocks noChangeArrowheads="1"/>
            </p:cNvSpPr>
            <p:nvPr/>
          </p:nvSpPr>
          <p:spPr bwMode="auto">
            <a:xfrm>
              <a:off x="4991" y="2205"/>
              <a:ext cx="429" cy="1724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1" lang="zh-CN" altLang="en-US" sz="3200" b="1">
                  <a:solidFill>
                    <a:srgbClr val="CC3300"/>
                  </a:solidFill>
                  <a:latin typeface="Comic Sans MS" pitchFamily="66" charset="0"/>
                </a:rPr>
                <a:t>描绘早春之景</a:t>
              </a: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12D69-E123-4053-889A-4653589AEEF4}" type="slidenum">
              <a:rPr lang="en-US" altLang="zh-CN"/>
              <a:pPr>
                <a:defRPr/>
              </a:pPr>
              <a:t>57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文本框 11265"/>
          <p:cNvSpPr txBox="1"/>
          <p:nvPr/>
        </p:nvSpPr>
        <p:spPr>
          <a:xfrm>
            <a:off x="-53975" y="228600"/>
            <a:ext cx="9193213" cy="6002338"/>
          </a:xfrm>
          <a:prstGeom prst="rect">
            <a:avLst/>
          </a:prstGeom>
          <a:noFill/>
          <a:ln w="76200" cap="flat" cmpd="tri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1.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这首诗以（     ）为线索，紧扣（     ）的特点，抒发了诗人（      ）的心情。</a:t>
            </a:r>
          </a:p>
          <a:p>
            <a:pPr algn="ctr">
              <a:defRPr/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   （春行、早春、喜悦）</a:t>
            </a:r>
          </a:p>
          <a:p>
            <a:pPr>
              <a:defRPr/>
            </a:pP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2.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诗人选取了最能代表春天的</a:t>
            </a:r>
            <a:r>
              <a:rPr lang="zh-CN" altLang="en-US" sz="3200" b="1" u="sng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哪两种鸟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？抓住了初春的景物特点，选取了极富典型性的景物是什么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？</a:t>
            </a:r>
          </a:p>
          <a:p>
            <a:pPr algn="ctr">
              <a:defRPr/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   （莺、燕） （乱花、浅草）</a:t>
            </a:r>
          </a:p>
          <a:p>
            <a:pPr>
              <a:defRPr/>
            </a:pP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3.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诗人写了三处地方，分别是（    ）最吸引作者是（   ）</a:t>
            </a:r>
          </a:p>
          <a:p>
            <a:pPr algn="ctr">
              <a:defRPr/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  （孤山寺、贾亭西、白沙堤）（白沙堤）</a:t>
            </a:r>
          </a:p>
          <a:p>
            <a:pPr>
              <a:defRPr/>
            </a:pP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4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，诗人采用（     ）的表现手法，随着作者的脚步，景物也发生了变化。 </a:t>
            </a:r>
          </a:p>
          <a:p>
            <a:pPr algn="ctr">
              <a:defRPr/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  （移步换景 ）</a:t>
            </a:r>
          </a:p>
        </p:txBody>
      </p:sp>
      <p:sp>
        <p:nvSpPr>
          <p:cNvPr id="176132" name="灯片编号占位符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573A50F8-C7BD-4A32-987D-D964FC878EE1}" type="slidenum">
              <a:rPr lang="en-US" altLang="zh-CN" smtClean="0"/>
              <a:pPr eaLnBrk="1" hangingPunct="1"/>
              <a:t>58</a:t>
            </a:fld>
            <a:endParaRPr lang="en-US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29697"/>
          <p:cNvSpPr txBox="1"/>
          <p:nvPr/>
        </p:nvSpPr>
        <p:spPr>
          <a:xfrm>
            <a:off x="746125" y="2362200"/>
            <a:ext cx="7632700" cy="3157538"/>
          </a:xfrm>
          <a:prstGeom prst="rect">
            <a:avLst/>
          </a:prstGeom>
          <a:noFill/>
          <a:ln w="76200" cap="flat" cmpd="tri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99663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zh-CN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anose="02010609030101010101" charset="-122"/>
                <a:sym typeface="+mn-ea"/>
              </a:rPr>
              <a:t>       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anose="02010609030101010101" charset="-122"/>
                <a:sym typeface="+mn-ea"/>
              </a:rPr>
              <a:t>莺是春的歌手，燕是春的使者。只因是早春，所以不是处处，也不是家家。从莺和燕的动态中，把大自然从冬眠中苏醒过来的春意生动的描绘出来了，使人想象出，过不多久，姹紫嫣红，草长莺飞的景色就会到来。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charset="-122"/>
                <a:sym typeface="+mn-ea"/>
              </a:rPr>
              <a:t>运用“几处”“谁家”“渐欲”“才能”和“行不足”等词语突出了“春行”之“早”的特点。</a:t>
            </a:r>
          </a:p>
        </p:txBody>
      </p:sp>
      <p:sp>
        <p:nvSpPr>
          <p:cNvPr id="177155" name="文本框 29699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762000" y="685800"/>
            <a:ext cx="6769100" cy="954088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</a:rPr>
              <a:t>“几处”为什么不是“处处”？“谁家”为什么不是“家家”？</a:t>
            </a:r>
          </a:p>
        </p:txBody>
      </p:sp>
      <p:sp>
        <p:nvSpPr>
          <p:cNvPr id="177156" name="灯片编号占位符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30C3F453-6A1E-435D-A9B0-7589BF5C19FD}" type="slidenum">
              <a:rPr lang="en-US" altLang="zh-CN" smtClean="0"/>
              <a:pPr eaLnBrk="1" hangingPunct="1"/>
              <a:t>59</a:t>
            </a:fld>
            <a:endParaRPr lang="en-US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内容占位符 19457"/>
          <p:cNvSpPr>
            <a:spLocks noGrp="1" noChangeArrowheads="1"/>
          </p:cNvSpPr>
          <p:nvPr>
            <p:ph idx="4294967295"/>
          </p:nvPr>
        </p:nvSpPr>
        <p:spPr>
          <a:xfrm>
            <a:off x="0" y="914400"/>
            <a:ext cx="9144000" cy="552767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⑴东皋（gāo）：</a:t>
            </a:r>
            <a:r>
              <a:rPr lang="zh-CN" altLang="en-US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诗人隐居的地方。</a:t>
            </a:r>
          </a:p>
          <a:p>
            <a:pPr eaLnBrk="1" hangingPunct="1">
              <a:buFontTx/>
              <a:buNone/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(2)薄(bó)暮：</a:t>
            </a:r>
            <a:r>
              <a:rPr lang="zh-CN" altLang="en-US" b="1" dirty="0" smtClean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傍晚。薄，迫近</a:t>
            </a:r>
          </a:p>
          <a:p>
            <a:pPr eaLnBrk="1" hangingPunct="1">
              <a:buFontTx/>
              <a:buNone/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(3)徙倚（xǐyǐ）：</a:t>
            </a:r>
            <a:r>
              <a:rPr lang="zh-CN" altLang="en-US" b="1" dirty="0" smtClean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徘徊，来回地走。依：归依。</a:t>
            </a:r>
          </a:p>
          <a:p>
            <a:pPr eaLnBrk="1" hangingPunct="1">
              <a:buFontTx/>
              <a:buNone/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(4)秋色：</a:t>
            </a:r>
            <a:r>
              <a:rPr lang="zh-CN" altLang="en-US" b="1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一作“春色”。</a:t>
            </a:r>
          </a:p>
          <a:p>
            <a:pPr eaLnBrk="1" hangingPunct="1">
              <a:buFontTx/>
              <a:buNone/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(5)落晖：</a:t>
            </a:r>
            <a:r>
              <a:rPr lang="zh-CN" altLang="en-US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落日。</a:t>
            </a:r>
          </a:p>
          <a:p>
            <a:pPr eaLnBrk="1" hangingPunct="1">
              <a:buFontTx/>
              <a:buNone/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(6)犊（dú）：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小牛，这里指牛群。</a:t>
            </a:r>
          </a:p>
          <a:p>
            <a:pPr eaLnBrk="1" hangingPunct="1">
              <a:buFontTx/>
              <a:buNone/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(7)禽：</a:t>
            </a:r>
            <a:r>
              <a:rPr lang="zh-CN" altLang="en-US" b="1" dirty="0" smtClean="0">
                <a:solidFill>
                  <a:srgbClr val="99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鸟兽，这里指猎物。</a:t>
            </a:r>
          </a:p>
          <a:p>
            <a:pPr eaLnBrk="1" hangingPunct="1">
              <a:buFontTx/>
              <a:buNone/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(8)采薇：</a:t>
            </a:r>
            <a:r>
              <a:rPr lang="zh-CN" altLang="en-US" b="1" dirty="0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薇，是一种植物。相传周武王灭商后 ，伯夷、叔齐不愿做周的臣子，在首阳山上采薇而食，最后饿死。古时“采薇”代指隐居生活。</a:t>
            </a:r>
          </a:p>
        </p:txBody>
      </p:sp>
      <p:sp>
        <p:nvSpPr>
          <p:cNvPr id="122883" name="矩形 19458"/>
          <p:cNvSpPr>
            <a:spLocks noChangeArrowheads="1" noChangeShapeType="1" noTextEdit="1"/>
          </p:cNvSpPr>
          <p:nvPr/>
        </p:nvSpPr>
        <p:spPr bwMode="auto">
          <a:xfrm>
            <a:off x="3352800" y="228600"/>
            <a:ext cx="27432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8000"/>
                    </a:srgbClr>
                  </a:prstShdw>
                </a:effectLst>
                <a:latin typeface="楷体"/>
                <a:ea typeface="楷体"/>
              </a:rPr>
              <a:t>  注  释</a:t>
            </a:r>
          </a:p>
        </p:txBody>
      </p:sp>
      <p:sp>
        <p:nvSpPr>
          <p:cNvPr id="122884" name="灯片编号占位符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5A17842-4465-409F-AB03-40E2C5947709}" type="slidenum">
              <a:rPr lang="en-US" altLang="zh-CN" smtClean="0">
                <a:solidFill>
                  <a:srgbClr val="000000"/>
                </a:solidFill>
              </a:rPr>
              <a:pPr eaLnBrk="1" hangingPunct="1"/>
              <a:t>6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5800" y="1219200"/>
            <a:ext cx="7488238" cy="5078413"/>
          </a:xfrm>
          <a:prstGeom prst="rect">
            <a:avLst/>
          </a:prstGeom>
          <a:noFill/>
          <a:ln w="76200" cap="flat" cmpd="tri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    </a:t>
            </a:r>
            <a:r>
              <a:rPr lang="zh-CN" altLang="en-US" sz="36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这首诗就像一篇短小精悍的游记，诗人从孤山、贾亭开始，写到湖东、白堤为止，一路上，在湖青山绿的景色中，饱览了莺歌燕舞，陶醉于鸟语花香。最后，意犹未尽地沿着白沙堤，在杨柳的绿阴底下，一步三回头，恋恋不舍地离去。耳畔还回响着由世间万物共同演奏的春天的赞歌。</a:t>
            </a:r>
          </a:p>
        </p:txBody>
      </p:sp>
      <p:sp>
        <p:nvSpPr>
          <p:cNvPr id="178179" name="文本框 8205"/>
          <p:cNvSpPr txBox="1">
            <a:spLocks noChangeArrowheads="1"/>
          </p:cNvSpPr>
          <p:nvPr/>
        </p:nvSpPr>
        <p:spPr bwMode="auto">
          <a:xfrm>
            <a:off x="3613150" y="228600"/>
            <a:ext cx="1008063" cy="584200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ea typeface="楷体_GB2312" pitchFamily="49" charset="-122"/>
              </a:rPr>
              <a:t>小结</a:t>
            </a:r>
          </a:p>
        </p:txBody>
      </p:sp>
      <p:sp>
        <p:nvSpPr>
          <p:cNvPr id="178180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0036CF20-A74D-435D-8806-065A7F580345}" type="slidenum">
              <a:rPr lang="zh-CN" altLang="zh-CN" smtClean="0">
                <a:solidFill>
                  <a:srgbClr val="000000"/>
                </a:solidFill>
              </a:rPr>
              <a:pPr eaLnBrk="1" hangingPunct="1"/>
              <a:t>60</a:t>
            </a:fld>
            <a:endParaRPr lang="zh-CN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752600"/>
            <a:ext cx="6172200" cy="762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4000" b="1" smtClean="0">
                <a:ea typeface="楷体_GB2312" pitchFamily="49" charset="-122"/>
              </a:rPr>
              <a:t>东皋薄暮望，徙倚欲何依。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228600" y="2667000"/>
            <a:ext cx="5105400" cy="35401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ea typeface="楷体_GB2312" pitchFamily="49" charset="-122"/>
              </a:rPr>
              <a:t>皋是水边地。东皋，指他家乡绛州龙门的一个地方。他归隐后常游北山、东皋，自号“东皋子”。 “欲何依”，化用曹操</a:t>
            </a:r>
            <a:r>
              <a:rPr lang="en-US" altLang="zh-CN" sz="2800" b="1">
                <a:solidFill>
                  <a:srgbClr val="000000"/>
                </a:solidFill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ea typeface="楷体_GB2312" pitchFamily="49" charset="-122"/>
              </a:rPr>
              <a:t>短歌行</a:t>
            </a:r>
            <a:r>
              <a:rPr lang="en-US" altLang="zh-CN" sz="2800" b="1">
                <a:solidFill>
                  <a:srgbClr val="000000"/>
                </a:solidFill>
                <a:ea typeface="楷体_GB2312" pitchFamily="49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ea typeface="楷体_GB2312" pitchFamily="49" charset="-122"/>
              </a:rPr>
              <a:t>中“月明星稀，乌鹊南飞，绕树三匝，何枝可依”，</a:t>
            </a:r>
            <a:r>
              <a:rPr lang="zh-CN" altLang="en-US" sz="2800" b="1">
                <a:solidFill>
                  <a:srgbClr val="0000FF"/>
                </a:solidFill>
                <a:ea typeface="楷体_GB2312" pitchFamily="49" charset="-122"/>
              </a:rPr>
              <a:t>表现了诗人百无聊赖的彷徨心情。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1000" y="457200"/>
            <a:ext cx="2236788" cy="7080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  <a:defRPr/>
            </a:pPr>
            <a:r>
              <a:rPr lang="zh-CN" altLang="en-US" sz="40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诗歌赏析</a:t>
            </a:r>
          </a:p>
        </p:txBody>
      </p:sp>
      <p:pic>
        <p:nvPicPr>
          <p:cNvPr id="123909" name="图片 5" descr="p0215-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698750"/>
            <a:ext cx="3505200" cy="415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B497F6-D93B-4861-94DC-8D4A52F00585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95400"/>
            <a:ext cx="5715000" cy="1371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000" b="1" smtClean="0">
                <a:ea typeface="楷体_GB2312" pitchFamily="49" charset="-122"/>
              </a:rPr>
              <a:t> </a:t>
            </a:r>
            <a:r>
              <a:rPr lang="zh-CN" altLang="en-US" sz="3600" b="1" smtClean="0">
                <a:ea typeface="楷体_GB2312" pitchFamily="49" charset="-122"/>
              </a:rPr>
              <a:t>树树皆秋色，山山唯落晖。 </a:t>
            </a:r>
          </a:p>
          <a:p>
            <a:pPr eaLnBrk="1" hangingPunct="1">
              <a:buFontTx/>
              <a:buNone/>
            </a:pPr>
            <a:r>
              <a:rPr lang="zh-CN" altLang="en-US" sz="3600" b="1" smtClean="0">
                <a:ea typeface="楷体_GB2312" pitchFamily="49" charset="-122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457200"/>
            <a:ext cx="2236788" cy="7080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  <a:defRPr/>
            </a:pPr>
            <a:r>
              <a:rPr lang="zh-CN" altLang="en-US" sz="40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诗歌赏析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762000" y="2667000"/>
            <a:ext cx="4572000" cy="286226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600" b="1">
                <a:solidFill>
                  <a:srgbClr val="000000"/>
                </a:solidFill>
                <a:ea typeface="楷体_GB2312" pitchFamily="49" charset="-122"/>
              </a:rPr>
              <a:t>层层树林已染上萧瑟的金黄的秋色，起伏的山峦唯见落日的余晖。</a:t>
            </a:r>
            <a:r>
              <a:rPr lang="zh-CN" altLang="en-US" sz="3600" b="1">
                <a:solidFill>
                  <a:srgbClr val="0000FF"/>
                </a:solidFill>
                <a:ea typeface="楷体_GB2312" pitchFamily="49" charset="-122"/>
              </a:rPr>
              <a:t>描写了一派秋意颇浓的山野景色。</a:t>
            </a:r>
            <a:endParaRPr lang="zh-CN" altLang="en-US" sz="4000" b="1">
              <a:solidFill>
                <a:srgbClr val="0000FF"/>
              </a:solidFill>
              <a:ea typeface="楷体_GB2312" pitchFamily="49" charset="-122"/>
            </a:endParaRPr>
          </a:p>
        </p:txBody>
      </p:sp>
      <p:pic>
        <p:nvPicPr>
          <p:cNvPr id="124933" name="图片 3" descr="2007061406161977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743200"/>
            <a:ext cx="3048000" cy="398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112833-321B-4E47-B8B7-7865C060F557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95400"/>
            <a:ext cx="5715000" cy="1371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000" b="1" smtClean="0">
                <a:ea typeface="楷体_GB2312" pitchFamily="49" charset="-122"/>
              </a:rPr>
              <a:t> </a:t>
            </a:r>
            <a:r>
              <a:rPr lang="zh-CN" altLang="en-US" sz="3600" b="1" smtClean="0">
                <a:ea typeface="楷体_GB2312" pitchFamily="49" charset="-122"/>
              </a:rPr>
              <a:t> 牧人驱犊返，猎马带禽归。</a:t>
            </a:r>
          </a:p>
        </p:txBody>
      </p:sp>
      <p:sp>
        <p:nvSpPr>
          <p:cNvPr id="12292" name="Text Box 7"/>
          <p:cNvSpPr txBox="1">
            <a:spLocks noChangeArrowheads="1"/>
          </p:cNvSpPr>
          <p:nvPr/>
        </p:nvSpPr>
        <p:spPr bwMode="auto">
          <a:xfrm>
            <a:off x="533400" y="2362200"/>
            <a:ext cx="4800600" cy="36004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00"/>
                </a:solidFill>
                <a:ea typeface="楷体_GB2312" pitchFamily="49" charset="-122"/>
              </a:rPr>
              <a:t>在这静谧的背景之上，牧人与猎马的特写，带着牧歌式的田园气氛，使整个画面活跃了起来。与“</a:t>
            </a:r>
            <a:r>
              <a:rPr lang="zh-CN" altLang="en-US" sz="2800" b="1">
                <a:solidFill>
                  <a:srgbClr val="000000"/>
                </a:solidFill>
                <a:ea typeface="楷体_GB2312" pitchFamily="49" charset="-122"/>
              </a:rPr>
              <a:t>树树皆秋色，山山唯落晖。”一起构成</a:t>
            </a:r>
            <a:r>
              <a:rPr kumimoji="1" lang="zh-CN" altLang="en-US" sz="2800" b="1">
                <a:solidFill>
                  <a:srgbClr val="0000FF"/>
                </a:solidFill>
                <a:ea typeface="楷体_GB2312" pitchFamily="49" charset="-122"/>
              </a:rPr>
              <a:t> 一幅山间晚秋图，</a:t>
            </a:r>
            <a:r>
              <a:rPr lang="en-US" altLang="zh-CN" sz="3200" b="1">
                <a:solidFill>
                  <a:srgbClr val="000000"/>
                </a:solidFill>
                <a:ea typeface="楷体_GB2312" pitchFamily="49" charset="-122"/>
              </a:rPr>
              <a:t> </a:t>
            </a:r>
            <a:r>
              <a:rPr kumimoji="1" lang="zh-CN" altLang="en-US" sz="2800" b="1">
                <a:solidFill>
                  <a:srgbClr val="0000FF"/>
                </a:solidFill>
                <a:ea typeface="楷体_GB2312" pitchFamily="49" charset="-122"/>
              </a:rPr>
              <a:t>光与色，远景与近景，静态与动态，搭配得恰到好处。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457200"/>
            <a:ext cx="2236788" cy="7080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  <a:defRPr/>
            </a:pPr>
            <a:r>
              <a:rPr lang="zh-CN" altLang="en-US" sz="40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诗歌赏析</a:t>
            </a:r>
          </a:p>
        </p:txBody>
      </p:sp>
      <p:pic>
        <p:nvPicPr>
          <p:cNvPr id="125957" name="图片 3" descr="200903181126188714.gif"/>
          <p:cNvPicPr>
            <a:picLocks noChangeAspect="1"/>
          </p:cNvPicPr>
          <p:nvPr/>
        </p:nvPicPr>
        <p:blipFill>
          <a:blip r:embed="rId3">
            <a:lum bright="6000" contras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563" y="1905000"/>
            <a:ext cx="3627437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cp27237na0001s.jp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531232" y="4343400"/>
            <a:ext cx="3601623" cy="2506682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8DFFC6-2100-43A3-8BA8-9A802B10299D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</p:bldLst>
  </p:timing>
</p:sld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theme/_rels/them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_Strategic">
  <a:themeElements>
    <a:clrScheme name="Strategic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Strategic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Strategic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砖雕艺术">
  <a:themeElements>
    <a:clrScheme name="砖雕艺术 1">
      <a:dk1>
        <a:srgbClr val="080808"/>
      </a:dk1>
      <a:lt1>
        <a:srgbClr val="FFFFFF"/>
      </a:lt1>
      <a:dk2>
        <a:srgbClr val="0039AC"/>
      </a:dk2>
      <a:lt2>
        <a:srgbClr val="C0C0C0"/>
      </a:lt2>
      <a:accent1>
        <a:srgbClr val="FFFF99"/>
      </a:accent1>
      <a:accent2>
        <a:srgbClr val="FFCC66"/>
      </a:accent2>
      <a:accent3>
        <a:srgbClr val="FFFFFF"/>
      </a:accent3>
      <a:accent4>
        <a:srgbClr val="060606"/>
      </a:accent4>
      <a:accent5>
        <a:srgbClr val="FFFFCA"/>
      </a:accent5>
      <a:accent6>
        <a:srgbClr val="E7B95C"/>
      </a:accent6>
      <a:hlink>
        <a:srgbClr val="0066FF"/>
      </a:hlink>
      <a:folHlink>
        <a:srgbClr val="CC3300"/>
      </a:folHlink>
    </a:clrScheme>
    <a:fontScheme name="砖雕艺术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砖雕艺术 1">
        <a:dk1>
          <a:srgbClr val="080808"/>
        </a:dk1>
        <a:lt1>
          <a:srgbClr val="FFFFFF"/>
        </a:lt1>
        <a:dk2>
          <a:srgbClr val="0039AC"/>
        </a:dk2>
        <a:lt2>
          <a:srgbClr val="C0C0C0"/>
        </a:lt2>
        <a:accent1>
          <a:srgbClr val="FFFF99"/>
        </a:accent1>
        <a:accent2>
          <a:srgbClr val="FFCC66"/>
        </a:accent2>
        <a:accent3>
          <a:srgbClr val="FFFFFF"/>
        </a:accent3>
        <a:accent4>
          <a:srgbClr val="060606"/>
        </a:accent4>
        <a:accent5>
          <a:srgbClr val="FFFFCA"/>
        </a:accent5>
        <a:accent6>
          <a:srgbClr val="E7B95C"/>
        </a:accent6>
        <a:hlink>
          <a:srgbClr val="0066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2">
        <a:dk1>
          <a:srgbClr val="333399"/>
        </a:dk1>
        <a:lt1>
          <a:srgbClr val="ADD3AF"/>
        </a:lt1>
        <a:dk2>
          <a:srgbClr val="D65700"/>
        </a:dk2>
        <a:lt2>
          <a:srgbClr val="B2B2B2"/>
        </a:lt2>
        <a:accent1>
          <a:srgbClr val="B8E9EE"/>
        </a:accent1>
        <a:accent2>
          <a:srgbClr val="FFCC00"/>
        </a:accent2>
        <a:accent3>
          <a:srgbClr val="D3E6D4"/>
        </a:accent3>
        <a:accent4>
          <a:srgbClr val="2A2A82"/>
        </a:accent4>
        <a:accent5>
          <a:srgbClr val="D8F2F5"/>
        </a:accent5>
        <a:accent6>
          <a:srgbClr val="E7B900"/>
        </a:accent6>
        <a:hlink>
          <a:srgbClr val="008080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3">
        <a:dk1>
          <a:srgbClr val="003BB2"/>
        </a:dk1>
        <a:lt1>
          <a:srgbClr val="CCFFCC"/>
        </a:lt1>
        <a:dk2>
          <a:srgbClr val="003366"/>
        </a:dk2>
        <a:lt2>
          <a:srgbClr val="C0C0C0"/>
        </a:lt2>
        <a:accent1>
          <a:srgbClr val="FFFFFF"/>
        </a:accent1>
        <a:accent2>
          <a:srgbClr val="009900"/>
        </a:accent2>
        <a:accent3>
          <a:srgbClr val="E2FFE2"/>
        </a:accent3>
        <a:accent4>
          <a:srgbClr val="003197"/>
        </a:accent4>
        <a:accent5>
          <a:srgbClr val="FFFFFF"/>
        </a:accent5>
        <a:accent6>
          <a:srgbClr val="008A00"/>
        </a:accent6>
        <a:hlink>
          <a:srgbClr val="333399"/>
        </a:hlink>
        <a:folHlink>
          <a:srgbClr val="E45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4">
        <a:dk1>
          <a:srgbClr val="0000CC"/>
        </a:dk1>
        <a:lt1>
          <a:srgbClr val="CCECFF"/>
        </a:lt1>
        <a:dk2>
          <a:srgbClr val="006666"/>
        </a:dk2>
        <a:lt2>
          <a:srgbClr val="C0C0C0"/>
        </a:lt2>
        <a:accent1>
          <a:srgbClr val="FFFF99"/>
        </a:accent1>
        <a:accent2>
          <a:srgbClr val="FFCCFF"/>
        </a:accent2>
        <a:accent3>
          <a:srgbClr val="E2F4FF"/>
        </a:accent3>
        <a:accent4>
          <a:srgbClr val="0000AE"/>
        </a:accent4>
        <a:accent5>
          <a:srgbClr val="FFFFCA"/>
        </a:accent5>
        <a:accent6>
          <a:srgbClr val="E7B9E7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5">
        <a:dk1>
          <a:srgbClr val="000000"/>
        </a:dk1>
        <a:lt1>
          <a:srgbClr val="FFFFCC"/>
        </a:lt1>
        <a:dk2>
          <a:srgbClr val="5A5A86"/>
        </a:dk2>
        <a:lt2>
          <a:srgbClr val="C0C0C0"/>
        </a:lt2>
        <a:accent1>
          <a:srgbClr val="D5E9F7"/>
        </a:accent1>
        <a:accent2>
          <a:srgbClr val="FFCC00"/>
        </a:accent2>
        <a:accent3>
          <a:srgbClr val="FFFFE2"/>
        </a:accent3>
        <a:accent4>
          <a:srgbClr val="000000"/>
        </a:accent4>
        <a:accent5>
          <a:srgbClr val="E7F2FA"/>
        </a:accent5>
        <a:accent6>
          <a:srgbClr val="E7B900"/>
        </a:accent6>
        <a:hlink>
          <a:srgbClr val="CC3300"/>
        </a:hlink>
        <a:folHlink>
          <a:srgbClr val="007D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6">
        <a:dk1>
          <a:srgbClr val="006666"/>
        </a:dk1>
        <a:lt1>
          <a:srgbClr val="FFECD9"/>
        </a:lt1>
        <a:dk2>
          <a:srgbClr val="000099"/>
        </a:dk2>
        <a:lt2>
          <a:srgbClr val="B2B2B2"/>
        </a:lt2>
        <a:accent1>
          <a:srgbClr val="EAEAEA"/>
        </a:accent1>
        <a:accent2>
          <a:srgbClr val="FF6600"/>
        </a:accent2>
        <a:accent3>
          <a:srgbClr val="FFF4E9"/>
        </a:accent3>
        <a:accent4>
          <a:srgbClr val="005656"/>
        </a:accent4>
        <a:accent5>
          <a:srgbClr val="F3F3F3"/>
        </a:accent5>
        <a:accent6>
          <a:srgbClr val="E75C00"/>
        </a:accent6>
        <a:hlink>
          <a:srgbClr val="0066FF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7">
        <a:dk1>
          <a:srgbClr val="585884"/>
        </a:dk1>
        <a:lt1>
          <a:srgbClr val="DDDDDD"/>
        </a:lt1>
        <a:dk2>
          <a:srgbClr val="000000"/>
        </a:dk2>
        <a:lt2>
          <a:srgbClr val="969696"/>
        </a:lt2>
        <a:accent1>
          <a:srgbClr val="FFFFCC"/>
        </a:accent1>
        <a:accent2>
          <a:srgbClr val="99CC00"/>
        </a:accent2>
        <a:accent3>
          <a:srgbClr val="EBEBEB"/>
        </a:accent3>
        <a:accent4>
          <a:srgbClr val="4A4A70"/>
        </a:accent4>
        <a:accent5>
          <a:srgbClr val="FFFFE2"/>
        </a:accent5>
        <a:accent6>
          <a:srgbClr val="8AB900"/>
        </a:accent6>
        <a:hlink>
          <a:srgbClr val="FF3300"/>
        </a:hlink>
        <a:folHlink>
          <a:srgbClr val="6E3B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8">
        <a:dk1>
          <a:srgbClr val="333399"/>
        </a:dk1>
        <a:lt1>
          <a:srgbClr val="FFD9D9"/>
        </a:lt1>
        <a:dk2>
          <a:srgbClr val="00716E"/>
        </a:dk2>
        <a:lt2>
          <a:srgbClr val="C0C0C0"/>
        </a:lt2>
        <a:accent1>
          <a:srgbClr val="AED2BA"/>
        </a:accent1>
        <a:accent2>
          <a:srgbClr val="FF9933"/>
        </a:accent2>
        <a:accent3>
          <a:srgbClr val="FFE9E9"/>
        </a:accent3>
        <a:accent4>
          <a:srgbClr val="2A2A82"/>
        </a:accent4>
        <a:accent5>
          <a:srgbClr val="D3E5D9"/>
        </a:accent5>
        <a:accent6>
          <a:srgbClr val="E78A2D"/>
        </a:accent6>
        <a:hlink>
          <a:srgbClr val="CC330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心心相映">
  <a:themeElements>
    <a:clrScheme name="心心相映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心心相映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心心相映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心心相映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心心相映 3">
        <a:dk1>
          <a:srgbClr val="000000"/>
        </a:dk1>
        <a:lt1>
          <a:srgbClr val="FFFFCC"/>
        </a:lt1>
        <a:dk2>
          <a:srgbClr val="808000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心心相映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心心相映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心心相映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心心相映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西厢记">
  <a:themeElements>
    <a:clrScheme name="西厢记 1">
      <a:dk1>
        <a:srgbClr val="000000"/>
      </a:dk1>
      <a:lt1>
        <a:srgbClr val="FFD699"/>
      </a:lt1>
      <a:dk2>
        <a:srgbClr val="000000"/>
      </a:dk2>
      <a:lt2>
        <a:srgbClr val="808080"/>
      </a:lt2>
      <a:accent1>
        <a:srgbClr val="FF9933"/>
      </a:accent1>
      <a:accent2>
        <a:srgbClr val="3333CC"/>
      </a:accent2>
      <a:accent3>
        <a:srgbClr val="FFE8CA"/>
      </a:accent3>
      <a:accent4>
        <a:srgbClr val="000000"/>
      </a:accent4>
      <a:accent5>
        <a:srgbClr val="FFCAAD"/>
      </a:accent5>
      <a:accent6>
        <a:srgbClr val="2D2DB9"/>
      </a:accent6>
      <a:hlink>
        <a:srgbClr val="00CC66"/>
      </a:hlink>
      <a:folHlink>
        <a:srgbClr val="B2B2B2"/>
      </a:folHlink>
    </a:clrScheme>
    <a:fontScheme name="西厢记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西厢记 1">
        <a:dk1>
          <a:srgbClr val="000000"/>
        </a:dk1>
        <a:lt1>
          <a:srgbClr val="FFD699"/>
        </a:lt1>
        <a:dk2>
          <a:srgbClr val="000000"/>
        </a:dk2>
        <a:lt2>
          <a:srgbClr val="808080"/>
        </a:lt2>
        <a:accent1>
          <a:srgbClr val="FF9933"/>
        </a:accent1>
        <a:accent2>
          <a:srgbClr val="3333CC"/>
        </a:accent2>
        <a:accent3>
          <a:srgbClr val="FFE8CA"/>
        </a:accent3>
        <a:accent4>
          <a:srgbClr val="000000"/>
        </a:accent4>
        <a:accent5>
          <a:srgbClr val="FFCAAD"/>
        </a:accent5>
        <a:accent6>
          <a:srgbClr val="2D2DB9"/>
        </a:accent6>
        <a:hlink>
          <a:srgbClr val="00CC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西厢记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西厢记 3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西厢记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西厢记 5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西厢记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西厢记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西厢记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Soho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0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200" b="1" i="0" u="none" strike="noStrike" cap="none" normalizeH="0" baseline="0" smtClean="0">
            <a:ln>
              <a:noFill/>
            </a:ln>
            <a:solidFill>
              <a:srgbClr val="660066"/>
            </a:solidFill>
            <a:effectLst/>
            <a:latin typeface="Times New Roman" pitchFamily="18" charset="0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200" b="1" i="0" u="none" strike="noStrike" cap="none" normalizeH="0" baseline="0" smtClean="0">
            <a:ln>
              <a:noFill/>
            </a:ln>
            <a:solidFill>
              <a:srgbClr val="660066"/>
            </a:solidFill>
            <a:effectLst/>
            <a:latin typeface="Times New Roman" pitchFamily="18" charset="0"/>
            <a:ea typeface="隶书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楷体_GB2312" pitchFamily="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楷体_GB2312" pitchFamily="1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6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200" b="1" i="0" u="none" strike="noStrike" cap="none" normalizeH="0" baseline="0" smtClean="0">
            <a:ln>
              <a:noFill/>
            </a:ln>
            <a:solidFill>
              <a:srgbClr val="660066"/>
            </a:solidFill>
            <a:effectLst/>
            <a:latin typeface="Times New Roman" pitchFamily="18" charset="0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200" b="1" i="0" u="none" strike="noStrike" cap="none" normalizeH="0" baseline="0" smtClean="0">
            <a:ln>
              <a:noFill/>
            </a:ln>
            <a:solidFill>
              <a:srgbClr val="660066"/>
            </a:solidFill>
            <a:effectLst/>
            <a:latin typeface="Times New Roman" pitchFamily="18" charset="0"/>
            <a:ea typeface="隶书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奥斯汀">
  <a:themeElements>
    <a:clrScheme name="奥斯汀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奥斯汀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楷体_GB2312" pitchFamily="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楷体_GB2312" pitchFamily="1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楷体_GB2312" pitchFamily="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楷体_GB2312" pitchFamily="1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Buisiness_ID04">
  <a:themeElements>
    <a:clrScheme name="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Buisiness_ID04">
      <a:majorFont>
        <a:latin typeface="Verdana"/>
        <a:ea typeface="宋体"/>
        <a:cs typeface="Tahoma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A603AB"/>
            </a:gs>
            <a:gs pos="12000">
              <a:srgbClr val="E81766"/>
            </a:gs>
            <a:gs pos="27000">
              <a:srgbClr val="EE3F17"/>
            </a:gs>
            <a:gs pos="48000">
              <a:srgbClr val="FFFF00"/>
            </a:gs>
            <a:gs pos="64999">
              <a:srgbClr val="1A8D48"/>
            </a:gs>
            <a:gs pos="78999">
              <a:srgbClr val="0819FB"/>
            </a:gs>
            <a:gs pos="100000">
              <a:srgbClr val="A603AB"/>
            </a:gs>
          </a:gsLst>
          <a:lin ang="0" scaled="1"/>
        </a:gradFill>
        <a:ln w="12700" cap="flat" cmpd="sng" algn="ctr">
          <a:solidFill>
            <a:srgbClr val="EAEAEA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sy="50000" kx="2115830" algn="bl" rotWithShape="0">
            <a:srgbClr val="C0C0C0">
              <a:alpha val="80000"/>
            </a:srgb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A603AB"/>
            </a:gs>
            <a:gs pos="12000">
              <a:srgbClr val="E81766"/>
            </a:gs>
            <a:gs pos="27000">
              <a:srgbClr val="EE3F17"/>
            </a:gs>
            <a:gs pos="48000">
              <a:srgbClr val="FFFF00"/>
            </a:gs>
            <a:gs pos="64999">
              <a:srgbClr val="1A8D48"/>
            </a:gs>
            <a:gs pos="78999">
              <a:srgbClr val="0819FB"/>
            </a:gs>
            <a:gs pos="100000">
              <a:srgbClr val="A603AB"/>
            </a:gs>
          </a:gsLst>
          <a:lin ang="0" scaled="1"/>
        </a:gradFill>
        <a:ln w="12700" cap="flat" cmpd="sng" algn="ctr">
          <a:solidFill>
            <a:srgbClr val="EAEAEA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sy="50000" kx="2115830" algn="bl" rotWithShape="0">
            <a:srgbClr val="C0C0C0">
              <a:alpha val="80000"/>
            </a:srgb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A603AB"/>
            </a:gs>
            <a:gs pos="12000">
              <a:srgbClr val="E81766"/>
            </a:gs>
            <a:gs pos="27000">
              <a:srgbClr val="EE3F17"/>
            </a:gs>
            <a:gs pos="48000">
              <a:srgbClr val="FFFF00"/>
            </a:gs>
            <a:gs pos="64999">
              <a:srgbClr val="1A8D48"/>
            </a:gs>
            <a:gs pos="78999">
              <a:srgbClr val="0819FB"/>
            </a:gs>
            <a:gs pos="100000">
              <a:srgbClr val="A603AB"/>
            </a:gs>
          </a:gsLst>
          <a:lin ang="0" scaled="1"/>
        </a:gradFill>
        <a:ln w="12700" cap="flat" cmpd="sng" algn="ctr">
          <a:solidFill>
            <a:srgbClr val="EAEAEA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sy="50000" kx="2115830" algn="bl" rotWithShape="0">
            <a:srgbClr val="C0C0C0">
              <a:alpha val="80000"/>
            </a:srgb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A603AB"/>
            </a:gs>
            <a:gs pos="12000">
              <a:srgbClr val="E81766"/>
            </a:gs>
            <a:gs pos="27000">
              <a:srgbClr val="EE3F17"/>
            </a:gs>
            <a:gs pos="48000">
              <a:srgbClr val="FFFF00"/>
            </a:gs>
            <a:gs pos="64999">
              <a:srgbClr val="1A8D48"/>
            </a:gs>
            <a:gs pos="78999">
              <a:srgbClr val="0819FB"/>
            </a:gs>
            <a:gs pos="100000">
              <a:srgbClr val="A603AB"/>
            </a:gs>
          </a:gsLst>
          <a:lin ang="0" scaled="1"/>
        </a:gradFill>
        <a:ln w="12700" cap="flat" cmpd="sng" algn="ctr">
          <a:solidFill>
            <a:srgbClr val="EAEAEA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sy="50000" kx="2115830" algn="bl" rotWithShape="0">
            <a:srgbClr val="C0C0C0">
              <a:alpha val="80000"/>
            </a:srgb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Strategic">
  <a:themeElements>
    <a:clrScheme name="Strategic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Strategic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Strategic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</TotalTime>
  <Words>3827</Words>
  <Application>Microsoft Office PowerPoint</Application>
  <PresentationFormat>全屏显示(4:3)</PresentationFormat>
  <Paragraphs>331</Paragraphs>
  <Slides>60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23</vt:i4>
      </vt:variant>
      <vt:variant>
        <vt:lpstr>幻灯片标题</vt:lpstr>
      </vt:variant>
      <vt:variant>
        <vt:i4>60</vt:i4>
      </vt:variant>
    </vt:vector>
  </HeadingPairs>
  <TitlesOfParts>
    <vt:vector size="107" baseType="lpstr">
      <vt:lpstr>Arial</vt:lpstr>
      <vt:lpstr>宋体</vt:lpstr>
      <vt:lpstr>Calibri</vt:lpstr>
      <vt:lpstr>Verdana</vt:lpstr>
      <vt:lpstr>Tahoma</vt:lpstr>
      <vt:lpstr>Times New Roman</vt:lpstr>
      <vt:lpstr>Wingdings</vt:lpstr>
      <vt:lpstr>Wingdings 2</vt:lpstr>
      <vt:lpstr>Candara</vt:lpstr>
      <vt:lpstr>华文新魏</vt:lpstr>
      <vt:lpstr>Tunga</vt:lpstr>
      <vt:lpstr>华文楷体</vt:lpstr>
      <vt:lpstr>Century Gothic</vt:lpstr>
      <vt:lpstr>幼圆</vt:lpstr>
      <vt:lpstr>黑体</vt:lpstr>
      <vt:lpstr>+mn-ea</vt:lpstr>
      <vt:lpstr>楷体_GB2312</vt:lpstr>
      <vt:lpstr>隶书</vt:lpstr>
      <vt:lpstr>华文隶书</vt:lpstr>
      <vt:lpstr>Calibri Light</vt:lpstr>
      <vt:lpstr>华文行楷</vt:lpstr>
      <vt:lpstr>楷体</vt:lpstr>
      <vt:lpstr>仿宋_GB2312</vt:lpstr>
      <vt:lpstr>Comic Sans MS</vt:lpstr>
      <vt:lpstr>默认设计模板</vt:lpstr>
      <vt:lpstr>1_默认设计模板</vt:lpstr>
      <vt:lpstr>2_默认设计模板</vt:lpstr>
      <vt:lpstr>3_默认设计模板</vt:lpstr>
      <vt:lpstr>4_默认设计模板</vt:lpstr>
      <vt:lpstr>Buisiness_ID04</vt:lpstr>
      <vt:lpstr>6_默认设计模板</vt:lpstr>
      <vt:lpstr>7_默认设计模板</vt:lpstr>
      <vt:lpstr>Strategic</vt:lpstr>
      <vt:lpstr>1_Strategic</vt:lpstr>
      <vt:lpstr>砖雕艺术</vt:lpstr>
      <vt:lpstr>心心相映</vt:lpstr>
      <vt:lpstr>西厢记</vt:lpstr>
      <vt:lpstr>Soho</vt:lpstr>
      <vt:lpstr>10_默认设计模板</vt:lpstr>
      <vt:lpstr>11_默认设计模板</vt:lpstr>
      <vt:lpstr>12_默认设计模板</vt:lpstr>
      <vt:lpstr>13_默认设计模板</vt:lpstr>
      <vt:lpstr>14_默认设计模板</vt:lpstr>
      <vt:lpstr>15_默认设计模板</vt:lpstr>
      <vt:lpstr>16_默认设计模板</vt:lpstr>
      <vt:lpstr>奥斯汀</vt:lpstr>
      <vt:lpstr>5_默认设计模板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黄鹤楼图片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部编本人教版八年级上第12课《唐诗五首》</dc:title>
  <dc:creator>李洋</dc:creator>
  <cp:lastModifiedBy>Windows 用户</cp:lastModifiedBy>
  <cp:revision>21</cp:revision>
  <cp:lastPrinted>2017-09-18T16:41:17Z</cp:lastPrinted>
  <dcterms:created xsi:type="dcterms:W3CDTF">2016-08-15T07:12:23Z</dcterms:created>
  <dcterms:modified xsi:type="dcterms:W3CDTF">2017-09-27T14:54:49Z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