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Lst>
  <p:sldSz cx="13004800" cy="9753600"/>
  <p:notesSz cx="13004800" cy="9753600"/>
  <p:custDataLst>
    <p:tags r:id="rId138"/>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5" d="100"/>
          <a:sy n="55" d="100"/>
        </p:scale>
        <p:origin x="-252" y="-90"/>
      </p:cViewPr>
      <p:guideLst>
        <p:guide orient="horz" pos="2880"/>
        <p:guide pos="216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ags" Target="tags/tag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1335" y="1636776"/>
            <a:ext cx="12962128" cy="864235"/>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950720" y="5462016"/>
            <a:ext cx="9103360" cy="2438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5474589" y="2609468"/>
            <a:ext cx="2055621" cy="635000"/>
          </a:xfrm>
        </p:spPr>
        <p:txBody>
          <a:bodyPr lIns="0" tIns="0" rIns="0" bIns="0"/>
          <a:lstStyle>
            <a:lvl1pPr>
              <a:defRPr sz="4000" b="0" i="0">
                <a:solidFill>
                  <a:srgbClr val="FF7400"/>
                </a:solidFill>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type="body" idx="1"/>
          </p:nvPr>
        </p:nvSpPr>
        <p:spPr/>
        <p:txBody>
          <a:bodyPr lIns="0" tIns="0" rIns="0" bIns="0">
            <a:scene3d>
              <a:camera prst="orthographicFront"/>
              <a:lightRig rig="threePt" dir="t"/>
            </a:scene3d>
          </a:bodyPr>
          <a:lstStyle>
            <a:lvl1pPr>
              <a:defRPr sz="2400" b="0" i="0">
                <a:solidFill>
                  <a:schemeClr val="tx1"/>
                </a:solidFill>
                <a:effectLst>
                  <a:outerShdw blurRad="38100" dist="19050" dir="2700000" algn="tl" rotWithShape="0">
                    <a:schemeClr val="dk1">
                      <a:alpha val="40000"/>
                    </a:schemeClr>
                  </a:outerShdw>
                </a:effectLst>
                <a:latin typeface="仿宋" panose="02010609060101010101" charset="-122"/>
                <a:cs typeface="仿宋" panose="02010609060101010101" charset="-122"/>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5474589" y="2609468"/>
            <a:ext cx="2055621" cy="635000"/>
          </a:xfrm>
        </p:spPr>
        <p:txBody>
          <a:bodyPr lIns="0" tIns="0" rIns="0" bIns="0"/>
          <a:lstStyle>
            <a:lvl1pPr>
              <a:defRPr sz="4000" b="0" i="0">
                <a:solidFill>
                  <a:srgbClr val="FF7400"/>
                </a:solidFill>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sz="half" idx="2"/>
          </p:nvPr>
        </p:nvSpPr>
        <p:spPr>
          <a:xfrm>
            <a:off x="1468627" y="2630551"/>
            <a:ext cx="4141470" cy="6537325"/>
          </a:xfrm>
          <a:prstGeom prst="rect">
            <a:avLst/>
          </a:prstGeom>
        </p:spPr>
        <p:txBody>
          <a:bodyPr wrap="square" lIns="0" tIns="0" rIns="0" bIns="0">
            <a:spAutoFit/>
            <a:scene3d>
              <a:camera prst="orthographicFront"/>
              <a:lightRig rig="threePt" dir="t"/>
            </a:scene3d>
          </a:bodyPr>
          <a:lstStyle>
            <a:lvl1pPr>
              <a:defRPr sz="2400" b="1" i="0">
                <a:solidFill>
                  <a:schemeClr val="tx1"/>
                </a:solidFill>
                <a:effectLst>
                  <a:outerShdw blurRad="38100" dist="19050" dir="2700000" algn="tl" rotWithShape="0">
                    <a:schemeClr val="dk1">
                      <a:alpha val="40000"/>
                    </a:schemeClr>
                  </a:outerShdw>
                </a:effectLst>
                <a:latin typeface="Microsoft JhengHei" panose="020B0604030504040204" charset="-120"/>
                <a:cs typeface="Microsoft JhengHei" panose="020B0604030504040204" charset="-120"/>
              </a:defRPr>
            </a:lvl1pPr>
          </a:lstStyle>
          <a:p>
            <a:endParaRPr/>
          </a:p>
        </p:txBody>
      </p:sp>
      <p:sp>
        <p:nvSpPr>
          <p:cNvPr id="4" name="Holder 4"/>
          <p:cNvSpPr>
            <a:spLocks noGrp="1"/>
          </p:cNvSpPr>
          <p:nvPr>
            <p:ph sz="half" idx="3"/>
          </p:nvPr>
        </p:nvSpPr>
        <p:spPr>
          <a:xfrm>
            <a:off x="6725793" y="2792729"/>
            <a:ext cx="4902834" cy="5256530"/>
          </a:xfrm>
          <a:prstGeom prst="rect">
            <a:avLst/>
          </a:prstGeom>
        </p:spPr>
        <p:txBody>
          <a:bodyPr wrap="square" lIns="0" tIns="0" rIns="0" bIns="0">
            <a:spAutoFit/>
            <a:scene3d>
              <a:camera prst="orthographicFront"/>
              <a:lightRig rig="threePt" dir="t"/>
            </a:scene3d>
          </a:bodyPr>
          <a:lstStyle>
            <a:lvl1pPr>
              <a:defRPr sz="2400" b="1" i="0">
                <a:solidFill>
                  <a:schemeClr val="tx1"/>
                </a:solidFill>
                <a:effectLst>
                  <a:outerShdw blurRad="38100" dist="19050" dir="2700000" algn="tl" rotWithShape="0">
                    <a:schemeClr val="dk1">
                      <a:alpha val="40000"/>
                    </a:schemeClr>
                  </a:outerShdw>
                </a:effectLst>
                <a:latin typeface="Microsoft JhengHei" panose="020B0604030504040204" charset="-120"/>
                <a:cs typeface="Microsoft JhengHei" panose="020B0604030504040204" charset="-120"/>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5474589" y="2609468"/>
            <a:ext cx="2055621" cy="635000"/>
          </a:xfrm>
        </p:spPr>
        <p:txBody>
          <a:bodyPr lIns="0" tIns="0" rIns="0" bIns="0">
            <a:scene3d>
              <a:camera prst="orthographicFront"/>
              <a:lightRig rig="threePt" dir="t"/>
            </a:scene3d>
          </a:bodyPr>
          <a:lstStyle>
            <a:lvl1pPr>
              <a:defRPr sz="4000" b="0" i="0">
                <a:solidFill>
                  <a:schemeClr val="tx1"/>
                </a:solidFill>
                <a:effectLst>
                  <a:outerShdw blurRad="38100" dist="19050" dir="2700000" algn="tl" rotWithShape="0">
                    <a:schemeClr val="dk1">
                      <a:alpha val="40000"/>
                    </a:schemeClr>
                  </a:outerShdw>
                </a:effectLst>
                <a:latin typeface="宋体" panose="02010600030101010101" pitchFamily="2" charset="-122"/>
                <a:cs typeface="宋体" panose="02010600030101010101" pitchFamily="2" charset="-122"/>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8/13/2021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Holder 3"/>
          <p:cNvSpPr>
            <a:spLocks noGrp="1"/>
          </p:cNvSpPr>
          <p:nvPr>
            <p:ph type="body" idx="1"/>
          </p:nvPr>
        </p:nvSpPr>
        <p:spPr>
          <a:xfrm>
            <a:off x="863599" y="1295399"/>
            <a:ext cx="10728325" cy="6610350"/>
          </a:xfrm>
          <a:prstGeom prst="rect">
            <a:avLst/>
          </a:prstGeom>
        </p:spPr>
        <p:txBody>
          <a:bodyPr wrap="square" lIns="0" tIns="0" rIns="0" bIns="0">
            <a:spAutoFit/>
            <a:scene3d>
              <a:camera prst="orthographicFront"/>
              <a:lightRig rig="threePt" dir="t"/>
            </a:scene3d>
          </a:bodyPr>
          <a:lstStyle>
            <a:lvl1pPr>
              <a:defRPr sz="2400" b="0" i="0">
                <a:solidFill>
                  <a:schemeClr val="tx1"/>
                </a:solidFill>
                <a:latin typeface="仿宋" panose="02010609060101010101" charset="-122"/>
                <a:cs typeface="仿宋" panose="02010609060101010101" charset="-122"/>
              </a:defRPr>
            </a:lvl1pPr>
          </a:lstStyle>
          <a:p>
            <a:endParaRPr/>
          </a:p>
        </p:txBody>
      </p:sp>
      <p:sp>
        <p:nvSpPr>
          <p:cNvPr id="4" name="Holder 4"/>
          <p:cNvSpPr>
            <a:spLocks noGrp="1"/>
          </p:cNvSpPr>
          <p:nvPr>
            <p:ph type="ftr" sz="quarter" idx="5"/>
          </p:nvPr>
        </p:nvSpPr>
        <p:spPr>
          <a:xfrm>
            <a:off x="4421632" y="9070848"/>
            <a:ext cx="4161536" cy="4876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50240" y="9070848"/>
            <a:ext cx="2991104" cy="4876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8/13/2021</a:t>
            </a:fld>
            <a:endParaRPr lang="en-US"/>
          </a:p>
        </p:txBody>
      </p:sp>
      <p:sp>
        <p:nvSpPr>
          <p:cNvPr id="6" name="Holder 6"/>
          <p:cNvSpPr>
            <a:spLocks noGrp="1"/>
          </p:cNvSpPr>
          <p:nvPr>
            <p:ph type="sldNum" sz="quarter" idx="7"/>
          </p:nvPr>
        </p:nvSpPr>
        <p:spPr>
          <a:xfrm>
            <a:off x="9363456" y="9070848"/>
            <a:ext cx="2991104" cy="4876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defRPr>
          <a:solidFill>
            <a:schemeClr val="tx1"/>
          </a:solidFill>
          <a:effectLst>
            <a:outerShdw blurRad="38100" dist="19050" dir="2700000" algn="tl" rotWithShape="0">
              <a:schemeClr val="dk1">
                <a:alpha val="40000"/>
              </a:schemeClr>
            </a:outerShdw>
          </a:effectLst>
          <a:latin typeface="+mj-lt"/>
          <a:ea typeface="+mj-ea"/>
          <a:cs typeface="+mj-cs"/>
        </a:defRPr>
      </a:lvl1pPr>
    </p:titleStyle>
    <p:bodyStyle>
      <a:lvl1pPr marL="0">
        <a:defRPr b="1">
          <a:solidFill>
            <a:schemeClr val="tx1"/>
          </a:solidFill>
          <a:effectLst>
            <a:outerShdw blurRad="38100" dist="19050" dir="2700000" algn="tl" rotWithShape="0">
              <a:schemeClr val="dk1">
                <a:alpha val="40000"/>
              </a:schemeClr>
            </a:outerShdw>
          </a:effectLst>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1433195" y="2609215"/>
            <a:ext cx="10347325" cy="1846580"/>
          </a:xfrm>
        </p:spPr>
        <p:txBody>
          <a:bodyPr wrap="square"/>
          <a:lstStyle/>
          <a:p>
            <a:pPr algn="ctr"/>
            <a:r>
              <a:rPr lang="zh-CN" altLang="en-US" b="1" dirty="0">
                <a:solidFill>
                  <a:schemeClr val="tx1"/>
                </a:solidFill>
                <a:effectLst>
                  <a:outerShdw blurRad="38100" dist="19050" dir="2700000" algn="tl" rotWithShape="0">
                    <a:schemeClr val="dk1">
                      <a:alpha val="40000"/>
                    </a:schemeClr>
                  </a:outerShdw>
                </a:effectLst>
              </a:rPr>
              <a:t>2021年辽宁省沈阳市中考语文一轮复习</a:t>
            </a:r>
            <a:br>
              <a:rPr lang="zh-CN" altLang="en-US" b="1" dirty="0">
                <a:solidFill>
                  <a:schemeClr val="tx1"/>
                </a:solidFill>
                <a:effectLst>
                  <a:outerShdw blurRad="38100" dist="19050" dir="2700000" algn="tl" rotWithShape="0">
                    <a:schemeClr val="dk1">
                      <a:alpha val="40000"/>
                    </a:schemeClr>
                  </a:outerShdw>
                </a:effectLst>
              </a:rPr>
            </a:br>
            <a:r>
              <a:rPr lang="zh-CN" altLang="en-US" b="1" dirty="0">
                <a:solidFill>
                  <a:schemeClr val="tx1"/>
                </a:solidFill>
                <a:effectLst>
                  <a:outerShdw blurRad="38100" dist="19050" dir="2700000" algn="tl" rotWithShape="0">
                    <a:schemeClr val="dk1">
                      <a:alpha val="40000"/>
                    </a:schemeClr>
                  </a:outerShdw>
                </a:effectLst>
              </a:rPr>
              <a:t/>
            </a:r>
            <a:br>
              <a:rPr lang="zh-CN" altLang="en-US" b="1" dirty="0">
                <a:solidFill>
                  <a:schemeClr val="tx1"/>
                </a:solidFill>
                <a:effectLst>
                  <a:outerShdw blurRad="38100" dist="19050" dir="2700000" algn="tl" rotWithShape="0">
                    <a:schemeClr val="dk1">
                      <a:alpha val="40000"/>
                    </a:schemeClr>
                  </a:outerShdw>
                </a:effectLst>
              </a:rPr>
            </a:br>
            <a:r>
              <a:rPr lang="zh-CN" altLang="en-US" b="1" dirty="0">
                <a:solidFill>
                  <a:schemeClr val="tx1"/>
                </a:solidFill>
                <a:effectLst>
                  <a:outerShdw blurRad="38100" dist="19050" dir="2700000" algn="tl" rotWithShape="0">
                    <a:schemeClr val="dk1">
                      <a:alpha val="40000"/>
                    </a:schemeClr>
                  </a:outerShdw>
                </a:effectLst>
              </a:rPr>
              <a:t>现代文阅读——作用题</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大风</a:t>
            </a:r>
          </a:p>
        </p:txBody>
      </p:sp>
      <p:sp>
        <p:nvSpPr>
          <p:cNvPr id="3" name="object 3"/>
          <p:cNvSpPr txBox="1"/>
          <p:nvPr/>
        </p:nvSpPr>
        <p:spPr>
          <a:xfrm>
            <a:off x="1499997" y="2937763"/>
            <a:ext cx="9937750" cy="2220595"/>
          </a:xfrm>
          <a:prstGeom prst="rect">
            <a:avLst/>
          </a:prstGeom>
        </p:spPr>
        <p:txBody>
          <a:bodyPr vert="horz" wrap="square" lIns="0" tIns="12700" rIns="0" bIns="0" rtlCol="0">
            <a:spAutoFit/>
          </a:bodyPr>
          <a:lstStyle/>
          <a:p>
            <a:pPr marL="733425" marR="2489200">
              <a:lnSpc>
                <a:spcPct val="150000"/>
              </a:lnSpc>
              <a:spcBef>
                <a:spcPts val="100"/>
              </a:spcBef>
            </a:pPr>
            <a:r>
              <a:rPr sz="2400">
                <a:solidFill>
                  <a:srgbClr val="111111"/>
                </a:solidFill>
                <a:latin typeface="仿宋" panose="02010609060101010101" charset="-122"/>
                <a:cs typeface="仿宋" panose="02010609060101010101" charset="-122"/>
              </a:rPr>
              <a:t>“爷爷，就剩下一棵草了。”我有点懊丧地说．  “天黑了，走吧。”爷爷说着，弯腰推起了小车。</a:t>
            </a:r>
            <a:endParaRPr sz="2400">
              <a:latin typeface="仿宋" panose="02010609060101010101" charset="-122"/>
              <a:cs typeface="仿宋" panose="02010609060101010101" charset="-122"/>
            </a:endParaRPr>
          </a:p>
          <a:p>
            <a:pPr marL="12700" marR="5080" indent="720725">
              <a:lnSpc>
                <a:spcPct val="150000"/>
              </a:lnSpc>
            </a:pPr>
            <a:r>
              <a:rPr sz="2400" spc="10">
                <a:solidFill>
                  <a:srgbClr val="111111"/>
                </a:solidFill>
                <a:latin typeface="仿宋" panose="02010609060101010101" charset="-122"/>
                <a:cs typeface="仿宋" panose="02010609060101010101" charset="-122"/>
              </a:rPr>
              <a:t>我举着那棵草，跟着爷爷走了一会儿，就把它随手扔在堤下淡黄</a:t>
            </a:r>
            <a:r>
              <a:rPr sz="2400">
                <a:solidFill>
                  <a:srgbClr val="111111"/>
                </a:solidFill>
                <a:latin typeface="仿宋" panose="02010609060101010101" charset="-122"/>
                <a:cs typeface="仿宋" panose="02010609060101010101" charset="-122"/>
              </a:rPr>
              <a:t>色的 </a:t>
            </a:r>
            <a:r>
              <a:rPr sz="2400" spc="-5">
                <a:solidFill>
                  <a:srgbClr val="111111"/>
                </a:solidFill>
                <a:latin typeface="仿宋" panose="02010609060101010101" charset="-122"/>
                <a:cs typeface="仿宋" panose="02010609060101010101" charset="-122"/>
              </a:rPr>
              <a:t>暮色中</a:t>
            </a:r>
            <a:r>
              <a:rPr sz="2400">
                <a:solidFill>
                  <a:srgbClr val="111111"/>
                </a:solidFill>
                <a:latin typeface="仿宋" panose="02010609060101010101" charset="-122"/>
                <a:cs typeface="仿宋" panose="02010609060101010101" charset="-122"/>
              </a:rPr>
              <a:t>了。</a:t>
            </a:r>
            <a:endParaRPr sz="2400">
              <a:latin typeface="仿宋" panose="02010609060101010101" charset="-122"/>
              <a:cs typeface="仿宋" panose="02010609060101010101" charset="-122"/>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香远益清</a:t>
            </a:r>
          </a:p>
        </p:txBody>
      </p:sp>
      <p:sp>
        <p:nvSpPr>
          <p:cNvPr id="3" name="object 3"/>
          <p:cNvSpPr txBox="1"/>
          <p:nvPr/>
        </p:nvSpPr>
        <p:spPr>
          <a:xfrm>
            <a:off x="1283969" y="2705226"/>
            <a:ext cx="10587990" cy="6061075"/>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spc="5">
                <a:latin typeface="仿宋" panose="02010609060101010101" charset="-122"/>
                <a:cs typeface="仿宋" panose="02010609060101010101" charset="-122"/>
              </a:rPr>
              <a:t>(3)</a:t>
            </a:r>
            <a:r>
              <a:rPr sz="2400" spc="20">
                <a:latin typeface="仿宋" panose="02010609060101010101" charset="-122"/>
                <a:cs typeface="仿宋" panose="02010609060101010101" charset="-122"/>
              </a:rPr>
              <a:t>仍是</a:t>
            </a:r>
            <a:r>
              <a:rPr sz="2400" spc="5">
                <a:latin typeface="仿宋" panose="02010609060101010101" charset="-122"/>
                <a:cs typeface="仿宋" panose="02010609060101010101" charset="-122"/>
              </a:rPr>
              <a:t>发</a:t>
            </a:r>
            <a:r>
              <a:rPr sz="2400" spc="20">
                <a:latin typeface="仿宋" panose="02010609060101010101" charset="-122"/>
                <a:cs typeface="仿宋" panose="02010609060101010101" charset="-122"/>
              </a:rPr>
              <a:t>生在这</a:t>
            </a:r>
            <a:r>
              <a:rPr sz="2400" spc="5">
                <a:latin typeface="仿宋" panose="02010609060101010101" charset="-122"/>
                <a:cs typeface="仿宋" panose="02010609060101010101" charset="-122"/>
              </a:rPr>
              <a:t>园里</a:t>
            </a:r>
            <a:r>
              <a:rPr sz="2400" spc="20">
                <a:latin typeface="仿宋" panose="02010609060101010101" charset="-122"/>
                <a:cs typeface="仿宋" panose="02010609060101010101" charset="-122"/>
              </a:rPr>
              <a:t>的故</a:t>
            </a:r>
            <a:r>
              <a:rPr sz="2400" spc="50">
                <a:latin typeface="仿宋" panose="02010609060101010101" charset="-122"/>
                <a:cs typeface="仿宋" panose="02010609060101010101" charset="-122"/>
              </a:rPr>
              <a:t>事</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去</a:t>
            </a:r>
            <a:r>
              <a:rPr sz="2400" spc="20">
                <a:latin typeface="仿宋" panose="02010609060101010101" charset="-122"/>
                <a:cs typeface="仿宋" panose="02010609060101010101" charset="-122"/>
              </a:rPr>
              <a:t>年九月</a:t>
            </a:r>
            <a:r>
              <a:rPr sz="2400" spc="5">
                <a:latin typeface="仿宋" panose="02010609060101010101" charset="-122"/>
                <a:cs typeface="仿宋" panose="02010609060101010101" charset="-122"/>
              </a:rPr>
              <a:t>二十</a:t>
            </a:r>
            <a:r>
              <a:rPr sz="2400" spc="20">
                <a:latin typeface="仿宋" panose="02010609060101010101" charset="-122"/>
                <a:cs typeface="仿宋" panose="02010609060101010101" charset="-122"/>
              </a:rPr>
              <a:t>五</a:t>
            </a:r>
            <a:r>
              <a:rPr sz="2400" spc="40">
                <a:latin typeface="仿宋" panose="02010609060101010101" charset="-122"/>
                <a:cs typeface="仿宋" panose="02010609060101010101" charset="-122"/>
              </a:rPr>
              <a:t>日</a:t>
            </a:r>
            <a:r>
              <a:rPr sz="2400" spc="20">
                <a:latin typeface="仿宋" panose="02010609060101010101" charset="-122"/>
                <a:cs typeface="仿宋" panose="02010609060101010101" charset="-122"/>
              </a:rPr>
              <a:t>,</a:t>
            </a:r>
            <a:r>
              <a:rPr sz="2400" spc="10">
                <a:latin typeface="仿宋" panose="02010609060101010101" charset="-122"/>
                <a:cs typeface="仿宋" panose="02010609060101010101" charset="-122"/>
              </a:rPr>
              <a:t>清</a:t>
            </a:r>
            <a:r>
              <a:rPr sz="2400" spc="20">
                <a:latin typeface="仿宋" panose="02010609060101010101" charset="-122"/>
                <a:cs typeface="仿宋" panose="02010609060101010101" charset="-122"/>
              </a:rPr>
              <a:t>晨</a:t>
            </a:r>
            <a:r>
              <a:rPr sz="2400" spc="10">
                <a:latin typeface="仿宋" panose="02010609060101010101" charset="-122"/>
                <a:cs typeface="仿宋" panose="02010609060101010101" charset="-122"/>
              </a:rPr>
              <a:t>,</a:t>
            </a:r>
            <a:r>
              <a:rPr sz="2400" spc="20">
                <a:latin typeface="仿宋" panose="02010609060101010101" charset="-122"/>
                <a:cs typeface="仿宋" panose="02010609060101010101" charset="-122"/>
              </a:rPr>
              <a:t>一伙男</a:t>
            </a:r>
            <a:r>
              <a:rPr sz="2400" spc="10">
                <a:latin typeface="仿宋" panose="02010609060101010101" charset="-122"/>
                <a:cs typeface="仿宋" panose="02010609060101010101" charset="-122"/>
              </a:rPr>
              <a:t>男女</a:t>
            </a:r>
            <a:r>
              <a:rPr sz="2400" spc="20">
                <a:latin typeface="仿宋" panose="02010609060101010101" charset="-122"/>
                <a:cs typeface="仿宋" panose="02010609060101010101" charset="-122"/>
              </a:rPr>
              <a:t>女的</a:t>
            </a:r>
            <a:r>
              <a:rPr sz="2400">
                <a:latin typeface="仿宋" panose="02010609060101010101" charset="-122"/>
                <a:cs typeface="仿宋" panose="02010609060101010101" charset="-122"/>
              </a:rPr>
              <a:t>大 </a:t>
            </a:r>
            <a:r>
              <a:rPr sz="2400" spc="50">
                <a:latin typeface="仿宋" panose="02010609060101010101" charset="-122"/>
                <a:cs typeface="仿宋" panose="02010609060101010101" charset="-122"/>
              </a:rPr>
              <a:t>孩</a:t>
            </a:r>
            <a:r>
              <a:rPr sz="2400" spc="45">
                <a:latin typeface="仿宋" panose="02010609060101010101" charset="-122"/>
                <a:cs typeface="仿宋" panose="02010609060101010101" charset="-122"/>
              </a:rPr>
              <a:t>子</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在</a:t>
            </a:r>
            <a:r>
              <a:rPr sz="2400" spc="30">
                <a:latin typeface="仿宋" panose="02010609060101010101" charset="-122"/>
                <a:cs typeface="仿宋" panose="02010609060101010101" charset="-122"/>
              </a:rPr>
              <a:t>先</a:t>
            </a:r>
            <a:r>
              <a:rPr sz="2400" spc="45">
                <a:latin typeface="仿宋" panose="02010609060101010101" charset="-122"/>
                <a:cs typeface="仿宋" panose="02010609060101010101" charset="-122"/>
              </a:rPr>
              <a:t>生门</a:t>
            </a:r>
            <a:r>
              <a:rPr sz="2400" spc="30">
                <a:latin typeface="仿宋" panose="02010609060101010101" charset="-122"/>
                <a:cs typeface="仿宋" panose="02010609060101010101" charset="-122"/>
              </a:rPr>
              <a:t>外</a:t>
            </a:r>
            <a:r>
              <a:rPr sz="2400" spc="45">
                <a:latin typeface="仿宋" panose="02010609060101010101" charset="-122"/>
                <a:cs typeface="仿宋" panose="02010609060101010101" charset="-122"/>
              </a:rPr>
              <a:t>徘</a:t>
            </a:r>
            <a:r>
              <a:rPr sz="2400" spc="50">
                <a:latin typeface="仿宋" panose="02010609060101010101" charset="-122"/>
                <a:cs typeface="仿宋" panose="02010609060101010101" charset="-122"/>
              </a:rPr>
              <a:t>徊</a:t>
            </a:r>
            <a:r>
              <a:rPr sz="2400" spc="45">
                <a:latin typeface="仿宋" panose="02010609060101010101" charset="-122"/>
                <a:cs typeface="仿宋" panose="02010609060101010101" charset="-122"/>
              </a:rPr>
              <a:t>。他</a:t>
            </a:r>
            <a:r>
              <a:rPr sz="2400" spc="30">
                <a:latin typeface="仿宋" panose="02010609060101010101" charset="-122"/>
                <a:cs typeface="仿宋" panose="02010609060101010101" charset="-122"/>
              </a:rPr>
              <a:t>们</a:t>
            </a:r>
            <a:r>
              <a:rPr sz="2400" spc="45">
                <a:latin typeface="仿宋" panose="02010609060101010101" charset="-122"/>
                <a:cs typeface="仿宋" panose="02010609060101010101" charset="-122"/>
              </a:rPr>
              <a:t>是</a:t>
            </a:r>
            <a:r>
              <a:rPr sz="2400" spc="30">
                <a:latin typeface="仿宋" panose="02010609060101010101" charset="-122"/>
                <a:cs typeface="仿宋" panose="02010609060101010101" charset="-122"/>
              </a:rPr>
              <a:t>这</a:t>
            </a:r>
            <a:r>
              <a:rPr sz="2400" spc="45">
                <a:latin typeface="仿宋" panose="02010609060101010101" charset="-122"/>
                <a:cs typeface="仿宋" panose="02010609060101010101" charset="-122"/>
              </a:rPr>
              <a:t>一届</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新</a:t>
            </a:r>
            <a:r>
              <a:rPr sz="2400" spc="55">
                <a:latin typeface="仿宋" panose="02010609060101010101" charset="-122"/>
                <a:cs typeface="仿宋" panose="02010609060101010101" charset="-122"/>
              </a:rPr>
              <a:t>生</a:t>
            </a:r>
            <a:r>
              <a:rPr sz="2400" spc="45">
                <a:latin typeface="仿宋" panose="02010609060101010101" charset="-122"/>
                <a:cs typeface="仿宋" panose="02010609060101010101" charset="-122"/>
              </a:rPr>
              <a:t>,久</a:t>
            </a:r>
            <a:r>
              <a:rPr sz="2400" spc="30">
                <a:latin typeface="仿宋" panose="02010609060101010101" charset="-122"/>
                <a:cs typeface="仿宋" panose="02010609060101010101" charset="-122"/>
              </a:rPr>
              <a:t>仰</a:t>
            </a:r>
            <a:r>
              <a:rPr sz="2400" spc="45">
                <a:latin typeface="仿宋" panose="02010609060101010101" charset="-122"/>
                <a:cs typeface="仿宋" panose="02010609060101010101" charset="-122"/>
              </a:rPr>
              <a:t>季</a:t>
            </a:r>
            <a:r>
              <a:rPr sz="2400" spc="30">
                <a:latin typeface="仿宋" panose="02010609060101010101" charset="-122"/>
                <a:cs typeface="仿宋" panose="02010609060101010101" charset="-122"/>
              </a:rPr>
              <a:t>老</a:t>
            </a:r>
            <a:r>
              <a:rPr sz="2400" spc="45">
                <a:latin typeface="仿宋" panose="02010609060101010101" charset="-122"/>
                <a:cs typeface="仿宋" panose="02010609060101010101" charset="-122"/>
              </a:rPr>
              <a:t>大</a:t>
            </a:r>
            <a:r>
              <a:rPr sz="2400" spc="60">
                <a:latin typeface="仿宋" panose="02010609060101010101" charset="-122"/>
                <a:cs typeface="仿宋" panose="02010609060101010101" charset="-122"/>
              </a:rPr>
              <a:t>名</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未</a:t>
            </a:r>
            <a:r>
              <a:rPr sz="2400" spc="30">
                <a:latin typeface="仿宋" panose="02010609060101010101" charset="-122"/>
                <a:cs typeface="仿宋" panose="02010609060101010101" charset="-122"/>
              </a:rPr>
              <a:t>等</a:t>
            </a:r>
            <a:r>
              <a:rPr sz="2400" spc="45">
                <a:latin typeface="仿宋" panose="02010609060101010101" charset="-122"/>
                <a:cs typeface="仿宋" panose="02010609060101010101" charset="-122"/>
              </a:rPr>
              <a:t>正式</a:t>
            </a:r>
            <a:r>
              <a:rPr sz="2400" spc="30">
                <a:latin typeface="仿宋" panose="02010609060101010101" charset="-122"/>
                <a:cs typeface="仿宋" panose="02010609060101010101" charset="-122"/>
              </a:rPr>
              <a:t>上</a:t>
            </a:r>
            <a:r>
              <a:rPr sz="2400" spc="60">
                <a:latin typeface="仿宋" panose="02010609060101010101" charset="-122"/>
                <a:cs typeface="仿宋" panose="02010609060101010101" charset="-122"/>
              </a:rPr>
              <a:t>课</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甚 </a:t>
            </a:r>
            <a:r>
              <a:rPr sz="2400" spc="45">
                <a:latin typeface="仿宋" panose="02010609060101010101" charset="-122"/>
                <a:cs typeface="仿宋" panose="02010609060101010101" charset="-122"/>
              </a:rPr>
              <a:t>至未等这</a:t>
            </a:r>
            <a:r>
              <a:rPr sz="2400" spc="35">
                <a:latin typeface="仿宋" panose="02010609060101010101" charset="-122"/>
                <a:cs typeface="仿宋" panose="02010609060101010101" charset="-122"/>
              </a:rPr>
              <a:t>一</a:t>
            </a:r>
            <a:r>
              <a:rPr sz="2400" spc="45">
                <a:latin typeface="仿宋" panose="02010609060101010101" charset="-122"/>
                <a:cs typeface="仿宋" panose="02010609060101010101" charset="-122"/>
              </a:rPr>
              <a:t>天的霞光</a:t>
            </a:r>
            <a:r>
              <a:rPr sz="2400" spc="35">
                <a:latin typeface="仿宋" panose="02010609060101010101" charset="-122"/>
                <a:cs typeface="仿宋" panose="02010609060101010101" charset="-122"/>
              </a:rPr>
              <a:t>染</a:t>
            </a:r>
            <a:r>
              <a:rPr sz="2400" spc="45">
                <a:latin typeface="仿宋" panose="02010609060101010101" charset="-122"/>
                <a:cs typeface="仿宋" panose="02010609060101010101" charset="-122"/>
              </a:rPr>
              <a:t>红燕</a:t>
            </a:r>
            <a:r>
              <a:rPr sz="2400" spc="50">
                <a:latin typeface="仿宋" panose="02010609060101010101" charset="-122"/>
                <a:cs typeface="仿宋" panose="02010609060101010101" charset="-122"/>
              </a:rPr>
              <a:t>园</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就</a:t>
            </a:r>
            <a:r>
              <a:rPr sz="2400" spc="45">
                <a:latin typeface="仿宋" panose="02010609060101010101" charset="-122"/>
                <a:cs typeface="仿宋" panose="02010609060101010101" charset="-122"/>
              </a:rPr>
              <a:t>迫不及待</a:t>
            </a:r>
            <a:r>
              <a:rPr sz="2400" spc="30">
                <a:latin typeface="仿宋" panose="02010609060101010101" charset="-122"/>
                <a:cs typeface="仿宋" panose="02010609060101010101" charset="-122"/>
              </a:rPr>
              <a:t>地</a:t>
            </a:r>
            <a:r>
              <a:rPr sz="2400" spc="45">
                <a:latin typeface="仿宋" panose="02010609060101010101" charset="-122"/>
                <a:cs typeface="仿宋" panose="02010609060101010101" charset="-122"/>
              </a:rPr>
              <a:t>跑来拜谒</a:t>
            </a:r>
            <a:r>
              <a:rPr sz="2400" spc="30">
                <a:latin typeface="仿宋" panose="02010609060101010101" charset="-122"/>
                <a:cs typeface="仿宋" panose="02010609060101010101" charset="-122"/>
              </a:rPr>
              <a:t>长</a:t>
            </a:r>
            <a:r>
              <a:rPr sz="2400" spc="75">
                <a:latin typeface="仿宋" panose="02010609060101010101" charset="-122"/>
                <a:cs typeface="仿宋" panose="02010609060101010101" charset="-122"/>
              </a:rPr>
              <a:t>者</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来了</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才想</a:t>
            </a:r>
            <a:r>
              <a:rPr sz="2400" spc="30">
                <a:latin typeface="仿宋" panose="02010609060101010101" charset="-122"/>
                <a:cs typeface="仿宋" panose="02010609060101010101" charset="-122"/>
              </a:rPr>
              <a:t>起季</a:t>
            </a:r>
            <a:r>
              <a:rPr sz="2400">
                <a:latin typeface="仿宋" panose="02010609060101010101" charset="-122"/>
                <a:cs typeface="仿宋" panose="02010609060101010101" charset="-122"/>
              </a:rPr>
              <a:t>老 </a:t>
            </a:r>
            <a:r>
              <a:rPr sz="2400" spc="45">
                <a:latin typeface="仿宋" panose="02010609060101010101" charset="-122"/>
                <a:cs typeface="仿宋" panose="02010609060101010101" charset="-122"/>
              </a:rPr>
              <a:t>有个</a:t>
            </a:r>
            <a:r>
              <a:rPr sz="2400" spc="35">
                <a:latin typeface="仿宋" panose="02010609060101010101" charset="-122"/>
                <a:cs typeface="仿宋" panose="02010609060101010101" charset="-122"/>
              </a:rPr>
              <a:t>习</a:t>
            </a:r>
            <a:r>
              <a:rPr sz="2400" spc="50">
                <a:latin typeface="仿宋" panose="02010609060101010101" charset="-122"/>
                <a:cs typeface="仿宋" panose="02010609060101010101" charset="-122"/>
              </a:rPr>
              <a:t>惯</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每天</a:t>
            </a:r>
            <a:r>
              <a:rPr sz="2400" spc="30">
                <a:latin typeface="仿宋" panose="02010609060101010101" charset="-122"/>
                <a:cs typeface="仿宋" panose="02010609060101010101" charset="-122"/>
              </a:rPr>
              <a:t>四</a:t>
            </a:r>
            <a:r>
              <a:rPr sz="2400" spc="45">
                <a:latin typeface="仿宋" panose="02010609060101010101" charset="-122"/>
                <a:cs typeface="仿宋" panose="02010609060101010101" charset="-122"/>
              </a:rPr>
              <a:t>点</a:t>
            </a:r>
            <a:r>
              <a:rPr sz="2400" spc="30">
                <a:latin typeface="仿宋" panose="02010609060101010101" charset="-122"/>
                <a:cs typeface="仿宋" panose="02010609060101010101" charset="-122"/>
              </a:rPr>
              <a:t>起</a:t>
            </a:r>
            <a:r>
              <a:rPr sz="2400" spc="45">
                <a:latin typeface="仿宋" panose="02010609060101010101" charset="-122"/>
                <a:cs typeface="仿宋" panose="02010609060101010101" charset="-122"/>
              </a:rPr>
              <a:t>床写</a:t>
            </a:r>
            <a:r>
              <a:rPr sz="2400" spc="50">
                <a:latin typeface="仿宋" panose="02010609060101010101" charset="-122"/>
                <a:cs typeface="仿宋" panose="02010609060101010101" charset="-122"/>
              </a:rPr>
              <a:t>作</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日</a:t>
            </a:r>
            <a:r>
              <a:rPr sz="2400" spc="45">
                <a:latin typeface="仿宋" panose="02010609060101010101" charset="-122"/>
                <a:cs typeface="仿宋" panose="02010609060101010101" charset="-122"/>
              </a:rPr>
              <a:t>上三</a:t>
            </a:r>
            <a:r>
              <a:rPr sz="2400" spc="30">
                <a:latin typeface="仿宋" panose="02010609060101010101" charset="-122"/>
                <a:cs typeface="仿宋" panose="02010609060101010101" charset="-122"/>
              </a:rPr>
              <a:t>竿</a:t>
            </a:r>
            <a:r>
              <a:rPr sz="2400" spc="45">
                <a:latin typeface="仿宋" panose="02010609060101010101" charset="-122"/>
                <a:cs typeface="仿宋" panose="02010609060101010101" charset="-122"/>
              </a:rPr>
              <a:t>方</a:t>
            </a:r>
            <a:r>
              <a:rPr sz="2400" spc="50">
                <a:latin typeface="仿宋" panose="02010609060101010101" charset="-122"/>
                <a:cs typeface="仿宋" panose="02010609060101010101" charset="-122"/>
              </a:rPr>
              <a:t>歇</a:t>
            </a:r>
            <a:r>
              <a:rPr sz="2400" spc="45">
                <a:latin typeface="仿宋" panose="02010609060101010101" charset="-122"/>
                <a:cs typeface="仿宋" panose="02010609060101010101" charset="-122"/>
              </a:rPr>
              <a:t>,这</a:t>
            </a:r>
            <a:r>
              <a:rPr sz="2400" spc="30">
                <a:latin typeface="仿宋" panose="02010609060101010101" charset="-122"/>
                <a:cs typeface="仿宋" panose="02010609060101010101" charset="-122"/>
              </a:rPr>
              <a:t>是</a:t>
            </a:r>
            <a:r>
              <a:rPr sz="2400" spc="45">
                <a:latin typeface="仿宋" panose="02010609060101010101" charset="-122"/>
                <a:cs typeface="仿宋" panose="02010609060101010101" charset="-122"/>
              </a:rPr>
              <a:t>先</a:t>
            </a:r>
            <a:r>
              <a:rPr sz="2400" spc="30">
                <a:latin typeface="仿宋" panose="02010609060101010101" charset="-122"/>
                <a:cs typeface="仿宋" panose="02010609060101010101" charset="-122"/>
              </a:rPr>
              <a:t>生</a:t>
            </a:r>
            <a:r>
              <a:rPr sz="2400" spc="45">
                <a:latin typeface="仿宋" panose="02010609060101010101" charset="-122"/>
                <a:cs typeface="仿宋" panose="02010609060101010101" charset="-122"/>
              </a:rPr>
              <a:t>一天</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黄</a:t>
            </a:r>
            <a:r>
              <a:rPr sz="2400" spc="30">
                <a:latin typeface="仿宋" panose="02010609060101010101" charset="-122"/>
                <a:cs typeface="仿宋" panose="02010609060101010101" charset="-122"/>
              </a:rPr>
              <a:t>金</a:t>
            </a:r>
            <a:r>
              <a:rPr sz="2400" spc="45">
                <a:latin typeface="仿宋" panose="02010609060101010101" charset="-122"/>
                <a:cs typeface="仿宋" panose="02010609060101010101" charset="-122"/>
              </a:rPr>
              <a:t>时</a:t>
            </a:r>
            <a:r>
              <a:rPr sz="2400" spc="70">
                <a:latin typeface="仿宋" panose="02010609060101010101" charset="-122"/>
                <a:cs typeface="仿宋" panose="02010609060101010101" charset="-122"/>
              </a:rPr>
              <a:t>段</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谁</a:t>
            </a:r>
            <a:r>
              <a:rPr sz="2400" spc="30">
                <a:latin typeface="仿宋" panose="02010609060101010101" charset="-122"/>
                <a:cs typeface="仿宋" panose="02010609060101010101" charset="-122"/>
              </a:rPr>
              <a:t>也</a:t>
            </a:r>
            <a:r>
              <a:rPr sz="2400">
                <a:latin typeface="仿宋" panose="02010609060101010101" charset="-122"/>
                <a:cs typeface="仿宋" panose="02010609060101010101" charset="-122"/>
              </a:rPr>
              <a:t>不 </a:t>
            </a:r>
            <a:r>
              <a:rPr sz="2400" spc="45">
                <a:latin typeface="仿宋" panose="02010609060101010101" charset="-122"/>
                <a:cs typeface="仿宋" panose="02010609060101010101" charset="-122"/>
              </a:rPr>
              <a:t>忍心上前</a:t>
            </a:r>
            <a:r>
              <a:rPr sz="2400" spc="35">
                <a:latin typeface="仿宋" panose="02010609060101010101" charset="-122"/>
                <a:cs typeface="仿宋" panose="02010609060101010101" charset="-122"/>
              </a:rPr>
              <a:t>打</a:t>
            </a:r>
            <a:r>
              <a:rPr sz="2400" spc="50">
                <a:latin typeface="仿宋" panose="02010609060101010101" charset="-122"/>
                <a:cs typeface="仿宋" panose="02010609060101010101" charset="-122"/>
              </a:rPr>
              <a:t>扰</a:t>
            </a:r>
            <a:r>
              <a:rPr sz="2400" spc="45">
                <a:latin typeface="仿宋" panose="02010609060101010101" charset="-122"/>
                <a:cs typeface="仿宋" panose="02010609060101010101" charset="-122"/>
              </a:rPr>
              <a:t>。那怎</a:t>
            </a:r>
            <a:r>
              <a:rPr sz="2400" spc="30">
                <a:latin typeface="仿宋" panose="02010609060101010101" charset="-122"/>
                <a:cs typeface="仿宋" panose="02010609060101010101" charset="-122"/>
              </a:rPr>
              <a:t>么</a:t>
            </a:r>
            <a:r>
              <a:rPr sz="2400" spc="55">
                <a:latin typeface="仿宋" panose="02010609060101010101" charset="-122"/>
                <a:cs typeface="仿宋" panose="02010609060101010101" charset="-122"/>
              </a:rPr>
              <a:t>办</a:t>
            </a:r>
            <a:r>
              <a:rPr sz="2400" spc="45">
                <a:latin typeface="仿宋" panose="02010609060101010101" charset="-122"/>
                <a:cs typeface="仿宋" panose="02010609060101010101" charset="-122"/>
              </a:rPr>
              <a:t>?既然</a:t>
            </a:r>
            <a:r>
              <a:rPr sz="2400" spc="30">
                <a:latin typeface="仿宋" panose="02010609060101010101" charset="-122"/>
                <a:cs typeface="仿宋" panose="02010609060101010101" charset="-122"/>
              </a:rPr>
              <a:t>来</a:t>
            </a:r>
            <a:r>
              <a:rPr sz="2400" spc="55">
                <a:latin typeface="仿宋" panose="02010609060101010101" charset="-122"/>
                <a:cs typeface="仿宋" panose="02010609060101010101" charset="-122"/>
              </a:rPr>
              <a:t>了</a:t>
            </a:r>
            <a:r>
              <a:rPr sz="2400" spc="45">
                <a:latin typeface="仿宋" panose="02010609060101010101" charset="-122"/>
                <a:cs typeface="仿宋" panose="02010609060101010101" charset="-122"/>
              </a:rPr>
              <a:t>,总不</a:t>
            </a:r>
            <a:r>
              <a:rPr sz="2400" spc="30">
                <a:latin typeface="仿宋" panose="02010609060101010101" charset="-122"/>
                <a:cs typeface="仿宋" panose="02010609060101010101" charset="-122"/>
              </a:rPr>
              <a:t>能</a:t>
            </a:r>
            <a:r>
              <a:rPr sz="2400" spc="45">
                <a:latin typeface="仿宋" panose="02010609060101010101" charset="-122"/>
                <a:cs typeface="仿宋" panose="02010609060101010101" charset="-122"/>
              </a:rPr>
              <a:t>毫无表示</a:t>
            </a:r>
            <a:r>
              <a:rPr sz="2400" spc="30">
                <a:latin typeface="仿宋" panose="02010609060101010101" charset="-122"/>
                <a:cs typeface="仿宋" panose="02010609060101010101" charset="-122"/>
              </a:rPr>
              <a:t>地</a:t>
            </a:r>
            <a:r>
              <a:rPr sz="2400" spc="45">
                <a:latin typeface="仿宋" panose="02010609060101010101" charset="-122"/>
                <a:cs typeface="仿宋" panose="02010609060101010101" charset="-122"/>
              </a:rPr>
              <a:t>回去</a:t>
            </a:r>
            <a:r>
              <a:rPr sz="2400" spc="75">
                <a:latin typeface="仿宋" panose="02010609060101010101" charset="-122"/>
                <a:cs typeface="仿宋" panose="02010609060101010101" charset="-122"/>
              </a:rPr>
              <a:t>吧</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有</a:t>
            </a:r>
            <a:r>
              <a:rPr sz="2400" spc="45">
                <a:latin typeface="仿宋" panose="02010609060101010101" charset="-122"/>
                <a:cs typeface="仿宋" panose="02010609060101010101" charset="-122"/>
              </a:rPr>
              <a:t>人便</a:t>
            </a:r>
            <a:r>
              <a:rPr sz="2400" spc="30">
                <a:latin typeface="仿宋" panose="02010609060101010101" charset="-122"/>
                <a:cs typeface="仿宋" panose="02010609060101010101" charset="-122"/>
              </a:rPr>
              <a:t>以树</a:t>
            </a:r>
            <a:r>
              <a:rPr sz="2400">
                <a:latin typeface="仿宋" panose="02010609060101010101" charset="-122"/>
                <a:cs typeface="仿宋" panose="02010609060101010101" charset="-122"/>
              </a:rPr>
              <a:t>枝 </a:t>
            </a:r>
            <a:r>
              <a:rPr sz="2400" spc="50">
                <a:latin typeface="仿宋" panose="02010609060101010101" charset="-122"/>
                <a:cs typeface="仿宋" panose="02010609060101010101" charset="-122"/>
              </a:rPr>
              <a:t>为</a:t>
            </a:r>
            <a:r>
              <a:rPr sz="2400" spc="45">
                <a:latin typeface="仿宋" panose="02010609060101010101" charset="-122"/>
                <a:cs typeface="仿宋" panose="02010609060101010101" charset="-122"/>
              </a:rPr>
              <a:t>笔,在</a:t>
            </a:r>
            <a:r>
              <a:rPr sz="2400" spc="30">
                <a:latin typeface="仿宋" panose="02010609060101010101" charset="-122"/>
                <a:cs typeface="仿宋" panose="02010609060101010101" charset="-122"/>
              </a:rPr>
              <a:t>窗</a:t>
            </a:r>
            <a:r>
              <a:rPr sz="2400" spc="45">
                <a:latin typeface="仿宋" panose="02010609060101010101" charset="-122"/>
                <a:cs typeface="仿宋" panose="02010609060101010101" charset="-122"/>
              </a:rPr>
              <a:t>外花圃的</a:t>
            </a:r>
            <a:r>
              <a:rPr sz="2400" spc="30">
                <a:latin typeface="仿宋" panose="02010609060101010101" charset="-122"/>
                <a:cs typeface="仿宋" panose="02010609060101010101" charset="-122"/>
              </a:rPr>
              <a:t>泥</a:t>
            </a:r>
            <a:r>
              <a:rPr sz="2400" spc="45">
                <a:latin typeface="仿宋" panose="02010609060101010101" charset="-122"/>
                <a:cs typeface="仿宋" panose="02010609060101010101" charset="-122"/>
              </a:rPr>
              <a:t>地上留</a:t>
            </a:r>
            <a:r>
              <a:rPr sz="2400" spc="70">
                <a:latin typeface="仿宋" panose="02010609060101010101" charset="-122"/>
                <a:cs typeface="仿宋" panose="02010609060101010101" charset="-122"/>
              </a:rPr>
              <a:t>言</a:t>
            </a:r>
            <a:r>
              <a:rPr sz="2400" spc="-15">
                <a:latin typeface="仿宋" panose="02010609060101010101" charset="-122"/>
                <a:cs typeface="仿宋" panose="02010609060101010101" charset="-122"/>
              </a:rPr>
              <a:t>:</a:t>
            </a:r>
            <a:r>
              <a:rPr sz="2400" spc="45">
                <a:latin typeface="仿宋" panose="02010609060101010101" charset="-122"/>
                <a:cs typeface="仿宋" panose="02010609060101010101" charset="-122"/>
              </a:rPr>
              <a:t>“来访</a:t>
            </a:r>
            <a:r>
              <a:rPr sz="2400" spc="50">
                <a:latin typeface="仿宋" panose="02010609060101010101" charset="-122"/>
                <a:cs typeface="仿宋" panose="02010609060101010101" charset="-122"/>
              </a:rPr>
              <a:t>。</a:t>
            </a:r>
            <a:r>
              <a:rPr sz="2400" spc="30">
                <a:latin typeface="仿宋" panose="02010609060101010101" charset="-122"/>
                <a:cs typeface="仿宋" panose="02010609060101010101" charset="-122"/>
              </a:rPr>
              <a:t>九</a:t>
            </a:r>
            <a:r>
              <a:rPr sz="2400" spc="45">
                <a:latin typeface="仿宋" panose="02010609060101010101" charset="-122"/>
                <a:cs typeface="仿宋" panose="02010609060101010101" charset="-122"/>
              </a:rPr>
              <a:t>八级日</a:t>
            </a:r>
            <a:r>
              <a:rPr sz="2400" spc="55">
                <a:latin typeface="仿宋" panose="02010609060101010101" charset="-122"/>
                <a:cs typeface="仿宋" panose="02010609060101010101" charset="-122"/>
              </a:rPr>
              <a:t>语</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”写</a:t>
            </a:r>
            <a:r>
              <a:rPr sz="2400" spc="50">
                <a:latin typeface="仿宋" panose="02010609060101010101" charset="-122"/>
                <a:cs typeface="仿宋" panose="02010609060101010101" charset="-122"/>
              </a:rPr>
              <a:t>罢</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意</a:t>
            </a:r>
            <a:r>
              <a:rPr sz="2400" spc="45">
                <a:latin typeface="仿宋" panose="02010609060101010101" charset="-122"/>
                <a:cs typeface="仿宋" panose="02010609060101010101" charset="-122"/>
              </a:rPr>
              <a:t>犹未</a:t>
            </a:r>
            <a:r>
              <a:rPr sz="2400" spc="40">
                <a:latin typeface="仿宋" panose="02010609060101010101" charset="-122"/>
                <a:cs typeface="仿宋" panose="02010609060101010101" charset="-122"/>
              </a:rPr>
              <a:t>尽</a:t>
            </a:r>
            <a:r>
              <a:rPr sz="2400" spc="35">
                <a:latin typeface="仿宋" panose="02010609060101010101" charset="-122"/>
                <a:cs typeface="仿宋" panose="02010609060101010101" charset="-122"/>
              </a:rPr>
              <a:t>,又在 </a:t>
            </a:r>
            <a:r>
              <a:rPr sz="2400" spc="10">
                <a:latin typeface="仿宋" panose="02010609060101010101" charset="-122"/>
                <a:cs typeface="仿宋" panose="02010609060101010101" charset="-122"/>
              </a:rPr>
              <a:t>湖边的湿</a:t>
            </a:r>
            <a:r>
              <a:rPr sz="2400">
                <a:latin typeface="仿宋" panose="02010609060101010101" charset="-122"/>
                <a:cs typeface="仿宋" panose="02010609060101010101" charset="-122"/>
              </a:rPr>
              <a:t>土</a:t>
            </a:r>
            <a:r>
              <a:rPr sz="2400" spc="10">
                <a:latin typeface="仿宋" panose="02010609060101010101" charset="-122"/>
                <a:cs typeface="仿宋" panose="02010609060101010101" charset="-122"/>
              </a:rPr>
              <a:t>上大书</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季老好!</a:t>
            </a:r>
            <a:r>
              <a:rPr sz="2400">
                <a:latin typeface="仿宋" panose="02010609060101010101" charset="-122"/>
                <a:cs typeface="仿宋" panose="02010609060101010101" charset="-122"/>
              </a:rPr>
              <a:t>九</a:t>
            </a:r>
            <a:r>
              <a:rPr sz="2400" spc="5">
                <a:latin typeface="仿宋" panose="02010609060101010101" charset="-122"/>
                <a:cs typeface="仿宋" panose="02010609060101010101" charset="-122"/>
              </a:rPr>
              <a:t>八级日</a:t>
            </a:r>
            <a:r>
              <a:rPr sz="2400" spc="20">
                <a:latin typeface="仿宋" panose="02010609060101010101" charset="-122"/>
                <a:cs typeface="仿宋" panose="02010609060101010101" charset="-122"/>
              </a:rPr>
              <a:t>语</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这位驾</a:t>
            </a:r>
            <a:r>
              <a:rPr sz="2400">
                <a:latin typeface="仿宋" panose="02010609060101010101" charset="-122"/>
                <a:cs typeface="仿宋" panose="02010609060101010101" charset="-122"/>
              </a:rPr>
              <a:t>车</a:t>
            </a:r>
            <a:r>
              <a:rPr sz="2400" spc="5">
                <a:latin typeface="仿宋" panose="02010609060101010101" charset="-122"/>
                <a:cs typeface="仿宋" panose="02010609060101010101" charset="-122"/>
              </a:rPr>
              <a:t>的年轻</a:t>
            </a:r>
            <a:r>
              <a:rPr sz="2400" spc="25">
                <a:latin typeface="仿宋" panose="02010609060101010101" charset="-122"/>
                <a:cs typeface="仿宋" panose="02010609060101010101" charset="-122"/>
              </a:rPr>
              <a:t>人</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和这伙十</a:t>
            </a:r>
            <a:r>
              <a:rPr sz="2400">
                <a:latin typeface="仿宋" panose="02010609060101010101" charset="-122"/>
                <a:cs typeface="仿宋" panose="02010609060101010101" charset="-122"/>
              </a:rPr>
              <a:t>七八 </a:t>
            </a:r>
            <a:r>
              <a:rPr sz="2400" spc="45">
                <a:latin typeface="仿宋" panose="02010609060101010101" charset="-122"/>
                <a:cs typeface="仿宋" panose="02010609060101010101" charset="-122"/>
              </a:rPr>
              <a:t>岁的大孩</a:t>
            </a:r>
            <a:r>
              <a:rPr sz="2400" spc="25">
                <a:latin typeface="仿宋" panose="02010609060101010101" charset="-122"/>
                <a:cs typeface="仿宋" panose="02010609060101010101" charset="-122"/>
              </a:rPr>
              <a:t>子</a:t>
            </a:r>
            <a:r>
              <a:rPr sz="2400" spc="45">
                <a:latin typeface="仿宋" panose="02010609060101010101" charset="-122"/>
                <a:cs typeface="仿宋" panose="02010609060101010101" charset="-122"/>
              </a:rPr>
              <a:t>,</a:t>
            </a:r>
            <a:r>
              <a:rPr sz="2400" spc="40">
                <a:latin typeface="仿宋" panose="02010609060101010101" charset="-122"/>
                <a:cs typeface="仿宋" panose="02010609060101010101" charset="-122"/>
              </a:rPr>
              <a:t>他们未</a:t>
            </a:r>
            <a:r>
              <a:rPr sz="2400" spc="30">
                <a:latin typeface="仿宋" panose="02010609060101010101" charset="-122"/>
                <a:cs typeface="仿宋" panose="02010609060101010101" charset="-122"/>
              </a:rPr>
              <a:t>必</a:t>
            </a:r>
            <a:r>
              <a:rPr sz="2400" spc="40">
                <a:latin typeface="仿宋" panose="02010609060101010101" charset="-122"/>
                <a:cs typeface="仿宋" panose="02010609060101010101" charset="-122"/>
              </a:rPr>
              <a:t>懂得多少</a:t>
            </a:r>
            <a:r>
              <a:rPr sz="2400" spc="30">
                <a:latin typeface="仿宋" panose="02010609060101010101" charset="-122"/>
                <a:cs typeface="仿宋" panose="02010609060101010101" charset="-122"/>
              </a:rPr>
              <a:t>季</a:t>
            </a:r>
            <a:r>
              <a:rPr sz="2400" spc="40">
                <a:latin typeface="仿宋" panose="02010609060101010101" charset="-122"/>
                <a:cs typeface="仿宋" panose="02010609060101010101" charset="-122"/>
              </a:rPr>
              <a:t>老的学</a:t>
            </a:r>
            <a:r>
              <a:rPr sz="2400" spc="75">
                <a:latin typeface="仿宋" panose="02010609060101010101" charset="-122"/>
                <a:cs typeface="仿宋" panose="02010609060101010101" charset="-122"/>
              </a:rPr>
              <a:t>问</a:t>
            </a:r>
            <a:r>
              <a:rPr sz="2400" spc="30">
                <a:latin typeface="仿宋" panose="02010609060101010101" charset="-122"/>
                <a:cs typeface="仿宋" panose="02010609060101010101" charset="-122"/>
              </a:rPr>
              <a:t>,</a:t>
            </a:r>
            <a:r>
              <a:rPr sz="2400" spc="40">
                <a:latin typeface="仿宋" panose="02010609060101010101" charset="-122"/>
                <a:cs typeface="仿宋" panose="02010609060101010101" charset="-122"/>
              </a:rPr>
              <a:t>恐怕也没</a:t>
            </a:r>
            <a:r>
              <a:rPr sz="2400" spc="30">
                <a:latin typeface="仿宋" panose="02010609060101010101" charset="-122"/>
                <a:cs typeface="仿宋" panose="02010609060101010101" charset="-122"/>
              </a:rPr>
              <a:t>有</a:t>
            </a:r>
            <a:r>
              <a:rPr sz="2400" spc="40">
                <a:latin typeface="仿宋" panose="02010609060101010101" charset="-122"/>
                <a:cs typeface="仿宋" panose="02010609060101010101" charset="-122"/>
              </a:rPr>
              <a:t>谁认真读</a:t>
            </a:r>
            <a:r>
              <a:rPr sz="2400" spc="30">
                <a:latin typeface="仿宋" panose="02010609060101010101" charset="-122"/>
                <a:cs typeface="仿宋" panose="02010609060101010101" charset="-122"/>
              </a:rPr>
              <a:t>过</a:t>
            </a:r>
            <a:r>
              <a:rPr sz="2400" spc="40">
                <a:latin typeface="仿宋" panose="02010609060101010101" charset="-122"/>
                <a:cs typeface="仿宋" panose="02010609060101010101" charset="-122"/>
              </a:rPr>
              <a:t>几本</a:t>
            </a:r>
            <a:r>
              <a:rPr sz="2400" spc="30">
                <a:latin typeface="仿宋" panose="02010609060101010101" charset="-122"/>
                <a:cs typeface="仿宋" panose="02010609060101010101" charset="-122"/>
              </a:rPr>
              <a:t>季老</a:t>
            </a:r>
            <a:r>
              <a:rPr sz="2400">
                <a:latin typeface="仿宋" panose="02010609060101010101" charset="-122"/>
                <a:cs typeface="仿宋" panose="02010609060101010101" charset="-122"/>
              </a:rPr>
              <a:t>的 </a:t>
            </a:r>
            <a:r>
              <a:rPr sz="2400" spc="50">
                <a:latin typeface="仿宋" panose="02010609060101010101" charset="-122"/>
                <a:cs typeface="仿宋" panose="02010609060101010101" charset="-122"/>
              </a:rPr>
              <a:t>书</a:t>
            </a:r>
            <a:r>
              <a:rPr sz="2400" spc="45">
                <a:latin typeface="仿宋" panose="02010609060101010101" charset="-122"/>
                <a:cs typeface="仿宋" panose="02010609060101010101" charset="-122"/>
              </a:rPr>
              <a:t>。但这</a:t>
            </a:r>
            <a:r>
              <a:rPr sz="2400" spc="30">
                <a:latin typeface="仿宋" panose="02010609060101010101" charset="-122"/>
                <a:cs typeface="仿宋" panose="02010609060101010101" charset="-122"/>
              </a:rPr>
              <a:t>并</a:t>
            </a:r>
            <a:r>
              <a:rPr sz="2400" spc="45">
                <a:latin typeface="仿宋" panose="02010609060101010101" charset="-122"/>
                <a:cs typeface="仿宋" panose="02010609060101010101" charset="-122"/>
              </a:rPr>
              <a:t>不妨碍他</a:t>
            </a:r>
            <a:r>
              <a:rPr sz="2400" spc="30">
                <a:latin typeface="仿宋" panose="02010609060101010101" charset="-122"/>
                <a:cs typeface="仿宋" panose="02010609060101010101" charset="-122"/>
              </a:rPr>
              <a:t>们</a:t>
            </a:r>
            <a:r>
              <a:rPr sz="2400" spc="45">
                <a:latin typeface="仿宋" panose="02010609060101010101" charset="-122"/>
                <a:cs typeface="仿宋" panose="02010609060101010101" charset="-122"/>
              </a:rPr>
              <a:t>的崇</a:t>
            </a:r>
            <a:r>
              <a:rPr sz="2400" spc="70">
                <a:latin typeface="仿宋" panose="02010609060101010101" charset="-122"/>
                <a:cs typeface="仿宋" panose="02010609060101010101" charset="-122"/>
              </a:rPr>
              <a:t>敬</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泰</a:t>
            </a:r>
            <a:r>
              <a:rPr sz="2400" spc="45">
                <a:latin typeface="仿宋" panose="02010609060101010101" charset="-122"/>
                <a:cs typeface="仿宋" panose="02010609060101010101" charset="-122"/>
              </a:rPr>
              <a:t>山北斗的</a:t>
            </a:r>
            <a:r>
              <a:rPr sz="2400" spc="30">
                <a:latin typeface="仿宋" panose="02010609060101010101" charset="-122"/>
                <a:cs typeface="仿宋" panose="02010609060101010101" charset="-122"/>
              </a:rPr>
              <a:t>比</a:t>
            </a:r>
            <a:r>
              <a:rPr sz="2400" spc="45">
                <a:latin typeface="仿宋" panose="02010609060101010101" charset="-122"/>
                <a:cs typeface="仿宋" panose="02010609060101010101" charset="-122"/>
              </a:rPr>
              <a:t>喻太</a:t>
            </a:r>
            <a:r>
              <a:rPr sz="2400" spc="70">
                <a:latin typeface="仿宋" panose="02010609060101010101" charset="-122"/>
                <a:cs typeface="仿宋" panose="02010609060101010101" charset="-122"/>
              </a:rPr>
              <a:t>老</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太</a:t>
            </a:r>
            <a:r>
              <a:rPr sz="2400" spc="45">
                <a:latin typeface="仿宋" panose="02010609060101010101" charset="-122"/>
                <a:cs typeface="仿宋" panose="02010609060101010101" charset="-122"/>
              </a:rPr>
              <a:t>俗,大师</a:t>
            </a:r>
            <a:r>
              <a:rPr sz="2400" spc="35">
                <a:latin typeface="仿宋" panose="02010609060101010101" charset="-122"/>
                <a:cs typeface="仿宋" panose="02010609060101010101" charset="-122"/>
              </a:rPr>
              <a:t>大</a:t>
            </a:r>
            <a:r>
              <a:rPr sz="2400" spc="45">
                <a:latin typeface="仿宋" panose="02010609060101010101" charset="-122"/>
                <a:cs typeface="仿宋" panose="02010609060101010101" charset="-122"/>
              </a:rPr>
              <a:t>家的</a:t>
            </a:r>
            <a:r>
              <a:rPr sz="2400" spc="35">
                <a:latin typeface="仿宋" panose="02010609060101010101" charset="-122"/>
                <a:cs typeface="仿宋" panose="02010609060101010101" charset="-122"/>
              </a:rPr>
              <a:t>说滥</a:t>
            </a:r>
            <a:r>
              <a:rPr sz="2400">
                <a:latin typeface="仿宋" panose="02010609060101010101" charset="-122"/>
                <a:cs typeface="仿宋" panose="02010609060101010101" charset="-122"/>
              </a:rPr>
              <a:t>了 </a:t>
            </a:r>
            <a:r>
              <a:rPr sz="2400" spc="10">
                <a:latin typeface="仿宋" panose="02010609060101010101" charset="-122"/>
                <a:cs typeface="仿宋" panose="02010609060101010101" charset="-122"/>
              </a:rPr>
              <a:t>也不觉得</a:t>
            </a:r>
            <a:r>
              <a:rPr sz="2400">
                <a:latin typeface="仿宋" panose="02010609060101010101" charset="-122"/>
                <a:cs typeface="仿宋" panose="02010609060101010101" charset="-122"/>
              </a:rPr>
              <a:t>新</a:t>
            </a:r>
            <a:r>
              <a:rPr sz="2400" spc="10">
                <a:latin typeface="仿宋" panose="02010609060101010101" charset="-122"/>
                <a:cs typeface="仿宋" panose="02010609060101010101" charset="-122"/>
              </a:rPr>
              <a:t>鲜,其实</a:t>
            </a:r>
            <a:r>
              <a:rPr sz="2400">
                <a:latin typeface="仿宋" panose="02010609060101010101" charset="-122"/>
                <a:cs typeface="仿宋" panose="02010609060101010101" charset="-122"/>
              </a:rPr>
              <a:t>,在</a:t>
            </a:r>
            <a:r>
              <a:rPr sz="2400" spc="5">
                <a:latin typeface="仿宋" panose="02010609060101010101" charset="-122"/>
                <a:cs typeface="仿宋" panose="02010609060101010101" charset="-122"/>
              </a:rPr>
              <a:t>他们眸底</a:t>
            </a:r>
            <a:r>
              <a:rPr sz="2400">
                <a:latin typeface="仿宋" panose="02010609060101010101" charset="-122"/>
                <a:cs typeface="仿宋" panose="02010609060101010101" charset="-122"/>
              </a:rPr>
              <a:t>心</a:t>
            </a:r>
            <a:r>
              <a:rPr sz="2400" spc="20">
                <a:latin typeface="仿宋" panose="02010609060101010101" charset="-122"/>
                <a:cs typeface="仿宋" panose="02010609060101010101" charset="-122"/>
              </a:rPr>
              <a:t>田</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季老</a:t>
            </a:r>
            <a:r>
              <a:rPr sz="2400">
                <a:latin typeface="仿宋" panose="02010609060101010101" charset="-122"/>
                <a:cs typeface="仿宋" panose="02010609060101010101" charset="-122"/>
              </a:rPr>
              <a:t>本</a:t>
            </a:r>
            <a:r>
              <a:rPr sz="2400" spc="5">
                <a:latin typeface="仿宋" panose="02010609060101010101" charset="-122"/>
                <a:cs typeface="仿宋" panose="02010609060101010101" charset="-122"/>
              </a:rPr>
              <a:t>身就有点</a:t>
            </a:r>
            <a:r>
              <a:rPr sz="2400">
                <a:latin typeface="仿宋" panose="02010609060101010101" charset="-122"/>
                <a:cs typeface="仿宋" panose="02010609060101010101" charset="-122"/>
              </a:rPr>
              <a:t>像</a:t>
            </a:r>
            <a:r>
              <a:rPr sz="2400" spc="5">
                <a:latin typeface="仿宋" panose="02010609060101010101" charset="-122"/>
                <a:cs typeface="仿宋" panose="02010609060101010101" charset="-122"/>
              </a:rPr>
              <a:t>这清塘荷</a:t>
            </a:r>
            <a:r>
              <a:rPr sz="2400" spc="25">
                <a:latin typeface="仿宋" panose="02010609060101010101" charset="-122"/>
                <a:cs typeface="仿宋" panose="02010609060101010101" charset="-122"/>
              </a:rPr>
              <a:t>韵</a:t>
            </a:r>
            <a:r>
              <a:rPr sz="2400" spc="10">
                <a:latin typeface="仿宋" panose="02010609060101010101" charset="-122"/>
                <a:cs typeface="仿宋" panose="02010609060101010101" charset="-122"/>
              </a:rPr>
              <a:t>,既古典</a:t>
            </a:r>
            <a:r>
              <a:rPr sz="2400">
                <a:latin typeface="仿宋" panose="02010609060101010101" charset="-122"/>
                <a:cs typeface="仿宋" panose="02010609060101010101" charset="-122"/>
              </a:rPr>
              <a:t>,又 清</a:t>
            </a:r>
            <a:r>
              <a:rPr sz="2400" spc="-5">
                <a:latin typeface="仿宋" panose="02010609060101010101" charset="-122"/>
                <a:cs typeface="仿宋" panose="02010609060101010101" charset="-122"/>
              </a:rPr>
              <a:t>明</a:t>
            </a:r>
            <a:r>
              <a:rPr sz="2400">
                <a:latin typeface="仿宋" panose="02010609060101010101" charset="-122"/>
                <a:cs typeface="仿宋" panose="02010609060101010101" charset="-122"/>
              </a:rPr>
              <a:t>,既亭亭净植,又香远益</a:t>
            </a:r>
            <a:r>
              <a:rPr sz="2400" spc="-10">
                <a:latin typeface="仿宋" panose="02010609060101010101" charset="-122"/>
                <a:cs typeface="仿宋" panose="02010609060101010101" charset="-122"/>
              </a:rPr>
              <a:t>清</a:t>
            </a:r>
            <a:r>
              <a:rPr sz="2400">
                <a:latin typeface="仿宋" panose="02010609060101010101" charset="-122"/>
                <a:cs typeface="仿宋" panose="02010609060101010101" charset="-122"/>
              </a:rPr>
              <a:t>。有他往这儿一站,湖光山色便鲜灵如一幅水彩。</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香远益清</a:t>
            </a:r>
          </a:p>
        </p:txBody>
      </p:sp>
      <p:sp>
        <p:nvSpPr>
          <p:cNvPr id="3" name="object 3"/>
          <p:cNvSpPr txBox="1"/>
          <p:nvPr/>
        </p:nvSpPr>
        <p:spPr>
          <a:xfrm>
            <a:off x="1283969" y="2506980"/>
            <a:ext cx="10589895" cy="6684009"/>
          </a:xfrm>
          <a:prstGeom prst="rect">
            <a:avLst/>
          </a:prstGeom>
        </p:spPr>
        <p:txBody>
          <a:bodyPr vert="horz" wrap="square" lIns="0" tIns="12700" rIns="0" bIns="0" rtlCol="0">
            <a:spAutoFit/>
          </a:bodyPr>
          <a:lstStyle/>
          <a:p>
            <a:pPr marL="12700" marR="7620" indent="720725" algn="just">
              <a:lnSpc>
                <a:spcPct val="140000"/>
              </a:lnSpc>
              <a:spcBef>
                <a:spcPts val="100"/>
              </a:spcBef>
              <a:buSzPct val="96000"/>
              <a:buAutoNum type="arabicParenBoth" startAt="4"/>
              <a:tabLst>
                <a:tab pos="1194435" algn="l"/>
              </a:tabLst>
            </a:pPr>
            <a:r>
              <a:rPr sz="2400" spc="20">
                <a:latin typeface="仿宋" panose="02010609060101010101" charset="-122"/>
                <a:cs typeface="仿宋" panose="02010609060101010101" charset="-122"/>
              </a:rPr>
              <a:t>类</a:t>
            </a:r>
            <a:r>
              <a:rPr sz="2400" spc="5">
                <a:latin typeface="仿宋" panose="02010609060101010101" charset="-122"/>
                <a:cs typeface="仿宋" panose="02010609060101010101" charset="-122"/>
              </a:rPr>
              <a:t>似上</a:t>
            </a:r>
            <a:r>
              <a:rPr sz="2400" spc="20">
                <a:latin typeface="仿宋" panose="02010609060101010101" charset="-122"/>
                <a:cs typeface="仿宋" panose="02010609060101010101" charset="-122"/>
              </a:rPr>
              <a:t>述的</a:t>
            </a:r>
            <a:r>
              <a:rPr sz="2400" spc="5">
                <a:latin typeface="仿宋" panose="02010609060101010101" charset="-122"/>
                <a:cs typeface="仿宋" panose="02010609060101010101" charset="-122"/>
              </a:rPr>
              <a:t>短</a:t>
            </a:r>
            <a:r>
              <a:rPr sz="2400" spc="20">
                <a:latin typeface="仿宋" panose="02010609060101010101" charset="-122"/>
                <a:cs typeface="仿宋" panose="02010609060101010101" charset="-122"/>
              </a:rPr>
              <a:t>镜</a:t>
            </a:r>
            <a:r>
              <a:rPr sz="2400" spc="30">
                <a:latin typeface="仿宋" panose="02010609060101010101" charset="-122"/>
                <a:cs typeface="仿宋" panose="02010609060101010101" charset="-122"/>
              </a:rPr>
              <a:t>头</a:t>
            </a:r>
            <a:r>
              <a:rPr sz="2400" spc="20">
                <a:latin typeface="仿宋" panose="02010609060101010101" charset="-122"/>
                <a:cs typeface="仿宋" panose="02010609060101010101" charset="-122"/>
              </a:rPr>
              <a:t>,我</a:t>
            </a:r>
            <a:r>
              <a:rPr sz="2400" spc="5">
                <a:latin typeface="仿宋" panose="02010609060101010101" charset="-122"/>
                <a:cs typeface="仿宋" panose="02010609060101010101" charset="-122"/>
              </a:rPr>
              <a:t>好</a:t>
            </a:r>
            <a:r>
              <a:rPr sz="2400" spc="20">
                <a:latin typeface="仿宋" panose="02010609060101010101" charset="-122"/>
                <a:cs typeface="仿宋" panose="02010609060101010101" charset="-122"/>
              </a:rPr>
              <a:t>像</a:t>
            </a:r>
            <a:r>
              <a:rPr sz="2400" spc="5">
                <a:latin typeface="仿宋" panose="02010609060101010101" charset="-122"/>
                <a:cs typeface="仿宋" panose="02010609060101010101" charset="-122"/>
              </a:rPr>
              <a:t>在</a:t>
            </a:r>
            <a:r>
              <a:rPr sz="2400" spc="20">
                <a:latin typeface="仿宋" panose="02010609060101010101" charset="-122"/>
                <a:cs typeface="仿宋" panose="02010609060101010101" charset="-122"/>
              </a:rPr>
              <a:t>哪儿</a:t>
            </a:r>
            <a:r>
              <a:rPr sz="2400" spc="5">
                <a:latin typeface="仿宋" panose="02010609060101010101" charset="-122"/>
                <a:cs typeface="仿宋" panose="02010609060101010101" charset="-122"/>
              </a:rPr>
              <a:t>见</a:t>
            </a:r>
            <a:r>
              <a:rPr sz="2400" spc="40">
                <a:latin typeface="仿宋" panose="02010609060101010101" charset="-122"/>
                <a:cs typeface="仿宋" panose="02010609060101010101" charset="-122"/>
              </a:rPr>
              <a:t>过</a:t>
            </a:r>
            <a:r>
              <a:rPr sz="2400" spc="10">
                <a:latin typeface="仿宋" panose="02010609060101010101" charset="-122"/>
                <a:cs typeface="仿宋" panose="02010609060101010101" charset="-122"/>
              </a:rPr>
              <a:t>?</a:t>
            </a:r>
            <a:r>
              <a:rPr sz="2400" spc="20">
                <a:latin typeface="仿宋" panose="02010609060101010101" charset="-122"/>
                <a:cs typeface="仿宋" panose="02010609060101010101" charset="-122"/>
              </a:rPr>
              <a:t>想啊</a:t>
            </a:r>
            <a:r>
              <a:rPr sz="2400" spc="10">
                <a:latin typeface="仿宋" panose="02010609060101010101" charset="-122"/>
                <a:cs typeface="仿宋" panose="02010609060101010101" charset="-122"/>
              </a:rPr>
              <a:t>想</a:t>
            </a:r>
            <a:r>
              <a:rPr sz="2400" spc="20">
                <a:latin typeface="仿宋" panose="02010609060101010101" charset="-122"/>
                <a:cs typeface="仿宋" panose="02010609060101010101" charset="-122"/>
              </a:rPr>
              <a:t>,哦</a:t>
            </a:r>
            <a:r>
              <a:rPr sz="2400" spc="10">
                <a:latin typeface="仿宋" panose="02010609060101010101" charset="-122"/>
                <a:cs typeface="仿宋" panose="02010609060101010101" charset="-122"/>
              </a:rPr>
              <a:t>,</a:t>
            </a:r>
            <a:r>
              <a:rPr sz="2400" spc="20">
                <a:latin typeface="仿宋" panose="02010609060101010101" charset="-122"/>
                <a:cs typeface="仿宋" panose="02010609060101010101" charset="-122"/>
              </a:rPr>
              <a:t>想起</a:t>
            </a:r>
            <a:r>
              <a:rPr sz="2400" spc="10">
                <a:latin typeface="仿宋" panose="02010609060101010101" charset="-122"/>
                <a:cs typeface="仿宋" panose="02010609060101010101" charset="-122"/>
              </a:rPr>
              <a:t>来</a:t>
            </a:r>
            <a:r>
              <a:rPr sz="2400" spc="25">
                <a:latin typeface="仿宋" panose="02010609060101010101" charset="-122"/>
                <a:cs typeface="仿宋" panose="02010609060101010101" charset="-122"/>
              </a:rPr>
              <a:t>了</a:t>
            </a:r>
            <a:r>
              <a:rPr sz="2400" spc="10">
                <a:latin typeface="仿宋" panose="02010609060101010101" charset="-122"/>
                <a:cs typeface="仿宋" panose="02010609060101010101" charset="-122"/>
              </a:rPr>
              <a:t>,</a:t>
            </a:r>
            <a:r>
              <a:rPr sz="2400" spc="20">
                <a:latin typeface="仿宋" panose="02010609060101010101" charset="-122"/>
                <a:cs typeface="仿宋" panose="02010609060101010101" charset="-122"/>
              </a:rPr>
              <a:t>是在季老 </a:t>
            </a:r>
            <a:r>
              <a:rPr sz="2400" spc="50">
                <a:latin typeface="仿宋" panose="02010609060101010101" charset="-122"/>
                <a:cs typeface="仿宋" panose="02010609060101010101" charset="-122"/>
              </a:rPr>
              <a:t>的书</a:t>
            </a:r>
            <a:r>
              <a:rPr sz="2400" spc="45">
                <a:latin typeface="仿宋" panose="02010609060101010101" charset="-122"/>
                <a:cs typeface="仿宋" panose="02010609060101010101" charset="-122"/>
              </a:rPr>
              <a:t>里。</a:t>
            </a:r>
            <a:r>
              <a:rPr sz="2400" spc="30">
                <a:latin typeface="仿宋" panose="02010609060101010101" charset="-122"/>
                <a:cs typeface="仿宋" panose="02010609060101010101" charset="-122"/>
              </a:rPr>
              <a:t>倒</a:t>
            </a:r>
            <a:r>
              <a:rPr sz="2400" spc="45">
                <a:latin typeface="仿宋" panose="02010609060101010101" charset="-122"/>
                <a:cs typeface="仿宋" panose="02010609060101010101" charset="-122"/>
              </a:rPr>
              <a:t>退六七十</a:t>
            </a:r>
            <a:r>
              <a:rPr sz="2400" spc="50">
                <a:latin typeface="仿宋" panose="02010609060101010101" charset="-122"/>
                <a:cs typeface="仿宋" panose="02010609060101010101" charset="-122"/>
              </a:rPr>
              <a:t>年</a:t>
            </a:r>
            <a:r>
              <a:rPr sz="2400" spc="45">
                <a:latin typeface="仿宋" panose="02010609060101010101" charset="-122"/>
                <a:cs typeface="仿宋" panose="02010609060101010101" charset="-122"/>
              </a:rPr>
              <a:t>,先生也</a:t>
            </a:r>
            <a:r>
              <a:rPr sz="2400" spc="30">
                <a:latin typeface="仿宋" panose="02010609060101010101" charset="-122"/>
                <a:cs typeface="仿宋" panose="02010609060101010101" charset="-122"/>
              </a:rPr>
              <a:t>正</a:t>
            </a:r>
            <a:r>
              <a:rPr sz="2400" spc="45">
                <a:latin typeface="仿宋" panose="02010609060101010101" charset="-122"/>
                <a:cs typeface="仿宋" panose="02010609060101010101" charset="-122"/>
              </a:rPr>
              <a:t>处于后生</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地</a:t>
            </a:r>
            <a:r>
              <a:rPr sz="2400" spc="75">
                <a:latin typeface="仿宋" panose="02010609060101010101" charset="-122"/>
                <a:cs typeface="仿宋" panose="02010609060101010101" charset="-122"/>
              </a:rPr>
              <a:t>位</a:t>
            </a:r>
            <a:r>
              <a:rPr sz="2400" spc="45">
                <a:latin typeface="仿宋" panose="02010609060101010101" charset="-122"/>
                <a:cs typeface="仿宋" panose="02010609060101010101" charset="-122"/>
              </a:rPr>
              <a:t>。那</a:t>
            </a:r>
            <a:r>
              <a:rPr sz="2400" spc="35">
                <a:latin typeface="仿宋" panose="02010609060101010101" charset="-122"/>
                <a:cs typeface="仿宋" panose="02010609060101010101" charset="-122"/>
              </a:rPr>
              <a:t>时</a:t>
            </a:r>
            <a:r>
              <a:rPr sz="2400" spc="45">
                <a:latin typeface="仿宋" panose="02010609060101010101" charset="-122"/>
                <a:cs typeface="仿宋" panose="02010609060101010101" charset="-122"/>
              </a:rPr>
              <a:t>,先生在</a:t>
            </a:r>
            <a:r>
              <a:rPr sz="2400" spc="30">
                <a:latin typeface="仿宋" panose="02010609060101010101" charset="-122"/>
                <a:cs typeface="仿宋" panose="02010609060101010101" charset="-122"/>
              </a:rPr>
              <a:t>清</a:t>
            </a:r>
            <a:r>
              <a:rPr sz="2400" spc="45">
                <a:latin typeface="仿宋" panose="02010609060101010101" charset="-122"/>
                <a:cs typeface="仿宋" panose="02010609060101010101" charset="-122"/>
              </a:rPr>
              <a:t>华求</a:t>
            </a:r>
            <a:r>
              <a:rPr sz="2400" spc="50">
                <a:latin typeface="仿宋" panose="02010609060101010101" charset="-122"/>
                <a:cs typeface="仿宋" panose="02010609060101010101" charset="-122"/>
              </a:rPr>
              <a:t>学</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先 </a:t>
            </a:r>
            <a:r>
              <a:rPr sz="2400" spc="10">
                <a:latin typeface="仿宋" panose="02010609060101010101" charset="-122"/>
                <a:cs typeface="仿宋" panose="02010609060101010101" charset="-122"/>
              </a:rPr>
              <a:t>生眼中的</a:t>
            </a:r>
            <a:r>
              <a:rPr sz="2400">
                <a:latin typeface="仿宋" panose="02010609060101010101" charset="-122"/>
                <a:cs typeface="仿宋" panose="02010609060101010101" charset="-122"/>
              </a:rPr>
              <a:t>陈</a:t>
            </a:r>
            <a:r>
              <a:rPr sz="2400" spc="10">
                <a:latin typeface="仿宋" panose="02010609060101010101" charset="-122"/>
                <a:cs typeface="仿宋" panose="02010609060101010101" charset="-122"/>
              </a:rPr>
              <a:t>寅恪、郑</a:t>
            </a:r>
            <a:r>
              <a:rPr sz="2400">
                <a:latin typeface="仿宋" panose="02010609060101010101" charset="-122"/>
                <a:cs typeface="仿宋" panose="02010609060101010101" charset="-122"/>
              </a:rPr>
              <a:t>振</a:t>
            </a:r>
            <a:r>
              <a:rPr sz="2400" spc="10">
                <a:latin typeface="仿宋" panose="02010609060101010101" charset="-122"/>
                <a:cs typeface="仿宋" panose="02010609060101010101" charset="-122"/>
              </a:rPr>
              <a:t>铎、吴宓</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朱光</a:t>
            </a:r>
            <a:r>
              <a:rPr sz="2400" spc="15">
                <a:latin typeface="仿宋" panose="02010609060101010101" charset="-122"/>
                <a:cs typeface="仿宋" panose="02010609060101010101" charset="-122"/>
              </a:rPr>
              <a:t>潜</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俞</a:t>
            </a:r>
            <a:r>
              <a:rPr sz="2400" spc="5">
                <a:latin typeface="仿宋" panose="02010609060101010101" charset="-122"/>
                <a:cs typeface="仿宋" panose="02010609060101010101" charset="-122"/>
              </a:rPr>
              <a:t>平</a:t>
            </a:r>
            <a:r>
              <a:rPr sz="2400" spc="10">
                <a:latin typeface="仿宋" panose="02010609060101010101" charset="-122"/>
                <a:cs typeface="仿宋" panose="02010609060101010101" charset="-122"/>
              </a:rPr>
              <a:t>伯、</a:t>
            </a:r>
            <a:r>
              <a:rPr sz="2400" spc="5">
                <a:latin typeface="仿宋" panose="02010609060101010101" charset="-122"/>
                <a:cs typeface="仿宋" panose="02010609060101010101" charset="-122"/>
              </a:rPr>
              <a:t>冯</a:t>
            </a:r>
            <a:r>
              <a:rPr sz="2400">
                <a:latin typeface="仿宋" panose="02010609060101010101" charset="-122"/>
                <a:cs typeface="仿宋" panose="02010609060101010101" charset="-122"/>
              </a:rPr>
              <a:t>友</a:t>
            </a:r>
            <a:r>
              <a:rPr sz="2400" spc="10">
                <a:latin typeface="仿宋" panose="02010609060101010101" charset="-122"/>
                <a:cs typeface="仿宋" panose="02010609060101010101" charset="-122"/>
              </a:rPr>
              <a:t>兰,就正</a:t>
            </a:r>
            <a:r>
              <a:rPr sz="2400">
                <a:latin typeface="仿宋" panose="02010609060101010101" charset="-122"/>
                <a:cs typeface="仿宋" panose="02010609060101010101" charset="-122"/>
              </a:rPr>
              <a:t>如</a:t>
            </a:r>
            <a:r>
              <a:rPr sz="2400" spc="10">
                <a:latin typeface="仿宋" panose="02010609060101010101" charset="-122"/>
                <a:cs typeface="仿宋" panose="02010609060101010101" charset="-122"/>
              </a:rPr>
              <a:t>今天年轻</a:t>
            </a:r>
            <a:r>
              <a:rPr sz="2400">
                <a:latin typeface="仿宋" panose="02010609060101010101" charset="-122"/>
                <a:cs typeface="仿宋" panose="02010609060101010101" charset="-122"/>
              </a:rPr>
              <a:t>一 辈眼中的先</a:t>
            </a:r>
            <a:r>
              <a:rPr sz="2400" spc="-10">
                <a:latin typeface="仿宋" panose="02010609060101010101" charset="-122"/>
                <a:cs typeface="仿宋" panose="02010609060101010101" charset="-122"/>
              </a:rPr>
              <a:t>生</a:t>
            </a:r>
            <a:r>
              <a:rPr sz="2400">
                <a:latin typeface="仿宋" panose="02010609060101010101" charset="-122"/>
                <a:cs typeface="仿宋" panose="02010609060101010101" charset="-122"/>
              </a:rPr>
              <a:t>。</a:t>
            </a:r>
          </a:p>
          <a:p>
            <a:pPr marL="12700" marR="10795" indent="720725" algn="just">
              <a:lnSpc>
                <a:spcPct val="140000"/>
              </a:lnSpc>
              <a:buSzPct val="96000"/>
              <a:buAutoNum type="arabicParenBoth" startAt="4"/>
              <a:tabLst>
                <a:tab pos="1194435" algn="l"/>
              </a:tabLst>
            </a:pPr>
            <a:r>
              <a:rPr sz="2400" spc="20">
                <a:latin typeface="仿宋" panose="02010609060101010101" charset="-122"/>
                <a:cs typeface="仿宋" panose="02010609060101010101" charset="-122"/>
              </a:rPr>
              <a:t>记得,</a:t>
            </a:r>
            <a:r>
              <a:rPr sz="2400" spc="5">
                <a:latin typeface="仿宋" panose="02010609060101010101" charset="-122"/>
                <a:cs typeface="仿宋" panose="02010609060101010101" charset="-122"/>
              </a:rPr>
              <a:t>先</a:t>
            </a:r>
            <a:r>
              <a:rPr sz="2400" spc="20">
                <a:latin typeface="仿宋" panose="02010609060101010101" charset="-122"/>
                <a:cs typeface="仿宋" panose="02010609060101010101" charset="-122"/>
              </a:rPr>
              <a:t>生曾深</a:t>
            </a:r>
            <a:r>
              <a:rPr sz="2400" spc="5">
                <a:latin typeface="仿宋" panose="02010609060101010101" charset="-122"/>
                <a:cs typeface="仿宋" panose="02010609060101010101" charset="-122"/>
              </a:rPr>
              <a:t>情地</a:t>
            </a:r>
            <a:r>
              <a:rPr sz="2400" spc="20">
                <a:latin typeface="仿宋" panose="02010609060101010101" charset="-122"/>
                <a:cs typeface="仿宋" panose="02010609060101010101" charset="-122"/>
              </a:rPr>
              <a:t>回忆过</a:t>
            </a:r>
            <a:r>
              <a:rPr sz="2400" spc="5">
                <a:latin typeface="仿宋" panose="02010609060101010101" charset="-122"/>
                <a:cs typeface="仿宋" panose="02010609060101010101" charset="-122"/>
              </a:rPr>
              <a:t>陈师</a:t>
            </a:r>
            <a:r>
              <a:rPr sz="2400" spc="20">
                <a:latin typeface="仿宋" panose="02010609060101010101" charset="-122"/>
                <a:cs typeface="仿宋" panose="02010609060101010101" charset="-122"/>
              </a:rPr>
              <a:t>寅</a:t>
            </a:r>
            <a:r>
              <a:rPr sz="2400" spc="55">
                <a:latin typeface="仿宋" panose="02010609060101010101" charset="-122"/>
                <a:cs typeface="仿宋" panose="02010609060101010101" charset="-122"/>
              </a:rPr>
              <a:t>恪</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先生</a:t>
            </a:r>
            <a:r>
              <a:rPr sz="2400" spc="20">
                <a:latin typeface="仿宋" panose="02010609060101010101" charset="-122"/>
                <a:cs typeface="仿宋" panose="02010609060101010101" charset="-122"/>
              </a:rPr>
              <a:t>描绘</a:t>
            </a:r>
            <a:r>
              <a:rPr sz="2400" spc="30">
                <a:latin typeface="仿宋" panose="02010609060101010101" charset="-122"/>
                <a:cs typeface="仿宋" panose="02010609060101010101" charset="-122"/>
              </a:rPr>
              <a:t>说</a:t>
            </a:r>
            <a:r>
              <a:rPr sz="2400" spc="10">
                <a:latin typeface="仿宋" panose="02010609060101010101" charset="-122"/>
                <a:cs typeface="仿宋" panose="02010609060101010101" charset="-122"/>
              </a:rPr>
              <a:t>,寅</a:t>
            </a:r>
            <a:r>
              <a:rPr sz="2400" spc="20">
                <a:latin typeface="仿宋" panose="02010609060101010101" charset="-122"/>
                <a:cs typeface="仿宋" panose="02010609060101010101" charset="-122"/>
              </a:rPr>
              <a:t>恪师走</a:t>
            </a:r>
            <a:r>
              <a:rPr sz="2400" spc="10">
                <a:latin typeface="仿宋" panose="02010609060101010101" charset="-122"/>
                <a:cs typeface="仿宋" panose="02010609060101010101" charset="-122"/>
              </a:rPr>
              <a:t>在清</a:t>
            </a:r>
            <a:r>
              <a:rPr sz="2400" spc="20">
                <a:latin typeface="仿宋" panose="02010609060101010101" charset="-122"/>
                <a:cs typeface="仿宋" panose="02010609060101010101" charset="-122"/>
              </a:rPr>
              <a:t>华</a:t>
            </a:r>
            <a:r>
              <a:rPr sz="2400" spc="25">
                <a:latin typeface="仿宋" panose="02010609060101010101" charset="-122"/>
                <a:cs typeface="仿宋" panose="02010609060101010101" charset="-122"/>
              </a:rPr>
              <a:t>园</a:t>
            </a:r>
            <a:r>
              <a:rPr sz="2400">
                <a:latin typeface="仿宋" panose="02010609060101010101" charset="-122"/>
                <a:cs typeface="仿宋" panose="02010609060101010101" charset="-122"/>
              </a:rPr>
              <a:t>, </a:t>
            </a:r>
            <a:r>
              <a:rPr sz="2400" spc="10">
                <a:latin typeface="仿宋" panose="02010609060101010101" charset="-122"/>
                <a:cs typeface="仿宋" panose="02010609060101010101" charset="-122"/>
              </a:rPr>
              <a:t>他身穿一</a:t>
            </a:r>
            <a:r>
              <a:rPr sz="2400">
                <a:latin typeface="仿宋" panose="02010609060101010101" charset="-122"/>
                <a:cs typeface="仿宋" panose="02010609060101010101" charset="-122"/>
              </a:rPr>
              <a:t>袭</a:t>
            </a:r>
            <a:r>
              <a:rPr sz="2400" spc="10">
                <a:latin typeface="仿宋" panose="02010609060101010101" charset="-122"/>
                <a:cs typeface="仿宋" panose="02010609060101010101" charset="-122"/>
              </a:rPr>
              <a:t>长袍,</a:t>
            </a:r>
            <a:r>
              <a:rPr sz="2400" spc="5">
                <a:latin typeface="仿宋" panose="02010609060101010101" charset="-122"/>
                <a:cs typeface="仿宋" panose="02010609060101010101" charset="-122"/>
              </a:rPr>
              <a:t>腋</a:t>
            </a:r>
            <a:r>
              <a:rPr sz="2400">
                <a:latin typeface="仿宋" panose="02010609060101010101" charset="-122"/>
                <a:cs typeface="仿宋" panose="02010609060101010101" charset="-122"/>
              </a:rPr>
              <a:t>下</a:t>
            </a:r>
            <a:r>
              <a:rPr sz="2400" spc="5">
                <a:latin typeface="仿宋" panose="02010609060101010101" charset="-122"/>
                <a:cs typeface="仿宋" panose="02010609060101010101" charset="-122"/>
              </a:rPr>
              <a:t>夹着一个</a:t>
            </a:r>
            <a:r>
              <a:rPr sz="2400">
                <a:latin typeface="仿宋" panose="02010609060101010101" charset="-122"/>
                <a:cs typeface="仿宋" panose="02010609060101010101" charset="-122"/>
              </a:rPr>
              <a:t>布</a:t>
            </a:r>
            <a:r>
              <a:rPr sz="2400" spc="25">
                <a:latin typeface="仿宋" panose="02010609060101010101" charset="-122"/>
                <a:cs typeface="仿宋" panose="02010609060101010101" charset="-122"/>
              </a:rPr>
              <a:t>包</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包里</a:t>
            </a:r>
            <a:r>
              <a:rPr sz="2400">
                <a:latin typeface="仿宋" panose="02010609060101010101" charset="-122"/>
                <a:cs typeface="仿宋" panose="02010609060101010101" charset="-122"/>
              </a:rPr>
              <a:t>装</a:t>
            </a:r>
            <a:r>
              <a:rPr sz="2400" spc="5">
                <a:latin typeface="仿宋" panose="02010609060101010101" charset="-122"/>
                <a:cs typeface="仿宋" panose="02010609060101010101" charset="-122"/>
              </a:rPr>
              <a:t>满鼓鼓囊</a:t>
            </a:r>
            <a:r>
              <a:rPr sz="2400">
                <a:latin typeface="仿宋" panose="02010609060101010101" charset="-122"/>
                <a:cs typeface="仿宋" panose="02010609060101010101" charset="-122"/>
              </a:rPr>
              <a:t>囊</a:t>
            </a:r>
            <a:r>
              <a:rPr sz="2400" spc="5">
                <a:latin typeface="仿宋" panose="02010609060101010101" charset="-122"/>
                <a:cs typeface="仿宋" panose="02010609060101010101" charset="-122"/>
              </a:rPr>
              <a:t>的讲义和</a:t>
            </a:r>
            <a:r>
              <a:rPr sz="2400">
                <a:latin typeface="仿宋" panose="02010609060101010101" charset="-122"/>
                <a:cs typeface="仿宋" panose="02010609060101010101" charset="-122"/>
              </a:rPr>
              <a:t>资</a:t>
            </a:r>
            <a:r>
              <a:rPr sz="2400" spc="40">
                <a:latin typeface="仿宋" panose="02010609060101010101" charset="-122"/>
                <a:cs typeface="仿宋" panose="02010609060101010101" charset="-122"/>
              </a:rPr>
              <a:t>料</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那</a:t>
            </a:r>
            <a:r>
              <a:rPr sz="2400">
                <a:latin typeface="仿宋" panose="02010609060101010101" charset="-122"/>
                <a:cs typeface="仿宋" panose="02010609060101010101" charset="-122"/>
              </a:rPr>
              <a:t>样子, </a:t>
            </a:r>
            <a:r>
              <a:rPr sz="2400" spc="10">
                <a:latin typeface="仿宋" panose="02010609060101010101" charset="-122"/>
                <a:cs typeface="仿宋" panose="02010609060101010101" charset="-122"/>
              </a:rPr>
              <a:t>无论如何</a:t>
            </a:r>
            <a:r>
              <a:rPr sz="2400">
                <a:latin typeface="仿宋" panose="02010609060101010101" charset="-122"/>
                <a:cs typeface="仿宋" panose="02010609060101010101" charset="-122"/>
              </a:rPr>
              <a:t>也</a:t>
            </a:r>
            <a:r>
              <a:rPr sz="2400" spc="10">
                <a:latin typeface="仿宋" panose="02010609060101010101" charset="-122"/>
                <a:cs typeface="仿宋" panose="02010609060101010101" charset="-122"/>
              </a:rPr>
              <a:t>不像一位</a:t>
            </a:r>
            <a:r>
              <a:rPr sz="2400">
                <a:latin typeface="仿宋" panose="02010609060101010101" charset="-122"/>
                <a:cs typeface="仿宋" panose="02010609060101010101" charset="-122"/>
              </a:rPr>
              <a:t>内</a:t>
            </a:r>
            <a:r>
              <a:rPr sz="2400" spc="10">
                <a:latin typeface="仿宋" panose="02010609060101010101" charset="-122"/>
                <a:cs typeface="仿宋" panose="02010609060101010101" charset="-122"/>
              </a:rPr>
              <a:t>拥传统、</a:t>
            </a:r>
            <a:r>
              <a:rPr sz="2400">
                <a:latin typeface="仿宋" panose="02010609060101010101" charset="-122"/>
                <a:cs typeface="仿宋" panose="02010609060101010101" charset="-122"/>
              </a:rPr>
              <a:t>外</a:t>
            </a:r>
            <a:r>
              <a:rPr sz="2400" spc="5">
                <a:latin typeface="仿宋" panose="02010609060101010101" charset="-122"/>
                <a:cs typeface="仿宋" panose="02010609060101010101" charset="-122"/>
              </a:rPr>
              <a:t>揽西洋的</a:t>
            </a:r>
            <a:r>
              <a:rPr sz="2400">
                <a:latin typeface="仿宋" panose="02010609060101010101" charset="-122"/>
                <a:cs typeface="仿宋" panose="02010609060101010101" charset="-122"/>
              </a:rPr>
              <a:t>大</a:t>
            </a:r>
            <a:r>
              <a:rPr sz="2400" spc="5">
                <a:latin typeface="仿宋" panose="02010609060101010101" charset="-122"/>
                <a:cs typeface="仿宋" panose="02010609060101010101" charset="-122"/>
              </a:rPr>
              <a:t>学</a:t>
            </a:r>
            <a:r>
              <a:rPr sz="2400" spc="25">
                <a:latin typeface="仿宋" panose="02010609060101010101" charset="-122"/>
                <a:cs typeface="仿宋" panose="02010609060101010101" charset="-122"/>
              </a:rPr>
              <a:t>者</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倒</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点像琉璃</a:t>
            </a:r>
            <a:r>
              <a:rPr sz="2400">
                <a:latin typeface="仿宋" panose="02010609060101010101" charset="-122"/>
                <a:cs typeface="仿宋" panose="02010609060101010101" charset="-122"/>
              </a:rPr>
              <a:t>厂</a:t>
            </a:r>
            <a:r>
              <a:rPr sz="2400" spc="5">
                <a:latin typeface="仿宋" panose="02010609060101010101" charset="-122"/>
                <a:cs typeface="仿宋" panose="02010609060101010101" charset="-122"/>
              </a:rPr>
              <a:t>某家书铺</a:t>
            </a:r>
            <a:r>
              <a:rPr sz="2400">
                <a:latin typeface="仿宋" panose="02010609060101010101" charset="-122"/>
                <a:cs typeface="仿宋" panose="02010609060101010101" charset="-122"/>
              </a:rPr>
              <a:t>的 </a:t>
            </a:r>
            <a:r>
              <a:rPr sz="2400" spc="50">
                <a:latin typeface="仿宋" panose="02010609060101010101" charset="-122"/>
                <a:cs typeface="仿宋" panose="02010609060101010101" charset="-122"/>
              </a:rPr>
              <a:t>小老</a:t>
            </a:r>
            <a:r>
              <a:rPr sz="2400" spc="45">
                <a:latin typeface="仿宋" panose="02010609060101010101" charset="-122"/>
                <a:cs typeface="仿宋" panose="02010609060101010101" charset="-122"/>
              </a:rPr>
              <a:t>板。</a:t>
            </a:r>
            <a:r>
              <a:rPr sz="2400" spc="30">
                <a:latin typeface="仿宋" panose="02010609060101010101" charset="-122"/>
                <a:cs typeface="仿宋" panose="02010609060101010101" charset="-122"/>
              </a:rPr>
              <a:t>但</a:t>
            </a:r>
            <a:r>
              <a:rPr sz="2400" spc="45">
                <a:latin typeface="仿宋" panose="02010609060101010101" charset="-122"/>
                <a:cs typeface="仿宋" panose="02010609060101010101" charset="-122"/>
              </a:rPr>
              <a:t>就是这么</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个土里土</a:t>
            </a:r>
            <a:r>
              <a:rPr sz="2400" spc="30">
                <a:latin typeface="仿宋" panose="02010609060101010101" charset="-122"/>
                <a:cs typeface="仿宋" panose="02010609060101010101" charset="-122"/>
              </a:rPr>
              <a:t>气</a:t>
            </a:r>
            <a:r>
              <a:rPr sz="2400" spc="45">
                <a:latin typeface="仿宋" panose="02010609060101010101" charset="-122"/>
                <a:cs typeface="仿宋" panose="02010609060101010101" charset="-122"/>
              </a:rPr>
              <a:t>的人</a:t>
            </a:r>
            <a:r>
              <a:rPr sz="2400" spc="80">
                <a:latin typeface="仿宋" panose="02010609060101010101" charset="-122"/>
                <a:cs typeface="仿宋" panose="02010609060101010101" charset="-122"/>
              </a:rPr>
              <a:t>物</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只</a:t>
            </a:r>
            <a:r>
              <a:rPr sz="2400" spc="45">
                <a:latin typeface="仿宋" panose="02010609060101010101" charset="-122"/>
                <a:cs typeface="仿宋" panose="02010609060101010101" charset="-122"/>
              </a:rPr>
              <a:t>要他打校</a:t>
            </a:r>
            <a:r>
              <a:rPr sz="2400" spc="30">
                <a:latin typeface="仿宋" panose="02010609060101010101" charset="-122"/>
                <a:cs typeface="仿宋" panose="02010609060101010101" charset="-122"/>
              </a:rPr>
              <a:t>园</a:t>
            </a:r>
            <a:r>
              <a:rPr sz="2400" spc="45">
                <a:latin typeface="仿宋" panose="02010609060101010101" charset="-122"/>
                <a:cs typeface="仿宋" panose="02010609060101010101" charset="-122"/>
              </a:rPr>
              <a:t>一</a:t>
            </a:r>
            <a:r>
              <a:rPr sz="2400" spc="65">
                <a:latin typeface="仿宋" panose="02010609060101010101" charset="-122"/>
                <a:cs typeface="仿宋" panose="02010609060101010101" charset="-122"/>
              </a:rPr>
              <a:t>过</a:t>
            </a:r>
            <a:r>
              <a:rPr sz="2400" spc="45">
                <a:latin typeface="仿宋" panose="02010609060101010101" charset="-122"/>
                <a:cs typeface="仿宋" panose="02010609060101010101" charset="-122"/>
              </a:rPr>
              <a:t>,就</a:t>
            </a:r>
            <a:r>
              <a:rPr sz="2400" spc="30">
                <a:latin typeface="仿宋" panose="02010609060101010101" charset="-122"/>
                <a:cs typeface="仿宋" panose="02010609060101010101" charset="-122"/>
              </a:rPr>
              <a:t>会</a:t>
            </a:r>
            <a:r>
              <a:rPr sz="2400" spc="45">
                <a:latin typeface="仿宋" panose="02010609060101010101" charset="-122"/>
                <a:cs typeface="仿宋" panose="02010609060101010101" charset="-122"/>
              </a:rPr>
              <a:t>勾起</a:t>
            </a:r>
            <a:r>
              <a:rPr sz="2400" spc="30">
                <a:latin typeface="仿宋" panose="02010609060101010101" charset="-122"/>
                <a:cs typeface="仿宋" panose="02010609060101010101" charset="-122"/>
              </a:rPr>
              <a:t>青年</a:t>
            </a:r>
            <a:r>
              <a:rPr sz="2400">
                <a:latin typeface="仿宋" panose="02010609060101010101" charset="-122"/>
                <a:cs typeface="仿宋" panose="02010609060101010101" charset="-122"/>
              </a:rPr>
              <a:t>学 子的无限仰</a:t>
            </a:r>
            <a:r>
              <a:rPr sz="2400" spc="-10">
                <a:latin typeface="仿宋" panose="02010609060101010101" charset="-122"/>
                <a:cs typeface="仿宋" panose="02010609060101010101" charset="-122"/>
              </a:rPr>
              <a:t>慕</a:t>
            </a:r>
            <a:r>
              <a:rPr sz="2400">
                <a:latin typeface="仿宋" panose="02010609060101010101" charset="-122"/>
                <a:cs typeface="仿宋" panose="02010609060101010101" charset="-122"/>
              </a:rPr>
              <a:t>,令他们的周身充满张力。</a:t>
            </a:r>
          </a:p>
          <a:p>
            <a:pPr marL="12700" marR="5080" indent="720725" algn="just">
              <a:lnSpc>
                <a:spcPct val="140000"/>
              </a:lnSpc>
              <a:spcBef>
                <a:spcPts val="5"/>
              </a:spcBef>
              <a:buSzPct val="96000"/>
              <a:buAutoNum type="arabicParenBoth" startAt="4"/>
              <a:tabLst>
                <a:tab pos="1198880" algn="l"/>
              </a:tabLst>
            </a:pPr>
            <a:r>
              <a:rPr sz="2400" spc="55">
                <a:latin typeface="仿宋" panose="02010609060101010101" charset="-122"/>
                <a:cs typeface="仿宋" panose="02010609060101010101" charset="-122"/>
              </a:rPr>
              <a:t>同一</a:t>
            </a:r>
            <a:r>
              <a:rPr sz="2400" spc="45">
                <a:latin typeface="仿宋" panose="02010609060101010101" charset="-122"/>
                <a:cs typeface="仿宋" panose="02010609060101010101" charset="-122"/>
              </a:rPr>
              <a:t>时</a:t>
            </a:r>
            <a:r>
              <a:rPr sz="2400" spc="65">
                <a:latin typeface="仿宋" panose="02010609060101010101" charset="-122"/>
                <a:cs typeface="仿宋" panose="02010609060101010101" charset="-122"/>
              </a:rPr>
              <a:t>期</a:t>
            </a:r>
            <a:r>
              <a:rPr sz="2400" spc="60">
                <a:latin typeface="仿宋" panose="02010609060101010101" charset="-122"/>
                <a:cs typeface="仿宋" panose="02010609060101010101" charset="-122"/>
              </a:rPr>
              <a:t>,同一</a:t>
            </a:r>
            <a:r>
              <a:rPr sz="2400" spc="45">
                <a:latin typeface="仿宋" panose="02010609060101010101" charset="-122"/>
                <a:cs typeface="仿宋" panose="02010609060101010101" charset="-122"/>
              </a:rPr>
              <a:t>地</a:t>
            </a:r>
            <a:r>
              <a:rPr sz="2400" spc="60">
                <a:latin typeface="仿宋" panose="02010609060101010101" charset="-122"/>
                <a:cs typeface="仿宋" panose="02010609060101010101" charset="-122"/>
              </a:rPr>
              <a:t>点,</a:t>
            </a:r>
            <a:r>
              <a:rPr sz="2400" spc="55">
                <a:latin typeface="仿宋" panose="02010609060101010101" charset="-122"/>
                <a:cs typeface="仿宋" panose="02010609060101010101" charset="-122"/>
              </a:rPr>
              <a:t>先生</a:t>
            </a:r>
            <a:r>
              <a:rPr sz="2400" spc="45">
                <a:latin typeface="仿宋" panose="02010609060101010101" charset="-122"/>
                <a:cs typeface="仿宋" panose="02010609060101010101" charset="-122"/>
              </a:rPr>
              <a:t>回</a:t>
            </a:r>
            <a:r>
              <a:rPr sz="2400" spc="65">
                <a:latin typeface="仿宋" panose="02010609060101010101" charset="-122"/>
                <a:cs typeface="仿宋" panose="02010609060101010101" charset="-122"/>
              </a:rPr>
              <a:t>忆</a:t>
            </a:r>
            <a:r>
              <a:rPr sz="2400" spc="60">
                <a:latin typeface="仿宋" panose="02010609060101010101" charset="-122"/>
                <a:cs typeface="仿宋" panose="02010609060101010101" charset="-122"/>
              </a:rPr>
              <a:t>,郑师</a:t>
            </a:r>
            <a:r>
              <a:rPr sz="2400" spc="45">
                <a:latin typeface="仿宋" panose="02010609060101010101" charset="-122"/>
                <a:cs typeface="仿宋" panose="02010609060101010101" charset="-122"/>
              </a:rPr>
              <a:t>振</a:t>
            </a:r>
            <a:r>
              <a:rPr sz="2400" spc="60">
                <a:latin typeface="仿宋" panose="02010609060101010101" charset="-122"/>
                <a:cs typeface="仿宋" panose="02010609060101010101" charset="-122"/>
              </a:rPr>
              <a:t>铎的腋</a:t>
            </a:r>
            <a:r>
              <a:rPr sz="2400" spc="45">
                <a:latin typeface="仿宋" panose="02010609060101010101" charset="-122"/>
                <a:cs typeface="仿宋" panose="02010609060101010101" charset="-122"/>
              </a:rPr>
              <a:t>下</a:t>
            </a:r>
            <a:r>
              <a:rPr sz="2400" spc="60">
                <a:latin typeface="仿宋" panose="02010609060101010101" charset="-122"/>
                <a:cs typeface="仿宋" panose="02010609060101010101" charset="-122"/>
              </a:rPr>
              <a:t>也常常</a:t>
            </a:r>
            <a:r>
              <a:rPr sz="2400" spc="45">
                <a:latin typeface="仿宋" panose="02010609060101010101" charset="-122"/>
                <a:cs typeface="仿宋" panose="02010609060101010101" charset="-122"/>
              </a:rPr>
              <a:t>夹</a:t>
            </a:r>
            <a:r>
              <a:rPr sz="2400" spc="60">
                <a:latin typeface="仿宋" panose="02010609060101010101" charset="-122"/>
                <a:cs typeface="仿宋" panose="02010609060101010101" charset="-122"/>
              </a:rPr>
              <a:t>着一个</a:t>
            </a:r>
            <a:r>
              <a:rPr sz="2400" spc="45">
                <a:latin typeface="仿宋" panose="02010609060101010101" charset="-122"/>
                <a:cs typeface="仿宋" panose="02010609060101010101" charset="-122"/>
              </a:rPr>
              <a:t>大</a:t>
            </a:r>
            <a:r>
              <a:rPr sz="2400" spc="65">
                <a:latin typeface="仿宋" panose="02010609060101010101" charset="-122"/>
                <a:cs typeface="仿宋" panose="02010609060101010101" charset="-122"/>
              </a:rPr>
              <a:t>包</a:t>
            </a:r>
            <a:r>
              <a:rPr sz="2400">
                <a:latin typeface="仿宋" panose="02010609060101010101" charset="-122"/>
                <a:cs typeface="仿宋" panose="02010609060101010101" charset="-122"/>
              </a:rPr>
              <a:t>, </a:t>
            </a:r>
            <a:r>
              <a:rPr sz="2400" spc="45">
                <a:latin typeface="仿宋" panose="02010609060101010101" charset="-122"/>
                <a:cs typeface="仿宋" panose="02010609060101010101" charset="-122"/>
              </a:rPr>
              <a:t>风风火火</a:t>
            </a:r>
            <a:r>
              <a:rPr sz="2400" spc="35">
                <a:latin typeface="仿宋" panose="02010609060101010101" charset="-122"/>
                <a:cs typeface="仿宋" panose="02010609060101010101" charset="-122"/>
              </a:rPr>
              <a:t>地</a:t>
            </a:r>
            <a:r>
              <a:rPr sz="2400" spc="45">
                <a:latin typeface="仿宋" panose="02010609060101010101" charset="-122"/>
                <a:cs typeface="仿宋" panose="02010609060101010101" charset="-122"/>
              </a:rPr>
              <a:t>来往于清</a:t>
            </a:r>
            <a:r>
              <a:rPr sz="2400" spc="40">
                <a:latin typeface="仿宋" panose="02010609060101010101" charset="-122"/>
                <a:cs typeface="仿宋" panose="02010609060101010101" charset="-122"/>
              </a:rPr>
              <a:t>华</a:t>
            </a:r>
            <a:r>
              <a:rPr sz="2400" spc="45">
                <a:latin typeface="仿宋" panose="02010609060101010101" charset="-122"/>
                <a:cs typeface="仿宋" panose="02010609060101010101" charset="-122"/>
              </a:rPr>
              <a:t>、燕京和</a:t>
            </a:r>
            <a:r>
              <a:rPr sz="2400" spc="30">
                <a:latin typeface="仿宋" panose="02010609060101010101" charset="-122"/>
                <a:cs typeface="仿宋" panose="02010609060101010101" charset="-122"/>
              </a:rPr>
              <a:t>北</a:t>
            </a:r>
            <a:r>
              <a:rPr sz="2400" spc="45">
                <a:latin typeface="仿宋" panose="02010609060101010101" charset="-122"/>
                <a:cs typeface="仿宋" panose="02010609060101010101" charset="-122"/>
              </a:rPr>
              <a:t>大之</a:t>
            </a:r>
            <a:r>
              <a:rPr sz="2400" spc="65">
                <a:latin typeface="仿宋" panose="02010609060101010101" charset="-122"/>
                <a:cs typeface="仿宋" panose="02010609060101010101" charset="-122"/>
              </a:rPr>
              <a:t>间</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他</a:t>
            </a:r>
            <a:r>
              <a:rPr sz="2400" spc="45">
                <a:latin typeface="仿宋" panose="02010609060101010101" charset="-122"/>
                <a:cs typeface="仿宋" panose="02010609060101010101" charset="-122"/>
              </a:rPr>
              <a:t>夹的不是</a:t>
            </a:r>
            <a:r>
              <a:rPr sz="2400" spc="30">
                <a:latin typeface="仿宋" panose="02010609060101010101" charset="-122"/>
                <a:cs typeface="仿宋" panose="02010609060101010101" charset="-122"/>
              </a:rPr>
              <a:t>布</a:t>
            </a:r>
            <a:r>
              <a:rPr sz="2400" spc="60">
                <a:latin typeface="仿宋" panose="02010609060101010101" charset="-122"/>
                <a:cs typeface="仿宋" panose="02010609060101010101" charset="-122"/>
              </a:rPr>
              <a:t>包</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而是</a:t>
            </a:r>
            <a:r>
              <a:rPr sz="2400" spc="30">
                <a:latin typeface="仿宋" panose="02010609060101010101" charset="-122"/>
                <a:cs typeface="仿宋" panose="02010609060101010101" charset="-122"/>
              </a:rPr>
              <a:t>皮</a:t>
            </a:r>
            <a:r>
              <a:rPr sz="2400" spc="55">
                <a:latin typeface="仿宋" panose="02010609060101010101" charset="-122"/>
                <a:cs typeface="仿宋" panose="02010609060101010101" charset="-122"/>
              </a:rPr>
              <a:t>包</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里面装 </a:t>
            </a:r>
            <a:r>
              <a:rPr sz="2400" spc="10">
                <a:latin typeface="仿宋" panose="02010609060101010101" charset="-122"/>
                <a:cs typeface="仿宋" panose="02010609060101010101" charset="-122"/>
              </a:rPr>
              <a:t>的不仅有</a:t>
            </a:r>
            <a:r>
              <a:rPr sz="2400">
                <a:latin typeface="仿宋" panose="02010609060101010101" charset="-122"/>
                <a:cs typeface="仿宋" panose="02010609060101010101" charset="-122"/>
              </a:rPr>
              <a:t>讲</a:t>
            </a:r>
            <a:r>
              <a:rPr sz="2400" spc="10">
                <a:latin typeface="仿宋" panose="02010609060101010101" charset="-122"/>
                <a:cs typeface="仿宋" panose="02010609060101010101" charset="-122"/>
              </a:rPr>
              <a:t>义和资料</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还有自己</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以及大学</a:t>
            </a:r>
            <a:r>
              <a:rPr sz="2400">
                <a:latin typeface="仿宋" panose="02010609060101010101" charset="-122"/>
                <a:cs typeface="仿宋" panose="02010609060101010101" charset="-122"/>
              </a:rPr>
              <a:t>生</a:t>
            </a:r>
            <a:r>
              <a:rPr sz="2400" spc="5">
                <a:latin typeface="仿宋" panose="02010609060101010101" charset="-122"/>
                <a:cs typeface="仿宋" panose="02010609060101010101" charset="-122"/>
              </a:rPr>
              <a:t>的文</a:t>
            </a:r>
            <a:r>
              <a:rPr sz="2400" spc="35">
                <a:latin typeface="仿宋" panose="02010609060101010101" charset="-122"/>
                <a:cs typeface="仿宋" panose="02010609060101010101" charset="-122"/>
              </a:rPr>
              <a:t>稿</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振</a:t>
            </a:r>
            <a:r>
              <a:rPr sz="2400" spc="5">
                <a:latin typeface="仿宋" panose="02010609060101010101" charset="-122"/>
                <a:cs typeface="仿宋" panose="02010609060101010101" charset="-122"/>
              </a:rPr>
              <a:t>铎师戴着</a:t>
            </a:r>
            <a:r>
              <a:rPr sz="2400">
                <a:latin typeface="仿宋" panose="02010609060101010101" charset="-122"/>
                <a:cs typeface="仿宋" panose="02010609060101010101" charset="-122"/>
              </a:rPr>
              <a:t>高</a:t>
            </a:r>
            <a:r>
              <a:rPr sz="2400" spc="5">
                <a:latin typeface="仿宋" panose="02010609060101010101" charset="-122"/>
                <a:cs typeface="仿宋" panose="02010609060101010101" charset="-122"/>
              </a:rPr>
              <a:t>度近视眼</a:t>
            </a:r>
            <a:r>
              <a:rPr sz="2400">
                <a:latin typeface="仿宋" panose="02010609060101010101" charset="-122"/>
                <a:cs typeface="仿宋" panose="02010609060101010101" charset="-122"/>
              </a:rPr>
              <a:t>镜</a:t>
            </a:r>
          </a:p>
          <a:p>
            <a:pPr marL="12700">
              <a:lnSpc>
                <a:spcPct val="100000"/>
              </a:lnSpc>
              <a:spcBef>
                <a:spcPts val="1150"/>
              </a:spcBef>
            </a:pPr>
            <a:r>
              <a:rPr sz="2400">
                <a:latin typeface="仿宋" panose="02010609060101010101" charset="-122"/>
                <a:cs typeface="仿宋" panose="02010609060101010101" charset="-122"/>
              </a:rPr>
              <a:t>,走路有点昂首阔步,学子们背地开玩笑,说郑先生看上去就像一只大骆</a:t>
            </a:r>
            <a:r>
              <a:rPr sz="2400" spc="-30">
                <a:latin typeface="仿宋" panose="02010609060101010101" charset="-122"/>
                <a:cs typeface="仿宋" panose="02010609060101010101" charset="-122"/>
              </a:rPr>
              <a:t>驼</a:t>
            </a:r>
            <a:r>
              <a:rPr sz="2400">
                <a:latin typeface="仿宋" panose="02010609060101010101" charset="-122"/>
                <a:cs typeface="仿宋" panose="02010609060101010101" charset="-122"/>
              </a:rPr>
              <a:t>……</a:t>
            </a: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香远益清</a:t>
            </a:r>
          </a:p>
        </p:txBody>
      </p:sp>
      <p:sp>
        <p:nvSpPr>
          <p:cNvPr id="3" name="object 3"/>
          <p:cNvSpPr txBox="1"/>
          <p:nvPr/>
        </p:nvSpPr>
        <p:spPr>
          <a:xfrm>
            <a:off x="1283969" y="2534411"/>
            <a:ext cx="10661015" cy="6610984"/>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spc="10">
                <a:latin typeface="仿宋" panose="02010609060101010101" charset="-122"/>
                <a:cs typeface="仿宋" panose="02010609060101010101" charset="-122"/>
              </a:rPr>
              <a:t>(7)</a:t>
            </a:r>
            <a:r>
              <a:rPr sz="2400" spc="30">
                <a:latin typeface="仿宋" panose="02010609060101010101" charset="-122"/>
                <a:cs typeface="仿宋" panose="02010609060101010101" charset="-122"/>
              </a:rPr>
              <a:t>翻开</a:t>
            </a:r>
            <a:r>
              <a:rPr sz="2400" spc="45">
                <a:latin typeface="仿宋" panose="02010609060101010101" charset="-122"/>
                <a:cs typeface="仿宋" panose="02010609060101010101" charset="-122"/>
              </a:rPr>
              <a:t>季</a:t>
            </a:r>
            <a:r>
              <a:rPr sz="2400" spc="30">
                <a:latin typeface="仿宋" panose="02010609060101010101" charset="-122"/>
                <a:cs typeface="仿宋" panose="02010609060101010101" charset="-122"/>
              </a:rPr>
              <a:t>先生的文</a:t>
            </a:r>
            <a:r>
              <a:rPr sz="2400" spc="65">
                <a:latin typeface="仿宋" panose="02010609060101010101" charset="-122"/>
                <a:cs typeface="仿宋" panose="02010609060101010101" charset="-122"/>
              </a:rPr>
              <a:t>集</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回忆师</a:t>
            </a:r>
            <a:r>
              <a:rPr sz="2400" spc="45">
                <a:latin typeface="仿宋" panose="02010609060101010101" charset="-122"/>
                <a:cs typeface="仿宋" panose="02010609060101010101" charset="-122"/>
              </a:rPr>
              <a:t>辈</a:t>
            </a:r>
            <a:r>
              <a:rPr sz="2400" spc="30">
                <a:latin typeface="仿宋" panose="02010609060101010101" charset="-122"/>
                <a:cs typeface="仿宋" panose="02010609060101010101" charset="-122"/>
              </a:rPr>
              <a:t>人物的篇</a:t>
            </a:r>
            <a:r>
              <a:rPr sz="2400" spc="45">
                <a:latin typeface="仿宋" panose="02010609060101010101" charset="-122"/>
                <a:cs typeface="仿宋" panose="02010609060101010101" charset="-122"/>
              </a:rPr>
              <a:t>幅</a:t>
            </a:r>
            <a:r>
              <a:rPr sz="2400" spc="30">
                <a:latin typeface="仿宋" panose="02010609060101010101" charset="-122"/>
                <a:cs typeface="仿宋" panose="02010609060101010101" charset="-122"/>
              </a:rPr>
              <a:t>占了很大</a:t>
            </a:r>
            <a:r>
              <a:rPr sz="2400" spc="45">
                <a:latin typeface="仿宋" panose="02010609060101010101" charset="-122"/>
                <a:cs typeface="仿宋" panose="02010609060101010101" charset="-122"/>
              </a:rPr>
              <a:t>比</a:t>
            </a:r>
            <a:r>
              <a:rPr sz="2400" spc="70">
                <a:latin typeface="仿宋" panose="02010609060101010101" charset="-122"/>
                <a:cs typeface="仿宋" panose="02010609060101010101" charset="-122"/>
              </a:rPr>
              <a:t>例</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除了</a:t>
            </a:r>
            <a:r>
              <a:rPr sz="2400" spc="45">
                <a:latin typeface="仿宋" panose="02010609060101010101" charset="-122"/>
                <a:cs typeface="仿宋" panose="02010609060101010101" charset="-122"/>
              </a:rPr>
              <a:t>前</a:t>
            </a:r>
            <a:r>
              <a:rPr sz="2400" spc="30">
                <a:latin typeface="仿宋" panose="02010609060101010101" charset="-122"/>
                <a:cs typeface="仿宋" panose="02010609060101010101" charset="-122"/>
              </a:rPr>
              <a:t>面提</a:t>
            </a:r>
            <a:r>
              <a:rPr sz="2400">
                <a:latin typeface="仿宋" panose="02010609060101010101" charset="-122"/>
                <a:cs typeface="仿宋" panose="02010609060101010101" charset="-122"/>
              </a:rPr>
              <a:t>到 </a:t>
            </a:r>
            <a:r>
              <a:rPr sz="2400" spc="60">
                <a:latin typeface="仿宋" panose="02010609060101010101" charset="-122"/>
                <a:cs typeface="仿宋" panose="02010609060101010101" charset="-122"/>
              </a:rPr>
              <a:t>的诸</a:t>
            </a:r>
            <a:r>
              <a:rPr sz="2400" spc="55">
                <a:latin typeface="仿宋" panose="02010609060101010101" charset="-122"/>
                <a:cs typeface="仿宋" panose="02010609060101010101" charset="-122"/>
              </a:rPr>
              <a:t>位</a:t>
            </a:r>
            <a:r>
              <a:rPr sz="2400" spc="60">
                <a:latin typeface="仿宋" panose="02010609060101010101" charset="-122"/>
                <a:cs typeface="仿宋" panose="02010609060101010101" charset="-122"/>
              </a:rPr>
              <a:t>,还有中学老师董秋芳、鞠思敏、胡也频,校长宋还吾,教育厅长何仙</a:t>
            </a:r>
            <a:r>
              <a:rPr sz="2400" spc="45">
                <a:latin typeface="仿宋" panose="02010609060101010101" charset="-122"/>
                <a:cs typeface="仿宋" panose="02010609060101010101" charset="-122"/>
              </a:rPr>
              <a:t>槎</a:t>
            </a:r>
            <a:r>
              <a:rPr sz="2400">
                <a:latin typeface="仿宋" panose="02010609060101010101" charset="-122"/>
                <a:cs typeface="仿宋" panose="02010609060101010101" charset="-122"/>
              </a:rPr>
              <a:t>, </a:t>
            </a:r>
            <a:r>
              <a:rPr sz="2400" spc="25">
                <a:latin typeface="仿宋" panose="02010609060101010101" charset="-122"/>
                <a:cs typeface="仿宋" panose="02010609060101010101" charset="-122"/>
              </a:rPr>
              <a:t>大学老师叶公</a:t>
            </a:r>
            <a:r>
              <a:rPr sz="2400" spc="10">
                <a:latin typeface="仿宋" panose="02010609060101010101" charset="-122"/>
                <a:cs typeface="仿宋" panose="02010609060101010101" charset="-122"/>
              </a:rPr>
              <a:t>超</a:t>
            </a:r>
            <a:r>
              <a:rPr sz="2400" spc="20">
                <a:latin typeface="仿宋" panose="02010609060101010101" charset="-122"/>
                <a:cs typeface="仿宋" panose="02010609060101010101" charset="-122"/>
              </a:rPr>
              <a:t>,北大校长胡</a:t>
            </a:r>
            <a:r>
              <a:rPr sz="2400" spc="25">
                <a:latin typeface="仿宋" panose="02010609060101010101" charset="-122"/>
                <a:cs typeface="仿宋" panose="02010609060101010101" charset="-122"/>
              </a:rPr>
              <a:t>适</a:t>
            </a:r>
            <a:r>
              <a:rPr sz="2400" spc="20">
                <a:latin typeface="仿宋" panose="02010609060101010101" charset="-122"/>
                <a:cs typeface="仿宋" panose="02010609060101010101" charset="-122"/>
              </a:rPr>
              <a:t>,德国老师瓦尔德施米</a:t>
            </a:r>
            <a:r>
              <a:rPr sz="2400" spc="25">
                <a:latin typeface="仿宋" panose="02010609060101010101" charset="-122"/>
                <a:cs typeface="仿宋" panose="02010609060101010101" charset="-122"/>
              </a:rPr>
              <a:t>特</a:t>
            </a:r>
            <a:r>
              <a:rPr sz="2400" spc="20">
                <a:latin typeface="仿宋" panose="02010609060101010101" charset="-122"/>
                <a:cs typeface="仿宋" panose="02010609060101010101" charset="-122"/>
              </a:rPr>
              <a:t>、西</a:t>
            </a:r>
            <a:r>
              <a:rPr sz="2400" spc="25">
                <a:latin typeface="仿宋" panose="02010609060101010101" charset="-122"/>
                <a:cs typeface="仿宋" panose="02010609060101010101" charset="-122"/>
              </a:rPr>
              <a:t>克</a:t>
            </a:r>
            <a:r>
              <a:rPr sz="2400" spc="20">
                <a:latin typeface="仿宋" panose="02010609060101010101" charset="-122"/>
                <a:cs typeface="仿宋" panose="02010609060101010101" charset="-122"/>
              </a:rPr>
              <a:t>,以及亦师</a:t>
            </a:r>
            <a:r>
              <a:rPr sz="2400" spc="30">
                <a:latin typeface="仿宋" panose="02010609060101010101" charset="-122"/>
                <a:cs typeface="仿宋" panose="02010609060101010101" charset="-122"/>
              </a:rPr>
              <a:t>亦友</a:t>
            </a:r>
            <a:r>
              <a:rPr sz="2400">
                <a:latin typeface="仿宋" panose="02010609060101010101" charset="-122"/>
                <a:cs typeface="仿宋" panose="02010609060101010101" charset="-122"/>
              </a:rPr>
              <a:t>的 </a:t>
            </a:r>
            <a:r>
              <a:rPr sz="2400" spc="60">
                <a:latin typeface="仿宋" panose="02010609060101010101" charset="-122"/>
                <a:cs typeface="仿宋" panose="02010609060101010101" charset="-122"/>
              </a:rPr>
              <a:t>梁实</a:t>
            </a:r>
            <a:r>
              <a:rPr sz="2400" spc="55">
                <a:latin typeface="仿宋" panose="02010609060101010101" charset="-122"/>
                <a:cs typeface="仿宋" panose="02010609060101010101" charset="-122"/>
              </a:rPr>
              <a:t>秋</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汤用彤</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曹靖</a:t>
            </a:r>
            <a:r>
              <a:rPr sz="2400" spc="55">
                <a:latin typeface="仿宋" panose="02010609060101010101" charset="-122"/>
                <a:cs typeface="仿宋" panose="02010609060101010101" charset="-122"/>
              </a:rPr>
              <a:t>华</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老舍、</a:t>
            </a:r>
            <a:r>
              <a:rPr sz="2400" spc="65">
                <a:latin typeface="仿宋" panose="02010609060101010101" charset="-122"/>
                <a:cs typeface="仿宋" panose="02010609060101010101" charset="-122"/>
              </a:rPr>
              <a:t>沈</a:t>
            </a:r>
            <a:r>
              <a:rPr sz="2400" spc="55">
                <a:latin typeface="仿宋" panose="02010609060101010101" charset="-122"/>
                <a:cs typeface="仿宋" panose="02010609060101010101" charset="-122"/>
              </a:rPr>
              <a:t>从</a:t>
            </a:r>
            <a:r>
              <a:rPr sz="2400" spc="65">
                <a:latin typeface="仿宋" panose="02010609060101010101" charset="-122"/>
                <a:cs typeface="仿宋" panose="02010609060101010101" charset="-122"/>
              </a:rPr>
              <a:t>文</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郎</a:t>
            </a:r>
            <a:r>
              <a:rPr sz="2400" spc="55">
                <a:latin typeface="仿宋" panose="02010609060101010101" charset="-122"/>
                <a:cs typeface="仿宋" panose="02010609060101010101" charset="-122"/>
              </a:rPr>
              <a:t>静</a:t>
            </a:r>
            <a:r>
              <a:rPr sz="2400" spc="60">
                <a:latin typeface="仿宋" panose="02010609060101010101" charset="-122"/>
                <a:cs typeface="仿宋" panose="02010609060101010101" charset="-122"/>
              </a:rPr>
              <a:t>山、</a:t>
            </a:r>
            <a:r>
              <a:rPr sz="2400" spc="65">
                <a:latin typeface="仿宋" panose="02010609060101010101" charset="-122"/>
                <a:cs typeface="仿宋" panose="02010609060101010101" charset="-122"/>
              </a:rPr>
              <a:t>周</a:t>
            </a:r>
            <a:r>
              <a:rPr sz="2400" spc="55">
                <a:latin typeface="仿宋" panose="02010609060101010101" charset="-122"/>
                <a:cs typeface="仿宋" panose="02010609060101010101" charset="-122"/>
              </a:rPr>
              <a:t>培</a:t>
            </a:r>
            <a:r>
              <a:rPr sz="2400" spc="60">
                <a:latin typeface="仿宋" panose="02010609060101010101" charset="-122"/>
                <a:cs typeface="仿宋" panose="02010609060101010101" charset="-122"/>
              </a:rPr>
              <a:t>源、</a:t>
            </a:r>
            <a:r>
              <a:rPr sz="2400" spc="65">
                <a:latin typeface="仿宋" panose="02010609060101010101" charset="-122"/>
                <a:cs typeface="仿宋" panose="02010609060101010101" charset="-122"/>
              </a:rPr>
              <a:t>许</a:t>
            </a:r>
            <a:r>
              <a:rPr sz="2400" spc="55">
                <a:latin typeface="仿宋" panose="02010609060101010101" charset="-122"/>
                <a:cs typeface="仿宋" panose="02010609060101010101" charset="-122"/>
              </a:rPr>
              <a:t>国</a:t>
            </a:r>
            <a:r>
              <a:rPr sz="2400" spc="60">
                <a:latin typeface="仿宋" panose="02010609060101010101" charset="-122"/>
                <a:cs typeface="仿宋" panose="02010609060101010101" charset="-122"/>
              </a:rPr>
              <a:t>璋、</a:t>
            </a:r>
            <a:r>
              <a:rPr sz="2400" spc="70">
                <a:latin typeface="仿宋" panose="02010609060101010101" charset="-122"/>
                <a:cs typeface="仿宋" panose="02010609060101010101" charset="-122"/>
              </a:rPr>
              <a:t>冯</a:t>
            </a:r>
            <a:r>
              <a:rPr sz="2400" spc="60">
                <a:latin typeface="仿宋" panose="02010609060101010101" charset="-122"/>
                <a:cs typeface="仿宋" panose="02010609060101010101" charset="-122"/>
              </a:rPr>
              <a:t>至</a:t>
            </a:r>
            <a:r>
              <a:rPr sz="2400">
                <a:latin typeface="仿宋" panose="02010609060101010101" charset="-122"/>
                <a:cs typeface="仿宋" panose="02010609060101010101" charset="-122"/>
              </a:rPr>
              <a:t>、 </a:t>
            </a:r>
            <a:r>
              <a:rPr sz="2400" spc="20">
                <a:latin typeface="仿宋" panose="02010609060101010101" charset="-122"/>
                <a:cs typeface="仿宋" panose="02010609060101010101" charset="-122"/>
              </a:rPr>
              <a:t>吴组</a:t>
            </a:r>
            <a:r>
              <a:rPr sz="2400" spc="15">
                <a:latin typeface="仿宋" panose="02010609060101010101" charset="-122"/>
                <a:cs typeface="仿宋" panose="02010609060101010101" charset="-122"/>
              </a:rPr>
              <a:t>缃</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胡</a:t>
            </a:r>
            <a:r>
              <a:rPr sz="2400" spc="15">
                <a:latin typeface="仿宋" panose="02010609060101010101" charset="-122"/>
                <a:cs typeface="仿宋" panose="02010609060101010101" charset="-122"/>
              </a:rPr>
              <a:t>乔</a:t>
            </a:r>
            <a:r>
              <a:rPr sz="2400" spc="25">
                <a:latin typeface="仿宋" panose="02010609060101010101" charset="-122"/>
                <a:cs typeface="仿宋" panose="02010609060101010101" charset="-122"/>
              </a:rPr>
              <a:t>木</a:t>
            </a:r>
            <a:r>
              <a:rPr sz="2400" spc="20">
                <a:latin typeface="仿宋" panose="02010609060101010101" charset="-122"/>
                <a:cs typeface="仿宋" panose="02010609060101010101" charset="-122"/>
              </a:rPr>
              <a:t>、乔</a:t>
            </a:r>
            <a:r>
              <a:rPr sz="2400" spc="30">
                <a:latin typeface="仿宋" panose="02010609060101010101" charset="-122"/>
                <a:cs typeface="仿宋" panose="02010609060101010101" charset="-122"/>
              </a:rPr>
              <a:t>冠</a:t>
            </a:r>
            <a:r>
              <a:rPr sz="2400" spc="20">
                <a:latin typeface="仿宋" panose="02010609060101010101" charset="-122"/>
                <a:cs typeface="仿宋" panose="02010609060101010101" charset="-122"/>
              </a:rPr>
              <a:t>华、许衍</a:t>
            </a:r>
            <a:r>
              <a:rPr sz="2400" spc="30">
                <a:latin typeface="仿宋" panose="02010609060101010101" charset="-122"/>
                <a:cs typeface="仿宋" panose="02010609060101010101" charset="-122"/>
              </a:rPr>
              <a:t>梁</a:t>
            </a:r>
            <a:r>
              <a:rPr sz="2400" spc="20">
                <a:latin typeface="仿宋" panose="02010609060101010101" charset="-122"/>
                <a:cs typeface="仿宋" panose="02010609060101010101" charset="-122"/>
              </a:rPr>
              <a:t>、臧克家</a:t>
            </a:r>
            <a:r>
              <a:rPr sz="2400" spc="30">
                <a:latin typeface="仿宋" panose="02010609060101010101" charset="-122"/>
                <a:cs typeface="仿宋" panose="02010609060101010101" charset="-122"/>
              </a:rPr>
              <a:t>、</a:t>
            </a:r>
            <a:r>
              <a:rPr sz="2400" spc="20">
                <a:latin typeface="仿宋" panose="02010609060101010101" charset="-122"/>
                <a:cs typeface="仿宋" panose="02010609060101010101" charset="-122"/>
              </a:rPr>
              <a:t>张中行等</a:t>
            </a:r>
            <a:r>
              <a:rPr sz="2400" spc="30">
                <a:latin typeface="仿宋" panose="02010609060101010101" charset="-122"/>
                <a:cs typeface="仿宋" panose="02010609060101010101" charset="-122"/>
              </a:rPr>
              <a:t>等</a:t>
            </a:r>
            <a:r>
              <a:rPr sz="2400" spc="20">
                <a:latin typeface="仿宋" panose="02010609060101010101" charset="-122"/>
                <a:cs typeface="仿宋" panose="02010609060101010101" charset="-122"/>
              </a:rPr>
              <a:t>。先生</a:t>
            </a:r>
            <a:r>
              <a:rPr sz="2400" spc="15">
                <a:latin typeface="仿宋" panose="02010609060101010101" charset="-122"/>
                <a:cs typeface="仿宋" panose="02010609060101010101" charset="-122"/>
              </a:rPr>
              <a:t>说</a:t>
            </a:r>
            <a:r>
              <a:rPr sz="2400" spc="30">
                <a:latin typeface="仿宋" panose="02010609060101010101" charset="-122"/>
                <a:cs typeface="仿宋" panose="02010609060101010101" charset="-122"/>
              </a:rPr>
              <a:t>,</a:t>
            </a:r>
            <a:r>
              <a:rPr sz="2400" spc="20">
                <a:latin typeface="仿宋" panose="02010609060101010101" charset="-122"/>
                <a:cs typeface="仿宋" panose="02010609060101010101" charset="-122"/>
              </a:rPr>
              <a:t>他写这类文 </a:t>
            </a:r>
            <a:r>
              <a:rPr sz="2400" spc="60">
                <a:latin typeface="仿宋" panose="02010609060101010101" charset="-122"/>
                <a:cs typeface="仿宋" panose="02010609060101010101" charset="-122"/>
              </a:rPr>
              <a:t>章,绝不是随心适性,信笔所至,而是异常珍贵,甚至是超乎寻常地神圣的。</a:t>
            </a:r>
            <a:r>
              <a:rPr sz="2400" spc="45">
                <a:latin typeface="仿宋" panose="02010609060101010101" charset="-122"/>
                <a:cs typeface="仿宋" panose="02010609060101010101" charset="-122"/>
              </a:rPr>
              <a:t>珍贵 </a:t>
            </a:r>
            <a:r>
              <a:rPr sz="2400" spc="25">
                <a:latin typeface="仿宋" panose="02010609060101010101" charset="-122"/>
                <a:cs typeface="仿宋" panose="02010609060101010101" charset="-122"/>
              </a:rPr>
              <a:t>在什么地</a:t>
            </a:r>
            <a:r>
              <a:rPr sz="2400" spc="15">
                <a:latin typeface="仿宋" panose="02010609060101010101" charset="-122"/>
                <a:cs typeface="仿宋" panose="02010609060101010101" charset="-122"/>
              </a:rPr>
              <a:t>方</a:t>
            </a:r>
            <a:r>
              <a:rPr sz="2400" spc="20">
                <a:latin typeface="仿宋" panose="02010609060101010101" charset="-122"/>
                <a:cs typeface="仿宋" panose="02010609060101010101" charset="-122"/>
              </a:rPr>
              <a:t>?神圣在什么地</a:t>
            </a:r>
            <a:r>
              <a:rPr sz="2400" spc="25">
                <a:latin typeface="仿宋" panose="02010609060101010101" charset="-122"/>
                <a:cs typeface="仿宋" panose="02010609060101010101" charset="-122"/>
              </a:rPr>
              <a:t>方</a:t>
            </a:r>
            <a:r>
              <a:rPr sz="2400" spc="20">
                <a:latin typeface="仿宋" panose="02010609060101010101" charset="-122"/>
                <a:cs typeface="仿宋" panose="02010609060101010101" charset="-122"/>
              </a:rPr>
              <a:t>？一句话,</a:t>
            </a:r>
            <a:r>
              <a:rPr sz="2400" spc="25">
                <a:latin typeface="仿宋" panose="02010609060101010101" charset="-122"/>
                <a:cs typeface="仿宋" panose="02010609060101010101" charset="-122"/>
              </a:rPr>
              <a:t>就是吾国吾民尊师重友的光荣传</a:t>
            </a:r>
            <a:r>
              <a:rPr sz="2400" spc="-5">
                <a:latin typeface="仿宋" panose="02010609060101010101" charset="-122"/>
                <a:cs typeface="仿宋" panose="02010609060101010101" charset="-122"/>
              </a:rPr>
              <a:t>统</a:t>
            </a:r>
            <a:r>
              <a:rPr sz="2400" spc="35">
                <a:latin typeface="仿宋" panose="02010609060101010101" charset="-122"/>
                <a:cs typeface="仿宋" panose="02010609060101010101" charset="-122"/>
              </a:rPr>
              <a:t>,我想</a:t>
            </a:r>
            <a:endParaRPr sz="2400">
              <a:latin typeface="仿宋" panose="02010609060101010101" charset="-122"/>
              <a:cs typeface="仿宋" panose="02010609060101010101" charset="-122"/>
            </a:endParaRPr>
          </a:p>
          <a:p>
            <a:pPr marL="12700" marR="5080" algn="just">
              <a:lnSpc>
                <a:spcPct val="150000"/>
              </a:lnSpc>
            </a:pP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这又是一句老话,</a:t>
            </a:r>
            <a:r>
              <a:rPr sz="2400" spc="25">
                <a:latin typeface="仿宋" panose="02010609060101010101" charset="-122"/>
                <a:cs typeface="仿宋" panose="02010609060101010101" charset="-122"/>
              </a:rPr>
              <a:t>老得谢了春</a:t>
            </a:r>
            <a:r>
              <a:rPr sz="2400" spc="10">
                <a:latin typeface="仿宋" panose="02010609060101010101" charset="-122"/>
                <a:cs typeface="仿宋" panose="02010609060101010101" charset="-122"/>
              </a:rPr>
              <a:t>红</a:t>
            </a:r>
            <a:r>
              <a:rPr sz="2400" spc="20">
                <a:latin typeface="仿宋" panose="02010609060101010101" charset="-122"/>
                <a:cs typeface="仿宋" panose="02010609060101010101" charset="-122"/>
              </a:rPr>
              <a:t>,落了秋</a:t>
            </a:r>
            <a:r>
              <a:rPr sz="2400" spc="25">
                <a:latin typeface="仿宋" panose="02010609060101010101" charset="-122"/>
                <a:cs typeface="仿宋" panose="02010609060101010101" charset="-122"/>
              </a:rPr>
              <a:t>叶</a:t>
            </a:r>
            <a:r>
              <a:rPr sz="2400" spc="20">
                <a:latin typeface="仿宋" panose="02010609060101010101" charset="-122"/>
                <a:cs typeface="仿宋" panose="02010609060101010101" charset="-122"/>
              </a:rPr>
              <a:t>。尽管如此,我还是瞩望它重</a:t>
            </a:r>
            <a:r>
              <a:rPr sz="2400" spc="30">
                <a:latin typeface="仿宋" panose="02010609060101010101" charset="-122"/>
                <a:cs typeface="仿宋" panose="02010609060101010101" charset="-122"/>
              </a:rPr>
              <a:t>新抽</a:t>
            </a:r>
            <a:r>
              <a:rPr sz="2400">
                <a:latin typeface="仿宋" panose="02010609060101010101" charset="-122"/>
                <a:cs typeface="仿宋" panose="02010609060101010101" charset="-122"/>
              </a:rPr>
              <a:t>出 </a:t>
            </a:r>
            <a:r>
              <a:rPr sz="2400" spc="25">
                <a:latin typeface="仿宋" panose="02010609060101010101" charset="-122"/>
                <a:cs typeface="仿宋" panose="02010609060101010101" charset="-122"/>
              </a:rPr>
              <a:t>新</a:t>
            </a:r>
            <a:r>
              <a:rPr sz="2400" spc="20">
                <a:latin typeface="仿宋" panose="02010609060101010101" charset="-122"/>
                <a:cs typeface="仿宋" panose="02010609060101010101" charset="-122"/>
              </a:rPr>
              <a:t>芽。“捣麝成尘香不</a:t>
            </a:r>
            <a:r>
              <a:rPr sz="2400" spc="25">
                <a:latin typeface="仿宋" panose="02010609060101010101" charset="-122"/>
                <a:cs typeface="仿宋" panose="02010609060101010101" charset="-122"/>
              </a:rPr>
              <a:t>灭</a:t>
            </a:r>
            <a:r>
              <a:rPr sz="2400" spc="20">
                <a:latin typeface="仿宋" panose="02010609060101010101" charset="-122"/>
                <a:cs typeface="仿宋" panose="02010609060101010101" charset="-122"/>
              </a:rPr>
              <a:t>,拗莲作寸丝难</a:t>
            </a:r>
            <a:r>
              <a:rPr sz="2400" spc="25">
                <a:latin typeface="仿宋" panose="02010609060101010101" charset="-122"/>
                <a:cs typeface="仿宋" panose="02010609060101010101" charset="-122"/>
              </a:rPr>
              <a:t>绝</a:t>
            </a:r>
            <a:r>
              <a:rPr sz="2400" spc="20">
                <a:latin typeface="仿宋" panose="02010609060101010101" charset="-122"/>
                <a:cs typeface="仿宋" panose="02010609060101010101" charset="-122"/>
              </a:rPr>
              <a:t>。”谁都承认鲁迅的伟</a:t>
            </a:r>
            <a:r>
              <a:rPr sz="2400" spc="25">
                <a:latin typeface="仿宋" panose="02010609060101010101" charset="-122"/>
                <a:cs typeface="仿宋" panose="02010609060101010101" charset="-122"/>
              </a:rPr>
              <a:t>大</a:t>
            </a:r>
            <a:r>
              <a:rPr sz="2400" spc="20">
                <a:latin typeface="仿宋" panose="02010609060101010101" charset="-122"/>
                <a:cs typeface="仿宋" panose="02010609060101010101" charset="-122"/>
              </a:rPr>
              <a:t>,然而</a:t>
            </a:r>
            <a:r>
              <a:rPr sz="2400" spc="35">
                <a:latin typeface="仿宋" panose="02010609060101010101" charset="-122"/>
                <a:cs typeface="仿宋" panose="02010609060101010101" charset="-122"/>
              </a:rPr>
              <a:t>,想想 </a:t>
            </a:r>
            <a:r>
              <a:rPr sz="2400" spc="60">
                <a:latin typeface="仿宋" panose="02010609060101010101" charset="-122"/>
                <a:cs typeface="仿宋" panose="02010609060101010101" charset="-122"/>
              </a:rPr>
              <a:t>看,</a:t>
            </a:r>
            <a:r>
              <a:rPr sz="2400" spc="55">
                <a:latin typeface="仿宋" panose="02010609060101010101" charset="-122"/>
                <a:cs typeface="仿宋" panose="02010609060101010101" charset="-122"/>
              </a:rPr>
              <a:t>假如</a:t>
            </a:r>
            <a:r>
              <a:rPr sz="2400" spc="65">
                <a:latin typeface="仿宋" panose="02010609060101010101" charset="-122"/>
                <a:cs typeface="仿宋" panose="02010609060101010101" charset="-122"/>
              </a:rPr>
              <a:t>从</a:t>
            </a:r>
            <a:r>
              <a:rPr sz="2400" spc="55">
                <a:latin typeface="仿宋" panose="02010609060101010101" charset="-122"/>
                <a:cs typeface="仿宋" panose="02010609060101010101" charset="-122"/>
              </a:rPr>
              <a:t>鲁迅全</a:t>
            </a:r>
            <a:r>
              <a:rPr sz="2400" spc="65">
                <a:latin typeface="仿宋" panose="02010609060101010101" charset="-122"/>
                <a:cs typeface="仿宋" panose="02010609060101010101" charset="-122"/>
              </a:rPr>
              <a:t>集</a:t>
            </a:r>
            <a:r>
              <a:rPr sz="2400" spc="55">
                <a:latin typeface="仿宋" panose="02010609060101010101" charset="-122"/>
                <a:cs typeface="仿宋" panose="02010609060101010101" charset="-122"/>
              </a:rPr>
              <a:t>中抽</a:t>
            </a:r>
            <a:r>
              <a:rPr sz="2400" spc="80">
                <a:latin typeface="仿宋" panose="02010609060101010101" charset="-122"/>
                <a:cs typeface="仿宋" panose="02010609060101010101" charset="-122"/>
              </a:rPr>
              <a:t>去</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藤野先</a:t>
            </a:r>
            <a:r>
              <a:rPr sz="2400" spc="70">
                <a:latin typeface="仿宋" panose="02010609060101010101" charset="-122"/>
                <a:cs typeface="仿宋" panose="02010609060101010101" charset="-122"/>
              </a:rPr>
              <a:t>生</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关</a:t>
            </a:r>
            <a:r>
              <a:rPr sz="2400" spc="55">
                <a:latin typeface="仿宋" panose="02010609060101010101" charset="-122"/>
                <a:cs typeface="仿宋" panose="02010609060101010101" charset="-122"/>
              </a:rPr>
              <a:t>于太炎</a:t>
            </a:r>
            <a:r>
              <a:rPr sz="2400" spc="65">
                <a:latin typeface="仿宋" panose="02010609060101010101" charset="-122"/>
                <a:cs typeface="仿宋" panose="02010609060101010101" charset="-122"/>
              </a:rPr>
              <a:t>先</a:t>
            </a:r>
            <a:r>
              <a:rPr sz="2400" spc="55">
                <a:latin typeface="仿宋" panose="02010609060101010101" charset="-122"/>
                <a:cs typeface="仿宋" panose="02010609060101010101" charset="-122"/>
              </a:rPr>
              <a:t>生二三</a:t>
            </a:r>
            <a:r>
              <a:rPr sz="2400" spc="80">
                <a:latin typeface="仿宋" panose="02010609060101010101" charset="-122"/>
                <a:cs typeface="仿宋" panose="02010609060101010101" charset="-122"/>
              </a:rPr>
              <a:t>事</a:t>
            </a:r>
            <a:r>
              <a:rPr sz="2400" spc="10">
                <a:latin typeface="仿宋" panose="02010609060101010101" charset="-122"/>
                <a:cs typeface="仿宋" panose="02010609060101010101" charset="-122"/>
              </a:rPr>
              <a:t>》</a:t>
            </a:r>
            <a:r>
              <a:rPr sz="2400" spc="60">
                <a:latin typeface="仿宋" panose="02010609060101010101" charset="-122"/>
                <a:cs typeface="仿宋" panose="02010609060101010101" charset="-122"/>
              </a:rPr>
              <a:t>,以及《</a:t>
            </a:r>
            <a:r>
              <a:rPr sz="2400">
                <a:latin typeface="仿宋" panose="02010609060101010101" charset="-122"/>
                <a:cs typeface="仿宋" panose="02010609060101010101" charset="-122"/>
              </a:rPr>
              <a:t>范 </a:t>
            </a:r>
            <a:r>
              <a:rPr sz="2400" spc="60">
                <a:latin typeface="仿宋" panose="02010609060101010101" charset="-122"/>
                <a:cs typeface="仿宋" panose="02010609060101010101" charset="-122"/>
              </a:rPr>
              <a:t>爱</a:t>
            </a:r>
            <a:r>
              <a:rPr sz="2400" spc="55">
                <a:latin typeface="仿宋" panose="02010609060101010101" charset="-122"/>
                <a:cs typeface="仿宋" panose="02010609060101010101" charset="-122"/>
              </a:rPr>
              <a:t>农</a:t>
            </a:r>
            <a:r>
              <a:rPr sz="2400" spc="60">
                <a:latin typeface="仿宋" panose="02010609060101010101" charset="-122"/>
                <a:cs typeface="仿宋" panose="02010609060101010101" charset="-122"/>
              </a:rPr>
              <a:t>》、《忆刘半农》、《悼杨铨》诸篇,先生的人格,还会有如此厚重</a:t>
            </a:r>
            <a:r>
              <a:rPr sz="2400" spc="70">
                <a:latin typeface="仿宋" panose="02010609060101010101" charset="-122"/>
                <a:cs typeface="仿宋" panose="02010609060101010101" charset="-122"/>
              </a:rPr>
              <a:t>、高大 </a:t>
            </a:r>
            <a:r>
              <a:rPr sz="2400">
                <a:latin typeface="仿宋" panose="02010609060101010101" charset="-122"/>
                <a:cs typeface="仿宋" panose="02010609060101010101" charset="-122"/>
              </a:rPr>
              <a:t>么?</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香远益清</a:t>
            </a:r>
          </a:p>
        </p:txBody>
      </p:sp>
      <p:sp>
        <p:nvSpPr>
          <p:cNvPr id="3" name="object 3"/>
          <p:cNvSpPr txBox="1"/>
          <p:nvPr/>
        </p:nvSpPr>
        <p:spPr>
          <a:xfrm>
            <a:off x="1283969" y="3092069"/>
            <a:ext cx="10656570" cy="4964430"/>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a:latin typeface="仿宋" panose="02010609060101010101" charset="-122"/>
                <a:cs typeface="仿宋" panose="02010609060101010101" charset="-122"/>
              </a:rPr>
              <a:t>(8)当然,在追求真理的过程中,也有出于大义,不得不“谢本</a:t>
            </a:r>
            <a:r>
              <a:rPr sz="2400" spc="-5">
                <a:latin typeface="仿宋" panose="02010609060101010101" charset="-122"/>
                <a:cs typeface="仿宋" panose="02010609060101010101" charset="-122"/>
              </a:rPr>
              <a:t>师</a:t>
            </a:r>
            <a:r>
              <a:rPr sz="2400">
                <a:latin typeface="仿宋" panose="02010609060101010101" charset="-122"/>
                <a:cs typeface="仿宋" panose="02010609060101010101" charset="-122"/>
              </a:rPr>
              <a:t>”的,如章太 </a:t>
            </a:r>
            <a:r>
              <a:rPr sz="2400" spc="25">
                <a:latin typeface="仿宋" panose="02010609060101010101" charset="-122"/>
                <a:cs typeface="仿宋" panose="02010609060101010101" charset="-122"/>
              </a:rPr>
              <a:t>炎之脱离俞</a:t>
            </a:r>
            <a:r>
              <a:rPr sz="2400" spc="10">
                <a:latin typeface="仿宋" panose="02010609060101010101" charset="-122"/>
                <a:cs typeface="仿宋" panose="02010609060101010101" charset="-122"/>
              </a:rPr>
              <a:t>樾</a:t>
            </a:r>
            <a:r>
              <a:rPr sz="2400" spc="20">
                <a:latin typeface="仿宋" panose="02010609060101010101" charset="-122"/>
                <a:cs typeface="仿宋" panose="02010609060101010101" charset="-122"/>
              </a:rPr>
              <a:t>,周作人之脱离章太</a:t>
            </a:r>
            <a:r>
              <a:rPr sz="2400" spc="25">
                <a:latin typeface="仿宋" panose="02010609060101010101" charset="-122"/>
                <a:cs typeface="仿宋" panose="02010609060101010101" charset="-122"/>
              </a:rPr>
              <a:t>炎</a:t>
            </a:r>
            <a:r>
              <a:rPr sz="2400" spc="20">
                <a:latin typeface="仿宋" panose="02010609060101010101" charset="-122"/>
                <a:cs typeface="仿宋" panose="02010609060101010101" charset="-122"/>
              </a:rPr>
              <a:t>。这种情</a:t>
            </a:r>
            <a:r>
              <a:rPr sz="2400" spc="25">
                <a:latin typeface="仿宋" panose="02010609060101010101" charset="-122"/>
                <a:cs typeface="仿宋" panose="02010609060101010101" charset="-122"/>
              </a:rPr>
              <a:t>况</a:t>
            </a:r>
            <a:r>
              <a:rPr sz="2400" spc="20">
                <a:latin typeface="仿宋" panose="02010609060101010101" charset="-122"/>
                <a:cs typeface="仿宋" panose="02010609060101010101" charset="-122"/>
              </a:rPr>
              <a:t>,毕竟是少数</a:t>
            </a: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更多的,则</a:t>
            </a:r>
            <a:r>
              <a:rPr sz="2400" spc="30">
                <a:latin typeface="仿宋" panose="02010609060101010101" charset="-122"/>
                <a:cs typeface="仿宋" panose="02010609060101010101" charset="-122"/>
              </a:rPr>
              <a:t>应凸</a:t>
            </a:r>
            <a:r>
              <a:rPr sz="2400">
                <a:latin typeface="仿宋" panose="02010609060101010101" charset="-122"/>
                <a:cs typeface="仿宋" panose="02010609060101010101" charset="-122"/>
              </a:rPr>
              <a:t>现 </a:t>
            </a:r>
            <a:r>
              <a:rPr sz="2400" spc="60">
                <a:latin typeface="仿宋" panose="02010609060101010101" charset="-122"/>
                <a:cs typeface="仿宋" panose="02010609060101010101" charset="-122"/>
              </a:rPr>
              <a:t>为师恩如</a:t>
            </a:r>
            <a:r>
              <a:rPr sz="2400" spc="50">
                <a:latin typeface="仿宋" panose="02010609060101010101" charset="-122"/>
                <a:cs typeface="仿宋" panose="02010609060101010101" charset="-122"/>
              </a:rPr>
              <a:t>海</a:t>
            </a:r>
            <a:r>
              <a:rPr sz="2400" spc="60">
                <a:latin typeface="仿宋" panose="02010609060101010101" charset="-122"/>
                <a:cs typeface="仿宋" panose="02010609060101010101" charset="-122"/>
              </a:rPr>
              <a:t>。说师道尊严,又有什么不对?尤其当他或她代表了一种文化</a:t>
            </a:r>
            <a:r>
              <a:rPr sz="2400" spc="65">
                <a:latin typeface="仿宋" panose="02010609060101010101" charset="-122"/>
                <a:cs typeface="仿宋" panose="02010609060101010101" charset="-122"/>
              </a:rPr>
              <a:t>精</a:t>
            </a:r>
            <a:r>
              <a:rPr sz="2400" spc="75">
                <a:latin typeface="仿宋" panose="02010609060101010101" charset="-122"/>
                <a:cs typeface="仿宋" panose="02010609060101010101" charset="-122"/>
              </a:rPr>
              <a:t>粹</a:t>
            </a:r>
            <a:r>
              <a:rPr sz="2400">
                <a:latin typeface="仿宋" panose="02010609060101010101" charset="-122"/>
                <a:cs typeface="仿宋" panose="02010609060101010101" charset="-122"/>
              </a:rPr>
              <a:t>。 </a:t>
            </a:r>
            <a:r>
              <a:rPr sz="2400" spc="60">
                <a:latin typeface="仿宋" panose="02010609060101010101" charset="-122"/>
                <a:cs typeface="仿宋" panose="02010609060101010101" charset="-122"/>
              </a:rPr>
              <a:t>在尊师</a:t>
            </a:r>
            <a:r>
              <a:rPr sz="2400" spc="50">
                <a:latin typeface="仿宋" panose="02010609060101010101" charset="-122"/>
                <a:cs typeface="仿宋" panose="02010609060101010101" charset="-122"/>
              </a:rPr>
              <a:t>上</a:t>
            </a:r>
            <a:r>
              <a:rPr sz="2400" spc="60">
                <a:latin typeface="仿宋" panose="02010609060101010101" charset="-122"/>
                <a:cs typeface="仿宋" panose="02010609060101010101" charset="-122"/>
              </a:rPr>
              <a:t>,季先生堪为模范标本。据他的研究生钱文忠随记,一九九零年</a:t>
            </a:r>
            <a:r>
              <a:rPr sz="2400" spc="70">
                <a:latin typeface="仿宋" panose="02010609060101010101" charset="-122"/>
                <a:cs typeface="仿宋" panose="02010609060101010101" charset="-122"/>
              </a:rPr>
              <a:t>一月</a:t>
            </a:r>
            <a:r>
              <a:rPr sz="2400">
                <a:latin typeface="仿宋" panose="02010609060101010101" charset="-122"/>
                <a:cs typeface="仿宋" panose="02010609060101010101" charset="-122"/>
              </a:rPr>
              <a:t>三 </a:t>
            </a:r>
            <a:r>
              <a:rPr sz="2400" spc="60">
                <a:latin typeface="仿宋" panose="02010609060101010101" charset="-122"/>
                <a:cs typeface="仿宋" panose="02010609060101010101" charset="-122"/>
              </a:rPr>
              <a:t>十一</a:t>
            </a:r>
            <a:r>
              <a:rPr sz="2400" spc="50">
                <a:latin typeface="仿宋" panose="02010609060101010101" charset="-122"/>
                <a:cs typeface="仿宋" panose="02010609060101010101" charset="-122"/>
              </a:rPr>
              <a:t>日</a:t>
            </a:r>
            <a:r>
              <a:rPr sz="2400" spc="55">
                <a:latin typeface="仿宋" panose="02010609060101010101" charset="-122"/>
                <a:cs typeface="仿宋" panose="02010609060101010101" charset="-122"/>
              </a:rPr>
              <a:t>,年届八十的季先生为冯友兰、</a:t>
            </a:r>
            <a:r>
              <a:rPr sz="2400" spc="60">
                <a:latin typeface="仿宋" panose="02010609060101010101" charset="-122"/>
                <a:cs typeface="仿宋" panose="02010609060101010101" charset="-122"/>
              </a:rPr>
              <a:t>朱光</a:t>
            </a:r>
            <a:r>
              <a:rPr sz="2400" spc="55">
                <a:latin typeface="仿宋" panose="02010609060101010101" charset="-122"/>
                <a:cs typeface="仿宋" panose="02010609060101010101" charset="-122"/>
              </a:rPr>
              <a:t>潜、陈岱孙三老拜年。每到一</a:t>
            </a:r>
            <a:r>
              <a:rPr sz="2400" spc="65">
                <a:latin typeface="仿宋" panose="02010609060101010101" charset="-122"/>
                <a:cs typeface="仿宋" panose="02010609060101010101" charset="-122"/>
              </a:rPr>
              <a:t>家</a:t>
            </a:r>
            <a:r>
              <a:rPr sz="2400" spc="70">
                <a:latin typeface="仿宋" panose="02010609060101010101" charset="-122"/>
                <a:cs typeface="仿宋" panose="02010609060101010101" charset="-122"/>
              </a:rPr>
              <a:t>,</a:t>
            </a:r>
            <a:r>
              <a:rPr sz="2400">
                <a:latin typeface="仿宋" panose="02010609060101010101" charset="-122"/>
                <a:cs typeface="仿宋" panose="02010609060101010101" charset="-122"/>
              </a:rPr>
              <a:t>不 </a:t>
            </a:r>
            <a:r>
              <a:rPr sz="2400" spc="25">
                <a:latin typeface="仿宋" panose="02010609060101010101" charset="-122"/>
                <a:cs typeface="仿宋" panose="02010609060101010101" charset="-122"/>
              </a:rPr>
              <a:t>论见到的是对方的夫</a:t>
            </a:r>
            <a:r>
              <a:rPr sz="2400" spc="5">
                <a:latin typeface="仿宋" panose="02010609060101010101" charset="-122"/>
                <a:cs typeface="仿宋" panose="02010609060101010101" charset="-122"/>
              </a:rPr>
              <a:t>人</a:t>
            </a:r>
            <a:r>
              <a:rPr sz="2400" spc="20">
                <a:latin typeface="仿宋" panose="02010609060101010101" charset="-122"/>
                <a:cs typeface="仿宋" panose="02010609060101010101" charset="-122"/>
              </a:rPr>
              <a:t>、女儿、女婿,还是老先生本</a:t>
            </a:r>
            <a:r>
              <a:rPr sz="2400" spc="25">
                <a:latin typeface="仿宋" panose="02010609060101010101" charset="-122"/>
                <a:cs typeface="仿宋" panose="02010609060101010101" charset="-122"/>
              </a:rPr>
              <a:t>人</a:t>
            </a:r>
            <a:r>
              <a:rPr sz="2400" spc="20">
                <a:latin typeface="仿宋" panose="02010609060101010101" charset="-122"/>
                <a:cs typeface="仿宋" panose="02010609060101010101" charset="-122"/>
              </a:rPr>
              <a:t>,他都身板挺得笔</a:t>
            </a:r>
            <a:r>
              <a:rPr sz="2400" spc="25">
                <a:latin typeface="仿宋" panose="02010609060101010101" charset="-122"/>
                <a:cs typeface="仿宋" panose="02010609060101010101" charset="-122"/>
              </a:rPr>
              <a:t>直</a:t>
            </a:r>
            <a:r>
              <a:rPr sz="2400" spc="35">
                <a:latin typeface="仿宋" panose="02010609060101010101" charset="-122"/>
                <a:cs typeface="仿宋" panose="02010609060101010101" charset="-122"/>
              </a:rPr>
              <a:t>,坐在 </a:t>
            </a:r>
            <a:r>
              <a:rPr sz="2400" spc="25">
                <a:latin typeface="仿宋" panose="02010609060101010101" charset="-122"/>
                <a:cs typeface="仿宋" panose="02010609060101010101" charset="-122"/>
              </a:rPr>
              <a:t>沙发的角</a:t>
            </a:r>
            <a:r>
              <a:rPr sz="2400" spc="15">
                <a:latin typeface="仿宋" panose="02010609060101010101" charset="-122"/>
                <a:cs typeface="仿宋" panose="02010609060101010101" charset="-122"/>
              </a:rPr>
              <a:t>上</a:t>
            </a:r>
            <a:r>
              <a:rPr sz="2400" spc="20">
                <a:latin typeface="仿宋" panose="02010609060101010101" charset="-122"/>
                <a:cs typeface="仿宋" panose="02010609060101010101" charset="-122"/>
              </a:rPr>
              <a:t>,恭恭敬敬地表示祝</a:t>
            </a:r>
            <a:r>
              <a:rPr sz="2400" spc="25">
                <a:latin typeface="仿宋" panose="02010609060101010101" charset="-122"/>
                <a:cs typeface="仿宋" panose="02010609060101010101" charset="-122"/>
              </a:rPr>
              <a:t>贺</a:t>
            </a:r>
            <a:r>
              <a:rPr sz="2400" spc="20">
                <a:latin typeface="仿宋" panose="02010609060101010101" charset="-122"/>
                <a:cs typeface="仿宋" panose="02010609060101010101" charset="-122"/>
              </a:rPr>
              <a:t>。另据先生自己记</a:t>
            </a:r>
            <a:r>
              <a:rPr sz="2400" spc="25">
                <a:latin typeface="仿宋" panose="02010609060101010101" charset="-122"/>
                <a:cs typeface="仿宋" panose="02010609060101010101" charset="-122"/>
              </a:rPr>
              <a:t>述</a:t>
            </a:r>
            <a:r>
              <a:rPr sz="2400" spc="20">
                <a:latin typeface="仿宋" panose="02010609060101010101" charset="-122"/>
                <a:cs typeface="仿宋" panose="02010609060101010101" charset="-122"/>
              </a:rPr>
              <a:t>,今年暮</a:t>
            </a:r>
            <a:r>
              <a:rPr sz="2400" spc="25">
                <a:latin typeface="仿宋" panose="02010609060101010101" charset="-122"/>
                <a:cs typeface="仿宋" panose="02010609060101010101" charset="-122"/>
              </a:rPr>
              <a:t>春</a:t>
            </a:r>
            <a:r>
              <a:rPr sz="2400" spc="20">
                <a:latin typeface="仿宋" panose="02010609060101010101" charset="-122"/>
                <a:cs typeface="仿宋" panose="02010609060101010101" charset="-122"/>
              </a:rPr>
              <a:t>,先生于</a:t>
            </a:r>
            <a:r>
              <a:rPr sz="2400" spc="30">
                <a:latin typeface="仿宋" panose="02010609060101010101" charset="-122"/>
                <a:cs typeface="仿宋" panose="02010609060101010101" charset="-122"/>
              </a:rPr>
              <a:t>八十</a:t>
            </a:r>
            <a:r>
              <a:rPr sz="2400">
                <a:latin typeface="仿宋" panose="02010609060101010101" charset="-122"/>
                <a:cs typeface="仿宋" panose="02010609060101010101" charset="-122"/>
              </a:rPr>
              <a:t>八 </a:t>
            </a:r>
            <a:r>
              <a:rPr sz="2400" spc="25">
                <a:latin typeface="仿宋" panose="02010609060101010101" charset="-122"/>
                <a:cs typeface="仿宋" panose="02010609060101010101" charset="-122"/>
              </a:rPr>
              <a:t>岁的高龄访</a:t>
            </a:r>
            <a:r>
              <a:rPr sz="2400" spc="10">
                <a:latin typeface="仿宋" panose="02010609060101010101" charset="-122"/>
                <a:cs typeface="仿宋" panose="02010609060101010101" charset="-122"/>
              </a:rPr>
              <a:t>台</a:t>
            </a:r>
            <a:r>
              <a:rPr sz="2400" spc="20">
                <a:latin typeface="仿宋" panose="02010609060101010101" charset="-122"/>
                <a:cs typeface="仿宋" panose="02010609060101010101" charset="-122"/>
              </a:rPr>
              <a:t>,百忙</a:t>
            </a:r>
            <a:r>
              <a:rPr sz="2400" spc="25">
                <a:latin typeface="仿宋" panose="02010609060101010101" charset="-122"/>
                <a:cs typeface="仿宋" panose="02010609060101010101" charset="-122"/>
              </a:rPr>
              <a:t>中</a:t>
            </a:r>
            <a:r>
              <a:rPr sz="2400" spc="20">
                <a:latin typeface="仿宋" panose="02010609060101010101" charset="-122"/>
                <a:cs typeface="仿宋" panose="02010609060101010101" charset="-122"/>
              </a:rPr>
              <a:t>,还特地抽空去了北大老校长胡</a:t>
            </a:r>
            <a:r>
              <a:rPr sz="2400" spc="25">
                <a:latin typeface="仿宋" panose="02010609060101010101" charset="-122"/>
                <a:cs typeface="仿宋" panose="02010609060101010101" charset="-122"/>
              </a:rPr>
              <a:t>适</a:t>
            </a:r>
            <a:r>
              <a:rPr sz="2400" spc="20">
                <a:latin typeface="仿宋" panose="02010609060101010101" charset="-122"/>
                <a:cs typeface="仿宋" panose="02010609060101010101" charset="-122"/>
              </a:rPr>
              <a:t>、傅斯年二公的陵</a:t>
            </a:r>
            <a:r>
              <a:rPr sz="2400" spc="35">
                <a:latin typeface="仿宋" panose="02010609060101010101" charset="-122"/>
                <a:cs typeface="仿宋" panose="02010609060101010101" charset="-122"/>
              </a:rPr>
              <a:t>墓,</a:t>
            </a:r>
            <a:r>
              <a:rPr sz="2400">
                <a:latin typeface="仿宋" panose="02010609060101010101" charset="-122"/>
                <a:cs typeface="仿宋" panose="02010609060101010101" charset="-122"/>
              </a:rPr>
              <a:t>鞠 躬献花如</a:t>
            </a:r>
            <a:r>
              <a:rPr sz="2400" spc="-10">
                <a:latin typeface="仿宋" panose="02010609060101010101" charset="-122"/>
                <a:cs typeface="仿宋" panose="02010609060101010101" charset="-122"/>
              </a:rPr>
              <a:t>仪</a:t>
            </a:r>
            <a:r>
              <a:rPr sz="2400">
                <a:latin typeface="仿宋" panose="02010609060101010101" charset="-122"/>
                <a:cs typeface="仿宋" panose="02010609060101010101" charset="-122"/>
              </a:rPr>
              <a:t>,一洒异域多年的哀思。</a:t>
            </a: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香远益清</a:t>
            </a:r>
          </a:p>
        </p:txBody>
      </p:sp>
      <p:sp>
        <p:nvSpPr>
          <p:cNvPr id="3" name="object 3"/>
          <p:cNvSpPr txBox="1"/>
          <p:nvPr/>
        </p:nvSpPr>
        <p:spPr>
          <a:xfrm>
            <a:off x="1356105" y="3303269"/>
            <a:ext cx="10589260" cy="3866515"/>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a:latin typeface="仿宋" panose="02010609060101010101" charset="-122"/>
                <a:cs typeface="仿宋" panose="02010609060101010101" charset="-122"/>
              </a:rPr>
              <a:t>(9</a:t>
            </a:r>
            <a:r>
              <a:rPr sz="2400" spc="60">
                <a:latin typeface="仿宋" panose="02010609060101010101" charset="-122"/>
                <a:cs typeface="仿宋" panose="02010609060101010101" charset="-122"/>
              </a:rPr>
              <a:t>)尊人者,势必得到人的尊重。这是常理。就在这个晚上,</a:t>
            </a:r>
            <a:r>
              <a:rPr sz="2400" spc="55">
                <a:latin typeface="仿宋" panose="02010609060101010101" charset="-122"/>
                <a:cs typeface="仿宋" panose="02010609060101010101" charset="-122"/>
              </a:rPr>
              <a:t>当我坐在</a:t>
            </a:r>
            <a:r>
              <a:rPr sz="2400" spc="45">
                <a:latin typeface="仿宋" panose="02010609060101010101" charset="-122"/>
                <a:cs typeface="仿宋" panose="02010609060101010101" charset="-122"/>
              </a:rPr>
              <a:t>湖</a:t>
            </a:r>
            <a:r>
              <a:rPr sz="2400">
                <a:latin typeface="仿宋" panose="02010609060101010101" charset="-122"/>
                <a:cs typeface="仿宋" panose="02010609060101010101" charset="-122"/>
              </a:rPr>
              <a:t>边 </a:t>
            </a:r>
            <a:r>
              <a:rPr sz="2400" spc="10">
                <a:latin typeface="仿宋" panose="02010609060101010101" charset="-122"/>
                <a:cs typeface="仿宋" panose="02010609060101010101" charset="-122"/>
              </a:rPr>
              <a:t>怡然遐想</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通向季先</a:t>
            </a:r>
            <a:r>
              <a:rPr sz="2400">
                <a:latin typeface="仿宋" panose="02010609060101010101" charset="-122"/>
                <a:cs typeface="仿宋" panose="02010609060101010101" charset="-122"/>
              </a:rPr>
              <a:t>生</a:t>
            </a:r>
            <a:r>
              <a:rPr sz="2400" spc="5">
                <a:latin typeface="仿宋" panose="02010609060101010101" charset="-122"/>
                <a:cs typeface="仿宋" panose="02010609060101010101" charset="-122"/>
              </a:rPr>
              <a:t>寓所的湖</a:t>
            </a:r>
            <a:r>
              <a:rPr sz="2400">
                <a:latin typeface="仿宋" panose="02010609060101010101" charset="-122"/>
                <a:cs typeface="仿宋" panose="02010609060101010101" charset="-122"/>
              </a:rPr>
              <a:t>滨</a:t>
            </a:r>
            <a:r>
              <a:rPr sz="2400" spc="5">
                <a:latin typeface="仿宋" panose="02010609060101010101" charset="-122"/>
                <a:cs typeface="仿宋" panose="02010609060101010101" charset="-122"/>
              </a:rPr>
              <a:t>小</a:t>
            </a:r>
            <a:r>
              <a:rPr sz="2400" spc="35">
                <a:latin typeface="仿宋" panose="02010609060101010101" charset="-122"/>
                <a:cs typeface="仿宋" panose="02010609060101010101" charset="-122"/>
              </a:rPr>
              <a:t>道</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走</a:t>
            </a:r>
            <a:r>
              <a:rPr sz="2400">
                <a:latin typeface="仿宋" panose="02010609060101010101" charset="-122"/>
                <a:cs typeface="仿宋" panose="02010609060101010101" charset="-122"/>
              </a:rPr>
              <a:t>过</a:t>
            </a:r>
            <a:r>
              <a:rPr sz="2400" spc="5">
                <a:latin typeface="仿宋" panose="02010609060101010101" charset="-122"/>
                <a:cs typeface="仿宋" panose="02010609060101010101" charset="-122"/>
              </a:rPr>
              <a:t>一拨又一</a:t>
            </a:r>
            <a:r>
              <a:rPr sz="2400">
                <a:latin typeface="仿宋" panose="02010609060101010101" charset="-122"/>
                <a:cs typeface="仿宋" panose="02010609060101010101" charset="-122"/>
              </a:rPr>
              <a:t>拨</a:t>
            </a:r>
            <a:r>
              <a:rPr sz="2400" spc="5">
                <a:latin typeface="仿宋" panose="02010609060101010101" charset="-122"/>
                <a:cs typeface="仿宋" panose="02010609060101010101" charset="-122"/>
              </a:rPr>
              <a:t>的年轻学</a:t>
            </a:r>
            <a:r>
              <a:rPr sz="2400" spc="20">
                <a:latin typeface="仿宋" panose="02010609060101010101" charset="-122"/>
                <a:cs typeface="仿宋" panose="02010609060101010101" charset="-122"/>
              </a:rPr>
              <a:t>子</a:t>
            </a:r>
            <a:r>
              <a:rPr sz="2400" spc="10">
                <a:latin typeface="仿宋" panose="02010609060101010101" charset="-122"/>
                <a:cs typeface="仿宋" panose="02010609060101010101" charset="-122"/>
              </a:rPr>
              <a:t>。他们</a:t>
            </a:r>
            <a:r>
              <a:rPr sz="2400">
                <a:latin typeface="仿宋" panose="02010609060101010101" charset="-122"/>
                <a:cs typeface="仿宋" panose="02010609060101010101" charset="-122"/>
              </a:rPr>
              <a:t>中,也 </a:t>
            </a:r>
            <a:r>
              <a:rPr sz="2400" spc="45">
                <a:latin typeface="仿宋" panose="02010609060101010101" charset="-122"/>
                <a:cs typeface="仿宋" panose="02010609060101010101" charset="-122"/>
              </a:rPr>
              <a:t>许有那位</a:t>
            </a:r>
            <a:r>
              <a:rPr sz="2400" spc="30">
                <a:latin typeface="仿宋" panose="02010609060101010101" charset="-122"/>
                <a:cs typeface="仿宋" panose="02010609060101010101" charset="-122"/>
              </a:rPr>
              <a:t>驾</a:t>
            </a:r>
            <a:r>
              <a:rPr sz="2400" spc="45">
                <a:latin typeface="仿宋" panose="02010609060101010101" charset="-122"/>
                <a:cs typeface="仿宋" panose="02010609060101010101" charset="-122"/>
              </a:rPr>
              <a:t>驶白色轿</a:t>
            </a:r>
            <a:r>
              <a:rPr sz="2400" spc="30">
                <a:latin typeface="仿宋" panose="02010609060101010101" charset="-122"/>
                <a:cs typeface="仿宋" panose="02010609060101010101" charset="-122"/>
              </a:rPr>
              <a:t>车</a:t>
            </a:r>
            <a:r>
              <a:rPr sz="2400" spc="45">
                <a:latin typeface="仿宋" panose="02010609060101010101" charset="-122"/>
                <a:cs typeface="仿宋" panose="02010609060101010101" charset="-122"/>
              </a:rPr>
              <a:t>的青</a:t>
            </a:r>
            <a:r>
              <a:rPr sz="2400" spc="75">
                <a:latin typeface="仿宋" panose="02010609060101010101" charset="-122"/>
                <a:cs typeface="仿宋" panose="02010609060101010101" charset="-122"/>
              </a:rPr>
              <a:t>年</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或</a:t>
            </a:r>
            <a:r>
              <a:rPr sz="2400" spc="45">
                <a:latin typeface="仿宋" panose="02010609060101010101" charset="-122"/>
                <a:cs typeface="仿宋" panose="02010609060101010101" charset="-122"/>
              </a:rPr>
              <a:t>者在先生</a:t>
            </a:r>
            <a:r>
              <a:rPr sz="2400" spc="30">
                <a:latin typeface="仿宋" panose="02010609060101010101" charset="-122"/>
                <a:cs typeface="仿宋" panose="02010609060101010101" charset="-122"/>
              </a:rPr>
              <a:t>门</a:t>
            </a:r>
            <a:r>
              <a:rPr sz="2400" spc="45">
                <a:latin typeface="仿宋" panose="02010609060101010101" charset="-122"/>
                <a:cs typeface="仿宋" panose="02010609060101010101" charset="-122"/>
              </a:rPr>
              <a:t>口留下祝</a:t>
            </a:r>
            <a:r>
              <a:rPr sz="2400" spc="30">
                <a:latin typeface="仿宋" panose="02010609060101010101" charset="-122"/>
                <a:cs typeface="仿宋" panose="02010609060101010101" charset="-122"/>
              </a:rPr>
              <a:t>福</a:t>
            </a:r>
            <a:r>
              <a:rPr sz="2400" spc="45">
                <a:latin typeface="仿宋" panose="02010609060101010101" charset="-122"/>
                <a:cs typeface="仿宋" panose="02010609060101010101" charset="-122"/>
              </a:rPr>
              <a:t>的日语班</a:t>
            </a:r>
            <a:r>
              <a:rPr sz="2400" spc="30">
                <a:latin typeface="仿宋" panose="02010609060101010101" charset="-122"/>
                <a:cs typeface="仿宋" panose="02010609060101010101" charset="-122"/>
              </a:rPr>
              <a:t>学</a:t>
            </a:r>
            <a:r>
              <a:rPr sz="2400" spc="90">
                <a:latin typeface="仿宋" panose="02010609060101010101" charset="-122"/>
                <a:cs typeface="仿宋" panose="02010609060101010101" charset="-122"/>
              </a:rPr>
              <a:t>生</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从偶尔 </a:t>
            </a:r>
            <a:r>
              <a:rPr sz="2400" spc="5">
                <a:latin typeface="仿宋" panose="02010609060101010101" charset="-122"/>
                <a:cs typeface="仿宋" panose="02010609060101010101" charset="-122"/>
              </a:rPr>
              <a:t>飘进耳膜</a:t>
            </a:r>
            <a:r>
              <a:rPr sz="2400">
                <a:latin typeface="仿宋" panose="02010609060101010101" charset="-122"/>
                <a:cs typeface="仿宋" panose="02010609060101010101" charset="-122"/>
              </a:rPr>
              <a:t>的片</a:t>
            </a:r>
            <a:r>
              <a:rPr sz="2400" spc="10">
                <a:latin typeface="仿宋" panose="02010609060101010101" charset="-122"/>
                <a:cs typeface="仿宋" panose="02010609060101010101" charset="-122"/>
              </a:rPr>
              <a:t>言</a:t>
            </a:r>
            <a:r>
              <a:rPr sz="2400" spc="5">
                <a:latin typeface="仿宋" panose="02010609060101010101" charset="-122"/>
                <a:cs typeface="仿宋" panose="02010609060101010101" charset="-122"/>
              </a:rPr>
              <a:t>只</a:t>
            </a:r>
            <a:r>
              <a:rPr sz="2400" spc="25">
                <a:latin typeface="仿宋" panose="02010609060101010101" charset="-122"/>
                <a:cs typeface="仿宋" panose="02010609060101010101" charset="-122"/>
              </a:rPr>
              <a:t>语</a:t>
            </a:r>
            <a:r>
              <a:rPr sz="2400" spc="-5">
                <a:latin typeface="仿宋" panose="02010609060101010101" charset="-122"/>
                <a:cs typeface="仿宋" panose="02010609060101010101" charset="-122"/>
              </a:rPr>
              <a:t>,</a:t>
            </a:r>
            <a:r>
              <a:rPr sz="2400" spc="5">
                <a:latin typeface="仿宋" panose="02010609060101010101" charset="-122"/>
                <a:cs typeface="仿宋" panose="02010609060101010101" charset="-122"/>
              </a:rPr>
              <a:t>确信不少</a:t>
            </a:r>
            <a:r>
              <a:rPr sz="2400">
                <a:latin typeface="仿宋" panose="02010609060101010101" charset="-122"/>
                <a:cs typeface="仿宋" panose="02010609060101010101" charset="-122"/>
              </a:rPr>
              <a:t>谈话</a:t>
            </a:r>
            <a:r>
              <a:rPr sz="2400" spc="10">
                <a:latin typeface="仿宋" panose="02010609060101010101" charset="-122"/>
                <a:cs typeface="仿宋" panose="02010609060101010101" charset="-122"/>
              </a:rPr>
              <a:t>都</a:t>
            </a:r>
            <a:r>
              <a:rPr sz="2400" spc="5">
                <a:latin typeface="仿宋" panose="02010609060101010101" charset="-122"/>
                <a:cs typeface="仿宋" panose="02010609060101010101" charset="-122"/>
              </a:rPr>
              <a:t>与先</a:t>
            </a:r>
            <a:r>
              <a:rPr sz="2400">
                <a:latin typeface="仿宋" panose="02010609060101010101" charset="-122"/>
                <a:cs typeface="仿宋" panose="02010609060101010101" charset="-122"/>
              </a:rPr>
              <a:t>生有</a:t>
            </a:r>
            <a:r>
              <a:rPr sz="2400" spc="35">
                <a:latin typeface="仿宋" panose="02010609060101010101" charset="-122"/>
                <a:cs typeface="仿宋" panose="02010609060101010101" charset="-122"/>
              </a:rPr>
              <a:t>关</a:t>
            </a:r>
            <a:r>
              <a:rPr sz="2400" spc="5">
                <a:latin typeface="仿宋" panose="02010609060101010101" charset="-122"/>
                <a:cs typeface="仿宋" panose="02010609060101010101" charset="-122"/>
              </a:rPr>
              <a:t>。即</a:t>
            </a:r>
            <a:r>
              <a:rPr sz="2400">
                <a:latin typeface="仿宋" panose="02010609060101010101" charset="-122"/>
                <a:cs typeface="仿宋" panose="02010609060101010101" charset="-122"/>
              </a:rPr>
              <a:t>使是</a:t>
            </a:r>
            <a:r>
              <a:rPr sz="2400" spc="10">
                <a:latin typeface="仿宋" panose="02010609060101010101" charset="-122"/>
                <a:cs typeface="仿宋" panose="02010609060101010101" charset="-122"/>
              </a:rPr>
              <a:t>坐</a:t>
            </a:r>
            <a:r>
              <a:rPr sz="2400" spc="5">
                <a:latin typeface="仿宋" panose="02010609060101010101" charset="-122"/>
                <a:cs typeface="仿宋" panose="02010609060101010101" charset="-122"/>
              </a:rPr>
              <a:t>在对</a:t>
            </a:r>
            <a:r>
              <a:rPr sz="2400">
                <a:latin typeface="仿宋" panose="02010609060101010101" charset="-122"/>
                <a:cs typeface="仿宋" panose="02010609060101010101" charset="-122"/>
              </a:rPr>
              <a:t>岸树</a:t>
            </a:r>
            <a:r>
              <a:rPr sz="2400" spc="10">
                <a:latin typeface="仿宋" panose="02010609060101010101" charset="-122"/>
                <a:cs typeface="仿宋" panose="02010609060101010101" charset="-122"/>
              </a:rPr>
              <a:t>影</a:t>
            </a:r>
            <a:r>
              <a:rPr sz="2400" spc="5">
                <a:latin typeface="仿宋" panose="02010609060101010101" charset="-122"/>
                <a:cs typeface="仿宋" panose="02010609060101010101" charset="-122"/>
              </a:rPr>
              <a:t>下的</a:t>
            </a:r>
            <a:r>
              <a:rPr sz="2400">
                <a:latin typeface="仿宋" panose="02010609060101010101" charset="-122"/>
                <a:cs typeface="仿宋" panose="02010609060101010101" charset="-122"/>
              </a:rPr>
              <a:t>那 </a:t>
            </a:r>
            <a:r>
              <a:rPr sz="2400" spc="45">
                <a:latin typeface="仿宋" panose="02010609060101010101" charset="-122"/>
                <a:cs typeface="仿宋" panose="02010609060101010101" charset="-122"/>
              </a:rPr>
              <a:t>对恋人,一边</a:t>
            </a:r>
            <a:r>
              <a:rPr sz="2400" spc="50">
                <a:latin typeface="仿宋" panose="02010609060101010101" charset="-122"/>
                <a:cs typeface="仿宋" panose="02010609060101010101" charset="-122"/>
              </a:rPr>
              <a:t>饕</a:t>
            </a:r>
            <a:r>
              <a:rPr sz="2400" spc="15">
                <a:latin typeface="仿宋" panose="02010609060101010101" charset="-122"/>
                <a:cs typeface="仿宋" panose="02010609060101010101" charset="-122"/>
              </a:rPr>
              <a:t>（tāo)</a:t>
            </a:r>
            <a:r>
              <a:rPr sz="2400" spc="45">
                <a:latin typeface="仿宋" panose="02010609060101010101" charset="-122"/>
                <a:cs typeface="仿宋" panose="02010609060101010101" charset="-122"/>
              </a:rPr>
              <a:t>餮</a:t>
            </a:r>
            <a:r>
              <a:rPr sz="2400" spc="5">
                <a:latin typeface="仿宋" panose="02010609060101010101" charset="-122"/>
                <a:cs typeface="仿宋" panose="02010609060101010101" charset="-122"/>
              </a:rPr>
              <a:t>(tiè)</a:t>
            </a:r>
            <a:r>
              <a:rPr sz="2400" spc="45">
                <a:latin typeface="仿宋" panose="02010609060101010101" charset="-122"/>
                <a:cs typeface="仿宋" panose="02010609060101010101" charset="-122"/>
              </a:rPr>
              <a:t>荷花的芳</a:t>
            </a:r>
            <a:r>
              <a:rPr sz="2400" spc="50">
                <a:latin typeface="仿宋" panose="02010609060101010101" charset="-122"/>
                <a:cs typeface="仿宋" panose="02010609060101010101" charset="-122"/>
              </a:rPr>
              <a:t>泽</a:t>
            </a:r>
            <a:r>
              <a:rPr sz="2400" spc="45">
                <a:latin typeface="仿宋" panose="02010609060101010101" charset="-122"/>
                <a:cs typeface="仿宋" panose="02010609060101010101" charset="-122"/>
              </a:rPr>
              <a:t>,一边沐浴在爱情的天</a:t>
            </a:r>
            <a:r>
              <a:rPr sz="2400" spc="50">
                <a:latin typeface="仿宋" panose="02010609060101010101" charset="-122"/>
                <a:cs typeface="仿宋" panose="02010609060101010101" charset="-122"/>
              </a:rPr>
              <a:t>河</a:t>
            </a:r>
            <a:r>
              <a:rPr sz="2400" spc="45">
                <a:latin typeface="仿宋" panose="02010609060101010101" charset="-122"/>
                <a:cs typeface="仿宋" panose="02010609060101010101" charset="-122"/>
              </a:rPr>
              <a:t>,他们</a:t>
            </a:r>
            <a:r>
              <a:rPr sz="2400" spc="55">
                <a:latin typeface="仿宋" panose="02010609060101010101" charset="-122"/>
                <a:cs typeface="仿宋" panose="02010609060101010101" charset="-122"/>
              </a:rPr>
              <a:t>若</a:t>
            </a:r>
            <a:r>
              <a:rPr sz="2400">
                <a:latin typeface="仿宋" panose="02010609060101010101" charset="-122"/>
                <a:cs typeface="仿宋" panose="02010609060101010101" charset="-122"/>
              </a:rPr>
              <a:t>是 </a:t>
            </a:r>
            <a:r>
              <a:rPr sz="2400" spc="5">
                <a:latin typeface="仿宋" panose="02010609060101010101" charset="-122"/>
                <a:cs typeface="仿宋" panose="02010609060101010101" charset="-122"/>
              </a:rPr>
              <a:t>想到这满</a:t>
            </a:r>
            <a:r>
              <a:rPr sz="2400">
                <a:latin typeface="仿宋" panose="02010609060101010101" charset="-122"/>
                <a:cs typeface="仿宋" panose="02010609060101010101" charset="-122"/>
              </a:rPr>
              <a:t>湖</a:t>
            </a:r>
            <a:r>
              <a:rPr sz="2400" spc="5">
                <a:latin typeface="仿宋" panose="02010609060101010101" charset="-122"/>
                <a:cs typeface="仿宋" panose="02010609060101010101" charset="-122"/>
              </a:rPr>
              <a:t>的莲蕊与</a:t>
            </a:r>
            <a:r>
              <a:rPr sz="2400">
                <a:latin typeface="仿宋" panose="02010609060101010101" charset="-122"/>
                <a:cs typeface="仿宋" panose="02010609060101010101" charset="-122"/>
              </a:rPr>
              <a:t>连</a:t>
            </a:r>
            <a:r>
              <a:rPr sz="2400" spc="30">
                <a:latin typeface="仿宋" panose="02010609060101010101" charset="-122"/>
                <a:cs typeface="仿宋" panose="02010609060101010101" charset="-122"/>
              </a:rPr>
              <a:t>理</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都是</a:t>
            </a:r>
            <a:r>
              <a:rPr sz="2400">
                <a:latin typeface="仿宋" panose="02010609060101010101" charset="-122"/>
                <a:cs typeface="仿宋" panose="02010609060101010101" charset="-122"/>
              </a:rPr>
              <a:t>先</a:t>
            </a:r>
            <a:r>
              <a:rPr sz="2400" spc="5">
                <a:latin typeface="仿宋" panose="02010609060101010101" charset="-122"/>
                <a:cs typeface="仿宋" panose="02010609060101010101" charset="-122"/>
              </a:rPr>
              <a:t>生亲手所</a:t>
            </a:r>
            <a:r>
              <a:rPr sz="2400" spc="15">
                <a:latin typeface="仿宋" panose="02010609060101010101" charset="-122"/>
                <a:cs typeface="仿宋" panose="02010609060101010101" charset="-122"/>
              </a:rPr>
              <a:t>播</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只怕在</a:t>
            </a:r>
            <a:r>
              <a:rPr sz="2400">
                <a:latin typeface="仿宋" panose="02010609060101010101" charset="-122"/>
                <a:cs typeface="仿宋" panose="02010609060101010101" charset="-122"/>
              </a:rPr>
              <a:t>含</a:t>
            </a:r>
            <a:r>
              <a:rPr sz="2400" spc="5">
                <a:latin typeface="仿宋" panose="02010609060101010101" charset="-122"/>
                <a:cs typeface="仿宋" panose="02010609060101010101" charset="-122"/>
              </a:rPr>
              <a:t>情脉脉之</a:t>
            </a:r>
            <a:r>
              <a:rPr sz="2400" spc="15">
                <a:latin typeface="仿宋" panose="02010609060101010101" charset="-122"/>
                <a:cs typeface="仿宋" panose="02010609060101010101" charset="-122"/>
              </a:rPr>
              <a:t>余</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也会</a:t>
            </a:r>
            <a:r>
              <a:rPr sz="2400">
                <a:latin typeface="仿宋" panose="02010609060101010101" charset="-122"/>
                <a:cs typeface="仿宋" panose="02010609060101010101" charset="-122"/>
              </a:rPr>
              <a:t>向先生 窗口的灯光,投去满怀祝福的一</a:t>
            </a:r>
            <a:r>
              <a:rPr sz="2400" spc="-20">
                <a:latin typeface="仿宋" panose="02010609060101010101" charset="-122"/>
                <a:cs typeface="仿宋" panose="02010609060101010101" charset="-122"/>
              </a:rPr>
              <a:t>瞥</a:t>
            </a:r>
            <a:r>
              <a:rPr sz="2400">
                <a:latin typeface="仿宋" panose="02010609060101010101" charset="-122"/>
                <a:cs typeface="仿宋" panose="02010609060101010101" charset="-122"/>
              </a:rPr>
              <a:t>。</a:t>
            </a: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290061"/>
            <a:ext cx="9932670" cy="1122680"/>
          </a:xfrm>
          <a:prstGeom prst="rect">
            <a:avLst/>
          </a:prstGeom>
        </p:spPr>
        <p:txBody>
          <a:bodyPr vert="horz" wrap="square" lIns="0" tIns="12700" rIns="0" bIns="0" rtlCol="0">
            <a:spAutoFit/>
          </a:bodyPr>
          <a:lstStyle/>
          <a:p>
            <a:pPr marL="12700" marR="5080">
              <a:lnSpc>
                <a:spcPct val="150000"/>
              </a:lnSpc>
              <a:spcBef>
                <a:spcPts val="100"/>
              </a:spcBef>
            </a:pPr>
            <a:r>
              <a:rPr sz="2400">
                <a:latin typeface="宋体" panose="02010600030101010101" pitchFamily="2" charset="-122"/>
                <a:cs typeface="宋体" panose="02010600030101010101" pitchFamily="2" charset="-122"/>
              </a:rPr>
              <a:t>这篇文章所写人物是季羡林先生，文</a:t>
            </a:r>
            <a:r>
              <a:rPr sz="2400" spc="5">
                <a:latin typeface="宋体" panose="02010600030101010101" pitchFamily="2" charset="-122"/>
                <a:cs typeface="宋体" panose="02010600030101010101" pitchFamily="2" charset="-122"/>
              </a:rPr>
              <a:t>章</a:t>
            </a:r>
            <a:r>
              <a:rPr sz="2400">
                <a:latin typeface="宋体" panose="02010600030101010101" pitchFamily="2" charset="-122"/>
                <a:cs typeface="宋体" panose="02010600030101010101" pitchFamily="2" charset="-122"/>
              </a:rPr>
              <a:t>(2)、(3)两段的内容有何作用？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3 分）</a:t>
            </a:r>
          </a:p>
        </p:txBody>
      </p:sp>
      <p:sp>
        <p:nvSpPr>
          <p:cNvPr id="4" name="object 4"/>
          <p:cNvSpPr/>
          <p:nvPr/>
        </p:nvSpPr>
        <p:spPr>
          <a:xfrm>
            <a:off x="3451199" y="5796473"/>
            <a:ext cx="6153785" cy="487045"/>
          </a:xfrm>
          <a:custGeom>
            <a:avLst/>
            <a:gdLst/>
            <a:ahLst/>
            <a:cxnLst/>
            <a:rect l="l" t="t" r="r" b="b"/>
            <a:pathLst>
              <a:path w="6153784" h="487045">
                <a:moveTo>
                  <a:pt x="0" y="487042"/>
                </a:moveTo>
                <a:lnTo>
                  <a:pt x="6153569" y="487042"/>
                </a:lnTo>
                <a:lnTo>
                  <a:pt x="6153569" y="0"/>
                </a:lnTo>
                <a:lnTo>
                  <a:pt x="0" y="0"/>
                </a:lnTo>
                <a:lnTo>
                  <a:pt x="0" y="487042"/>
                </a:lnTo>
                <a:close/>
              </a:path>
            </a:pathLst>
          </a:custGeom>
          <a:ln w="12700">
            <a:solidFill>
              <a:srgbClr val="FF0000"/>
            </a:solidFill>
          </a:ln>
        </p:spPr>
        <p:txBody>
          <a:bodyPr wrap="square" lIns="0" tIns="0" rIns="0" bIns="0" rtlCol="0"/>
          <a:lstStyle/>
          <a:p>
            <a:endParaRPr/>
          </a:p>
        </p:txBody>
      </p:sp>
      <p:sp>
        <p:nvSpPr>
          <p:cNvPr id="5" name="object 5"/>
          <p:cNvSpPr txBox="1"/>
          <p:nvPr/>
        </p:nvSpPr>
        <p:spPr>
          <a:xfrm>
            <a:off x="3444849" y="5809274"/>
            <a:ext cx="6128385" cy="421640"/>
          </a:xfrm>
          <a:prstGeom prst="rect">
            <a:avLst/>
          </a:prstGeom>
        </p:spPr>
        <p:txBody>
          <a:bodyPr vert="horz" wrap="square" lIns="0" tIns="12700" rIns="0" bIns="0" rtlCol="0">
            <a:spAutoFit/>
          </a:bodyPr>
          <a:lstStyle/>
          <a:p>
            <a:pPr marL="12700">
              <a:lnSpc>
                <a:spcPct val="100000"/>
              </a:lnSpc>
              <a:spcBef>
                <a:spcPts val="100"/>
              </a:spcBef>
            </a:pPr>
            <a:r>
              <a:rPr sz="2600">
                <a:solidFill>
                  <a:srgbClr val="0011FF"/>
                </a:solidFill>
                <a:latin typeface="微软雅黑" panose="020B0503020204020204" charset="-122"/>
                <a:cs typeface="微软雅黑" panose="020B0503020204020204" charset="-122"/>
              </a:rPr>
              <a:t>答题模板：两段内容</a:t>
            </a:r>
            <a:r>
              <a:rPr sz="2600" spc="-5">
                <a:solidFill>
                  <a:srgbClr val="0011FF"/>
                </a:solidFill>
                <a:latin typeface="微软雅黑" panose="020B0503020204020204" charset="-122"/>
                <a:cs typeface="微软雅黑" panose="020B0503020204020204" charset="-122"/>
              </a:rPr>
              <a:t>+结构作用+主旨作用</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290061"/>
            <a:ext cx="10083800" cy="4415155"/>
          </a:xfrm>
          <a:prstGeom prst="rect">
            <a:avLst/>
          </a:prstGeom>
        </p:spPr>
        <p:txBody>
          <a:bodyPr vert="horz" wrap="square" lIns="0" tIns="12700" rIns="0" bIns="0" rtlCol="0">
            <a:spAutoFit/>
          </a:bodyPr>
          <a:lstStyle/>
          <a:p>
            <a:pPr marL="12700" marR="156210">
              <a:lnSpc>
                <a:spcPct val="150000"/>
              </a:lnSpc>
              <a:spcBef>
                <a:spcPts val="100"/>
              </a:spcBef>
            </a:pPr>
            <a:r>
              <a:rPr sz="2400">
                <a:latin typeface="宋体" panose="02010600030101010101" pitchFamily="2" charset="-122"/>
                <a:cs typeface="宋体" panose="02010600030101010101" pitchFamily="2" charset="-122"/>
              </a:rPr>
              <a:t>这篇文章所写人物是季羡林先生，文</a:t>
            </a:r>
            <a:r>
              <a:rPr sz="2400" spc="5">
                <a:latin typeface="宋体" panose="02010600030101010101" pitchFamily="2" charset="-122"/>
                <a:cs typeface="宋体" panose="02010600030101010101" pitchFamily="2" charset="-122"/>
              </a:rPr>
              <a:t>章</a:t>
            </a:r>
            <a:r>
              <a:rPr sz="2400">
                <a:latin typeface="宋体" panose="02010600030101010101" pitchFamily="2" charset="-122"/>
                <a:cs typeface="宋体" panose="02010600030101010101" pitchFamily="2" charset="-122"/>
              </a:rPr>
              <a:t>(2)、(3)两段的内容有何作用？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3 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(2)(3)两段主要描写朗润园中年轻人和日语系学生对季老的仰慕尊重之情， 这自然引出下文季老对师友的尊重内容的回忆，也让读者领悟到季老得到如 此尊重的根源；还为文章结尾“尊人</a:t>
            </a:r>
            <a:r>
              <a:rPr sz="2400" spc="5">
                <a:solidFill>
                  <a:srgbClr val="FF0000"/>
                </a:solidFill>
                <a:latin typeface="宋体" panose="02010600030101010101" pitchFamily="2" charset="-122"/>
                <a:cs typeface="宋体" panose="02010600030101010101" pitchFamily="2" charset="-122"/>
              </a:rPr>
              <a:t>者</a:t>
            </a:r>
            <a:r>
              <a:rPr sz="2400">
                <a:solidFill>
                  <a:srgbClr val="FF0000"/>
                </a:solidFill>
                <a:latin typeface="宋体" panose="02010600030101010101" pitchFamily="2" charset="-122"/>
                <a:cs typeface="宋体" panose="02010600030101010101" pitchFamily="2" charset="-122"/>
              </a:rPr>
              <a:t>,势必得到人的尊重”这一议论提供 依据。评分：共3分，每个答题点1分。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211986" y="2748788"/>
            <a:ext cx="10582275" cy="606171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a:tabLst>
                <a:tab pos="1198880" algn="l"/>
              </a:tabLst>
            </a:pPr>
            <a:r>
              <a:rPr sz="2400" spc="60">
                <a:latin typeface="仿宋" panose="02010609060101010101" charset="-122"/>
                <a:cs typeface="仿宋" panose="02010609060101010101" charset="-122"/>
              </a:rPr>
              <a:t>著名的声乐专家苏林教授发现了一件奇怪的事情：在这次参加</a:t>
            </a:r>
            <a:r>
              <a:rPr sz="2400" spc="65">
                <a:latin typeface="仿宋" panose="02010609060101010101" charset="-122"/>
                <a:cs typeface="仿宋" panose="02010609060101010101" charset="-122"/>
              </a:rPr>
              <a:t>考试</a:t>
            </a:r>
            <a:r>
              <a:rPr sz="2400">
                <a:latin typeface="仿宋" panose="02010609060101010101" charset="-122"/>
                <a:cs typeface="仿宋" panose="02010609060101010101" charset="-122"/>
              </a:rPr>
              <a:t>的 </a:t>
            </a:r>
            <a:r>
              <a:rPr sz="2400" spc="45">
                <a:latin typeface="仿宋" panose="02010609060101010101" charset="-122"/>
                <a:cs typeface="仿宋" panose="02010609060101010101" charset="-122"/>
              </a:rPr>
              <a:t>二百多名</a:t>
            </a:r>
            <a:r>
              <a:rPr sz="2400" spc="30">
                <a:latin typeface="仿宋" panose="02010609060101010101" charset="-122"/>
                <a:cs typeface="仿宋" panose="02010609060101010101" charset="-122"/>
              </a:rPr>
              <a:t>合</a:t>
            </a:r>
            <a:r>
              <a:rPr sz="2400" spc="45">
                <a:latin typeface="仿宋" panose="02010609060101010101" charset="-122"/>
                <a:cs typeface="仿宋" panose="02010609060101010101" charset="-122"/>
              </a:rPr>
              <a:t>唱训练班</a:t>
            </a:r>
            <a:r>
              <a:rPr sz="2400" spc="30">
                <a:latin typeface="仿宋" panose="02010609060101010101" charset="-122"/>
                <a:cs typeface="仿宋" panose="02010609060101010101" charset="-122"/>
              </a:rPr>
              <a:t>学</a:t>
            </a:r>
            <a:r>
              <a:rPr sz="2400" spc="45">
                <a:latin typeface="仿宋" panose="02010609060101010101" charset="-122"/>
                <a:cs typeface="仿宋" panose="02010609060101010101" charset="-122"/>
              </a:rPr>
              <a:t>生中</a:t>
            </a:r>
            <a:r>
              <a:rPr sz="2400" spc="80">
                <a:latin typeface="仿宋" panose="02010609060101010101" charset="-122"/>
                <a:cs typeface="仿宋" panose="02010609060101010101" charset="-122"/>
              </a:rPr>
              <a:t>间</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有</a:t>
            </a:r>
            <a:r>
              <a:rPr sz="2400" spc="45">
                <a:latin typeface="仿宋" panose="02010609060101010101" charset="-122"/>
                <a:cs typeface="仿宋" panose="02010609060101010101" charset="-122"/>
              </a:rPr>
              <a:t>一个二十</a:t>
            </a:r>
            <a:r>
              <a:rPr sz="2400" spc="30">
                <a:latin typeface="仿宋" panose="02010609060101010101" charset="-122"/>
                <a:cs typeface="仿宋" panose="02010609060101010101" charset="-122"/>
              </a:rPr>
              <a:t>岁</a:t>
            </a:r>
            <a:r>
              <a:rPr sz="2400" spc="45">
                <a:latin typeface="仿宋" panose="02010609060101010101" charset="-122"/>
                <a:cs typeface="仿宋" panose="02010609060101010101" charset="-122"/>
              </a:rPr>
              <a:t>的女生陈</a:t>
            </a:r>
            <a:r>
              <a:rPr sz="2400" spc="30">
                <a:latin typeface="仿宋" panose="02010609060101010101" charset="-122"/>
                <a:cs typeface="仿宋" panose="02010609060101010101" charset="-122"/>
              </a:rPr>
              <a:t>伊</a:t>
            </a:r>
            <a:r>
              <a:rPr sz="2400" spc="75">
                <a:latin typeface="仿宋" panose="02010609060101010101" charset="-122"/>
                <a:cs typeface="仿宋" panose="02010609060101010101" charset="-122"/>
              </a:rPr>
              <a:t>玲</a:t>
            </a:r>
            <a:r>
              <a:rPr sz="2400" spc="45">
                <a:latin typeface="仿宋" panose="02010609060101010101" charset="-122"/>
                <a:cs typeface="仿宋" panose="02010609060101010101" charset="-122"/>
              </a:rPr>
              <a:t>，初试</a:t>
            </a:r>
            <a:r>
              <a:rPr sz="2400" spc="30">
                <a:latin typeface="仿宋" panose="02010609060101010101" charset="-122"/>
                <a:cs typeface="仿宋" panose="02010609060101010101" charset="-122"/>
              </a:rPr>
              <a:t>时</a:t>
            </a:r>
            <a:r>
              <a:rPr sz="2400" spc="45">
                <a:latin typeface="仿宋" panose="02010609060101010101" charset="-122"/>
                <a:cs typeface="仿宋" panose="02010609060101010101" charset="-122"/>
              </a:rPr>
              <a:t>的成绩</a:t>
            </a:r>
            <a:r>
              <a:rPr sz="2400">
                <a:latin typeface="仿宋" panose="02010609060101010101" charset="-122"/>
                <a:cs typeface="仿宋" panose="02010609060101010101" charset="-122"/>
              </a:rPr>
              <a:t>十 </a:t>
            </a:r>
            <a:r>
              <a:rPr sz="2400" spc="45">
                <a:latin typeface="仿宋" panose="02010609060101010101" charset="-122"/>
                <a:cs typeface="仿宋" panose="02010609060101010101" charset="-122"/>
              </a:rPr>
              <a:t>分优异：</a:t>
            </a:r>
            <a:r>
              <a:rPr sz="2400" spc="30">
                <a:latin typeface="仿宋" panose="02010609060101010101" charset="-122"/>
                <a:cs typeface="仿宋" panose="02010609060101010101" charset="-122"/>
              </a:rPr>
              <a:t>声</a:t>
            </a:r>
            <a:r>
              <a:rPr sz="2400" spc="60">
                <a:latin typeface="仿宋" panose="02010609060101010101" charset="-122"/>
                <a:cs typeface="仿宋" panose="02010609060101010101" charset="-122"/>
              </a:rPr>
              <a:t>乐</a:t>
            </a:r>
            <a:r>
              <a:rPr sz="2400" spc="45">
                <a:latin typeface="仿宋" panose="02010609060101010101" charset="-122"/>
                <a:cs typeface="仿宋" panose="02010609060101010101" charset="-122"/>
              </a:rPr>
              <a:t>、视唱</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练耳和乐</a:t>
            </a:r>
            <a:r>
              <a:rPr sz="2400" spc="30">
                <a:latin typeface="仿宋" panose="02010609060101010101" charset="-122"/>
                <a:cs typeface="仿宋" panose="02010609060101010101" charset="-122"/>
              </a:rPr>
              <a:t>理</a:t>
            </a:r>
            <a:r>
              <a:rPr sz="2400" spc="45">
                <a:latin typeface="仿宋" panose="02010609060101010101" charset="-122"/>
                <a:cs typeface="仿宋" panose="02010609060101010101" charset="-122"/>
              </a:rPr>
              <a:t>等课目都</a:t>
            </a:r>
            <a:r>
              <a:rPr sz="2400" spc="30">
                <a:latin typeface="仿宋" panose="02010609060101010101" charset="-122"/>
                <a:cs typeface="仿宋" panose="02010609060101010101" charset="-122"/>
              </a:rPr>
              <a:t>列</a:t>
            </a:r>
            <a:r>
              <a:rPr sz="2400" spc="45">
                <a:latin typeface="仿宋" panose="02010609060101010101" charset="-122"/>
                <a:cs typeface="仿宋" panose="02010609060101010101" charset="-122"/>
              </a:rPr>
              <a:t>入优</a:t>
            </a:r>
            <a:r>
              <a:rPr sz="2400" spc="80">
                <a:latin typeface="仿宋" panose="02010609060101010101" charset="-122"/>
                <a:cs typeface="仿宋" panose="02010609060101010101" charset="-122"/>
              </a:rPr>
              <a:t>等</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尤</a:t>
            </a:r>
            <a:r>
              <a:rPr sz="2400" spc="45">
                <a:latin typeface="仿宋" panose="02010609060101010101" charset="-122"/>
                <a:cs typeface="仿宋" panose="02010609060101010101" charset="-122"/>
              </a:rPr>
              <a:t>其是她的</a:t>
            </a:r>
            <a:r>
              <a:rPr sz="2400" spc="30">
                <a:latin typeface="仿宋" panose="02010609060101010101" charset="-122"/>
                <a:cs typeface="仿宋" panose="02010609060101010101" charset="-122"/>
              </a:rPr>
              <a:t>音</a:t>
            </a:r>
            <a:r>
              <a:rPr sz="2400" spc="45">
                <a:latin typeface="仿宋" panose="02010609060101010101" charset="-122"/>
                <a:cs typeface="仿宋" panose="02010609060101010101" charset="-122"/>
              </a:rPr>
              <a:t>色美丽</a:t>
            </a:r>
            <a:r>
              <a:rPr sz="2400">
                <a:latin typeface="仿宋" panose="02010609060101010101" charset="-122"/>
                <a:cs typeface="仿宋" panose="02010609060101010101" charset="-122"/>
              </a:rPr>
              <a:t>和 </a:t>
            </a:r>
            <a:r>
              <a:rPr sz="2400" spc="45">
                <a:latin typeface="仿宋" panose="02010609060101010101" charset="-122"/>
                <a:cs typeface="仿宋" panose="02010609060101010101" charset="-122"/>
              </a:rPr>
              <a:t>音域宽广</a:t>
            </a:r>
            <a:r>
              <a:rPr sz="2400" spc="30">
                <a:latin typeface="仿宋" panose="02010609060101010101" charset="-122"/>
                <a:cs typeface="仿宋" panose="02010609060101010101" charset="-122"/>
              </a:rPr>
              <a:t>令</a:t>
            </a:r>
            <a:r>
              <a:rPr sz="2400" spc="45">
                <a:latin typeface="仿宋" panose="02010609060101010101" charset="-122"/>
                <a:cs typeface="仿宋" panose="02010609060101010101" charset="-122"/>
              </a:rPr>
              <a:t>人赞</a:t>
            </a:r>
            <a:r>
              <a:rPr sz="2400" spc="65">
                <a:latin typeface="仿宋" panose="02010609060101010101" charset="-122"/>
                <a:cs typeface="仿宋" panose="02010609060101010101" charset="-122"/>
              </a:rPr>
              <a:t>叹</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而</a:t>
            </a:r>
            <a:r>
              <a:rPr sz="2400" spc="45">
                <a:latin typeface="仿宋" panose="02010609060101010101" charset="-122"/>
                <a:cs typeface="仿宋" panose="02010609060101010101" charset="-122"/>
              </a:rPr>
              <a:t>复试时却</a:t>
            </a:r>
            <a:r>
              <a:rPr sz="2400" spc="30">
                <a:latin typeface="仿宋" panose="02010609060101010101" charset="-122"/>
                <a:cs typeface="仿宋" panose="02010609060101010101" charset="-122"/>
              </a:rPr>
              <a:t>使</a:t>
            </a:r>
            <a:r>
              <a:rPr sz="2400" spc="45">
                <a:latin typeface="仿宋" panose="02010609060101010101" charset="-122"/>
                <a:cs typeface="仿宋" panose="02010609060101010101" charset="-122"/>
              </a:rPr>
              <a:t>人大失所</a:t>
            </a:r>
            <a:r>
              <a:rPr sz="2400" spc="60">
                <a:latin typeface="仿宋" panose="02010609060101010101" charset="-122"/>
                <a:cs typeface="仿宋" panose="02010609060101010101" charset="-122"/>
              </a:rPr>
              <a:t>望</a:t>
            </a:r>
            <a:r>
              <a:rPr sz="2400" spc="45">
                <a:latin typeface="仿宋" panose="02010609060101010101" charset="-122"/>
                <a:cs typeface="仿宋" panose="02010609060101010101" charset="-122"/>
              </a:rPr>
              <a:t>。苏林教</a:t>
            </a:r>
            <a:r>
              <a:rPr sz="2400" spc="30">
                <a:latin typeface="仿宋" panose="02010609060101010101" charset="-122"/>
                <a:cs typeface="仿宋" panose="02010609060101010101" charset="-122"/>
              </a:rPr>
              <a:t>授</a:t>
            </a:r>
            <a:r>
              <a:rPr sz="2400" spc="45">
                <a:latin typeface="仿宋" panose="02010609060101010101" charset="-122"/>
                <a:cs typeface="仿宋" panose="02010609060101010101" charset="-122"/>
              </a:rPr>
              <a:t>一生桃李</a:t>
            </a:r>
            <a:r>
              <a:rPr sz="2400" spc="30">
                <a:latin typeface="仿宋" panose="02010609060101010101" charset="-122"/>
                <a:cs typeface="仿宋" panose="02010609060101010101" charset="-122"/>
              </a:rPr>
              <a:t>满</a:t>
            </a:r>
            <a:r>
              <a:rPr sz="2400" spc="45">
                <a:latin typeface="仿宋" panose="02010609060101010101" charset="-122"/>
                <a:cs typeface="仿宋" panose="02010609060101010101" charset="-122"/>
              </a:rPr>
              <a:t>天</a:t>
            </a:r>
            <a:r>
              <a:rPr sz="2400" spc="75">
                <a:latin typeface="仿宋" panose="02010609060101010101" charset="-122"/>
                <a:cs typeface="仿宋" panose="02010609060101010101" charset="-122"/>
              </a:rPr>
              <a:t>下</a:t>
            </a:r>
            <a:r>
              <a:rPr sz="2400" spc="45">
                <a:latin typeface="仿宋" panose="02010609060101010101" charset="-122"/>
                <a:cs typeface="仿宋" panose="02010609060101010101" charset="-122"/>
              </a:rPr>
              <a:t>，</a:t>
            </a:r>
            <a:r>
              <a:rPr sz="2400">
                <a:latin typeface="仿宋" panose="02010609060101010101" charset="-122"/>
                <a:cs typeface="仿宋" panose="02010609060101010101" charset="-122"/>
              </a:rPr>
              <a:t>他 </a:t>
            </a:r>
            <a:r>
              <a:rPr sz="2400" spc="45">
                <a:latin typeface="仿宋" panose="02010609060101010101" charset="-122"/>
                <a:cs typeface="仿宋" panose="02010609060101010101" charset="-122"/>
              </a:rPr>
              <a:t>的学生中</a:t>
            </a:r>
            <a:r>
              <a:rPr sz="2400" spc="30">
                <a:latin typeface="仿宋" panose="02010609060101010101" charset="-122"/>
                <a:cs typeface="仿宋" panose="02010609060101010101" charset="-122"/>
              </a:rPr>
              <a:t>间</a:t>
            </a:r>
            <a:r>
              <a:rPr sz="2400" spc="45">
                <a:latin typeface="仿宋" panose="02010609060101010101" charset="-122"/>
                <a:cs typeface="仿宋" panose="02010609060101010101" charset="-122"/>
              </a:rPr>
              <a:t>不少是有</a:t>
            </a:r>
            <a:r>
              <a:rPr sz="2400" spc="30">
                <a:latin typeface="仿宋" panose="02010609060101010101" charset="-122"/>
                <a:cs typeface="仿宋" panose="02010609060101010101" charset="-122"/>
              </a:rPr>
              <a:t>国</a:t>
            </a:r>
            <a:r>
              <a:rPr sz="2400" spc="45">
                <a:latin typeface="仿宋" panose="02010609060101010101" charset="-122"/>
                <a:cs typeface="仿宋" panose="02010609060101010101" charset="-122"/>
              </a:rPr>
              <a:t>际声誉</a:t>
            </a:r>
            <a:r>
              <a:rPr sz="2400" spc="80">
                <a:latin typeface="仿宋" panose="02010609060101010101" charset="-122"/>
                <a:cs typeface="仿宋" panose="02010609060101010101" charset="-122"/>
              </a:rPr>
              <a:t>的</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但这样年</a:t>
            </a:r>
            <a:r>
              <a:rPr sz="2400" spc="30">
                <a:latin typeface="仿宋" panose="02010609060101010101" charset="-122"/>
                <a:cs typeface="仿宋" panose="02010609060101010101" charset="-122"/>
              </a:rPr>
              <a:t>轻</a:t>
            </a:r>
            <a:r>
              <a:rPr sz="2400" spc="45">
                <a:latin typeface="仿宋" panose="02010609060101010101" charset="-122"/>
                <a:cs typeface="仿宋" panose="02010609060101010101" charset="-122"/>
              </a:rPr>
              <a:t>而又有才</a:t>
            </a:r>
            <a:r>
              <a:rPr sz="2400" spc="30">
                <a:latin typeface="仿宋" panose="02010609060101010101" charset="-122"/>
                <a:cs typeface="仿宋" panose="02010609060101010101" charset="-122"/>
              </a:rPr>
              <a:t>华</a:t>
            </a:r>
            <a:r>
              <a:rPr sz="2400" spc="45">
                <a:latin typeface="仿宋" panose="02010609060101010101" charset="-122"/>
                <a:cs typeface="仿宋" panose="02010609060101010101" charset="-122"/>
              </a:rPr>
              <a:t>的学生却</a:t>
            </a:r>
            <a:r>
              <a:rPr sz="2400" spc="30">
                <a:latin typeface="仿宋" panose="02010609060101010101" charset="-122"/>
                <a:cs typeface="仿宋" panose="02010609060101010101" charset="-122"/>
              </a:rPr>
              <a:t>还</a:t>
            </a:r>
            <a:r>
              <a:rPr sz="2400" spc="45">
                <a:latin typeface="仿宋" panose="02010609060101010101" charset="-122"/>
                <a:cs typeface="仿宋" panose="02010609060101010101" charset="-122"/>
              </a:rPr>
              <a:t>是第一</a:t>
            </a:r>
            <a:r>
              <a:rPr sz="2400">
                <a:latin typeface="仿宋" panose="02010609060101010101" charset="-122"/>
                <a:cs typeface="仿宋" panose="02010609060101010101" charset="-122"/>
              </a:rPr>
              <a:t>个</a:t>
            </a:r>
          </a:p>
          <a:p>
            <a:pPr marL="12700">
              <a:lnSpc>
                <a:spcPct val="100000"/>
              </a:lnSpc>
              <a:spcBef>
                <a:spcPts val="1440"/>
              </a:spcBef>
            </a:pP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这样的事情也还是第一次碰</a:t>
            </a:r>
            <a:r>
              <a:rPr sz="2400" spc="5">
                <a:latin typeface="仿宋" panose="02010609060101010101" charset="-122"/>
                <a:cs typeface="仿宋" panose="02010609060101010101" charset="-122"/>
              </a:rPr>
              <a:t>到</a:t>
            </a:r>
            <a:r>
              <a:rPr sz="2400">
                <a:latin typeface="仿宋" panose="02010609060101010101" charset="-122"/>
                <a:cs typeface="仿宋" panose="02010609060101010101" charset="-122"/>
              </a:rPr>
              <a:t>。</a:t>
            </a:r>
          </a:p>
          <a:p>
            <a:pPr marL="12700" indent="720725">
              <a:lnSpc>
                <a:spcPct val="100000"/>
              </a:lnSpc>
              <a:spcBef>
                <a:spcPts val="1440"/>
              </a:spcBef>
              <a:buSzPct val="96000"/>
              <a:buAutoNum type="arabicParenBoth" startAt="2"/>
              <a:tabLst>
                <a:tab pos="1198880" algn="l"/>
              </a:tabLst>
            </a:pPr>
            <a:r>
              <a:rPr sz="2400" spc="55">
                <a:latin typeface="仿宋" panose="02010609060101010101" charset="-122"/>
                <a:cs typeface="仿宋" panose="02010609060101010101" charset="-122"/>
              </a:rPr>
              <a:t>那次公开的考试是在那间古色古香的大厅里举行</a:t>
            </a:r>
            <a:r>
              <a:rPr sz="2400" spc="60">
                <a:latin typeface="仿宋" panose="02010609060101010101" charset="-122"/>
                <a:cs typeface="仿宋" panose="02010609060101010101" charset="-122"/>
              </a:rPr>
              <a:t>的</a:t>
            </a:r>
            <a:r>
              <a:rPr sz="2400" spc="55">
                <a:latin typeface="仿宋" panose="02010609060101010101" charset="-122"/>
                <a:cs typeface="仿宋" panose="02010609060101010101" charset="-122"/>
              </a:rPr>
              <a:t>。当陈伊玲</a:t>
            </a:r>
            <a:r>
              <a:rPr sz="2400" spc="65">
                <a:latin typeface="仿宋" panose="02010609060101010101" charset="-122"/>
                <a:cs typeface="仿宋" panose="02010609060101010101" charset="-122"/>
              </a:rPr>
              <a:t>镇静</a:t>
            </a:r>
            <a:r>
              <a:rPr sz="2400">
                <a:latin typeface="仿宋" panose="02010609060101010101" charset="-122"/>
                <a:cs typeface="仿宋" panose="02010609060101010101" charset="-122"/>
              </a:rPr>
              <a:t>地</a:t>
            </a:r>
          </a:p>
          <a:p>
            <a:pPr marL="12700" marR="5080" algn="just">
              <a:lnSpc>
                <a:spcPct val="150000"/>
              </a:lnSpc>
            </a:pPr>
            <a:r>
              <a:rPr sz="2400" spc="45">
                <a:latin typeface="仿宋" panose="02010609060101010101" charset="-122"/>
                <a:cs typeface="仿宋" panose="02010609060101010101" charset="-122"/>
              </a:rPr>
              <a:t>站在考试</a:t>
            </a:r>
            <a:r>
              <a:rPr sz="2400" spc="30">
                <a:latin typeface="仿宋" panose="02010609060101010101" charset="-122"/>
                <a:cs typeface="仿宋" panose="02010609060101010101" charset="-122"/>
              </a:rPr>
              <a:t>委</a:t>
            </a:r>
            <a:r>
              <a:rPr sz="2400" spc="45">
                <a:latin typeface="仿宋" panose="02010609060101010101" charset="-122"/>
                <a:cs typeface="仿宋" panose="02010609060101010101" charset="-122"/>
              </a:rPr>
              <a:t>员会里几</a:t>
            </a:r>
            <a:r>
              <a:rPr sz="2400" spc="30">
                <a:latin typeface="仿宋" panose="02010609060101010101" charset="-122"/>
                <a:cs typeface="仿宋" panose="02010609060101010101" charset="-122"/>
              </a:rPr>
              <a:t>位</a:t>
            </a:r>
            <a:r>
              <a:rPr sz="2400" spc="45">
                <a:latin typeface="仿宋" panose="02010609060101010101" charset="-122"/>
                <a:cs typeface="仿宋" panose="02010609060101010101" charset="-122"/>
              </a:rPr>
              <a:t>有名的声</a:t>
            </a:r>
            <a:r>
              <a:rPr sz="2400" spc="30">
                <a:latin typeface="仿宋" panose="02010609060101010101" charset="-122"/>
                <a:cs typeface="仿宋" panose="02010609060101010101" charset="-122"/>
              </a:rPr>
              <a:t>乐</a:t>
            </a:r>
            <a:r>
              <a:rPr sz="2400" spc="45">
                <a:latin typeface="仿宋" panose="02010609060101010101" charset="-122"/>
                <a:cs typeface="仿宋" panose="02010609060101010101" charset="-122"/>
              </a:rPr>
              <a:t>专家面</a:t>
            </a:r>
            <a:r>
              <a:rPr sz="2400" spc="95">
                <a:latin typeface="仿宋" panose="02010609060101010101" charset="-122"/>
                <a:cs typeface="仿宋" panose="02010609060101010101" charset="-122"/>
              </a:rPr>
              <a:t>前</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唱完了冼</a:t>
            </a:r>
            <a:r>
              <a:rPr sz="2400" spc="30">
                <a:latin typeface="仿宋" panose="02010609060101010101" charset="-122"/>
                <a:cs typeface="仿宋" panose="02010609060101010101" charset="-122"/>
              </a:rPr>
              <a:t>星</a:t>
            </a:r>
            <a:r>
              <a:rPr sz="2400" spc="45">
                <a:latin typeface="仿宋" panose="02010609060101010101" charset="-122"/>
                <a:cs typeface="仿宋" panose="02010609060101010101" charset="-122"/>
              </a:rPr>
              <a:t>海的那支</a:t>
            </a:r>
            <a:r>
              <a:rPr sz="2400" spc="30">
                <a:latin typeface="仿宋" panose="02010609060101010101" charset="-122"/>
                <a:cs typeface="仿宋" panose="02010609060101010101" charset="-122"/>
              </a:rPr>
              <a:t>有</a:t>
            </a:r>
            <a:r>
              <a:rPr sz="2400" spc="45">
                <a:latin typeface="仿宋" panose="02010609060101010101" charset="-122"/>
                <a:cs typeface="仿宋" panose="02010609060101010101" charset="-122"/>
              </a:rPr>
              <a:t>名</a:t>
            </a:r>
            <a:r>
              <a:rPr sz="2400" spc="7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a:latin typeface="仿宋" panose="02010609060101010101" charset="-122"/>
                <a:cs typeface="仿宋" panose="02010609060101010101" charset="-122"/>
              </a:rPr>
              <a:t>二 </a:t>
            </a:r>
            <a:r>
              <a:rPr sz="2400" spc="45">
                <a:latin typeface="仿宋" panose="02010609060101010101" charset="-122"/>
                <a:cs typeface="仿宋" panose="02010609060101010101" charset="-122"/>
              </a:rPr>
              <a:t>月里</a:t>
            </a:r>
            <a:r>
              <a:rPr sz="2400" spc="50">
                <a:latin typeface="仿宋" panose="02010609060101010101" charset="-122"/>
                <a:cs typeface="仿宋" panose="02010609060101010101" charset="-122"/>
              </a:rPr>
              <a:t>来</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门外窗外</a:t>
            </a:r>
            <a:r>
              <a:rPr sz="2400" spc="30">
                <a:latin typeface="仿宋" panose="02010609060101010101" charset="-122"/>
                <a:cs typeface="仿宋" panose="02010609060101010101" charset="-122"/>
              </a:rPr>
              <a:t>挤</a:t>
            </a:r>
            <a:r>
              <a:rPr sz="2400" spc="45">
                <a:latin typeface="仿宋" panose="02010609060101010101" charset="-122"/>
                <a:cs typeface="仿宋" panose="02010609060101010101" charset="-122"/>
              </a:rPr>
              <a:t>挤挨挨的</a:t>
            </a:r>
            <a:r>
              <a:rPr sz="2400" spc="30">
                <a:latin typeface="仿宋" panose="02010609060101010101" charset="-122"/>
                <a:cs typeface="仿宋" panose="02010609060101010101" charset="-122"/>
              </a:rPr>
              <a:t>都</a:t>
            </a:r>
            <a:r>
              <a:rPr sz="2400" spc="45">
                <a:latin typeface="仿宋" panose="02010609060101010101" charset="-122"/>
                <a:cs typeface="仿宋" panose="02010609060101010101" charset="-122"/>
              </a:rPr>
              <a:t>站满了</a:t>
            </a:r>
            <a:r>
              <a:rPr sz="2400" spc="80">
                <a:latin typeface="仿宋" panose="02010609060101010101" charset="-122"/>
                <a:cs typeface="仿宋" panose="02010609060101010101" charset="-122"/>
              </a:rPr>
              <a:t>人</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甚至连不</a:t>
            </a:r>
            <a:r>
              <a:rPr sz="2400" spc="30">
                <a:latin typeface="仿宋" panose="02010609060101010101" charset="-122"/>
                <a:cs typeface="仿宋" panose="02010609060101010101" charset="-122"/>
              </a:rPr>
              <a:t>带</a:t>
            </a:r>
            <a:r>
              <a:rPr sz="2400" spc="45">
                <a:latin typeface="仿宋" panose="02010609060101010101" charset="-122"/>
                <a:cs typeface="仿宋" panose="02010609060101010101" charset="-122"/>
              </a:rPr>
              <a:t>任何表情</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教授们</a:t>
            </a:r>
            <a:r>
              <a:rPr sz="2400">
                <a:latin typeface="仿宋" panose="02010609060101010101" charset="-122"/>
                <a:cs typeface="仿宋" panose="02010609060101010101" charset="-122"/>
              </a:rPr>
              <a:t>也 </a:t>
            </a:r>
            <a:r>
              <a:rPr sz="2400" spc="45">
                <a:latin typeface="仿宋" panose="02010609060101010101" charset="-122"/>
                <a:cs typeface="仿宋" panose="02010609060101010101" charset="-122"/>
              </a:rPr>
              <a:t>不免暗暗</a:t>
            </a:r>
            <a:r>
              <a:rPr sz="2400" spc="30">
                <a:latin typeface="仿宋" panose="02010609060101010101" charset="-122"/>
                <a:cs typeface="仿宋" panose="02010609060101010101" charset="-122"/>
              </a:rPr>
              <a:t>递</a:t>
            </a:r>
            <a:r>
              <a:rPr sz="2400" spc="45">
                <a:latin typeface="仿宋" panose="02010609060101010101" charset="-122"/>
                <a:cs typeface="仿宋" panose="02010609060101010101" charset="-122"/>
              </a:rPr>
              <a:t>了个眼</a:t>
            </a:r>
            <a:r>
              <a:rPr sz="2400" spc="70">
                <a:latin typeface="仿宋" panose="02010609060101010101" charset="-122"/>
                <a:cs typeface="仿宋" panose="02010609060101010101" charset="-122"/>
              </a:rPr>
              <a:t>色</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按照规</a:t>
            </a:r>
            <a:r>
              <a:rPr sz="2400" spc="50">
                <a:latin typeface="仿宋" panose="02010609060101010101" charset="-122"/>
                <a:cs typeface="仿宋" panose="02010609060101010101" charset="-122"/>
              </a:rPr>
              <a:t>定</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应试者还</a:t>
            </a:r>
            <a:r>
              <a:rPr sz="2400" spc="30">
                <a:latin typeface="仿宋" panose="02010609060101010101" charset="-122"/>
                <a:cs typeface="仿宋" panose="02010609060101010101" charset="-122"/>
              </a:rPr>
              <a:t>要</a:t>
            </a:r>
            <a:r>
              <a:rPr sz="2400" spc="45">
                <a:latin typeface="仿宋" panose="02010609060101010101" charset="-122"/>
                <a:cs typeface="仿宋" panose="02010609060101010101" charset="-122"/>
              </a:rPr>
              <a:t>唱一支外</a:t>
            </a:r>
            <a:r>
              <a:rPr sz="2400" spc="30">
                <a:latin typeface="仿宋" panose="02010609060101010101" charset="-122"/>
                <a:cs typeface="仿宋" panose="02010609060101010101" charset="-122"/>
              </a:rPr>
              <a:t>国</a:t>
            </a:r>
            <a:r>
              <a:rPr sz="2400" spc="45">
                <a:latin typeface="仿宋" panose="02010609060101010101" charset="-122"/>
                <a:cs typeface="仿宋" panose="02010609060101010101" charset="-122"/>
              </a:rPr>
              <a:t>歌</a:t>
            </a:r>
            <a:r>
              <a:rPr sz="2400" spc="75">
                <a:latin typeface="仿宋" panose="02010609060101010101" charset="-122"/>
                <a:cs typeface="仿宋" panose="02010609060101010101" charset="-122"/>
              </a:rPr>
              <a:t>曲</a:t>
            </a:r>
            <a:r>
              <a:rPr sz="2400" spc="45">
                <a:latin typeface="仿宋" panose="02010609060101010101" charset="-122"/>
                <a:cs typeface="仿宋" panose="02010609060101010101" charset="-122"/>
              </a:rPr>
              <a:t>，她</a:t>
            </a:r>
            <a:r>
              <a:rPr sz="2400" spc="35">
                <a:latin typeface="仿宋" panose="02010609060101010101" charset="-122"/>
                <a:cs typeface="仿宋" panose="02010609060101010101" charset="-122"/>
              </a:rPr>
              <a:t>演</a:t>
            </a:r>
            <a:r>
              <a:rPr sz="2400" spc="45">
                <a:latin typeface="仿宋" panose="02010609060101010101" charset="-122"/>
                <a:cs typeface="仿宋" panose="02010609060101010101" charset="-122"/>
              </a:rPr>
              <a:t>唱了意</a:t>
            </a:r>
            <a:r>
              <a:rPr sz="2400">
                <a:latin typeface="仿宋" panose="02010609060101010101" charset="-122"/>
                <a:cs typeface="仿宋" panose="02010609060101010101" charset="-122"/>
              </a:rPr>
              <a:t>大 利</a:t>
            </a:r>
          </a:p>
        </p:txBody>
      </p:sp>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068120" y="3049650"/>
            <a:ext cx="10587990" cy="6061710"/>
          </a:xfrm>
          <a:prstGeom prst="rect">
            <a:avLst/>
          </a:prstGeom>
        </p:spPr>
        <p:txBody>
          <a:bodyPr vert="horz" wrap="square" lIns="0" tIns="12700" rIns="0" bIns="0" rtlCol="0">
            <a:spAutoFit/>
          </a:bodyPr>
          <a:lstStyle/>
          <a:p>
            <a:pPr marL="12700" marR="5080" algn="just">
              <a:lnSpc>
                <a:spcPct val="150000"/>
              </a:lnSpc>
              <a:spcBef>
                <a:spcPts val="100"/>
              </a:spcBef>
            </a:pPr>
            <a:r>
              <a:rPr sz="2400" spc="45">
                <a:latin typeface="仿宋" panose="02010609060101010101" charset="-122"/>
                <a:cs typeface="仿宋" panose="02010609060101010101" charset="-122"/>
              </a:rPr>
              <a:t>歌剧“蝴</a:t>
            </a:r>
            <a:r>
              <a:rPr sz="2400" spc="30">
                <a:latin typeface="仿宋" panose="02010609060101010101" charset="-122"/>
                <a:cs typeface="仿宋" panose="02010609060101010101" charset="-122"/>
              </a:rPr>
              <a:t>蝶</a:t>
            </a:r>
            <a:r>
              <a:rPr sz="2400" spc="45">
                <a:latin typeface="仿宋" panose="02010609060101010101" charset="-122"/>
                <a:cs typeface="仿宋" panose="02010609060101010101" charset="-122"/>
              </a:rPr>
              <a:t>夫</a:t>
            </a:r>
            <a:r>
              <a:rPr sz="2400" spc="55">
                <a:latin typeface="仿宋" panose="02010609060101010101" charset="-122"/>
                <a:cs typeface="仿宋" panose="02010609060101010101" charset="-122"/>
              </a:rPr>
              <a:t>人</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中</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咏叹</a:t>
            </a:r>
            <a:r>
              <a:rPr sz="2400" spc="55">
                <a:latin typeface="仿宋" panose="02010609060101010101" charset="-122"/>
                <a:cs typeface="仿宋" panose="02010609060101010101" charset="-122"/>
              </a:rPr>
              <a:t>调</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有</a:t>
            </a:r>
            <a:r>
              <a:rPr sz="2400" spc="45">
                <a:latin typeface="仿宋" panose="02010609060101010101" charset="-122"/>
                <a:cs typeface="仿宋" panose="02010609060101010101" charset="-122"/>
              </a:rPr>
              <a:t>一个良辰</a:t>
            </a:r>
            <a:r>
              <a:rPr sz="2400" spc="30">
                <a:latin typeface="仿宋" panose="02010609060101010101" charset="-122"/>
                <a:cs typeface="仿宋" panose="02010609060101010101" charset="-122"/>
              </a:rPr>
              <a:t>佳</a:t>
            </a:r>
            <a:r>
              <a:rPr sz="2400" spc="60">
                <a:latin typeface="仿宋" panose="02010609060101010101" charset="-122"/>
                <a:cs typeface="仿宋" panose="02010609060101010101" charset="-122"/>
              </a:rPr>
              <a:t>日</a:t>
            </a:r>
            <a:r>
              <a:rPr sz="2400" spc="45">
                <a:latin typeface="仿宋" panose="02010609060101010101" charset="-122"/>
                <a:cs typeface="仿宋" panose="02010609060101010101" charset="-122"/>
              </a:rPr>
              <a:t>”，以</a:t>
            </a:r>
            <a:r>
              <a:rPr sz="2400" spc="30">
                <a:latin typeface="仿宋" panose="02010609060101010101" charset="-122"/>
                <a:cs typeface="仿宋" panose="02010609060101010101" charset="-122"/>
              </a:rPr>
              <a:t>她</a:t>
            </a:r>
            <a:r>
              <a:rPr sz="2400" spc="45">
                <a:latin typeface="仿宋" panose="02010609060101010101" charset="-122"/>
                <a:cs typeface="仿宋" panose="02010609060101010101" charset="-122"/>
              </a:rPr>
              <a:t>灿烂的音</a:t>
            </a:r>
            <a:r>
              <a:rPr sz="2400" spc="30">
                <a:latin typeface="仿宋" panose="02010609060101010101" charset="-122"/>
                <a:cs typeface="仿宋" panose="02010609060101010101" charset="-122"/>
              </a:rPr>
              <a:t>色</a:t>
            </a:r>
            <a:r>
              <a:rPr sz="2400" spc="45">
                <a:latin typeface="仿宋" panose="02010609060101010101" charset="-122"/>
                <a:cs typeface="仿宋" panose="02010609060101010101" charset="-122"/>
              </a:rPr>
              <a:t>和深沉</a:t>
            </a:r>
            <a:r>
              <a:rPr sz="2400">
                <a:latin typeface="仿宋" panose="02010609060101010101" charset="-122"/>
                <a:cs typeface="仿宋" panose="02010609060101010101" charset="-122"/>
              </a:rPr>
              <a:t>的 </a:t>
            </a:r>
            <a:r>
              <a:rPr sz="2400" spc="45">
                <a:latin typeface="仿宋" panose="02010609060101010101" charset="-122"/>
                <a:cs typeface="仿宋" panose="02010609060101010101" charset="-122"/>
              </a:rPr>
              <a:t>理解惊动</a:t>
            </a:r>
            <a:r>
              <a:rPr sz="2400" spc="30">
                <a:latin typeface="仿宋" panose="02010609060101010101" charset="-122"/>
                <a:cs typeface="仿宋" panose="02010609060101010101" charset="-122"/>
              </a:rPr>
              <a:t>四</a:t>
            </a:r>
            <a:r>
              <a:rPr sz="2400" spc="55">
                <a:latin typeface="仿宋" panose="02010609060101010101" charset="-122"/>
                <a:cs typeface="仿宋" panose="02010609060101010101" charset="-122"/>
              </a:rPr>
              <a:t>座</a:t>
            </a:r>
            <a:r>
              <a:rPr sz="2400" spc="45">
                <a:latin typeface="仿宋" panose="02010609060101010101" charset="-122"/>
                <a:cs typeface="仿宋" panose="02010609060101010101" charset="-122"/>
              </a:rPr>
              <a:t>，一向</a:t>
            </a:r>
            <a:r>
              <a:rPr sz="2400" spc="35">
                <a:latin typeface="仿宋" panose="02010609060101010101" charset="-122"/>
                <a:cs typeface="仿宋" panose="02010609060101010101" charset="-122"/>
              </a:rPr>
              <a:t>以</a:t>
            </a:r>
            <a:r>
              <a:rPr sz="2400" spc="45">
                <a:latin typeface="仿宋" panose="02010609060101010101" charset="-122"/>
                <a:cs typeface="仿宋" panose="02010609060101010101" charset="-122"/>
              </a:rPr>
              <a:t>要求严格</a:t>
            </a:r>
            <a:r>
              <a:rPr sz="2400" spc="35">
                <a:latin typeface="仿宋" panose="02010609060101010101" charset="-122"/>
                <a:cs typeface="仿宋" panose="02010609060101010101" charset="-122"/>
              </a:rPr>
              <a:t>闻</a:t>
            </a:r>
            <a:r>
              <a:rPr sz="2400" spc="45">
                <a:latin typeface="仿宋" panose="02010609060101010101" charset="-122"/>
                <a:cs typeface="仿宋" panose="02010609060101010101" charset="-122"/>
              </a:rPr>
              <a:t>名的苏林</a:t>
            </a:r>
            <a:r>
              <a:rPr sz="2400" spc="35">
                <a:latin typeface="仿宋" panose="02010609060101010101" charset="-122"/>
                <a:cs typeface="仿宋" panose="02010609060101010101" charset="-122"/>
              </a:rPr>
              <a:t>教</a:t>
            </a:r>
            <a:r>
              <a:rPr sz="2400" spc="45">
                <a:latin typeface="仿宋" panose="02010609060101010101" charset="-122"/>
                <a:cs typeface="仿宋" panose="02010609060101010101" charset="-122"/>
              </a:rPr>
              <a:t>授也不由</a:t>
            </a:r>
            <a:r>
              <a:rPr sz="2400" spc="35">
                <a:latin typeface="仿宋" panose="02010609060101010101" charset="-122"/>
                <a:cs typeface="仿宋" panose="02010609060101010101" charset="-122"/>
              </a:rPr>
              <a:t>颔</a:t>
            </a:r>
            <a:r>
              <a:rPr sz="2400" spc="45">
                <a:latin typeface="仿宋" panose="02010609060101010101" charset="-122"/>
                <a:cs typeface="仿宋" panose="02010609060101010101" charset="-122"/>
              </a:rPr>
              <a:t>首表示赞</a:t>
            </a:r>
            <a:r>
              <a:rPr sz="2400" spc="40">
                <a:latin typeface="仿宋" panose="02010609060101010101" charset="-122"/>
                <a:cs typeface="仿宋" panose="02010609060101010101" charset="-122"/>
              </a:rPr>
              <a:t>许</a:t>
            </a:r>
            <a:r>
              <a:rPr sz="2400" spc="45">
                <a:latin typeface="仿宋" panose="02010609060101010101" charset="-122"/>
                <a:cs typeface="仿宋" panose="02010609060101010101" charset="-122"/>
              </a:rPr>
              <a:t>，在他严 峻的眼光</a:t>
            </a:r>
            <a:r>
              <a:rPr sz="2400" spc="35">
                <a:latin typeface="仿宋" panose="02010609060101010101" charset="-122"/>
                <a:cs typeface="仿宋" panose="02010609060101010101" charset="-122"/>
              </a:rPr>
              <a:t>下</a:t>
            </a:r>
            <a:r>
              <a:rPr sz="2400" spc="45">
                <a:latin typeface="仿宋" panose="02010609060101010101" charset="-122"/>
                <a:cs typeface="仿宋" panose="02010609060101010101" charset="-122"/>
              </a:rPr>
              <a:t>，隐藏着</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丝微</a:t>
            </a:r>
            <a:r>
              <a:rPr sz="2400" spc="65">
                <a:latin typeface="仿宋" panose="02010609060101010101" charset="-122"/>
                <a:cs typeface="仿宋" panose="02010609060101010101" charset="-122"/>
              </a:rPr>
              <a:t>笑</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大</a:t>
            </a:r>
            <a:r>
              <a:rPr sz="2400" spc="45">
                <a:latin typeface="仿宋" panose="02010609060101010101" charset="-122"/>
                <a:cs typeface="仿宋" panose="02010609060101010101" charset="-122"/>
              </a:rPr>
              <a:t>家都默无</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言地注视</a:t>
            </a:r>
            <a:r>
              <a:rPr sz="2400" spc="30">
                <a:latin typeface="仿宋" panose="02010609060101010101" charset="-122"/>
                <a:cs typeface="仿宋" panose="02010609060101010101" charset="-122"/>
              </a:rPr>
              <a:t>陈</a:t>
            </a:r>
            <a:r>
              <a:rPr sz="2400" spc="45">
                <a:latin typeface="仿宋" panose="02010609060101010101" charset="-122"/>
                <a:cs typeface="仿宋" panose="02010609060101010101" charset="-122"/>
              </a:rPr>
              <a:t>伊玲：嫩</a:t>
            </a:r>
            <a:r>
              <a:rPr sz="2400" spc="30">
                <a:latin typeface="仿宋" panose="02010609060101010101" charset="-122"/>
                <a:cs typeface="仿宋" panose="02010609060101010101" charset="-122"/>
              </a:rPr>
              <a:t>绿</a:t>
            </a:r>
            <a:r>
              <a:rPr sz="2400" spc="45">
                <a:latin typeface="仿宋" panose="02010609060101010101" charset="-122"/>
                <a:cs typeface="仿宋" panose="02010609060101010101" charset="-122"/>
              </a:rPr>
              <a:t>色的绒</a:t>
            </a:r>
            <a:r>
              <a:rPr sz="2400">
                <a:latin typeface="仿宋" panose="02010609060101010101" charset="-122"/>
                <a:cs typeface="仿宋" panose="02010609060101010101" charset="-122"/>
              </a:rPr>
              <a:t>线 </a:t>
            </a:r>
            <a:r>
              <a:rPr sz="2400" spc="45">
                <a:latin typeface="仿宋" panose="02010609060101010101" charset="-122"/>
                <a:cs typeface="仿宋" panose="02010609060101010101" charset="-122"/>
              </a:rPr>
              <a:t>上衣，一</a:t>
            </a:r>
            <a:r>
              <a:rPr sz="2400" spc="30">
                <a:latin typeface="仿宋" panose="02010609060101010101" charset="-122"/>
                <a:cs typeface="仿宋" panose="02010609060101010101" charset="-122"/>
              </a:rPr>
              <a:t>条</a:t>
            </a:r>
            <a:r>
              <a:rPr sz="2400" spc="45">
                <a:latin typeface="仿宋" panose="02010609060101010101" charset="-122"/>
                <a:cs typeface="仿宋" panose="02010609060101010101" charset="-122"/>
              </a:rPr>
              <a:t>贴身的咖</a:t>
            </a:r>
            <a:r>
              <a:rPr sz="2400" spc="30">
                <a:latin typeface="仿宋" panose="02010609060101010101" charset="-122"/>
                <a:cs typeface="仿宋" panose="02010609060101010101" charset="-122"/>
              </a:rPr>
              <a:t>啡</a:t>
            </a:r>
            <a:r>
              <a:rPr sz="2400" spc="45">
                <a:latin typeface="仿宋" panose="02010609060101010101" charset="-122"/>
                <a:cs typeface="仿宋" panose="02010609060101010101" charset="-122"/>
              </a:rPr>
              <a:t>色西</a:t>
            </a:r>
            <a:r>
              <a:rPr sz="2400" spc="70">
                <a:latin typeface="仿宋" panose="02010609060101010101" charset="-122"/>
                <a:cs typeface="仿宋" panose="02010609060101010101" charset="-122"/>
              </a:rPr>
              <a:t>裤</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宛</a:t>
            </a:r>
            <a:r>
              <a:rPr sz="2400" spc="45">
                <a:latin typeface="仿宋" panose="02010609060101010101" charset="-122"/>
                <a:cs typeface="仿宋" panose="02010609060101010101" charset="-122"/>
              </a:rPr>
              <a:t>如春天早</a:t>
            </a:r>
            <a:r>
              <a:rPr sz="2400" spc="30">
                <a:latin typeface="仿宋" panose="02010609060101010101" charset="-122"/>
                <a:cs typeface="仿宋" panose="02010609060101010101" charset="-122"/>
              </a:rPr>
              <a:t>晨</a:t>
            </a:r>
            <a:r>
              <a:rPr sz="2400" spc="45">
                <a:latin typeface="仿宋" panose="02010609060101010101" charset="-122"/>
                <a:cs typeface="仿宋" panose="02010609060101010101" charset="-122"/>
              </a:rPr>
              <a:t>一株亭亭</a:t>
            </a:r>
            <a:r>
              <a:rPr sz="2400" spc="30">
                <a:latin typeface="仿宋" panose="02010609060101010101" charset="-122"/>
                <a:cs typeface="仿宋" panose="02010609060101010101" charset="-122"/>
              </a:rPr>
              <a:t>玉</a:t>
            </a:r>
            <a:r>
              <a:rPr sz="2400" spc="45">
                <a:latin typeface="仿宋" panose="02010609060101010101" charset="-122"/>
                <a:cs typeface="仿宋" panose="02010609060101010101" charset="-122"/>
              </a:rPr>
              <a:t>立的小</a:t>
            </a:r>
            <a:r>
              <a:rPr sz="2400" spc="85">
                <a:latin typeface="仿宋" panose="02010609060101010101" charset="-122"/>
                <a:cs typeface="仿宋" panose="02010609060101010101" charset="-122"/>
              </a:rPr>
              <a:t>树</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众目睽睽 </a:t>
            </a:r>
            <a:r>
              <a:rPr sz="2400" spc="-5">
                <a:latin typeface="仿宋" panose="02010609060101010101" charset="-122"/>
                <a:cs typeface="仿宋" panose="02010609060101010101" charset="-122"/>
              </a:rPr>
              <a:t>下</a:t>
            </a:r>
            <a:r>
              <a:rPr sz="2400">
                <a:latin typeface="仿宋" panose="02010609060101010101" charset="-122"/>
                <a:cs typeface="仿宋" panose="02010609060101010101" charset="-122"/>
              </a:rPr>
              <a:t>，这个本来笑容自若的姑娘也不禁微微困惑</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a:p>
            <a:pPr marL="12700" indent="720725">
              <a:lnSpc>
                <a:spcPct val="100000"/>
              </a:lnSpc>
              <a:spcBef>
                <a:spcPts val="1440"/>
              </a:spcBef>
            </a:pPr>
            <a:r>
              <a:rPr sz="2400" spc="15">
                <a:latin typeface="仿宋" panose="02010609060101010101" charset="-122"/>
                <a:cs typeface="仿宋" panose="02010609060101010101" charset="-122"/>
              </a:rPr>
              <a:t>(3)</a:t>
            </a:r>
            <a:r>
              <a:rPr sz="2400" spc="55">
                <a:latin typeface="仿宋" panose="02010609060101010101" charset="-122"/>
                <a:cs typeface="仿宋" panose="02010609060101010101" charset="-122"/>
              </a:rPr>
              <a:t>复试是在一星期后举行</a:t>
            </a:r>
            <a:r>
              <a:rPr sz="2400" spc="60">
                <a:latin typeface="仿宋" panose="02010609060101010101" charset="-122"/>
                <a:cs typeface="仿宋" panose="02010609060101010101" charset="-122"/>
              </a:rPr>
              <a:t>的</a:t>
            </a:r>
            <a:r>
              <a:rPr sz="2400" spc="55">
                <a:latin typeface="仿宋" panose="02010609060101010101" charset="-122"/>
                <a:cs typeface="仿宋" panose="02010609060101010101" charset="-122"/>
              </a:rPr>
              <a:t>。</a:t>
            </a:r>
            <a:r>
              <a:rPr sz="2400" spc="60">
                <a:latin typeface="仿宋" panose="02010609060101010101" charset="-122"/>
                <a:cs typeface="仿宋" panose="02010609060101010101" charset="-122"/>
              </a:rPr>
              <a:t>录取与否都取决于</a:t>
            </a:r>
            <a:r>
              <a:rPr sz="2400" spc="40">
                <a:latin typeface="仿宋" panose="02010609060101010101" charset="-122"/>
                <a:cs typeface="仿宋" panose="02010609060101010101" charset="-122"/>
              </a:rPr>
              <a:t>此</a:t>
            </a:r>
            <a:r>
              <a:rPr sz="2400" spc="55">
                <a:latin typeface="仿宋" panose="02010609060101010101" charset="-122"/>
                <a:cs typeface="仿宋" panose="02010609060101010101" charset="-122"/>
              </a:rPr>
              <a:t>。这时将决定</a:t>
            </a:r>
            <a:r>
              <a:rPr sz="2400" spc="65">
                <a:latin typeface="仿宋" panose="02010609060101010101" charset="-122"/>
                <a:cs typeface="仿宋" panose="02010609060101010101" charset="-122"/>
              </a:rPr>
              <a:t>一个</a:t>
            </a:r>
            <a:r>
              <a:rPr sz="2400">
                <a:latin typeface="仿宋" panose="02010609060101010101" charset="-122"/>
                <a:cs typeface="仿宋" panose="02010609060101010101" charset="-122"/>
              </a:rPr>
              <a:t>人</a:t>
            </a:r>
          </a:p>
          <a:p>
            <a:pPr marL="12700" marR="13335" algn="just">
              <a:lnSpc>
                <a:spcPct val="150000"/>
              </a:lnSpc>
            </a:pPr>
            <a:r>
              <a:rPr sz="2400" spc="45">
                <a:latin typeface="仿宋" panose="02010609060101010101" charset="-122"/>
                <a:cs typeface="仿宋" panose="02010609060101010101" charset="-122"/>
              </a:rPr>
              <a:t>终生的事</a:t>
            </a:r>
            <a:r>
              <a:rPr sz="2400" spc="35">
                <a:latin typeface="仿宋" panose="02010609060101010101" charset="-122"/>
                <a:cs typeface="仿宋" panose="02010609060101010101" charset="-122"/>
              </a:rPr>
              <a:t>业</a:t>
            </a:r>
            <a:r>
              <a:rPr sz="2400" spc="45">
                <a:latin typeface="仿宋" panose="02010609060101010101" charset="-122"/>
                <a:cs typeface="仿宋" panose="02010609060101010101" charset="-122"/>
              </a:rPr>
              <a:t>。经过初</a:t>
            </a:r>
            <a:r>
              <a:rPr sz="2400" spc="30">
                <a:latin typeface="仿宋" panose="02010609060101010101" charset="-122"/>
                <a:cs typeface="仿宋" panose="02010609060101010101" charset="-122"/>
              </a:rPr>
              <a:t>试</a:t>
            </a:r>
            <a:r>
              <a:rPr sz="2400" spc="45">
                <a:latin typeface="仿宋" panose="02010609060101010101" charset="-122"/>
                <a:cs typeface="仿宋" panose="02010609060101010101" charset="-122"/>
              </a:rPr>
              <a:t>这一</a:t>
            </a:r>
            <a:r>
              <a:rPr sz="2400" spc="65">
                <a:latin typeface="仿宋" panose="02010609060101010101" charset="-122"/>
                <a:cs typeface="仿宋" panose="02010609060101010101" charset="-122"/>
              </a:rPr>
              <a:t>关</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剩</a:t>
            </a:r>
            <a:r>
              <a:rPr sz="2400" spc="45">
                <a:latin typeface="仿宋" panose="02010609060101010101" charset="-122"/>
                <a:cs typeface="仿宋" panose="02010609060101010101" charset="-122"/>
              </a:rPr>
              <a:t>下的人现</a:t>
            </a:r>
            <a:r>
              <a:rPr sz="2400" spc="30">
                <a:latin typeface="仿宋" panose="02010609060101010101" charset="-122"/>
                <a:cs typeface="仿宋" panose="02010609060101010101" charset="-122"/>
              </a:rPr>
              <a:t>在</a:t>
            </a:r>
            <a:r>
              <a:rPr sz="2400" spc="45">
                <a:latin typeface="仿宋" panose="02010609060101010101" charset="-122"/>
                <a:cs typeface="仿宋" panose="02010609060101010101" charset="-122"/>
              </a:rPr>
              <a:t>已是寥寥</a:t>
            </a:r>
            <a:r>
              <a:rPr sz="2400" spc="30">
                <a:latin typeface="仿宋" panose="02010609060101010101" charset="-122"/>
                <a:cs typeface="仿宋" panose="02010609060101010101" charset="-122"/>
              </a:rPr>
              <a:t>无</a:t>
            </a:r>
            <a:r>
              <a:rPr sz="2400" spc="45">
                <a:latin typeface="仿宋" panose="02010609060101010101" charset="-122"/>
                <a:cs typeface="仿宋" panose="02010609060101010101" charset="-122"/>
              </a:rPr>
              <a:t>几；而复</a:t>
            </a:r>
            <a:r>
              <a:rPr sz="2400" spc="30">
                <a:latin typeface="仿宋" panose="02010609060101010101" charset="-122"/>
                <a:cs typeface="仿宋" panose="02010609060101010101" charset="-122"/>
              </a:rPr>
              <a:t>试</a:t>
            </a:r>
            <a:r>
              <a:rPr sz="2400" spc="45">
                <a:latin typeface="仿宋" panose="02010609060101010101" charset="-122"/>
                <a:cs typeface="仿宋" panose="02010609060101010101" charset="-122"/>
              </a:rPr>
              <a:t>将是在</a:t>
            </a:r>
            <a:r>
              <a:rPr sz="2400">
                <a:latin typeface="仿宋" panose="02010609060101010101" charset="-122"/>
                <a:cs typeface="仿宋" panose="02010609060101010101" charset="-122"/>
              </a:rPr>
              <a:t>各 </a:t>
            </a:r>
            <a:r>
              <a:rPr sz="2400" spc="45">
                <a:latin typeface="仿宋" panose="02010609060101010101" charset="-122"/>
                <a:cs typeface="仿宋" panose="02010609060101010101" charset="-122"/>
              </a:rPr>
              <a:t>方面更其</a:t>
            </a:r>
            <a:r>
              <a:rPr sz="2400" spc="30">
                <a:latin typeface="仿宋" panose="02010609060101010101" charset="-122"/>
                <a:cs typeface="仿宋" panose="02010609060101010101" charset="-122"/>
              </a:rPr>
              <a:t>严</a:t>
            </a:r>
            <a:r>
              <a:rPr sz="2400" spc="45">
                <a:latin typeface="仿宋" panose="02010609060101010101" charset="-122"/>
                <a:cs typeface="仿宋" panose="02010609060101010101" charset="-122"/>
              </a:rPr>
              <a:t>格的要求</a:t>
            </a:r>
            <a:r>
              <a:rPr sz="2400" spc="30">
                <a:latin typeface="仿宋" panose="02010609060101010101" charset="-122"/>
                <a:cs typeface="仿宋" panose="02010609060101010101" charset="-122"/>
              </a:rPr>
              <a:t>下</a:t>
            </a:r>
            <a:r>
              <a:rPr sz="2400" spc="45">
                <a:latin typeface="仿宋" panose="02010609060101010101" charset="-122"/>
                <a:cs typeface="仿宋" panose="02010609060101010101" charset="-122"/>
              </a:rPr>
              <a:t>进行</a:t>
            </a:r>
            <a:r>
              <a:rPr sz="2400" spc="7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本</a:t>
            </a:r>
            <a:r>
              <a:rPr sz="2400" spc="45">
                <a:latin typeface="仿宋" panose="02010609060101010101" charset="-122"/>
                <a:cs typeface="仿宋" panose="02010609060101010101" charset="-122"/>
              </a:rPr>
              <a:t>市有名的</a:t>
            </a:r>
            <a:r>
              <a:rPr sz="2400" spc="30">
                <a:latin typeface="仿宋" panose="02010609060101010101" charset="-122"/>
                <a:cs typeface="仿宋" panose="02010609060101010101" charset="-122"/>
              </a:rPr>
              <a:t>音</a:t>
            </a:r>
            <a:r>
              <a:rPr sz="2400" spc="45">
                <a:latin typeface="仿宋" panose="02010609060101010101" charset="-122"/>
                <a:cs typeface="仿宋" panose="02010609060101010101" charset="-122"/>
              </a:rPr>
              <a:t>乐界人士</a:t>
            </a:r>
            <a:r>
              <a:rPr sz="2400" spc="30">
                <a:latin typeface="仿宋" panose="02010609060101010101" charset="-122"/>
                <a:cs typeface="仿宋" panose="02010609060101010101" charset="-122"/>
              </a:rPr>
              <a:t>都</a:t>
            </a:r>
            <a:r>
              <a:rPr sz="2400" spc="45">
                <a:latin typeface="仿宋" panose="02010609060101010101" charset="-122"/>
                <a:cs typeface="仿宋" panose="02010609060101010101" charset="-122"/>
              </a:rPr>
              <a:t>到</a:t>
            </a:r>
            <a:r>
              <a:rPr sz="2400" spc="8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。这</a:t>
            </a:r>
            <a:r>
              <a:rPr sz="2400" spc="30">
                <a:latin typeface="仿宋" panose="02010609060101010101" charset="-122"/>
                <a:cs typeface="仿宋" panose="02010609060101010101" charset="-122"/>
              </a:rPr>
              <a:t>些</a:t>
            </a:r>
            <a:r>
              <a:rPr sz="2400" spc="45">
                <a:latin typeface="仿宋" panose="02010609060101010101" charset="-122"/>
                <a:cs typeface="仿宋" panose="02010609060101010101" charset="-122"/>
              </a:rPr>
              <a:t>考试委</a:t>
            </a:r>
            <a:r>
              <a:rPr sz="2400">
                <a:latin typeface="仿宋" panose="02010609060101010101" charset="-122"/>
                <a:cs typeface="仿宋" panose="02010609060101010101" charset="-122"/>
              </a:rPr>
              <a:t>员 </a:t>
            </a:r>
            <a:r>
              <a:rPr sz="2400" spc="45">
                <a:latin typeface="仿宋" panose="02010609060101010101" charset="-122"/>
                <a:cs typeface="仿宋" panose="02010609060101010101" charset="-122"/>
              </a:rPr>
              <a:t>和旁听者</a:t>
            </a:r>
            <a:r>
              <a:rPr sz="2400" spc="30">
                <a:latin typeface="仿宋" panose="02010609060101010101" charset="-122"/>
                <a:cs typeface="仿宋" panose="02010609060101010101" charset="-122"/>
              </a:rPr>
              <a:t>在</a:t>
            </a:r>
            <a:r>
              <a:rPr sz="2400" spc="45">
                <a:latin typeface="仿宋" panose="02010609060101010101" charset="-122"/>
                <a:cs typeface="仿宋" panose="02010609060101010101" charset="-122"/>
              </a:rPr>
              <a:t>评选时几</a:t>
            </a:r>
            <a:r>
              <a:rPr sz="2400" spc="30">
                <a:latin typeface="仿宋" panose="02010609060101010101" charset="-122"/>
                <a:cs typeface="仿宋" panose="02010609060101010101" charset="-122"/>
              </a:rPr>
              <a:t>乎</a:t>
            </a:r>
            <a:r>
              <a:rPr sz="2400" spc="45">
                <a:latin typeface="仿宋" panose="02010609060101010101" charset="-122"/>
                <a:cs typeface="仿宋" panose="02010609060101010101" charset="-122"/>
              </a:rPr>
              <a:t>都带着苛</a:t>
            </a:r>
            <a:r>
              <a:rPr sz="2400" spc="30">
                <a:latin typeface="仿宋" panose="02010609060101010101" charset="-122"/>
                <a:cs typeface="仿宋" panose="02010609060101010101" charset="-122"/>
              </a:rPr>
              <a:t>刻</a:t>
            </a:r>
            <a:r>
              <a:rPr sz="2400" spc="45">
                <a:latin typeface="仿宋" panose="02010609060101010101" charset="-122"/>
                <a:cs typeface="仿宋" panose="02010609060101010101" charset="-122"/>
              </a:rPr>
              <a:t>的挑剔神</a:t>
            </a:r>
            <a:r>
              <a:rPr sz="2400" spc="85">
                <a:latin typeface="仿宋" panose="02010609060101010101" charset="-122"/>
                <a:cs typeface="仿宋" panose="02010609060101010101" charset="-122"/>
              </a:rPr>
              <a:t>气</a:t>
            </a:r>
            <a:r>
              <a:rPr sz="2400" spc="45">
                <a:latin typeface="仿宋" panose="02010609060101010101" charset="-122"/>
                <a:cs typeface="仿宋" panose="02010609060101010101" charset="-122"/>
              </a:rPr>
              <a:t>。但是全</a:t>
            </a:r>
            <a:r>
              <a:rPr sz="2400" spc="30">
                <a:latin typeface="仿宋" panose="02010609060101010101" charset="-122"/>
                <a:cs typeface="仿宋" panose="02010609060101010101" charset="-122"/>
              </a:rPr>
              <a:t>体</a:t>
            </a:r>
            <a:r>
              <a:rPr sz="2400" spc="45">
                <a:latin typeface="仿宋" panose="02010609060101010101" charset="-122"/>
                <a:cs typeface="仿宋" panose="02010609060101010101" charset="-122"/>
              </a:rPr>
              <a:t>对陈伊玲</a:t>
            </a:r>
            <a:r>
              <a:rPr sz="2400" spc="30">
                <a:latin typeface="仿宋" panose="02010609060101010101" charset="-122"/>
                <a:cs typeface="仿宋" panose="02010609060101010101" charset="-122"/>
              </a:rPr>
              <a:t>都</a:t>
            </a:r>
            <a:r>
              <a:rPr sz="2400" spc="45">
                <a:latin typeface="仿宋" panose="02010609060101010101" charset="-122"/>
                <a:cs typeface="仿宋" panose="02010609060101010101" charset="-122"/>
              </a:rPr>
              <a:t>留下了</a:t>
            </a:r>
            <a:r>
              <a:rPr sz="2400">
                <a:latin typeface="仿宋" panose="02010609060101010101" charset="-122"/>
                <a:cs typeface="仿宋" panose="02010609060101010101" charset="-122"/>
              </a:rPr>
              <a:t>这 </a:t>
            </a:r>
            <a:r>
              <a:rPr sz="2400" spc="45">
                <a:latin typeface="仿宋" panose="02010609060101010101" charset="-122"/>
                <a:cs typeface="仿宋" panose="02010609060101010101" charset="-122"/>
              </a:rPr>
              <a:t>样一个印</a:t>
            </a:r>
            <a:r>
              <a:rPr sz="2400" spc="30">
                <a:latin typeface="仿宋" panose="02010609060101010101" charset="-122"/>
                <a:cs typeface="仿宋" panose="02010609060101010101" charset="-122"/>
              </a:rPr>
              <a:t>象</a:t>
            </a:r>
            <a:r>
              <a:rPr sz="2400" spc="45">
                <a:latin typeface="仿宋" panose="02010609060101010101" charset="-122"/>
                <a:cs typeface="仿宋" panose="02010609060101010101" charset="-122"/>
              </a:rPr>
              <a:t>：如果合</a:t>
            </a:r>
            <a:r>
              <a:rPr sz="2400" spc="30">
                <a:latin typeface="仿宋" panose="02010609060101010101" charset="-122"/>
                <a:cs typeface="仿宋" panose="02010609060101010101" charset="-122"/>
              </a:rPr>
              <a:t>乎</a:t>
            </a:r>
            <a:r>
              <a:rPr sz="2400" spc="45">
                <a:latin typeface="仿宋" panose="02010609060101010101" charset="-122"/>
                <a:cs typeface="仿宋" panose="02010609060101010101" charset="-122"/>
              </a:rPr>
              <a:t>录取条件</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只有一个</a:t>
            </a:r>
            <a:r>
              <a:rPr sz="2400" spc="85">
                <a:latin typeface="仿宋" panose="02010609060101010101" charset="-122"/>
                <a:cs typeface="仿宋" panose="02010609060101010101" charset="-122"/>
              </a:rPr>
              <a:t>人</a:t>
            </a:r>
            <a:r>
              <a:rPr sz="2400" spc="45">
                <a:latin typeface="仿宋" panose="02010609060101010101" charset="-122"/>
                <a:cs typeface="仿宋" panose="02010609060101010101" charset="-122"/>
              </a:rPr>
              <a:t>，那么这</a:t>
            </a:r>
            <a:r>
              <a:rPr sz="2400" spc="30">
                <a:latin typeface="仿宋" panose="02010609060101010101" charset="-122"/>
                <a:cs typeface="仿宋" panose="02010609060101010101" charset="-122"/>
              </a:rPr>
              <a:t>唯</a:t>
            </a:r>
            <a:r>
              <a:rPr sz="2400" spc="45">
                <a:latin typeface="仿宋" panose="02010609060101010101" charset="-122"/>
                <a:cs typeface="仿宋" panose="02010609060101010101" charset="-122"/>
              </a:rPr>
              <a:t>一的一个</a:t>
            </a:r>
            <a:r>
              <a:rPr sz="2400" spc="30">
                <a:latin typeface="仿宋" panose="02010609060101010101" charset="-122"/>
                <a:cs typeface="仿宋" panose="02010609060101010101" charset="-122"/>
              </a:rPr>
              <a:t>人</a:t>
            </a:r>
            <a:r>
              <a:rPr sz="2400" spc="45">
                <a:latin typeface="仿宋" panose="02010609060101010101" charset="-122"/>
                <a:cs typeface="仿宋" panose="02010609060101010101" charset="-122"/>
              </a:rPr>
              <a:t>无疑应</a:t>
            </a:r>
            <a:r>
              <a:rPr sz="2400">
                <a:latin typeface="仿宋" panose="02010609060101010101" charset="-122"/>
                <a:cs typeface="仿宋" panose="02010609060101010101" charset="-122"/>
              </a:rPr>
              <a:t>该 是陈伊</a:t>
            </a:r>
            <a:r>
              <a:rPr sz="2400" spc="-5">
                <a:latin typeface="仿宋" panose="02010609060101010101" charset="-122"/>
                <a:cs typeface="仿宋" panose="02010609060101010101" charset="-122"/>
              </a:rPr>
              <a:t>玲</a:t>
            </a:r>
            <a:r>
              <a:rPr sz="2400">
                <a:latin typeface="仿宋" panose="02010609060101010101" charset="-122"/>
                <a:cs typeface="仿宋" panose="02010609060101010101" charset="-122"/>
              </a:rPr>
              <a:t>。</a:t>
            </a:r>
          </a:p>
        </p:txBody>
      </p:sp>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356105" y="2379344"/>
            <a:ext cx="10589895" cy="6610350"/>
          </a:xfrm>
          <a:prstGeom prst="rect">
            <a:avLst/>
          </a:prstGeom>
        </p:spPr>
        <p:txBody>
          <a:bodyPr vert="horz" wrap="square" lIns="0" tIns="12700" rIns="0" bIns="0" rtlCol="0">
            <a:spAutoFit/>
          </a:bodyPr>
          <a:lstStyle/>
          <a:p>
            <a:pPr marL="12700" marR="5080" indent="720725">
              <a:lnSpc>
                <a:spcPct val="150000"/>
              </a:lnSpc>
              <a:spcBef>
                <a:spcPts val="100"/>
              </a:spcBef>
              <a:buSzPct val="96000"/>
              <a:buAutoNum type="arabicParenBoth" startAt="4"/>
              <a:tabLst>
                <a:tab pos="1198880" algn="l"/>
              </a:tabLst>
            </a:pPr>
            <a:r>
              <a:rPr sz="2400" spc="60">
                <a:latin typeface="仿宋" panose="02010609060101010101" charset="-122"/>
                <a:cs typeface="仿宋" panose="02010609060101010101" charset="-122"/>
              </a:rPr>
              <a:t>谁知道事实却出乎意料之</a:t>
            </a:r>
            <a:r>
              <a:rPr sz="2400" spc="65">
                <a:latin typeface="仿宋" panose="02010609060101010101" charset="-122"/>
                <a:cs typeface="仿宋" panose="02010609060101010101" charset="-122"/>
              </a:rPr>
              <a:t>外</a:t>
            </a:r>
            <a:r>
              <a:rPr sz="2400" spc="60">
                <a:latin typeface="仿宋" panose="02010609060101010101" charset="-122"/>
                <a:cs typeface="仿宋" panose="02010609060101010101" charset="-122"/>
              </a:rPr>
              <a:t>。陈伊玲是参加复试的最后一个人</a:t>
            </a:r>
            <a:r>
              <a:rPr sz="2400" spc="70">
                <a:latin typeface="仿宋" panose="02010609060101010101" charset="-122"/>
                <a:cs typeface="仿宋" panose="02010609060101010101" charset="-122"/>
              </a:rPr>
              <a:t>，唱的 </a:t>
            </a:r>
            <a:r>
              <a:rPr sz="2400" spc="45">
                <a:latin typeface="仿宋" panose="02010609060101010101" charset="-122"/>
                <a:cs typeface="仿宋" panose="02010609060101010101" charset="-122"/>
              </a:rPr>
              <a:t>还是那两</a:t>
            </a:r>
            <a:r>
              <a:rPr sz="2400" spc="30">
                <a:latin typeface="仿宋" panose="02010609060101010101" charset="-122"/>
                <a:cs typeface="仿宋" panose="02010609060101010101" charset="-122"/>
              </a:rPr>
              <a:t>支</a:t>
            </a:r>
            <a:r>
              <a:rPr sz="2400" spc="60">
                <a:latin typeface="仿宋" panose="02010609060101010101" charset="-122"/>
                <a:cs typeface="仿宋" panose="02010609060101010101" charset="-122"/>
              </a:rPr>
              <a:t>歌</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可是</a:t>
            </a:r>
            <a:r>
              <a:rPr sz="2400" spc="30">
                <a:latin typeface="仿宋" panose="02010609060101010101" charset="-122"/>
                <a:cs typeface="仿宋" panose="02010609060101010101" charset="-122"/>
              </a:rPr>
              <a:t>声</a:t>
            </a:r>
            <a:r>
              <a:rPr sz="2400" spc="45">
                <a:latin typeface="仿宋" panose="02010609060101010101" charset="-122"/>
                <a:cs typeface="仿宋" panose="02010609060101010101" charset="-122"/>
              </a:rPr>
              <a:t>音发</a:t>
            </a:r>
            <a:r>
              <a:rPr sz="2400" spc="60">
                <a:latin typeface="仿宋" panose="02010609060101010101" charset="-122"/>
                <a:cs typeface="仿宋" panose="02010609060101010101" charset="-122"/>
              </a:rPr>
              <a:t>涩</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毫</a:t>
            </a:r>
            <a:r>
              <a:rPr sz="2400" spc="45">
                <a:latin typeface="仿宋" panose="02010609060101010101" charset="-122"/>
                <a:cs typeface="仿宋" panose="02010609060101010101" charset="-122"/>
              </a:rPr>
              <a:t>无光</a:t>
            </a:r>
            <a:r>
              <a:rPr sz="2400" spc="55">
                <a:latin typeface="仿宋" panose="02010609060101010101" charset="-122"/>
                <a:cs typeface="仿宋" panose="02010609060101010101" charset="-122"/>
              </a:rPr>
              <a:t>彩</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听</a:t>
            </a:r>
            <a:r>
              <a:rPr sz="2400" spc="45">
                <a:latin typeface="仿宋" panose="02010609060101010101" charset="-122"/>
                <a:cs typeface="仿宋" panose="02010609060101010101" charset="-122"/>
              </a:rPr>
              <a:t>起来前后</a:t>
            </a:r>
            <a:r>
              <a:rPr sz="2400" spc="30">
                <a:latin typeface="仿宋" panose="02010609060101010101" charset="-122"/>
                <a:cs typeface="仿宋" panose="02010609060101010101" charset="-122"/>
              </a:rPr>
              <a:t>判</a:t>
            </a:r>
            <a:r>
              <a:rPr sz="2400" spc="45">
                <a:latin typeface="仿宋" panose="02010609060101010101" charset="-122"/>
                <a:cs typeface="仿宋" panose="02010609060101010101" charset="-122"/>
              </a:rPr>
              <a:t>若两</a:t>
            </a:r>
            <a:r>
              <a:rPr sz="2400" spc="70">
                <a:latin typeface="仿宋" panose="02010609060101010101" charset="-122"/>
                <a:cs typeface="仿宋" panose="02010609060101010101" charset="-122"/>
              </a:rPr>
              <a:t>人</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是</a:t>
            </a:r>
            <a:r>
              <a:rPr sz="2400" spc="45">
                <a:latin typeface="仿宋" panose="02010609060101010101" charset="-122"/>
                <a:cs typeface="仿宋" panose="02010609060101010101" charset="-122"/>
              </a:rPr>
              <a:t>因为怯</a:t>
            </a:r>
            <a:r>
              <a:rPr sz="2400">
                <a:latin typeface="仿宋" panose="02010609060101010101" charset="-122"/>
                <a:cs typeface="仿宋" panose="02010609060101010101" charset="-122"/>
              </a:rPr>
              <a:t>场</a:t>
            </a:r>
          </a:p>
          <a:p>
            <a:pPr marL="12700" marR="17780">
              <a:lnSpc>
                <a:spcPts val="4320"/>
              </a:lnSpc>
              <a:spcBef>
                <a:spcPts val="380"/>
              </a:spcBef>
            </a:pPr>
            <a:r>
              <a:rPr sz="2400" spc="45">
                <a:latin typeface="仿宋" panose="02010609060101010101" charset="-122"/>
                <a:cs typeface="仿宋" panose="02010609060101010101" charset="-122"/>
              </a:rPr>
              <a:t>、心慌，</a:t>
            </a:r>
            <a:r>
              <a:rPr sz="2400" spc="30">
                <a:latin typeface="仿宋" panose="02010609060101010101" charset="-122"/>
                <a:cs typeface="仿宋" panose="02010609060101010101" charset="-122"/>
              </a:rPr>
              <a:t>还</a:t>
            </a:r>
            <a:r>
              <a:rPr sz="2400" spc="45">
                <a:latin typeface="仿宋" panose="02010609060101010101" charset="-122"/>
                <a:cs typeface="仿宋" panose="02010609060101010101" charset="-122"/>
              </a:rPr>
              <a:t>是由于身</a:t>
            </a:r>
            <a:r>
              <a:rPr sz="2400" spc="30">
                <a:latin typeface="仿宋" panose="02010609060101010101" charset="-122"/>
                <a:cs typeface="仿宋" panose="02010609060101010101" charset="-122"/>
              </a:rPr>
              <a:t>体</a:t>
            </a:r>
            <a:r>
              <a:rPr sz="2400" spc="45">
                <a:latin typeface="仿宋" panose="02010609060101010101" charset="-122"/>
                <a:cs typeface="仿宋" panose="02010609060101010101" charset="-122"/>
              </a:rPr>
              <a:t>不</a:t>
            </a:r>
            <a:r>
              <a:rPr sz="2400" spc="65">
                <a:latin typeface="仿宋" panose="02010609060101010101" charset="-122"/>
                <a:cs typeface="仿宋" panose="02010609060101010101" charset="-122"/>
              </a:rPr>
              <a:t>适</a:t>
            </a:r>
            <a:r>
              <a:rPr sz="2400" spc="45">
                <a:latin typeface="仿宋" panose="02010609060101010101" charset="-122"/>
                <a:cs typeface="仿宋" panose="02010609060101010101" charset="-122"/>
              </a:rPr>
              <a:t>，影</a:t>
            </a:r>
            <a:r>
              <a:rPr sz="2400" spc="30">
                <a:latin typeface="仿宋" panose="02010609060101010101" charset="-122"/>
                <a:cs typeface="仿宋" panose="02010609060101010101" charset="-122"/>
              </a:rPr>
              <a:t>响</a:t>
            </a:r>
            <a:r>
              <a:rPr sz="2400" spc="45">
                <a:latin typeface="仿宋" panose="02010609060101010101" charset="-122"/>
                <a:cs typeface="仿宋" panose="02010609060101010101" charset="-122"/>
              </a:rPr>
              <a:t>声</a:t>
            </a:r>
            <a:r>
              <a:rPr sz="2400" spc="55">
                <a:latin typeface="仿宋" panose="02010609060101010101" charset="-122"/>
                <a:cs typeface="仿宋" panose="02010609060101010101" charset="-122"/>
              </a:rPr>
              <a:t>音</a:t>
            </a:r>
            <a:r>
              <a:rPr sz="2400" spc="45">
                <a:latin typeface="仿宋" panose="02010609060101010101" charset="-122"/>
                <a:cs typeface="仿宋" panose="02010609060101010101" charset="-122"/>
              </a:rPr>
              <a:t>？人</a:t>
            </a:r>
            <a:r>
              <a:rPr sz="2400" spc="30">
                <a:latin typeface="仿宋" panose="02010609060101010101" charset="-122"/>
                <a:cs typeface="仿宋" panose="02010609060101010101" charset="-122"/>
              </a:rPr>
              <a:t>们</a:t>
            </a:r>
            <a:r>
              <a:rPr sz="2400" spc="45">
                <a:latin typeface="仿宋" panose="02010609060101010101" charset="-122"/>
                <a:cs typeface="仿宋" panose="02010609060101010101" charset="-122"/>
              </a:rPr>
              <a:t>甚至怀疑</a:t>
            </a:r>
            <a:r>
              <a:rPr sz="2400" spc="30">
                <a:latin typeface="仿宋" panose="02010609060101010101" charset="-122"/>
                <a:cs typeface="仿宋" panose="02010609060101010101" charset="-122"/>
              </a:rPr>
              <a:t>到</a:t>
            </a:r>
            <a:r>
              <a:rPr sz="2400" spc="45">
                <a:latin typeface="仿宋" panose="02010609060101010101" charset="-122"/>
                <a:cs typeface="仿宋" panose="02010609060101010101" charset="-122"/>
              </a:rPr>
              <a:t>她的生活</a:t>
            </a:r>
            <a:r>
              <a:rPr sz="2400" spc="30">
                <a:latin typeface="仿宋" panose="02010609060101010101" charset="-122"/>
                <a:cs typeface="仿宋" panose="02010609060101010101" charset="-122"/>
              </a:rPr>
              <a:t>作</a:t>
            </a:r>
            <a:r>
              <a:rPr sz="2400" spc="45">
                <a:latin typeface="仿宋" panose="02010609060101010101" charset="-122"/>
                <a:cs typeface="仿宋" panose="02010609060101010101" charset="-122"/>
              </a:rPr>
              <a:t>风上是</a:t>
            </a:r>
            <a:r>
              <a:rPr sz="2400">
                <a:latin typeface="仿宋" panose="02010609060101010101" charset="-122"/>
                <a:cs typeface="仿宋" panose="02010609060101010101" charset="-122"/>
              </a:rPr>
              <a:t>否 </a:t>
            </a:r>
            <a:r>
              <a:rPr sz="2400" spc="45">
                <a:latin typeface="仿宋" panose="02010609060101010101" charset="-122"/>
                <a:cs typeface="仿宋" panose="02010609060101010101" charset="-122"/>
              </a:rPr>
              <a:t>有不够慎</a:t>
            </a:r>
            <a:r>
              <a:rPr sz="2400" spc="30">
                <a:latin typeface="仿宋" panose="02010609060101010101" charset="-122"/>
                <a:cs typeface="仿宋" panose="02010609060101010101" charset="-122"/>
              </a:rPr>
              <a:t>重</a:t>
            </a:r>
            <a:r>
              <a:rPr sz="2400" spc="45">
                <a:latin typeface="仿宋" panose="02010609060101010101" charset="-122"/>
                <a:cs typeface="仿宋" panose="02010609060101010101" charset="-122"/>
              </a:rPr>
              <a:t>的地</a:t>
            </a:r>
            <a:r>
              <a:rPr sz="2400" spc="65">
                <a:latin typeface="仿宋" panose="02010609060101010101" charset="-122"/>
                <a:cs typeface="仿宋" panose="02010609060101010101" charset="-122"/>
              </a:rPr>
              <a:t>方</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在</a:t>
            </a:r>
            <a:r>
              <a:rPr sz="2400" spc="45">
                <a:latin typeface="仿宋" panose="02010609060101010101" charset="-122"/>
                <a:cs typeface="仿宋" panose="02010609060101010101" charset="-122"/>
              </a:rPr>
              <a:t>座的人面</a:t>
            </a:r>
            <a:r>
              <a:rPr sz="2400" spc="30">
                <a:latin typeface="仿宋" panose="02010609060101010101" charset="-122"/>
                <a:cs typeface="仿宋" panose="02010609060101010101" charset="-122"/>
              </a:rPr>
              <a:t>面</a:t>
            </a:r>
            <a:r>
              <a:rPr sz="2400" spc="45">
                <a:latin typeface="仿宋" panose="02010609060101010101" charset="-122"/>
                <a:cs typeface="仿宋" panose="02010609060101010101" charset="-122"/>
              </a:rPr>
              <a:t>相</a:t>
            </a:r>
            <a:r>
              <a:rPr sz="2400" spc="65">
                <a:latin typeface="仿宋" panose="02010609060101010101" charset="-122"/>
                <a:cs typeface="仿宋" panose="02010609060101010101" charset="-122"/>
              </a:rPr>
              <a:t>觑</a:t>
            </a:r>
            <a:r>
              <a:rPr sz="2400" spc="45">
                <a:latin typeface="仿宋" panose="02010609060101010101" charset="-122"/>
                <a:cs typeface="仿宋" panose="02010609060101010101" charset="-122"/>
              </a:rPr>
              <a:t>，大</a:t>
            </a:r>
            <a:r>
              <a:rPr sz="2400" spc="30">
                <a:latin typeface="仿宋" panose="02010609060101010101" charset="-122"/>
                <a:cs typeface="仿宋" panose="02010609060101010101" charset="-122"/>
              </a:rPr>
              <a:t>家</a:t>
            </a:r>
            <a:r>
              <a:rPr sz="2400" spc="45">
                <a:latin typeface="仿宋" panose="02010609060101010101" charset="-122"/>
                <a:cs typeface="仿宋" panose="02010609060101010101" charset="-122"/>
              </a:rPr>
              <a:t>带着询问</a:t>
            </a:r>
            <a:r>
              <a:rPr sz="2400" spc="30">
                <a:latin typeface="仿宋" panose="02010609060101010101" charset="-122"/>
                <a:cs typeface="仿宋" panose="02010609060101010101" charset="-122"/>
              </a:rPr>
              <a:t>和</a:t>
            </a:r>
            <a:r>
              <a:rPr sz="2400" spc="45">
                <a:latin typeface="仿宋" panose="02010609060101010101" charset="-122"/>
                <a:cs typeface="仿宋" panose="02010609060101010101" charset="-122"/>
              </a:rPr>
              <a:t>疑惑的眼</a:t>
            </a:r>
            <a:r>
              <a:rPr sz="2400" spc="30">
                <a:latin typeface="仿宋" panose="02010609060101010101" charset="-122"/>
                <a:cs typeface="仿宋" panose="02010609060101010101" charset="-122"/>
              </a:rPr>
              <a:t>光</a:t>
            </a:r>
            <a:r>
              <a:rPr sz="2400" spc="45">
                <a:latin typeface="仿宋" panose="02010609060101010101" charset="-122"/>
                <a:cs typeface="仿宋" panose="02010609060101010101" charset="-122"/>
              </a:rPr>
              <a:t>举目望</a:t>
            </a:r>
            <a:r>
              <a:rPr sz="2400">
                <a:latin typeface="仿宋" panose="02010609060101010101" charset="-122"/>
                <a:cs typeface="仿宋" panose="02010609060101010101" charset="-122"/>
              </a:rPr>
              <a:t>她</a:t>
            </a:r>
          </a:p>
          <a:p>
            <a:pPr marL="12700" marR="6350" algn="just">
              <a:lnSpc>
                <a:spcPts val="4320"/>
              </a:lnSpc>
              <a:spcBef>
                <a:spcPts val="5"/>
              </a:spcBef>
            </a:pPr>
            <a:r>
              <a:rPr sz="2400" spc="45">
                <a:latin typeface="仿宋" panose="02010609060101010101" charset="-122"/>
                <a:cs typeface="仿宋" panose="02010609060101010101" charset="-122"/>
              </a:rPr>
              <a:t>。虽然她</a:t>
            </a:r>
            <a:r>
              <a:rPr sz="2400" spc="30">
                <a:latin typeface="仿宋" panose="02010609060101010101" charset="-122"/>
                <a:cs typeface="仿宋" panose="02010609060101010101" charset="-122"/>
              </a:rPr>
              <a:t>掩</a:t>
            </a:r>
            <a:r>
              <a:rPr sz="2400" spc="45">
                <a:latin typeface="仿宋" panose="02010609060101010101" charset="-122"/>
                <a:cs typeface="仿宋" panose="02010609060101010101" charset="-122"/>
              </a:rPr>
              <a:t>饰不住自</a:t>
            </a:r>
            <a:r>
              <a:rPr sz="2400" spc="30">
                <a:latin typeface="仿宋" panose="02010609060101010101" charset="-122"/>
                <a:cs typeface="仿宋" panose="02010609060101010101" charset="-122"/>
              </a:rPr>
              <a:t>己</a:t>
            </a:r>
            <a:r>
              <a:rPr sz="2400" spc="45">
                <a:latin typeface="仿宋" panose="02010609060101010101" charset="-122"/>
                <a:cs typeface="仿宋" panose="02010609060101010101" charset="-122"/>
              </a:rPr>
              <a:t>脸上的困</a:t>
            </a:r>
            <a:r>
              <a:rPr sz="2400" spc="70">
                <a:latin typeface="仿宋" panose="02010609060101010101" charset="-122"/>
                <a:cs typeface="仿宋" panose="02010609060101010101" charset="-122"/>
              </a:rPr>
              <a:t>倦</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一双聪</a:t>
            </a:r>
            <a:r>
              <a:rPr sz="2400" spc="30">
                <a:latin typeface="仿宋" panose="02010609060101010101" charset="-122"/>
                <a:cs typeface="仿宋" panose="02010609060101010101" charset="-122"/>
              </a:rPr>
              <a:t>颖</a:t>
            </a:r>
            <a:r>
              <a:rPr sz="2400" spc="45">
                <a:latin typeface="仿宋" panose="02010609060101010101" charset="-122"/>
                <a:cs typeface="仿宋" panose="02010609060101010101" charset="-122"/>
              </a:rPr>
              <a:t>的眼睛显</a:t>
            </a:r>
            <a:r>
              <a:rPr sz="2400" spc="30">
                <a:latin typeface="仿宋" panose="02010609060101010101" charset="-122"/>
                <a:cs typeface="仿宋" panose="02010609060101010101" charset="-122"/>
              </a:rPr>
              <a:t>得</a:t>
            </a:r>
            <a:r>
              <a:rPr sz="2400" spc="45">
                <a:latin typeface="仿宋" panose="02010609060101010101" charset="-122"/>
                <a:cs typeface="仿宋" panose="02010609060101010101" charset="-122"/>
              </a:rPr>
              <a:t>黯然无</a:t>
            </a:r>
            <a:r>
              <a:rPr sz="2400" spc="75">
                <a:latin typeface="仿宋" panose="02010609060101010101" charset="-122"/>
                <a:cs typeface="仿宋" panose="02010609060101010101" charset="-122"/>
              </a:rPr>
              <a:t>神</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那顽皮的 嘴角也流</a:t>
            </a:r>
            <a:r>
              <a:rPr sz="2400" spc="30">
                <a:latin typeface="仿宋" panose="02010609060101010101" charset="-122"/>
                <a:cs typeface="仿宋" panose="02010609060101010101" charset="-122"/>
              </a:rPr>
              <a:t>露</a:t>
            </a:r>
            <a:r>
              <a:rPr sz="2400" spc="45">
                <a:latin typeface="仿宋" panose="02010609060101010101" charset="-122"/>
                <a:cs typeface="仿宋" panose="02010609060101010101" charset="-122"/>
              </a:rPr>
              <a:t>出一种无</a:t>
            </a:r>
            <a:r>
              <a:rPr sz="2400" spc="30">
                <a:latin typeface="仿宋" panose="02010609060101010101" charset="-122"/>
                <a:cs typeface="仿宋" panose="02010609060101010101" charset="-122"/>
              </a:rPr>
              <a:t>可</a:t>
            </a:r>
            <a:r>
              <a:rPr sz="2400" spc="45">
                <a:latin typeface="仿宋" panose="02010609060101010101" charset="-122"/>
                <a:cs typeface="仿宋" panose="02010609060101010101" charset="-122"/>
              </a:rPr>
              <a:t>诉说的焦</a:t>
            </a:r>
            <a:r>
              <a:rPr sz="2400" spc="70">
                <a:latin typeface="仿宋" panose="02010609060101010101" charset="-122"/>
                <a:cs typeface="仿宋" panose="02010609060101010101" charset="-122"/>
              </a:rPr>
              <a:t>急</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可是就</a:t>
            </a:r>
            <a:r>
              <a:rPr sz="2400" spc="30">
                <a:latin typeface="仿宋" panose="02010609060101010101" charset="-122"/>
                <a:cs typeface="仿宋" panose="02010609060101010101" charset="-122"/>
              </a:rPr>
              <a:t>整</a:t>
            </a:r>
            <a:r>
              <a:rPr sz="2400" spc="45">
                <a:latin typeface="仿宋" panose="02010609060101010101" charset="-122"/>
                <a:cs typeface="仿宋" panose="02010609060101010101" charset="-122"/>
              </a:rPr>
              <a:t>个看</a:t>
            </a:r>
            <a:r>
              <a:rPr sz="2400" spc="60">
                <a:latin typeface="仿宋" panose="02010609060101010101" charset="-122"/>
                <a:cs typeface="仿宋" panose="02010609060101010101" charset="-122"/>
              </a:rPr>
              <a:t>来</a:t>
            </a:r>
            <a:r>
              <a:rPr sz="2400" spc="50">
                <a:latin typeface="仿宋" panose="02010609060101010101" charset="-122"/>
                <a:cs typeface="仿宋" panose="02010609060101010101" charset="-122"/>
              </a:rPr>
              <a:t>，</a:t>
            </a:r>
            <a:r>
              <a:rPr sz="2400" spc="30">
                <a:latin typeface="仿宋" panose="02010609060101010101" charset="-122"/>
                <a:cs typeface="仿宋" panose="02010609060101010101" charset="-122"/>
              </a:rPr>
              <a:t>她</a:t>
            </a:r>
            <a:r>
              <a:rPr sz="2400" spc="45">
                <a:latin typeface="仿宋" panose="02010609060101010101" charset="-122"/>
                <a:cs typeface="仿宋" panose="02010609060101010101" charset="-122"/>
              </a:rPr>
              <a:t>通体是明</a:t>
            </a:r>
            <a:r>
              <a:rPr sz="2400" spc="30">
                <a:latin typeface="仿宋" panose="02010609060101010101" charset="-122"/>
                <a:cs typeface="仿宋" panose="02010609060101010101" charset="-122"/>
              </a:rPr>
              <a:t>朗</a:t>
            </a:r>
            <a:r>
              <a:rPr sz="2400" spc="6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50">
                <a:latin typeface="仿宋" panose="02010609060101010101" charset="-122"/>
                <a:cs typeface="仿宋" panose="02010609060101010101" charset="-122"/>
              </a:rPr>
              <a:t>坦率 </a:t>
            </a:r>
            <a:r>
              <a:rPr sz="2400" spc="45">
                <a:latin typeface="仿宋" panose="02010609060101010101" charset="-122"/>
                <a:cs typeface="仿宋" panose="02010609060101010101" charset="-122"/>
              </a:rPr>
              <a:t>的，</a:t>
            </a:r>
            <a:r>
              <a:rPr sz="2400" spc="40">
                <a:latin typeface="仿宋" panose="02010609060101010101" charset="-122"/>
                <a:cs typeface="仿宋" panose="02010609060101010101" charset="-122"/>
              </a:rPr>
              <a:t>可以</a:t>
            </a:r>
            <a:r>
              <a:rPr sz="2400" spc="30">
                <a:latin typeface="仿宋" panose="02010609060101010101" charset="-122"/>
                <a:cs typeface="仿宋" panose="02010609060101010101" charset="-122"/>
              </a:rPr>
              <a:t>使</a:t>
            </a:r>
            <a:r>
              <a:rPr sz="2400" spc="40">
                <a:latin typeface="仿宋" panose="02010609060101010101" charset="-122"/>
                <a:cs typeface="仿宋" panose="02010609060101010101" charset="-122"/>
              </a:rPr>
              <a:t>人信任的</a:t>
            </a:r>
            <a:r>
              <a:rPr sz="2400" spc="30">
                <a:latin typeface="仿宋" panose="02010609060101010101" charset="-122"/>
                <a:cs typeface="仿宋" panose="02010609060101010101" charset="-122"/>
              </a:rPr>
              <a:t>；</a:t>
            </a:r>
            <a:r>
              <a:rPr sz="2400" spc="40">
                <a:latin typeface="仿宋" panose="02010609060101010101" charset="-122"/>
                <a:cs typeface="仿宋" panose="02010609060101010101" charset="-122"/>
              </a:rPr>
              <a:t>仅仅只因</a:t>
            </a:r>
            <a:r>
              <a:rPr sz="2400" spc="30">
                <a:latin typeface="仿宋" panose="02010609060101010101" charset="-122"/>
                <a:cs typeface="仿宋" panose="02010609060101010101" charset="-122"/>
              </a:rPr>
              <a:t>为</a:t>
            </a:r>
            <a:r>
              <a:rPr sz="2400" spc="40">
                <a:latin typeface="仿宋" panose="02010609060101010101" charset="-122"/>
                <a:cs typeface="仿宋" panose="02010609060101010101" charset="-122"/>
              </a:rPr>
              <a:t>一点意外</a:t>
            </a:r>
            <a:r>
              <a:rPr sz="2400" spc="30">
                <a:latin typeface="仿宋" panose="02010609060101010101" charset="-122"/>
                <a:cs typeface="仿宋" panose="02010609060101010101" charset="-122"/>
              </a:rPr>
              <a:t>的</a:t>
            </a:r>
            <a:r>
              <a:rPr sz="2400" spc="40">
                <a:latin typeface="仿宋" panose="02010609060101010101" charset="-122"/>
                <a:cs typeface="仿宋" panose="02010609060101010101" charset="-122"/>
              </a:rPr>
              <a:t>事故使她</a:t>
            </a:r>
            <a:r>
              <a:rPr sz="2400" spc="30">
                <a:latin typeface="仿宋" panose="02010609060101010101" charset="-122"/>
                <a:cs typeface="仿宋" panose="02010609060101010101" charset="-122"/>
              </a:rPr>
              <a:t>遭</a:t>
            </a:r>
            <a:r>
              <a:rPr sz="2400" spc="40">
                <a:latin typeface="仿宋" panose="02010609060101010101" charset="-122"/>
                <a:cs typeface="仿宋" panose="02010609060101010101" charset="-122"/>
              </a:rPr>
              <a:t>受挫</a:t>
            </a:r>
            <a:r>
              <a:rPr sz="2400" spc="110">
                <a:latin typeface="仿宋" panose="02010609060101010101" charset="-122"/>
                <a:cs typeface="仿宋" panose="02010609060101010101" charset="-122"/>
              </a:rPr>
              <a:t>折</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而</a:t>
            </a:r>
            <a:r>
              <a:rPr sz="2400" spc="40">
                <a:latin typeface="仿宋" panose="02010609060101010101" charset="-122"/>
                <a:cs typeface="仿宋" panose="02010609060101010101" charset="-122"/>
              </a:rPr>
              <a:t>这正是</a:t>
            </a:r>
            <a:r>
              <a:rPr sz="2400">
                <a:latin typeface="仿宋" panose="02010609060101010101" charset="-122"/>
                <a:cs typeface="仿宋" panose="02010609060101010101" charset="-122"/>
              </a:rPr>
              <a:t>人</a:t>
            </a:r>
          </a:p>
          <a:p>
            <a:pPr marL="12700">
              <a:lnSpc>
                <a:spcPct val="100000"/>
              </a:lnSpc>
              <a:spcBef>
                <a:spcPts val="1060"/>
              </a:spcBef>
            </a:pPr>
            <a:r>
              <a:rPr sz="2400">
                <a:latin typeface="仿宋" panose="02010609060101010101" charset="-122"/>
                <a:cs typeface="仿宋" panose="02010609060101010101" charset="-122"/>
              </a:rPr>
              <a:t>们感到不解之处。她抱歉地对大家笑笑，于是飘然走了。</a:t>
            </a:r>
          </a:p>
          <a:p>
            <a:pPr marL="12700" marR="6985" indent="720725" algn="just">
              <a:lnSpc>
                <a:spcPct val="150000"/>
              </a:lnSpc>
              <a:buSzPct val="96000"/>
              <a:buAutoNum type="arabicParenBoth" startAt="5"/>
              <a:tabLst>
                <a:tab pos="1198880" algn="l"/>
              </a:tabLst>
            </a:pPr>
            <a:r>
              <a:rPr sz="2400" spc="60">
                <a:latin typeface="仿宋" panose="02010609060101010101" charset="-122"/>
                <a:cs typeface="仿宋" panose="02010609060101010101" charset="-122"/>
              </a:rPr>
              <a:t>苏林教授显然是大为生气</a:t>
            </a:r>
            <a:r>
              <a:rPr sz="2400" spc="65">
                <a:latin typeface="仿宋" panose="02010609060101010101" charset="-122"/>
                <a:cs typeface="仿宋" panose="02010609060101010101" charset="-122"/>
              </a:rPr>
              <a:t>了</a:t>
            </a:r>
            <a:r>
              <a:rPr sz="2400" spc="60">
                <a:latin typeface="仿宋" panose="02010609060101010101" charset="-122"/>
                <a:cs typeface="仿宋" panose="02010609060101010101" charset="-122"/>
              </a:rPr>
              <a:t>。他从来认为，要做一个真正为人</a:t>
            </a:r>
            <a:r>
              <a:rPr sz="2400" spc="70">
                <a:latin typeface="仿宋" panose="02010609060101010101" charset="-122"/>
                <a:cs typeface="仿宋" panose="02010609060101010101" charset="-122"/>
              </a:rPr>
              <a:t>民所</a:t>
            </a:r>
            <a:r>
              <a:rPr sz="2400">
                <a:latin typeface="仿宋" panose="02010609060101010101" charset="-122"/>
                <a:cs typeface="仿宋" panose="02010609060101010101" charset="-122"/>
              </a:rPr>
              <a:t>爱 </a:t>
            </a:r>
            <a:r>
              <a:rPr sz="2400" spc="45">
                <a:latin typeface="仿宋" panose="02010609060101010101" charset="-122"/>
                <a:cs typeface="仿宋" panose="02010609060101010101" charset="-122"/>
              </a:rPr>
              <a:t>戴的艺术</a:t>
            </a:r>
            <a:r>
              <a:rPr sz="2400" spc="35">
                <a:latin typeface="仿宋" panose="02010609060101010101" charset="-122"/>
                <a:cs typeface="仿宋" panose="02010609060101010101" charset="-122"/>
              </a:rPr>
              <a:t>家</a:t>
            </a:r>
            <a:r>
              <a:rPr sz="2400" spc="45">
                <a:latin typeface="仿宋" panose="02010609060101010101" charset="-122"/>
                <a:cs typeface="仿宋" panose="02010609060101010101" charset="-122"/>
              </a:rPr>
              <a:t>，首先要</a:t>
            </a:r>
            <a:r>
              <a:rPr sz="2400" spc="35">
                <a:latin typeface="仿宋" panose="02010609060101010101" charset="-122"/>
                <a:cs typeface="仿宋" panose="02010609060101010101" charset="-122"/>
              </a:rPr>
              <a:t>做</a:t>
            </a:r>
            <a:r>
              <a:rPr sz="2400" spc="45">
                <a:latin typeface="仿宋" panose="02010609060101010101" charset="-122"/>
                <a:cs typeface="仿宋" panose="02010609060101010101" charset="-122"/>
              </a:rPr>
              <a:t>一个各方</a:t>
            </a:r>
            <a:r>
              <a:rPr sz="2400" spc="35">
                <a:latin typeface="仿宋" panose="02010609060101010101" charset="-122"/>
                <a:cs typeface="仿宋" panose="02010609060101010101" charset="-122"/>
              </a:rPr>
              <a:t>面</a:t>
            </a:r>
            <a:r>
              <a:rPr sz="2400" spc="45">
                <a:latin typeface="仿宋" panose="02010609060101010101" charset="-122"/>
                <a:cs typeface="仿宋" panose="02010609060101010101" charset="-122"/>
              </a:rPr>
              <a:t>都能成为</a:t>
            </a:r>
            <a:r>
              <a:rPr sz="2400" spc="35">
                <a:latin typeface="仿宋" panose="02010609060101010101" charset="-122"/>
                <a:cs typeface="仿宋" panose="02010609060101010101" charset="-122"/>
              </a:rPr>
              <a:t>表</a:t>
            </a:r>
            <a:r>
              <a:rPr sz="2400" spc="45">
                <a:latin typeface="仿宋" panose="02010609060101010101" charset="-122"/>
                <a:cs typeface="仿宋" panose="02010609060101010101" charset="-122"/>
              </a:rPr>
              <a:t>率的</a:t>
            </a:r>
            <a:r>
              <a:rPr sz="2400" spc="50">
                <a:latin typeface="仿宋" panose="02010609060101010101" charset="-122"/>
                <a:cs typeface="仿宋" panose="02010609060101010101" charset="-122"/>
              </a:rPr>
              <a:t>人，</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个高尚的人！歌唱家 又何尝能</a:t>
            </a:r>
            <a:r>
              <a:rPr sz="2400" spc="30">
                <a:latin typeface="仿宋" panose="02010609060101010101" charset="-122"/>
                <a:cs typeface="仿宋" panose="02010609060101010101" charset="-122"/>
              </a:rPr>
              <a:t>例</a:t>
            </a:r>
            <a:r>
              <a:rPr sz="2400" spc="60">
                <a:latin typeface="仿宋" panose="02010609060101010101" charset="-122"/>
                <a:cs typeface="仿宋" panose="02010609060101010101" charset="-122"/>
              </a:rPr>
              <a:t>外</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可是</a:t>
            </a:r>
            <a:r>
              <a:rPr sz="2400" spc="30">
                <a:latin typeface="仿宋" panose="02010609060101010101" charset="-122"/>
                <a:cs typeface="仿宋" panose="02010609060101010101" charset="-122"/>
              </a:rPr>
              <a:t>这</a:t>
            </a:r>
            <a:r>
              <a:rPr sz="2400" spc="45">
                <a:latin typeface="仿宋" panose="02010609060101010101" charset="-122"/>
                <a:cs typeface="仿宋" panose="02010609060101010101" charset="-122"/>
              </a:rPr>
              <a:t>样一个自</a:t>
            </a:r>
            <a:r>
              <a:rPr sz="2400" spc="30">
                <a:latin typeface="仿宋" panose="02010609060101010101" charset="-122"/>
                <a:cs typeface="仿宋" panose="02010609060101010101" charset="-122"/>
              </a:rPr>
              <a:t>暴</a:t>
            </a:r>
            <a:r>
              <a:rPr sz="2400" spc="45">
                <a:latin typeface="仿宋" panose="02010609060101010101" charset="-122"/>
                <a:cs typeface="仿宋" panose="02010609060101010101" charset="-122"/>
              </a:rPr>
              <a:t>自弃的女</a:t>
            </a:r>
            <a:r>
              <a:rPr sz="2400" spc="30">
                <a:latin typeface="仿宋" panose="02010609060101010101" charset="-122"/>
                <a:cs typeface="仿宋" panose="02010609060101010101" charset="-122"/>
              </a:rPr>
              <a:t>孩</a:t>
            </a:r>
            <a:r>
              <a:rPr sz="2400" spc="80">
                <a:latin typeface="仿宋" panose="02010609060101010101" charset="-122"/>
                <a:cs typeface="仿宋" panose="02010609060101010101" charset="-122"/>
              </a:rPr>
              <a:t>子</a:t>
            </a:r>
            <a:r>
              <a:rPr sz="2400" spc="45">
                <a:latin typeface="仿宋" panose="02010609060101010101" charset="-122"/>
                <a:cs typeface="仿宋" panose="02010609060101010101" charset="-122"/>
              </a:rPr>
              <a:t>，永远</a:t>
            </a:r>
            <a:r>
              <a:rPr sz="2400" spc="30">
                <a:latin typeface="仿宋" panose="02010609060101010101" charset="-122"/>
                <a:cs typeface="仿宋" panose="02010609060101010101" charset="-122"/>
              </a:rPr>
              <a:t>也</a:t>
            </a:r>
            <a:r>
              <a:rPr sz="2400" spc="45">
                <a:latin typeface="仿宋" panose="02010609060101010101" charset="-122"/>
                <a:cs typeface="仿宋" panose="02010609060101010101" charset="-122"/>
              </a:rPr>
              <a:t>不能成为</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个有成</a:t>
            </a:r>
            <a:r>
              <a:rPr sz="2400">
                <a:latin typeface="仿宋" panose="02010609060101010101" charset="-122"/>
                <a:cs typeface="仿宋" panose="02010609060101010101" charset="-122"/>
              </a:rPr>
              <a:t>就 的歌唱家！</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356105" y="2824353"/>
            <a:ext cx="10541000" cy="2220595"/>
          </a:xfrm>
          <a:prstGeom prst="rect">
            <a:avLst/>
          </a:prstGeom>
        </p:spPr>
        <p:txBody>
          <a:bodyPr vert="horz" wrap="square" lIns="0" tIns="12700" rIns="0" bIns="0" rtlCol="0">
            <a:spAutoFit/>
          </a:bodyPr>
          <a:lstStyle/>
          <a:p>
            <a:pPr marL="12700" marR="5080">
              <a:lnSpc>
                <a:spcPct val="150000"/>
              </a:lnSpc>
              <a:spcBef>
                <a:spcPts val="100"/>
              </a:spcBef>
            </a:pPr>
            <a:r>
              <a:rPr sz="2400">
                <a:latin typeface="宋体" panose="02010600030101010101" pitchFamily="2" charset="-122"/>
                <a:cs typeface="宋体" panose="02010600030101010101" pitchFamily="2" charset="-122"/>
              </a:rPr>
              <a:t>根 据 要 求 回 答 问 题 。 （4 分 ）  (1)“坦荡荡的旷野上缓慢地爬行着爷爷悲壮苍凉的歌声”中，“爬行”一词表</a:t>
            </a:r>
          </a:p>
          <a:p>
            <a:pPr marL="774700">
              <a:lnSpc>
                <a:spcPct val="100000"/>
              </a:lnSpc>
              <a:spcBef>
                <a:spcPts val="1440"/>
              </a:spcBef>
            </a:pPr>
            <a:r>
              <a:rPr sz="2400" spc="-5">
                <a:latin typeface="宋体" panose="02010600030101010101" pitchFamily="2" charset="-122"/>
                <a:cs typeface="宋体" panose="02010600030101010101" pitchFamily="2" charset="-122"/>
              </a:rPr>
              <a:t>达上有什么作用？（2分）</a:t>
            </a:r>
            <a:endParaRPr sz="2400">
              <a:latin typeface="宋体" panose="02010600030101010101" pitchFamily="2" charset="-122"/>
              <a:cs typeface="宋体" panose="02010600030101010101" pitchFamily="2" charset="-122"/>
            </a:endParaRPr>
          </a:p>
          <a:p>
            <a:pPr marL="12700">
              <a:lnSpc>
                <a:spcPct val="100000"/>
              </a:lnSpc>
              <a:spcBef>
                <a:spcPts val="1440"/>
              </a:spcBef>
            </a:pPr>
            <a:r>
              <a:rPr sz="2400">
                <a:latin typeface="宋体" panose="02010600030101010101" pitchFamily="2" charset="-122"/>
                <a:cs typeface="宋体" panose="02010600030101010101" pitchFamily="2" charset="-122"/>
              </a:rPr>
              <a:t>(2)品味“我们钻进了风里”一句中“钻”的妙处。（2分）</a:t>
            </a:r>
          </a:p>
        </p:txBody>
      </p:sp>
      <p:sp>
        <p:nvSpPr>
          <p:cNvPr id="4" name="object 4"/>
          <p:cNvSpPr txBox="1"/>
          <p:nvPr/>
        </p:nvSpPr>
        <p:spPr>
          <a:xfrm>
            <a:off x="5259743" y="1643443"/>
            <a:ext cx="5275580" cy="1383665"/>
          </a:xfrm>
          <a:prstGeom prst="rect">
            <a:avLst/>
          </a:prstGeom>
          <a:ln w="12700">
            <a:solidFill>
              <a:srgbClr val="FF0000"/>
            </a:solidFill>
          </a:ln>
        </p:spPr>
        <p:txBody>
          <a:bodyPr vert="horz" wrap="square" lIns="0" tIns="25400" rIns="0" bIns="0" rtlCol="0">
            <a:spAutoFit/>
          </a:bodyPr>
          <a:lstStyle/>
          <a:p>
            <a:pPr marL="279400" indent="-273685">
              <a:lnSpc>
                <a:spcPct val="100000"/>
              </a:lnSpc>
              <a:spcBef>
                <a:spcPts val="20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锁定所考词汇所在文段的位置</a:t>
            </a:r>
            <a:endParaRPr sz="2600">
              <a:latin typeface="微软雅黑" panose="020B0503020204020204" charset="-122"/>
              <a:cs typeface="微软雅黑" panose="020B0503020204020204" charset="-122"/>
            </a:endParaRPr>
          </a:p>
          <a:p>
            <a:pPr marL="279400" indent="-273685">
              <a:lnSpc>
                <a:spcPct val="100000"/>
              </a:lnSpc>
              <a:spcBef>
                <a:spcPts val="31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注意所考词汇词性</a:t>
            </a:r>
            <a:endParaRPr sz="2600">
              <a:latin typeface="微软雅黑" panose="020B0503020204020204" charset="-122"/>
              <a:cs typeface="微软雅黑" panose="020B0503020204020204" charset="-122"/>
            </a:endParaRPr>
          </a:p>
          <a:p>
            <a:pPr marL="279400" indent="-273685">
              <a:lnSpc>
                <a:spcPct val="100000"/>
              </a:lnSpc>
              <a:spcBef>
                <a:spcPts val="31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注意联想情景，结合情景组织答案</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140053" y="3308836"/>
            <a:ext cx="10587990" cy="4963795"/>
          </a:xfrm>
          <a:prstGeom prst="rect">
            <a:avLst/>
          </a:prstGeom>
        </p:spPr>
        <p:txBody>
          <a:bodyPr vert="horz" wrap="square" lIns="0" tIns="11430" rIns="0" bIns="0" rtlCol="0">
            <a:spAutoFit/>
          </a:bodyPr>
          <a:lstStyle/>
          <a:p>
            <a:pPr marL="12700" marR="5080" indent="720725" algn="just">
              <a:lnSpc>
                <a:spcPct val="150000"/>
              </a:lnSpc>
              <a:spcBef>
                <a:spcPts val="90"/>
              </a:spcBef>
              <a:buSzPct val="96000"/>
              <a:buAutoNum type="arabicParenBoth" startAt="6"/>
              <a:tabLst>
                <a:tab pos="1198880" algn="l"/>
              </a:tabLst>
            </a:pPr>
            <a:r>
              <a:rPr sz="2400" spc="60">
                <a:latin typeface="仿宋" panose="02010609060101010101" charset="-122"/>
                <a:cs typeface="仿宋" panose="02010609060101010101" charset="-122"/>
              </a:rPr>
              <a:t>他生气地侧过头去望着窗</a:t>
            </a:r>
            <a:r>
              <a:rPr sz="2400" spc="35">
                <a:latin typeface="仿宋" panose="02010609060101010101" charset="-122"/>
                <a:cs typeface="仿宋" panose="02010609060101010101" charset="-122"/>
              </a:rPr>
              <a:t>外</a:t>
            </a:r>
            <a:r>
              <a:rPr sz="2400" spc="60">
                <a:latin typeface="仿宋" panose="02010609060101010101" charset="-122"/>
                <a:cs typeface="仿宋" panose="02010609060101010101" charset="-122"/>
              </a:rPr>
              <a:t>。这个城市刚刚受到过一次今年最</a:t>
            </a:r>
            <a:r>
              <a:rPr sz="2400" spc="65">
                <a:latin typeface="仿宋" panose="02010609060101010101" charset="-122"/>
                <a:cs typeface="仿宋" panose="02010609060101010101" charset="-122"/>
              </a:rPr>
              <a:t>严重</a:t>
            </a:r>
            <a:r>
              <a:rPr sz="2400">
                <a:latin typeface="仿宋" panose="02010609060101010101" charset="-122"/>
                <a:cs typeface="仿宋" panose="02010609060101010101" charset="-122"/>
              </a:rPr>
              <a:t>的 </a:t>
            </a:r>
            <a:r>
              <a:rPr sz="2400" spc="45">
                <a:latin typeface="仿宋" panose="02010609060101010101" charset="-122"/>
                <a:cs typeface="仿宋" panose="02010609060101010101" charset="-122"/>
              </a:rPr>
              <a:t>台风的袭</a:t>
            </a:r>
            <a:r>
              <a:rPr sz="2400" spc="35">
                <a:latin typeface="仿宋" panose="02010609060101010101" charset="-122"/>
                <a:cs typeface="仿宋" panose="02010609060101010101" charset="-122"/>
              </a:rPr>
              <a:t>击</a:t>
            </a:r>
            <a:r>
              <a:rPr sz="2400" spc="45">
                <a:latin typeface="仿宋" panose="02010609060101010101" charset="-122"/>
                <a:cs typeface="仿宋" panose="02010609060101010101" charset="-122"/>
              </a:rPr>
              <a:t>，</a:t>
            </a:r>
            <a:r>
              <a:rPr sz="2400" spc="40">
                <a:latin typeface="仿宋" panose="02010609060101010101" charset="-122"/>
                <a:cs typeface="仿宋" panose="02010609060101010101" charset="-122"/>
              </a:rPr>
              <a:t>窗外断</a:t>
            </a:r>
            <a:r>
              <a:rPr sz="2400" spc="30">
                <a:latin typeface="仿宋" panose="02010609060101010101" charset="-122"/>
                <a:cs typeface="仿宋" panose="02010609060101010101" charset="-122"/>
              </a:rPr>
              <a:t>枝</a:t>
            </a:r>
            <a:r>
              <a:rPr sz="2400" spc="40">
                <a:latin typeface="仿宋" panose="02010609060101010101" charset="-122"/>
                <a:cs typeface="仿宋" panose="02010609060101010101" charset="-122"/>
              </a:rPr>
              <a:t>残叶狼藉</a:t>
            </a:r>
            <a:r>
              <a:rPr sz="2400" spc="30">
                <a:latin typeface="仿宋" panose="02010609060101010101" charset="-122"/>
                <a:cs typeface="仿宋" panose="02010609060101010101" charset="-122"/>
              </a:rPr>
              <a:t>满</a:t>
            </a:r>
            <a:r>
              <a:rPr sz="2400" spc="65">
                <a:latin typeface="仿宋" panose="02010609060101010101" charset="-122"/>
                <a:cs typeface="仿宋" panose="02010609060101010101" charset="-122"/>
              </a:rPr>
              <a:t>地</a:t>
            </a:r>
            <a:r>
              <a:rPr sz="2400" spc="45">
                <a:latin typeface="仿宋" panose="02010609060101010101" charset="-122"/>
                <a:cs typeface="仿宋" panose="02010609060101010101" charset="-122"/>
              </a:rPr>
              <a:t>，</a:t>
            </a:r>
            <a:r>
              <a:rPr sz="2400" spc="40">
                <a:latin typeface="仿宋" panose="02010609060101010101" charset="-122"/>
                <a:cs typeface="仿宋" panose="02010609060101010101" charset="-122"/>
              </a:rPr>
              <a:t>整排</a:t>
            </a:r>
            <a:r>
              <a:rPr sz="2400" spc="30">
                <a:latin typeface="仿宋" panose="02010609060101010101" charset="-122"/>
                <a:cs typeface="仿宋" panose="02010609060101010101" charset="-122"/>
              </a:rPr>
              <a:t>竹</a:t>
            </a:r>
            <a:r>
              <a:rPr sz="2400" spc="40">
                <a:latin typeface="仿宋" panose="02010609060101010101" charset="-122"/>
                <a:cs typeface="仿宋" panose="02010609060101010101" charset="-122"/>
              </a:rPr>
              <a:t>篱委身在</a:t>
            </a:r>
            <a:r>
              <a:rPr sz="2400" spc="30">
                <a:latin typeface="仿宋" panose="02010609060101010101" charset="-122"/>
                <a:cs typeface="仿宋" panose="02010609060101010101" charset="-122"/>
              </a:rPr>
              <a:t>满</a:t>
            </a:r>
            <a:r>
              <a:rPr sz="2400" spc="40">
                <a:latin typeface="仿宋" panose="02010609060101010101" charset="-122"/>
                <a:cs typeface="仿宋" panose="02010609060101010101" charset="-122"/>
              </a:rPr>
              <a:t>是积水的</a:t>
            </a:r>
            <a:r>
              <a:rPr sz="2400" spc="30">
                <a:latin typeface="仿宋" panose="02010609060101010101" charset="-122"/>
                <a:cs typeface="仿宋" panose="02010609060101010101" charset="-122"/>
              </a:rPr>
              <a:t>地</a:t>
            </a:r>
            <a:r>
              <a:rPr sz="2400" spc="75">
                <a:latin typeface="仿宋" panose="02010609060101010101" charset="-122"/>
                <a:cs typeface="仿宋" panose="02010609060101010101" charset="-122"/>
              </a:rPr>
              <a:t>上</a:t>
            </a:r>
            <a:r>
              <a:rPr sz="2400" spc="45">
                <a:latin typeface="仿宋" panose="02010609060101010101" charset="-122"/>
                <a:cs typeface="仿宋" panose="02010609060101010101" charset="-122"/>
              </a:rPr>
              <a:t>，一片 </a:t>
            </a:r>
            <a:r>
              <a:rPr sz="2400">
                <a:latin typeface="仿宋" panose="02010609060101010101" charset="-122"/>
                <a:cs typeface="仿宋" panose="02010609060101010101" charset="-122"/>
              </a:rPr>
              <a:t>惨淡的景象。</a:t>
            </a:r>
          </a:p>
          <a:p>
            <a:pPr marL="12700" marR="5080" indent="720725" algn="just">
              <a:lnSpc>
                <a:spcPct val="150000"/>
              </a:lnSpc>
              <a:buSzPct val="96000"/>
              <a:buAutoNum type="arabicParenBoth" startAt="6"/>
              <a:tabLst>
                <a:tab pos="1198880" algn="l"/>
              </a:tabLst>
            </a:pPr>
            <a:r>
              <a:rPr sz="2400" spc="60">
                <a:latin typeface="仿宋" panose="02010609060101010101" charset="-122"/>
                <a:cs typeface="仿宋" panose="02010609060101010101" charset="-122"/>
              </a:rPr>
              <a:t>考试委员会对陈伊玲有两种意见：一种认为从两次考试可以看</a:t>
            </a:r>
            <a:r>
              <a:rPr sz="2400" spc="70">
                <a:latin typeface="仿宋" panose="02010609060101010101" charset="-122"/>
                <a:cs typeface="仿宋" panose="02010609060101010101" charset="-122"/>
              </a:rPr>
              <a:t>出陈</a:t>
            </a:r>
            <a:r>
              <a:rPr sz="2400">
                <a:latin typeface="仿宋" panose="02010609060101010101" charset="-122"/>
                <a:cs typeface="仿宋" panose="02010609060101010101" charset="-122"/>
              </a:rPr>
              <a:t>伊 </a:t>
            </a:r>
            <a:r>
              <a:rPr sz="2400" spc="45">
                <a:latin typeface="仿宋" panose="02010609060101010101" charset="-122"/>
                <a:cs typeface="仿宋" panose="02010609060101010101" charset="-122"/>
              </a:rPr>
              <a:t>玲的声音</a:t>
            </a:r>
            <a:r>
              <a:rPr sz="2400" spc="30">
                <a:latin typeface="仿宋" panose="02010609060101010101" charset="-122"/>
                <a:cs typeface="仿宋" panose="02010609060101010101" charset="-122"/>
              </a:rPr>
              <a:t>极</a:t>
            </a:r>
            <a:r>
              <a:rPr sz="2400" spc="45">
                <a:latin typeface="仿宋" panose="02010609060101010101" charset="-122"/>
                <a:cs typeface="仿宋" panose="02010609060101010101" charset="-122"/>
              </a:rPr>
              <a:t>不稳</a:t>
            </a:r>
            <a:r>
              <a:rPr sz="2400" spc="65">
                <a:latin typeface="仿宋" panose="02010609060101010101" charset="-122"/>
                <a:cs typeface="仿宋" panose="02010609060101010101" charset="-122"/>
              </a:rPr>
              <a:t>固</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不</a:t>
            </a:r>
            <a:r>
              <a:rPr sz="2400" spc="45">
                <a:latin typeface="仿宋" panose="02010609060101010101" charset="-122"/>
                <a:cs typeface="仿宋" panose="02010609060101010101" charset="-122"/>
              </a:rPr>
              <a:t>扎</a:t>
            </a:r>
            <a:r>
              <a:rPr sz="2400" spc="50">
                <a:latin typeface="仿宋" panose="02010609060101010101" charset="-122"/>
                <a:cs typeface="仿宋" panose="02010609060101010101" charset="-122"/>
              </a:rPr>
              <a:t>实</a:t>
            </a:r>
            <a:r>
              <a:rPr sz="2400" spc="45">
                <a:latin typeface="仿宋" panose="02010609060101010101" charset="-122"/>
                <a:cs typeface="仿宋" panose="02010609060101010101" charset="-122"/>
              </a:rPr>
              <a:t>，很</a:t>
            </a:r>
            <a:r>
              <a:rPr sz="2400" spc="35">
                <a:latin typeface="仿宋" panose="02010609060101010101" charset="-122"/>
                <a:cs typeface="仿宋" panose="02010609060101010101" charset="-122"/>
              </a:rPr>
              <a:t>难</a:t>
            </a:r>
            <a:r>
              <a:rPr sz="2400" spc="45">
                <a:latin typeface="仿宋" panose="02010609060101010101" charset="-122"/>
                <a:cs typeface="仿宋" panose="02010609060101010101" charset="-122"/>
              </a:rPr>
              <a:t>造就；另</a:t>
            </a:r>
            <a:r>
              <a:rPr sz="2400" spc="35">
                <a:latin typeface="仿宋" panose="02010609060101010101" charset="-122"/>
                <a:cs typeface="仿宋" panose="02010609060101010101" charset="-122"/>
              </a:rPr>
              <a:t>一</a:t>
            </a:r>
            <a:r>
              <a:rPr sz="2400" spc="45">
                <a:latin typeface="仿宋" panose="02010609060101010101" charset="-122"/>
                <a:cs typeface="仿宋" panose="02010609060101010101" charset="-122"/>
              </a:rPr>
              <a:t>种则认为</a:t>
            </a:r>
            <a:r>
              <a:rPr sz="2400" spc="35">
                <a:latin typeface="仿宋" panose="02010609060101010101" charset="-122"/>
                <a:cs typeface="仿宋" panose="02010609060101010101" charset="-122"/>
              </a:rPr>
              <a:t>给</a:t>
            </a:r>
            <a:r>
              <a:rPr sz="2400" spc="45">
                <a:latin typeface="仿宋" panose="02010609060101010101" charset="-122"/>
                <a:cs typeface="仿宋" panose="02010609060101010101" charset="-122"/>
              </a:rPr>
              <a:t>她机</a:t>
            </a:r>
            <a:r>
              <a:rPr sz="2400" spc="50">
                <a:latin typeface="仿宋" panose="02010609060101010101" charset="-122"/>
                <a:cs typeface="仿宋" panose="02010609060101010101" charset="-122"/>
              </a:rPr>
              <a:t>会</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让</a:t>
            </a:r>
            <a:r>
              <a:rPr sz="2400" spc="45">
                <a:latin typeface="仿宋" panose="02010609060101010101" charset="-122"/>
                <a:cs typeface="仿宋" panose="02010609060101010101" charset="-122"/>
              </a:rPr>
              <a:t>她再试</a:t>
            </a:r>
            <a:r>
              <a:rPr sz="2400">
                <a:latin typeface="仿宋" panose="02010609060101010101" charset="-122"/>
                <a:cs typeface="仿宋" panose="02010609060101010101" charset="-122"/>
              </a:rPr>
              <a:t>一 </a:t>
            </a:r>
            <a:r>
              <a:rPr sz="2400" spc="45">
                <a:latin typeface="仿宋" panose="02010609060101010101" charset="-122"/>
                <a:cs typeface="仿宋" panose="02010609060101010101" charset="-122"/>
              </a:rPr>
              <a:t>次。苏林</a:t>
            </a:r>
            <a:r>
              <a:rPr sz="2400" spc="30">
                <a:latin typeface="仿宋" panose="02010609060101010101" charset="-122"/>
                <a:cs typeface="仿宋" panose="02010609060101010101" charset="-122"/>
              </a:rPr>
              <a:t>教</a:t>
            </a:r>
            <a:r>
              <a:rPr sz="2400" spc="45">
                <a:latin typeface="仿宋" panose="02010609060101010101" charset="-122"/>
                <a:cs typeface="仿宋" panose="02010609060101010101" charset="-122"/>
              </a:rPr>
              <a:t>授有他自</a:t>
            </a:r>
            <a:r>
              <a:rPr sz="2400" spc="30">
                <a:latin typeface="仿宋" panose="02010609060101010101" charset="-122"/>
                <a:cs typeface="仿宋" panose="02010609060101010101" charset="-122"/>
              </a:rPr>
              <a:t>己</a:t>
            </a:r>
            <a:r>
              <a:rPr sz="2400" spc="45">
                <a:latin typeface="仿宋" panose="02010609060101010101" charset="-122"/>
                <a:cs typeface="仿宋" panose="02010609060101010101" charset="-122"/>
              </a:rPr>
              <a:t>的看</a:t>
            </a:r>
            <a:r>
              <a:rPr sz="2400" spc="70">
                <a:latin typeface="仿宋" panose="02010609060101010101" charset="-122"/>
                <a:cs typeface="仿宋" panose="02010609060101010101" charset="-122"/>
              </a:rPr>
              <a:t>法</a:t>
            </a:r>
            <a:r>
              <a:rPr sz="2400" spc="50">
                <a:latin typeface="仿宋" panose="02010609060101010101" charset="-122"/>
                <a:cs typeface="仿宋" panose="02010609060101010101" charset="-122"/>
              </a:rPr>
              <a:t>，</a:t>
            </a:r>
            <a:r>
              <a:rPr sz="2400" spc="30">
                <a:latin typeface="仿宋" panose="02010609060101010101" charset="-122"/>
                <a:cs typeface="仿宋" panose="02010609060101010101" charset="-122"/>
              </a:rPr>
              <a:t>他</a:t>
            </a:r>
            <a:r>
              <a:rPr sz="2400" spc="45">
                <a:latin typeface="仿宋" panose="02010609060101010101" charset="-122"/>
                <a:cs typeface="仿宋" panose="02010609060101010101" charset="-122"/>
              </a:rPr>
              <a:t>觉得重要</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是为什么</a:t>
            </a:r>
            <a:r>
              <a:rPr sz="2400" spc="30">
                <a:latin typeface="仿宋" panose="02010609060101010101" charset="-122"/>
                <a:cs typeface="仿宋" panose="02010609060101010101" charset="-122"/>
              </a:rPr>
              <a:t>造</a:t>
            </a:r>
            <a:r>
              <a:rPr sz="2400" spc="45">
                <a:latin typeface="仿宋" panose="02010609060101010101" charset="-122"/>
                <a:cs typeface="仿宋" panose="02010609060101010101" charset="-122"/>
              </a:rPr>
              <a:t>成她先后</a:t>
            </a:r>
            <a:r>
              <a:rPr sz="2400" spc="30">
                <a:latin typeface="仿宋" panose="02010609060101010101" charset="-122"/>
                <a:cs typeface="仿宋" panose="02010609060101010101" charset="-122"/>
              </a:rPr>
              <a:t>两</a:t>
            </a:r>
            <a:r>
              <a:rPr sz="2400" spc="45">
                <a:latin typeface="仿宋" panose="02010609060101010101" charset="-122"/>
                <a:cs typeface="仿宋" panose="02010609060101010101" charset="-122"/>
              </a:rPr>
              <a:t>次声音</a:t>
            </a:r>
            <a:r>
              <a:rPr sz="2400">
                <a:latin typeface="仿宋" panose="02010609060101010101" charset="-122"/>
                <a:cs typeface="仿宋" panose="02010609060101010101" charset="-122"/>
              </a:rPr>
              <a:t>悬 </a:t>
            </a:r>
            <a:r>
              <a:rPr sz="2400" spc="45">
                <a:latin typeface="仿宋" panose="02010609060101010101" charset="-122"/>
                <a:cs typeface="仿宋" panose="02010609060101010101" charset="-122"/>
              </a:rPr>
              <a:t>殊的根本</a:t>
            </a:r>
            <a:r>
              <a:rPr sz="2400" spc="30">
                <a:latin typeface="仿宋" panose="02010609060101010101" charset="-122"/>
                <a:cs typeface="仿宋" panose="02010609060101010101" charset="-122"/>
              </a:rPr>
              <a:t>原</a:t>
            </a:r>
            <a:r>
              <a:rPr sz="2400" spc="60">
                <a:latin typeface="仿宋" panose="02010609060101010101" charset="-122"/>
                <a:cs typeface="仿宋" panose="02010609060101010101" charset="-122"/>
              </a:rPr>
              <a:t>因</a:t>
            </a:r>
            <a:r>
              <a:rPr sz="2400" spc="45">
                <a:latin typeface="仿宋" panose="02010609060101010101" charset="-122"/>
                <a:cs typeface="仿宋" panose="02010609060101010101" charset="-122"/>
              </a:rPr>
              <a:t>，如果</a:t>
            </a:r>
            <a:r>
              <a:rPr sz="2400" spc="30">
                <a:latin typeface="仿宋" panose="02010609060101010101" charset="-122"/>
                <a:cs typeface="仿宋" panose="02010609060101010101" charset="-122"/>
              </a:rPr>
              <a:t>问</a:t>
            </a:r>
            <a:r>
              <a:rPr sz="2400" spc="45">
                <a:latin typeface="仿宋" panose="02010609060101010101" charset="-122"/>
                <a:cs typeface="仿宋" panose="02010609060101010101" charset="-122"/>
              </a:rPr>
              <a:t>题在于她</a:t>
            </a:r>
            <a:r>
              <a:rPr sz="2400" spc="30">
                <a:latin typeface="仿宋" panose="02010609060101010101" charset="-122"/>
                <a:cs typeface="仿宋" panose="02010609060101010101" charset="-122"/>
              </a:rPr>
              <a:t>对</a:t>
            </a:r>
            <a:r>
              <a:rPr sz="2400" spc="45">
                <a:latin typeface="仿宋" panose="02010609060101010101" charset="-122"/>
                <a:cs typeface="仿宋" panose="02010609060101010101" charset="-122"/>
              </a:rPr>
              <a:t>事业和生</a:t>
            </a:r>
            <a:r>
              <a:rPr sz="2400" spc="30">
                <a:latin typeface="仿宋" panose="02010609060101010101" charset="-122"/>
                <a:cs typeface="仿宋" panose="02010609060101010101" charset="-122"/>
              </a:rPr>
              <a:t>活</a:t>
            </a:r>
            <a:r>
              <a:rPr sz="2400" spc="45">
                <a:latin typeface="仿宋" panose="02010609060101010101" charset="-122"/>
                <a:cs typeface="仿宋" panose="02010609060101010101" charset="-122"/>
              </a:rPr>
              <a:t>的态</a:t>
            </a:r>
            <a:r>
              <a:rPr sz="2400" spc="85">
                <a:latin typeface="仿宋" panose="02010609060101010101" charset="-122"/>
                <a:cs typeface="仿宋" panose="02010609060101010101" charset="-122"/>
              </a:rPr>
              <a:t>度</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尽</a:t>
            </a:r>
            <a:r>
              <a:rPr sz="2400" spc="45">
                <a:latin typeface="仿宋" panose="02010609060101010101" charset="-122"/>
                <a:cs typeface="仿宋" panose="02010609060101010101" charset="-122"/>
              </a:rPr>
              <a:t>管声音的</a:t>
            </a:r>
            <a:r>
              <a:rPr sz="2400" spc="30">
                <a:latin typeface="仿宋" panose="02010609060101010101" charset="-122"/>
                <a:cs typeface="仿宋" panose="02010609060101010101" charset="-122"/>
              </a:rPr>
              <a:t>禀</a:t>
            </a:r>
            <a:r>
              <a:rPr sz="2400" spc="45">
                <a:latin typeface="仿宋" panose="02010609060101010101" charset="-122"/>
                <a:cs typeface="仿宋" panose="02010609060101010101" charset="-122"/>
              </a:rPr>
              <a:t>赋再</a:t>
            </a:r>
            <a:r>
              <a:rPr sz="2400" spc="65">
                <a:latin typeface="仿宋" panose="02010609060101010101" charset="-122"/>
                <a:cs typeface="仿宋" panose="02010609060101010101" charset="-122"/>
              </a:rPr>
              <a:t>好</a:t>
            </a:r>
            <a:r>
              <a:rPr sz="2400">
                <a:latin typeface="仿宋" panose="02010609060101010101" charset="-122"/>
                <a:cs typeface="仿宋" panose="02010609060101010101" charset="-122"/>
              </a:rPr>
              <a:t>， 也不能录取她！这是一切条件中的首要条件！</a:t>
            </a:r>
          </a:p>
          <a:p>
            <a:pPr marL="1343660" indent="-458470">
              <a:lnSpc>
                <a:spcPct val="100000"/>
              </a:lnSpc>
              <a:spcBef>
                <a:spcPts val="1440"/>
              </a:spcBef>
              <a:buSzPct val="96000"/>
              <a:buAutoNum type="arabicParenBoth" startAt="6"/>
              <a:tabLst>
                <a:tab pos="1344295" algn="l"/>
              </a:tabLst>
            </a:pPr>
            <a:r>
              <a:rPr sz="2400">
                <a:latin typeface="仿宋" panose="02010609060101010101" charset="-122"/>
                <a:cs typeface="仿宋" panose="02010609060101010101" charset="-122"/>
              </a:rPr>
              <a:t>可是究竟是什么原因</a:t>
            </a:r>
            <a:r>
              <a:rPr sz="2400" spc="-20">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140053" y="2850260"/>
            <a:ext cx="10588625" cy="5513070"/>
          </a:xfrm>
          <a:prstGeom prst="rect">
            <a:avLst/>
          </a:prstGeom>
        </p:spPr>
        <p:txBody>
          <a:bodyPr vert="horz" wrap="square" lIns="0" tIns="195580" rIns="0" bIns="0" rtlCol="0">
            <a:spAutoFit/>
          </a:bodyPr>
          <a:lstStyle/>
          <a:p>
            <a:pPr marL="460375" marR="12700" indent="-460375" algn="r">
              <a:lnSpc>
                <a:spcPct val="100000"/>
              </a:lnSpc>
              <a:spcBef>
                <a:spcPts val="1540"/>
              </a:spcBef>
              <a:buSzPct val="96000"/>
              <a:buAutoNum type="arabicParenBoth" startAt="9"/>
              <a:tabLst>
                <a:tab pos="460375" algn="l"/>
              </a:tabLst>
            </a:pPr>
            <a:r>
              <a:rPr sz="2400" spc="20">
                <a:latin typeface="仿宋" panose="02010609060101010101" charset="-122"/>
                <a:cs typeface="仿宋" panose="02010609060101010101" charset="-122"/>
              </a:rPr>
              <a:t>苏林</a:t>
            </a:r>
            <a:r>
              <a:rPr sz="2400" spc="10">
                <a:latin typeface="仿宋" panose="02010609060101010101" charset="-122"/>
                <a:cs typeface="仿宋" panose="02010609060101010101" charset="-122"/>
              </a:rPr>
              <a:t>教</a:t>
            </a:r>
            <a:r>
              <a:rPr sz="2400" spc="20">
                <a:latin typeface="仿宋" panose="02010609060101010101" charset="-122"/>
                <a:cs typeface="仿宋" panose="02010609060101010101" charset="-122"/>
              </a:rPr>
              <a:t>授从秘书</a:t>
            </a:r>
            <a:r>
              <a:rPr sz="2400" spc="10">
                <a:latin typeface="仿宋" panose="02010609060101010101" charset="-122"/>
                <a:cs typeface="仿宋" panose="02010609060101010101" charset="-122"/>
              </a:rPr>
              <a:t>那</a:t>
            </a:r>
            <a:r>
              <a:rPr sz="2400" spc="20">
                <a:latin typeface="仿宋" panose="02010609060101010101" charset="-122"/>
                <a:cs typeface="仿宋" panose="02010609060101010101" charset="-122"/>
              </a:rPr>
              <a:t>里取去了</a:t>
            </a:r>
            <a:r>
              <a:rPr sz="2400" spc="10">
                <a:latin typeface="仿宋" panose="02010609060101010101" charset="-122"/>
                <a:cs typeface="仿宋" panose="02010609060101010101" charset="-122"/>
              </a:rPr>
              <a:t>陈</a:t>
            </a:r>
            <a:r>
              <a:rPr sz="2400" spc="20">
                <a:latin typeface="仿宋" panose="02010609060101010101" charset="-122"/>
                <a:cs typeface="仿宋" panose="02010609060101010101" charset="-122"/>
              </a:rPr>
              <a:t>伊玲的报</a:t>
            </a:r>
            <a:r>
              <a:rPr sz="2400" spc="10">
                <a:latin typeface="仿宋" panose="02010609060101010101" charset="-122"/>
                <a:cs typeface="仿宋" panose="02010609060101010101" charset="-122"/>
              </a:rPr>
              <a:t>名</a:t>
            </a:r>
            <a:r>
              <a:rPr sz="2400" spc="30">
                <a:latin typeface="仿宋" panose="02010609060101010101" charset="-122"/>
                <a:cs typeface="仿宋" panose="02010609060101010101" charset="-122"/>
              </a:rPr>
              <a:t>单</a:t>
            </a:r>
            <a:r>
              <a:rPr sz="2400" spc="20">
                <a:latin typeface="仿宋" panose="02010609060101010101" charset="-122"/>
                <a:cs typeface="仿宋" panose="02010609060101010101" charset="-122"/>
              </a:rPr>
              <a:t>，在填</a:t>
            </a:r>
            <a:r>
              <a:rPr sz="2400" spc="5">
                <a:latin typeface="仿宋" panose="02010609060101010101" charset="-122"/>
                <a:cs typeface="仿宋" panose="02010609060101010101" charset="-122"/>
              </a:rPr>
              <a:t>着</a:t>
            </a:r>
            <a:r>
              <a:rPr sz="2400" spc="20">
                <a:latin typeface="仿宋" panose="02010609060101010101" charset="-122"/>
                <a:cs typeface="仿宋" panose="02010609060101010101" charset="-122"/>
              </a:rPr>
              <a:t>地址的那</a:t>
            </a:r>
            <a:r>
              <a:rPr sz="2400" spc="5">
                <a:latin typeface="仿宋" panose="02010609060101010101" charset="-122"/>
                <a:cs typeface="仿宋" panose="02010609060101010101" charset="-122"/>
              </a:rPr>
              <a:t>一</a:t>
            </a:r>
            <a:r>
              <a:rPr sz="2400" spc="20">
                <a:latin typeface="仿宋" panose="02010609060101010101" charset="-122"/>
                <a:cs typeface="仿宋" panose="02010609060101010101" charset="-122"/>
              </a:rPr>
              <a:t>栏</a:t>
            </a:r>
            <a:r>
              <a:rPr sz="2400">
                <a:latin typeface="仿宋" panose="02010609060101010101" charset="-122"/>
                <a:cs typeface="仿宋" panose="02010609060101010101" charset="-122"/>
              </a:rPr>
              <a:t>上</a:t>
            </a:r>
          </a:p>
          <a:p>
            <a:pPr marR="11430" algn="r">
              <a:lnSpc>
                <a:spcPct val="100000"/>
              </a:lnSpc>
              <a:spcBef>
                <a:spcPts val="1440"/>
              </a:spcBef>
            </a:pPr>
            <a:r>
              <a:rPr sz="2400" spc="45">
                <a:latin typeface="仿宋" panose="02010609060101010101" charset="-122"/>
                <a:cs typeface="仿宋" panose="02010609060101010101" charset="-122"/>
              </a:rPr>
              <a:t>，他用红</a:t>
            </a:r>
            <a:r>
              <a:rPr sz="2400" spc="30">
                <a:latin typeface="仿宋" panose="02010609060101010101" charset="-122"/>
                <a:cs typeface="仿宋" panose="02010609060101010101" charset="-122"/>
              </a:rPr>
              <a:t>铅</a:t>
            </a:r>
            <a:r>
              <a:rPr sz="2400" spc="45">
                <a:latin typeface="仿宋" panose="02010609060101010101" charset="-122"/>
                <a:cs typeface="仿宋" panose="02010609060101010101" charset="-122"/>
              </a:rPr>
              <a:t>笔划了一</a:t>
            </a:r>
            <a:r>
              <a:rPr sz="2400" spc="30">
                <a:latin typeface="仿宋" panose="02010609060101010101" charset="-122"/>
                <a:cs typeface="仿宋" panose="02010609060101010101" charset="-122"/>
              </a:rPr>
              <a:t>条</a:t>
            </a:r>
            <a:r>
              <a:rPr sz="2400" spc="45">
                <a:latin typeface="仿宋" panose="02010609060101010101" charset="-122"/>
                <a:cs typeface="仿宋" panose="02010609060101010101" charset="-122"/>
              </a:rPr>
              <a:t>粗</a:t>
            </a:r>
            <a:r>
              <a:rPr sz="2400" spc="70">
                <a:latin typeface="仿宋" panose="02010609060101010101" charset="-122"/>
                <a:cs typeface="仿宋" panose="02010609060101010101" charset="-122"/>
              </a:rPr>
              <a:t>线</a:t>
            </a:r>
            <a:r>
              <a:rPr sz="2400" spc="45">
                <a:latin typeface="仿宋" panose="02010609060101010101" charset="-122"/>
                <a:cs typeface="仿宋" panose="02010609060101010101" charset="-122"/>
              </a:rPr>
              <a:t>。表</a:t>
            </a:r>
            <a:r>
              <a:rPr sz="2400" spc="35">
                <a:latin typeface="仿宋" panose="02010609060101010101" charset="-122"/>
                <a:cs typeface="仿宋" panose="02010609060101010101" charset="-122"/>
              </a:rPr>
              <a:t>格</a:t>
            </a:r>
            <a:r>
              <a:rPr sz="2400" spc="45">
                <a:latin typeface="仿宋" panose="02010609060101010101" charset="-122"/>
                <a:cs typeface="仿宋" panose="02010609060101010101" charset="-122"/>
              </a:rPr>
              <a:t>上的那张</a:t>
            </a:r>
            <a:r>
              <a:rPr sz="2400" spc="35">
                <a:latin typeface="仿宋" panose="02010609060101010101" charset="-122"/>
                <a:cs typeface="仿宋" panose="02010609060101010101" charset="-122"/>
              </a:rPr>
              <a:t>报</a:t>
            </a:r>
            <a:r>
              <a:rPr sz="2400" spc="45">
                <a:latin typeface="仿宋" panose="02010609060101010101" charset="-122"/>
                <a:cs typeface="仿宋" panose="02010609060101010101" charset="-122"/>
              </a:rPr>
              <a:t>名照片是</a:t>
            </a:r>
            <a:r>
              <a:rPr sz="2400" spc="35">
                <a:latin typeface="仿宋" panose="02010609060101010101" charset="-122"/>
                <a:cs typeface="仿宋" panose="02010609060101010101" charset="-122"/>
              </a:rPr>
              <a:t>一</a:t>
            </a:r>
            <a:r>
              <a:rPr sz="2400" spc="45">
                <a:latin typeface="仿宋" panose="02010609060101010101" charset="-122"/>
                <a:cs typeface="仿宋" panose="02010609060101010101" charset="-122"/>
              </a:rPr>
              <a:t>张叫人喜</a:t>
            </a:r>
            <a:r>
              <a:rPr sz="2400" spc="35">
                <a:latin typeface="仿宋" panose="02010609060101010101" charset="-122"/>
                <a:cs typeface="仿宋" panose="02010609060101010101" charset="-122"/>
              </a:rPr>
              <a:t>欢</a:t>
            </a:r>
            <a:r>
              <a:rPr sz="2400" spc="4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脸</a:t>
            </a:r>
            <a:r>
              <a:rPr sz="2400" spc="45">
                <a:latin typeface="仿宋" panose="02010609060101010101" charset="-122"/>
                <a:cs typeface="仿宋" panose="02010609060101010101" charset="-122"/>
              </a:rPr>
              <a:t>，</a:t>
            </a:r>
            <a:r>
              <a:rPr sz="2400">
                <a:latin typeface="仿宋" panose="02010609060101010101" charset="-122"/>
                <a:cs typeface="仿宋" panose="02010609060101010101" charset="-122"/>
              </a:rPr>
              <a:t>小</a:t>
            </a:r>
          </a:p>
          <a:p>
            <a:pPr marL="12700" marR="5080" algn="just">
              <a:lnSpc>
                <a:spcPct val="150000"/>
              </a:lnSpc>
            </a:pPr>
            <a:r>
              <a:rPr sz="2400" spc="45">
                <a:latin typeface="仿宋" panose="02010609060101010101" charset="-122"/>
                <a:cs typeface="仿宋" panose="02010609060101010101" charset="-122"/>
              </a:rPr>
              <a:t>而好看的</a:t>
            </a:r>
            <a:r>
              <a:rPr sz="2400" spc="35">
                <a:latin typeface="仿宋" panose="02010609060101010101" charset="-122"/>
                <a:cs typeface="仿宋" panose="02010609060101010101" charset="-122"/>
              </a:rPr>
              <a:t>嘴</a:t>
            </a:r>
            <a:r>
              <a:rPr sz="2400" spc="45">
                <a:latin typeface="仿宋" panose="02010609060101010101" charset="-122"/>
                <a:cs typeface="仿宋" panose="02010609060101010101" charset="-122"/>
              </a:rPr>
              <a:t>，明快单</a:t>
            </a:r>
            <a:r>
              <a:rPr sz="2400" spc="30">
                <a:latin typeface="仿宋" panose="02010609060101010101" charset="-122"/>
                <a:cs typeface="仿宋" panose="02010609060101010101" charset="-122"/>
              </a:rPr>
              <a:t>纯</a:t>
            </a:r>
            <a:r>
              <a:rPr sz="2400" spc="45">
                <a:latin typeface="仿宋" panose="02010609060101010101" charset="-122"/>
                <a:cs typeface="仿宋" panose="02010609060101010101" charset="-122"/>
              </a:rPr>
              <a:t>的眼</a:t>
            </a:r>
            <a:r>
              <a:rPr sz="2400" spc="60">
                <a:latin typeface="仿宋" panose="02010609060101010101" charset="-122"/>
                <a:cs typeface="仿宋" panose="02010609060101010101" charset="-122"/>
              </a:rPr>
              <a:t>睛</a:t>
            </a:r>
            <a:r>
              <a:rPr sz="2400" spc="50">
                <a:latin typeface="仿宋" panose="02010609060101010101" charset="-122"/>
                <a:cs typeface="仿宋" panose="02010609060101010101" charset="-122"/>
              </a:rPr>
              <a:t>，</a:t>
            </a:r>
            <a:r>
              <a:rPr sz="2400" spc="30">
                <a:latin typeface="仿宋" panose="02010609060101010101" charset="-122"/>
                <a:cs typeface="仿宋" panose="02010609060101010101" charset="-122"/>
              </a:rPr>
              <a:t>笑</a:t>
            </a:r>
            <a:r>
              <a:rPr sz="2400" spc="45">
                <a:latin typeface="仿宋" panose="02010609060101010101" charset="-122"/>
                <a:cs typeface="仿宋" panose="02010609060101010101" charset="-122"/>
              </a:rPr>
              <a:t>起来鼻翼</a:t>
            </a:r>
            <a:r>
              <a:rPr sz="2400" spc="30">
                <a:latin typeface="仿宋" panose="02010609060101010101" charset="-122"/>
                <a:cs typeface="仿宋" panose="02010609060101010101" charset="-122"/>
              </a:rPr>
              <a:t>稍</a:t>
            </a:r>
            <a:r>
              <a:rPr sz="2400" spc="45">
                <a:latin typeface="仿宋" panose="02010609060101010101" charset="-122"/>
                <a:cs typeface="仿宋" panose="02010609060101010101" charset="-122"/>
              </a:rPr>
              <a:t>稍皱起的</a:t>
            </a:r>
            <a:r>
              <a:rPr sz="2400" spc="30">
                <a:latin typeface="仿宋" panose="02010609060101010101" charset="-122"/>
                <a:cs typeface="仿宋" panose="02010609060101010101" charset="-122"/>
              </a:rPr>
              <a:t>鼻</a:t>
            </a:r>
            <a:r>
              <a:rPr sz="2400" spc="75">
                <a:latin typeface="仿宋" panose="02010609060101010101" charset="-122"/>
                <a:cs typeface="仿宋" panose="02010609060101010101" charset="-122"/>
              </a:rPr>
              <a:t>子</a:t>
            </a:r>
            <a:r>
              <a:rPr sz="2400" spc="45">
                <a:latin typeface="仿宋" panose="02010609060101010101" charset="-122"/>
                <a:cs typeface="仿宋" panose="02010609060101010101" charset="-122"/>
              </a:rPr>
              <a:t>，这一</a:t>
            </a:r>
            <a:r>
              <a:rPr sz="2400" spc="30">
                <a:latin typeface="仿宋" panose="02010609060101010101" charset="-122"/>
                <a:cs typeface="仿宋" panose="02010609060101010101" charset="-122"/>
              </a:rPr>
              <a:t>切</a:t>
            </a:r>
            <a:r>
              <a:rPr sz="2400" spc="45">
                <a:latin typeface="仿宋" panose="02010609060101010101" charset="-122"/>
                <a:cs typeface="仿宋" panose="02010609060101010101" charset="-122"/>
              </a:rPr>
              <a:t>都像是</a:t>
            </a:r>
            <a:r>
              <a:rPr sz="2400">
                <a:latin typeface="仿宋" panose="02010609060101010101" charset="-122"/>
                <a:cs typeface="仿宋" panose="02010609060101010101" charset="-122"/>
              </a:rPr>
              <a:t>在 </a:t>
            </a:r>
            <a:r>
              <a:rPr sz="2400" spc="45">
                <a:latin typeface="仿宋" panose="02010609060101010101" charset="-122"/>
                <a:cs typeface="仿宋" panose="02010609060101010101" charset="-122"/>
              </a:rPr>
              <a:t>提醒那位有名的声乐专</a:t>
            </a:r>
            <a:r>
              <a:rPr sz="2400" spc="50">
                <a:latin typeface="仿宋" panose="02010609060101010101" charset="-122"/>
                <a:cs typeface="仿宋" panose="02010609060101010101" charset="-122"/>
              </a:rPr>
              <a:t>家</a:t>
            </a:r>
            <a:r>
              <a:rPr sz="2400" spc="45">
                <a:latin typeface="仿宋" panose="02010609060101010101" charset="-122"/>
                <a:cs typeface="仿宋" panose="02010609060101010101" charset="-122"/>
              </a:rPr>
              <a:t>，不能用任何简单的方式对待一个</a:t>
            </a:r>
            <a:r>
              <a:rPr sz="2400" spc="50">
                <a:latin typeface="仿宋" panose="02010609060101010101" charset="-122"/>
                <a:cs typeface="仿宋" panose="02010609060101010101" charset="-122"/>
              </a:rPr>
              <a:t>人</a:t>
            </a:r>
            <a:r>
              <a:rPr sz="2400" spc="20">
                <a:latin typeface="仿宋" panose="02010609060101010101" charset="-122"/>
                <a:cs typeface="仿宋" panose="02010609060101010101" charset="-122"/>
              </a:rPr>
              <a:t>——</a:t>
            </a:r>
            <a:r>
              <a:rPr sz="2400" spc="45">
                <a:latin typeface="仿宋" panose="02010609060101010101" charset="-122"/>
                <a:cs typeface="仿宋" panose="02010609060101010101" charset="-122"/>
              </a:rPr>
              <a:t>一个有</a:t>
            </a:r>
            <a:r>
              <a:rPr sz="2400" spc="30">
                <a:latin typeface="仿宋" panose="02010609060101010101" charset="-122"/>
                <a:cs typeface="仿宋" panose="02010609060101010101" charset="-122"/>
              </a:rPr>
              <a:t>生</a:t>
            </a:r>
            <a:r>
              <a:rPr sz="2400">
                <a:latin typeface="仿宋" panose="02010609060101010101" charset="-122"/>
                <a:cs typeface="仿宋" panose="02010609060101010101" charset="-122"/>
              </a:rPr>
              <a:t>命 </a:t>
            </a:r>
            <a:r>
              <a:rPr sz="2400" spc="45">
                <a:latin typeface="仿宋" panose="02010609060101010101" charset="-122"/>
                <a:cs typeface="仿宋" panose="02010609060101010101" charset="-122"/>
              </a:rPr>
              <a:t>有思想有</a:t>
            </a:r>
            <a:r>
              <a:rPr sz="2400" spc="30">
                <a:latin typeface="仿宋" panose="02010609060101010101" charset="-122"/>
                <a:cs typeface="仿宋" panose="02010609060101010101" charset="-122"/>
              </a:rPr>
              <a:t>感</a:t>
            </a:r>
            <a:r>
              <a:rPr sz="2400" spc="45">
                <a:latin typeface="仿宋" panose="02010609060101010101" charset="-122"/>
                <a:cs typeface="仿宋" panose="02010609060101010101" charset="-122"/>
              </a:rPr>
              <a:t>情的</a:t>
            </a:r>
            <a:r>
              <a:rPr sz="2400" spc="65">
                <a:latin typeface="仿宋" panose="02010609060101010101" charset="-122"/>
                <a:cs typeface="仿宋" panose="02010609060101010101" charset="-122"/>
              </a:rPr>
              <a:t>人</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至</a:t>
            </a:r>
            <a:r>
              <a:rPr sz="2400" spc="45">
                <a:latin typeface="仿宋" panose="02010609060101010101" charset="-122"/>
                <a:cs typeface="仿宋" panose="02010609060101010101" charset="-122"/>
              </a:rPr>
              <a:t>少眼前这</a:t>
            </a:r>
            <a:r>
              <a:rPr sz="2400" spc="30">
                <a:latin typeface="仿宋" panose="02010609060101010101" charset="-122"/>
                <a:cs typeface="仿宋" panose="02010609060101010101" charset="-122"/>
              </a:rPr>
              <a:t>个</a:t>
            </a:r>
            <a:r>
              <a:rPr sz="2400" spc="45">
                <a:latin typeface="仿宋" panose="02010609060101010101" charset="-122"/>
                <a:cs typeface="仿宋" panose="02010609060101010101" charset="-122"/>
              </a:rPr>
              <a:t>姑娘的某</a:t>
            </a:r>
            <a:r>
              <a:rPr sz="2400" spc="30">
                <a:latin typeface="仿宋" panose="02010609060101010101" charset="-122"/>
                <a:cs typeface="仿宋" panose="02010609060101010101" charset="-122"/>
              </a:rPr>
              <a:t>些</a:t>
            </a:r>
            <a:r>
              <a:rPr sz="2400" spc="45">
                <a:latin typeface="仿宋" panose="02010609060101010101" charset="-122"/>
                <a:cs typeface="仿宋" panose="02010609060101010101" charset="-122"/>
              </a:rPr>
              <a:t>具体情况</a:t>
            </a:r>
            <a:r>
              <a:rPr sz="2400" spc="30">
                <a:latin typeface="仿宋" panose="02010609060101010101" charset="-122"/>
                <a:cs typeface="仿宋" panose="02010609060101010101" charset="-122"/>
              </a:rPr>
              <a:t>是</a:t>
            </a:r>
            <a:r>
              <a:rPr sz="2400" spc="45">
                <a:latin typeface="仿宋" panose="02010609060101010101" charset="-122"/>
                <a:cs typeface="仿宋" panose="02010609060101010101" charset="-122"/>
              </a:rPr>
              <a:t>这张简单</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表格上</a:t>
            </a:r>
            <a:r>
              <a:rPr sz="2400">
                <a:latin typeface="仿宋" panose="02010609060101010101" charset="-122"/>
                <a:cs typeface="仿宋" panose="02010609060101010101" charset="-122"/>
              </a:rPr>
              <a:t>所 </a:t>
            </a:r>
            <a:r>
              <a:rPr sz="2400" spc="45">
                <a:latin typeface="仿宋" panose="02010609060101010101" charset="-122"/>
                <a:cs typeface="仿宋" panose="02010609060101010101" charset="-122"/>
              </a:rPr>
              <a:t>看不到的</a:t>
            </a:r>
            <a:r>
              <a:rPr sz="2400" spc="35">
                <a:latin typeface="仿宋" panose="02010609060101010101" charset="-122"/>
                <a:cs typeface="仿宋" panose="02010609060101010101" charset="-122"/>
              </a:rPr>
              <a:t>。</a:t>
            </a:r>
            <a:r>
              <a:rPr sz="2400" spc="40">
                <a:latin typeface="仿宋" panose="02010609060101010101" charset="-122"/>
                <a:cs typeface="仿宋" panose="02010609060101010101" charset="-122"/>
              </a:rPr>
              <a:t>如果这一</a:t>
            </a:r>
            <a:r>
              <a:rPr sz="2400" spc="30">
                <a:latin typeface="仿宋" panose="02010609060101010101" charset="-122"/>
                <a:cs typeface="仿宋" panose="02010609060101010101" charset="-122"/>
              </a:rPr>
              <a:t>次</a:t>
            </a:r>
            <a:r>
              <a:rPr sz="2400" spc="40">
                <a:latin typeface="仿宋" panose="02010609060101010101" charset="-122"/>
                <a:cs typeface="仿宋" panose="02010609060101010101" charset="-122"/>
              </a:rPr>
              <a:t>落选</a:t>
            </a:r>
            <a:r>
              <a:rPr sz="2400" spc="6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也</a:t>
            </a:r>
            <a:r>
              <a:rPr sz="2400" spc="40">
                <a:latin typeface="仿宋" panose="02010609060101010101" charset="-122"/>
                <a:cs typeface="仿宋" panose="02010609060101010101" charset="-122"/>
              </a:rPr>
              <a:t>许这个人</a:t>
            </a:r>
            <a:r>
              <a:rPr sz="2400" spc="30">
                <a:latin typeface="仿宋" panose="02010609060101010101" charset="-122"/>
                <a:cs typeface="仿宋" panose="02010609060101010101" charset="-122"/>
              </a:rPr>
              <a:t>终</a:t>
            </a:r>
            <a:r>
              <a:rPr sz="2400" spc="40">
                <a:latin typeface="仿宋" panose="02010609060101010101" charset="-122"/>
                <a:cs typeface="仿宋" panose="02010609060101010101" charset="-122"/>
              </a:rPr>
              <a:t>其一生就</a:t>
            </a:r>
            <a:r>
              <a:rPr sz="2400" spc="30">
                <a:latin typeface="仿宋" panose="02010609060101010101" charset="-122"/>
                <a:cs typeface="仿宋" panose="02010609060101010101" charset="-122"/>
              </a:rPr>
              <a:t>和</a:t>
            </a:r>
            <a:r>
              <a:rPr sz="2400" spc="40">
                <a:latin typeface="仿宋" panose="02010609060101010101" charset="-122"/>
                <a:cs typeface="仿宋" panose="02010609060101010101" charset="-122"/>
              </a:rPr>
              <a:t>音乐分手</a:t>
            </a:r>
            <a:r>
              <a:rPr sz="2400" spc="7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。她的天 才可能从</a:t>
            </a:r>
            <a:r>
              <a:rPr sz="2400" spc="30">
                <a:latin typeface="仿宋" panose="02010609060101010101" charset="-122"/>
                <a:cs typeface="仿宋" panose="02010609060101010101" charset="-122"/>
              </a:rPr>
              <a:t>此</a:t>
            </a:r>
            <a:r>
              <a:rPr sz="2400" spc="45">
                <a:latin typeface="仿宋" panose="02010609060101010101" charset="-122"/>
                <a:cs typeface="仿宋" panose="02010609060101010101" charset="-122"/>
              </a:rPr>
              <a:t>就被埋</a:t>
            </a:r>
            <a:r>
              <a:rPr sz="2400" spc="65">
                <a:latin typeface="仿宋" panose="02010609060101010101" charset="-122"/>
                <a:cs typeface="仿宋" panose="02010609060101010101" charset="-122"/>
              </a:rPr>
              <a:t>没</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而作为一</a:t>
            </a:r>
            <a:r>
              <a:rPr sz="2400" spc="30">
                <a:latin typeface="仿宋" panose="02010609060101010101" charset="-122"/>
                <a:cs typeface="仿宋" panose="02010609060101010101" charset="-122"/>
              </a:rPr>
              <a:t>个</a:t>
            </a:r>
            <a:r>
              <a:rPr sz="2400" spc="45">
                <a:latin typeface="仿宋" panose="02010609060101010101" charset="-122"/>
                <a:cs typeface="仿宋" panose="02010609060101010101" charset="-122"/>
              </a:rPr>
              <a:t>以培养学</a:t>
            </a:r>
            <a:r>
              <a:rPr sz="2400" spc="30">
                <a:latin typeface="仿宋" panose="02010609060101010101" charset="-122"/>
                <a:cs typeface="仿宋" panose="02010609060101010101" charset="-122"/>
              </a:rPr>
              <a:t>生</a:t>
            </a:r>
            <a:r>
              <a:rPr sz="2400" spc="45">
                <a:latin typeface="仿宋" panose="02010609060101010101" charset="-122"/>
                <a:cs typeface="仿宋" panose="02010609060101010101" charset="-122"/>
              </a:rPr>
              <a:t>为责任的</a:t>
            </a:r>
            <a:r>
              <a:rPr sz="2400" spc="30">
                <a:latin typeface="仿宋" panose="02010609060101010101" charset="-122"/>
                <a:cs typeface="仿宋" panose="02010609060101010101" charset="-122"/>
              </a:rPr>
              <a:t>音</a:t>
            </a:r>
            <a:r>
              <a:rPr sz="2400" spc="45">
                <a:latin typeface="仿宋" panose="02010609060101010101" charset="-122"/>
                <a:cs typeface="仿宋" panose="02010609060101010101" charset="-122"/>
              </a:rPr>
              <a:t>乐教</a:t>
            </a:r>
            <a:r>
              <a:rPr sz="2400" spc="90">
                <a:latin typeface="仿宋" panose="02010609060101010101" charset="-122"/>
                <a:cs typeface="仿宋" panose="02010609060101010101" charset="-122"/>
              </a:rPr>
              <a:t>授</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情</a:t>
            </a:r>
            <a:r>
              <a:rPr sz="2400" spc="45">
                <a:latin typeface="仿宋" panose="02010609060101010101" charset="-122"/>
                <a:cs typeface="仿宋" panose="02010609060101010101" charset="-122"/>
              </a:rPr>
              <a:t>况如果</a:t>
            </a:r>
            <a:r>
              <a:rPr sz="2400">
                <a:latin typeface="仿宋" panose="02010609060101010101" charset="-122"/>
                <a:cs typeface="仿宋" panose="02010609060101010101" charset="-122"/>
              </a:rPr>
              <a:t>是 这样，那他是绝对不能原谅自己</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a:t>
            </a:r>
          </a:p>
          <a:p>
            <a:pPr marL="12700" marR="10160" indent="720725">
              <a:lnSpc>
                <a:spcPts val="4320"/>
              </a:lnSpc>
              <a:spcBef>
                <a:spcPts val="385"/>
              </a:spcBef>
              <a:buSzPct val="96000"/>
              <a:buAutoNum type="arabicParenBoth" startAt="10"/>
              <a:tabLst>
                <a:tab pos="1346835" algn="l"/>
              </a:tabLst>
            </a:pPr>
            <a:r>
              <a:rPr sz="2400" spc="25">
                <a:latin typeface="仿宋" panose="02010609060101010101" charset="-122"/>
                <a:cs typeface="仿宋" panose="02010609060101010101" charset="-122"/>
              </a:rPr>
              <a:t>第二</a:t>
            </a:r>
            <a:r>
              <a:rPr sz="2400" spc="5">
                <a:latin typeface="仿宋" panose="02010609060101010101" charset="-122"/>
                <a:cs typeface="仿宋" panose="02010609060101010101" charset="-122"/>
              </a:rPr>
              <a:t>天</a:t>
            </a:r>
            <a:r>
              <a:rPr sz="2400" spc="20">
                <a:latin typeface="仿宋" panose="02010609060101010101" charset="-122"/>
                <a:cs typeface="仿宋" panose="02010609060101010101" charset="-122"/>
              </a:rPr>
              <a:t>，苏林教</a:t>
            </a:r>
            <a:r>
              <a:rPr sz="2400" spc="5">
                <a:latin typeface="仿宋" panose="02010609060101010101" charset="-122"/>
                <a:cs typeface="仿宋" panose="02010609060101010101" charset="-122"/>
              </a:rPr>
              <a:t>授</a:t>
            </a:r>
            <a:r>
              <a:rPr sz="2400" spc="20">
                <a:latin typeface="仿宋" panose="02010609060101010101" charset="-122"/>
                <a:cs typeface="仿宋" panose="02010609060101010101" charset="-122"/>
              </a:rPr>
              <a:t>乘早上第</a:t>
            </a:r>
            <a:r>
              <a:rPr sz="2400" spc="5">
                <a:latin typeface="仿宋" panose="02010609060101010101" charset="-122"/>
                <a:cs typeface="仿宋" panose="02010609060101010101" charset="-122"/>
              </a:rPr>
              <a:t>一</a:t>
            </a:r>
            <a:r>
              <a:rPr sz="2400" spc="20">
                <a:latin typeface="仿宋" panose="02010609060101010101" charset="-122"/>
                <a:cs typeface="仿宋" panose="02010609060101010101" charset="-122"/>
              </a:rPr>
              <a:t>班电车出</a:t>
            </a:r>
            <a:r>
              <a:rPr sz="2400" spc="45">
                <a:latin typeface="仿宋" panose="02010609060101010101" charset="-122"/>
                <a:cs typeface="仿宋" panose="02010609060101010101" charset="-122"/>
              </a:rPr>
              <a:t>发</a:t>
            </a: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根据报</a:t>
            </a:r>
            <a:r>
              <a:rPr sz="2400" spc="5">
                <a:latin typeface="仿宋" panose="02010609060101010101" charset="-122"/>
                <a:cs typeface="仿宋" panose="02010609060101010101" charset="-122"/>
              </a:rPr>
              <a:t>名</a:t>
            </a:r>
            <a:r>
              <a:rPr sz="2400" spc="20">
                <a:latin typeface="仿宋" panose="02010609060101010101" charset="-122"/>
                <a:cs typeface="仿宋" panose="02010609060101010101" charset="-122"/>
              </a:rPr>
              <a:t>单上的地</a:t>
            </a:r>
            <a:r>
              <a:rPr sz="2400" spc="30">
                <a:latin typeface="仿宋" panose="02010609060101010101" charset="-122"/>
                <a:cs typeface="仿宋" panose="02010609060101010101" charset="-122"/>
              </a:rPr>
              <a:t>址</a:t>
            </a:r>
            <a:r>
              <a:rPr sz="2400" spc="20">
                <a:latin typeface="仿宋" panose="02010609060101010101" charset="-122"/>
                <a:cs typeface="仿宋" panose="02010609060101010101" charset="-122"/>
              </a:rPr>
              <a:t>，</a:t>
            </a:r>
            <a:r>
              <a:rPr sz="2400">
                <a:latin typeface="仿宋" panose="02010609060101010101" charset="-122"/>
                <a:cs typeface="仿宋" panose="02010609060101010101" charset="-122"/>
              </a:rPr>
              <a:t>好 容易找到了在杨树浦的那条偏僻的马</a:t>
            </a:r>
            <a:r>
              <a:rPr sz="2400" spc="5">
                <a:latin typeface="仿宋" panose="02010609060101010101" charset="-122"/>
                <a:cs typeface="仿宋" panose="02010609060101010101" charset="-122"/>
              </a:rPr>
              <a:t>路</a:t>
            </a:r>
            <a:r>
              <a:rPr sz="2400">
                <a:latin typeface="仿宋" panose="02010609060101010101" charset="-122"/>
                <a:cs typeface="仿宋" panose="02010609060101010101" charset="-122"/>
              </a:rPr>
              <a:t>，进了弄堂，蓦地不由吃了一惊。</a:t>
            </a: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283969" y="2991738"/>
            <a:ext cx="10297160" cy="4963795"/>
          </a:xfrm>
          <a:prstGeom prst="rect">
            <a:avLst/>
          </a:prstGeom>
        </p:spPr>
        <p:txBody>
          <a:bodyPr vert="horz" wrap="square" lIns="0" tIns="12700" rIns="0" bIns="0" rtlCol="0">
            <a:spAutoFit/>
          </a:bodyPr>
          <a:lstStyle/>
          <a:p>
            <a:pPr marL="12700" marR="7620" indent="720725" algn="just">
              <a:lnSpc>
                <a:spcPct val="150000"/>
              </a:lnSpc>
              <a:spcBef>
                <a:spcPts val="100"/>
              </a:spcBef>
              <a:buSzPct val="96000"/>
              <a:buAutoNum type="arabicParenBoth" startAt="11"/>
              <a:tabLst>
                <a:tab pos="1346835" algn="l"/>
              </a:tabLst>
            </a:pPr>
            <a:r>
              <a:rPr sz="2400" spc="20">
                <a:latin typeface="仿宋" panose="02010609060101010101" charset="-122"/>
                <a:cs typeface="仿宋" panose="02010609060101010101" charset="-122"/>
              </a:rPr>
              <a:t>那弄</a:t>
            </a:r>
            <a:r>
              <a:rPr sz="2400" spc="30">
                <a:latin typeface="仿宋" panose="02010609060101010101" charset="-122"/>
                <a:cs typeface="仿宋" panose="02010609060101010101" charset="-122"/>
              </a:rPr>
              <a:t>堂</a:t>
            </a:r>
            <a:r>
              <a:rPr sz="2400" spc="20">
                <a:latin typeface="仿宋" panose="02010609060101010101" charset="-122"/>
                <a:cs typeface="仿宋" panose="02010609060101010101" charset="-122"/>
              </a:rPr>
              <a:t>里有些墙</a:t>
            </a:r>
            <a:r>
              <a:rPr sz="2400" spc="30">
                <a:latin typeface="仿宋" panose="02010609060101010101" charset="-122"/>
                <a:cs typeface="仿宋" panose="02010609060101010101" charset="-122"/>
              </a:rPr>
              <a:t>垣</a:t>
            </a:r>
            <a:r>
              <a:rPr sz="2400" spc="20">
                <a:latin typeface="仿宋" panose="02010609060101010101" charset="-122"/>
                <a:cs typeface="仿宋" panose="02010609060101010101" charset="-122"/>
              </a:rPr>
              <a:t>都已倾</a:t>
            </a:r>
            <a:r>
              <a:rPr sz="2400" spc="50">
                <a:latin typeface="仿宋" panose="02010609060101010101" charset="-122"/>
                <a:cs typeface="仿宋" panose="02010609060101010101" charset="-122"/>
              </a:rPr>
              <a:t>塌</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烧焦的栋</a:t>
            </a:r>
            <a:r>
              <a:rPr sz="2400" spc="35">
                <a:latin typeface="仿宋" panose="02010609060101010101" charset="-122"/>
                <a:cs typeface="仿宋" panose="02010609060101010101" charset="-122"/>
              </a:rPr>
              <a:t>梁</a:t>
            </a:r>
            <a:r>
              <a:rPr sz="2400" spc="20">
                <a:latin typeface="仿宋" panose="02010609060101010101" charset="-122"/>
                <a:cs typeface="仿宋" panose="02010609060101010101" charset="-122"/>
              </a:rPr>
              <a:t>呈现一片</a:t>
            </a:r>
            <a:r>
              <a:rPr sz="2400" spc="35">
                <a:latin typeface="仿宋" panose="02010609060101010101" charset="-122"/>
                <a:cs typeface="仿宋" panose="02010609060101010101" charset="-122"/>
              </a:rPr>
              <a:t>可</a:t>
            </a:r>
            <a:r>
              <a:rPr sz="2400" spc="20">
                <a:latin typeface="仿宋" panose="02010609060101010101" charset="-122"/>
                <a:cs typeface="仿宋" panose="02010609060101010101" charset="-122"/>
              </a:rPr>
              <a:t>怕的黑</a:t>
            </a:r>
            <a:r>
              <a:rPr sz="2400" spc="25">
                <a:latin typeface="仿宋" panose="02010609060101010101" charset="-122"/>
                <a:cs typeface="仿宋" panose="02010609060101010101" charset="-122"/>
              </a:rPr>
              <a:t>色</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断 </a:t>
            </a:r>
            <a:r>
              <a:rPr sz="2400" spc="45">
                <a:latin typeface="仿宋" panose="02010609060101010101" charset="-122"/>
                <a:cs typeface="仿宋" panose="02010609060101010101" charset="-122"/>
              </a:rPr>
              <a:t>瓦残垣中</a:t>
            </a:r>
            <a:r>
              <a:rPr sz="2400" spc="60">
                <a:latin typeface="仿宋" panose="02010609060101010101" charset="-122"/>
                <a:cs typeface="仿宋" panose="02010609060101010101" charset="-122"/>
              </a:rPr>
              <a:t>间</a:t>
            </a:r>
            <a:r>
              <a:rPr sz="2400" spc="45">
                <a:latin typeface="仿宋" panose="02010609060101010101" charset="-122"/>
                <a:cs typeface="仿宋" panose="02010609060101010101" charset="-122"/>
              </a:rPr>
              <a:t>时或露出</a:t>
            </a:r>
            <a:r>
              <a:rPr sz="2400" spc="60">
                <a:latin typeface="仿宋" panose="02010609060101010101" charset="-122"/>
                <a:cs typeface="仿宋" panose="02010609060101010101" charset="-122"/>
              </a:rPr>
              <a:t>枯</a:t>
            </a:r>
            <a:r>
              <a:rPr sz="2400" spc="45">
                <a:latin typeface="仿宋" panose="02010609060101010101" charset="-122"/>
                <a:cs typeface="仿宋" panose="02010609060101010101" charset="-122"/>
              </a:rPr>
              <a:t>黄的破布</a:t>
            </a:r>
            <a:r>
              <a:rPr sz="2400" spc="60">
                <a:latin typeface="仿宋" panose="02010609060101010101" charset="-122"/>
                <a:cs typeface="仿宋" panose="02010609060101010101" charset="-122"/>
              </a:rPr>
              <a:t>碎</a:t>
            </a:r>
            <a:r>
              <a:rPr sz="2400" spc="50">
                <a:latin typeface="仿宋" panose="02010609060101010101" charset="-122"/>
                <a:cs typeface="仿宋" panose="02010609060101010101" charset="-122"/>
              </a:rPr>
              <a:t>片</a:t>
            </a:r>
            <a:r>
              <a:rPr sz="2400" spc="45">
                <a:latin typeface="仿宋" panose="02010609060101010101" charset="-122"/>
                <a:cs typeface="仿宋" panose="02010609060101010101" charset="-122"/>
              </a:rPr>
              <a:t>，所有</a:t>
            </a:r>
            <a:r>
              <a:rPr sz="2400" spc="60">
                <a:latin typeface="仿宋" panose="02010609060101010101" charset="-122"/>
                <a:cs typeface="仿宋" panose="02010609060101010101" charset="-122"/>
              </a:rPr>
              <a:t>这</a:t>
            </a:r>
            <a:r>
              <a:rPr sz="2400" spc="45">
                <a:latin typeface="仿宋" panose="02010609060101010101" charset="-122"/>
                <a:cs typeface="仿宋" panose="02010609060101010101" charset="-122"/>
              </a:rPr>
              <a:t>些说明了</a:t>
            </a:r>
            <a:r>
              <a:rPr sz="2400" spc="60">
                <a:latin typeface="仿宋" panose="02010609060101010101" charset="-122"/>
                <a:cs typeface="仿宋" panose="02010609060101010101" charset="-122"/>
              </a:rPr>
              <a:t>这</a:t>
            </a:r>
            <a:r>
              <a:rPr sz="2400" spc="45">
                <a:latin typeface="仿宋" panose="02010609060101010101" charset="-122"/>
                <a:cs typeface="仿宋" panose="02010609060101010101" charset="-122"/>
              </a:rPr>
              <a:t>条弄堂不</a:t>
            </a:r>
            <a:r>
              <a:rPr sz="2400" spc="60">
                <a:latin typeface="仿宋" panose="02010609060101010101" charset="-122"/>
                <a:cs typeface="仿宋" panose="02010609060101010101" charset="-122"/>
              </a:rPr>
              <a:t>仅</a:t>
            </a:r>
            <a:r>
              <a:rPr sz="2400" spc="45">
                <a:latin typeface="仿宋" panose="02010609060101010101" charset="-122"/>
                <a:cs typeface="仿宋" panose="02010609060101010101" charset="-122"/>
              </a:rPr>
              <a:t>受</a:t>
            </a:r>
            <a:r>
              <a:rPr sz="2400" spc="60">
                <a:latin typeface="仿宋" panose="02010609060101010101" charset="-122"/>
                <a:cs typeface="仿宋" panose="02010609060101010101" charset="-122"/>
              </a:rPr>
              <a:t>到</a:t>
            </a:r>
            <a:r>
              <a:rPr sz="2400">
                <a:latin typeface="仿宋" panose="02010609060101010101" charset="-122"/>
                <a:cs typeface="仿宋" panose="02010609060101010101" charset="-122"/>
              </a:rPr>
              <a:t>台 </a:t>
            </a:r>
            <a:r>
              <a:rPr sz="2400" spc="50">
                <a:latin typeface="仿宋" panose="02010609060101010101" charset="-122"/>
                <a:cs typeface="仿宋" panose="02010609060101010101" charset="-122"/>
              </a:rPr>
              <a:t>风破</a:t>
            </a:r>
            <a:r>
              <a:rPr sz="2400" spc="45">
                <a:latin typeface="仿宋" panose="02010609060101010101" charset="-122"/>
                <a:cs typeface="仿宋" panose="02010609060101010101" charset="-122"/>
              </a:rPr>
              <a:t>坏，</a:t>
            </a:r>
            <a:r>
              <a:rPr sz="2400" spc="55">
                <a:latin typeface="仿宋" panose="02010609060101010101" charset="-122"/>
                <a:cs typeface="仿宋" panose="02010609060101010101" charset="-122"/>
              </a:rPr>
              <a:t>而</a:t>
            </a:r>
            <a:r>
              <a:rPr sz="2400" spc="45">
                <a:latin typeface="仿宋" panose="02010609060101010101" charset="-122"/>
                <a:cs typeface="仿宋" panose="02010609060101010101" charset="-122"/>
              </a:rPr>
              <a:t>且显然发</a:t>
            </a:r>
            <a:r>
              <a:rPr sz="2400" spc="55">
                <a:latin typeface="仿宋" panose="02010609060101010101" charset="-122"/>
                <a:cs typeface="仿宋" panose="02010609060101010101" charset="-122"/>
              </a:rPr>
              <a:t>生</a:t>
            </a:r>
            <a:r>
              <a:rPr sz="2400" spc="45">
                <a:latin typeface="仿宋" panose="02010609060101010101" charset="-122"/>
                <a:cs typeface="仿宋" panose="02010609060101010101" charset="-122"/>
              </a:rPr>
              <a:t>过火</a:t>
            </a:r>
            <a:r>
              <a:rPr sz="2400" spc="65">
                <a:latin typeface="仿宋" panose="02010609060101010101" charset="-122"/>
                <a:cs typeface="仿宋" panose="02010609060101010101" charset="-122"/>
              </a:rPr>
              <a:t>灾</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就</a:t>
            </a:r>
            <a:r>
              <a:rPr sz="2400" spc="45">
                <a:latin typeface="仿宋" panose="02010609060101010101" charset="-122"/>
                <a:cs typeface="仿宋" panose="02010609060101010101" charset="-122"/>
              </a:rPr>
              <a:t>在这灾区</a:t>
            </a:r>
            <a:r>
              <a:rPr sz="2400" spc="5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瓦砾场</a:t>
            </a:r>
            <a:r>
              <a:rPr sz="2400" spc="70">
                <a:latin typeface="仿宋" panose="02010609060101010101" charset="-122"/>
                <a:cs typeface="仿宋" panose="02010609060101010101" charset="-122"/>
              </a:rPr>
              <a:t>上</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有些人大</a:t>
            </a:r>
            <a:r>
              <a:rPr sz="2400" spc="55">
                <a:latin typeface="仿宋" panose="02010609060101010101" charset="-122"/>
                <a:cs typeface="仿宋" panose="02010609060101010101" charset="-122"/>
              </a:rPr>
              <a:t>清</a:t>
            </a:r>
            <a:r>
              <a:rPr sz="2400" spc="45">
                <a:latin typeface="仿宋" panose="02010609060101010101" charset="-122"/>
                <a:cs typeface="仿宋" panose="02010609060101010101" charset="-122"/>
              </a:rPr>
              <a:t>早</a:t>
            </a:r>
            <a:r>
              <a:rPr sz="2400" spc="55">
                <a:latin typeface="仿宋" panose="02010609060101010101" charset="-122"/>
                <a:cs typeface="仿宋" panose="02010609060101010101" charset="-122"/>
              </a:rPr>
              <a:t>就</a:t>
            </a:r>
            <a:r>
              <a:rPr sz="2400">
                <a:latin typeface="仿宋" panose="02010609060101010101" charset="-122"/>
                <a:cs typeface="仿宋" panose="02010609060101010101" charset="-122"/>
              </a:rPr>
              <a:t>在 忙碌着张</a:t>
            </a:r>
            <a:r>
              <a:rPr sz="2400" spc="-10">
                <a:latin typeface="仿宋" panose="02010609060101010101" charset="-122"/>
                <a:cs typeface="仿宋" panose="02010609060101010101" charset="-122"/>
              </a:rPr>
              <a:t>罗</a:t>
            </a:r>
            <a:r>
              <a:rPr sz="2400">
                <a:latin typeface="仿宋" panose="02010609060101010101" charset="-122"/>
                <a:cs typeface="仿宋" panose="02010609060101010101" charset="-122"/>
              </a:rPr>
              <a:t>。</a:t>
            </a:r>
          </a:p>
          <a:p>
            <a:pPr marL="12700" marR="7620" indent="720725">
              <a:lnSpc>
                <a:spcPct val="150000"/>
              </a:lnSpc>
              <a:buSzPct val="96000"/>
              <a:buAutoNum type="arabicParenBoth" startAt="11"/>
              <a:tabLst>
                <a:tab pos="1346835" algn="l"/>
              </a:tabLst>
            </a:pPr>
            <a:r>
              <a:rPr sz="2400" spc="20">
                <a:latin typeface="仿宋" panose="02010609060101010101" charset="-122"/>
                <a:cs typeface="仿宋" panose="02010609060101010101" charset="-122"/>
              </a:rPr>
              <a:t>苏林</a:t>
            </a:r>
            <a:r>
              <a:rPr sz="2400" spc="30">
                <a:latin typeface="仿宋" panose="02010609060101010101" charset="-122"/>
                <a:cs typeface="仿宋" panose="02010609060101010101" charset="-122"/>
              </a:rPr>
              <a:t>教</a:t>
            </a:r>
            <a:r>
              <a:rPr sz="2400" spc="20">
                <a:latin typeface="仿宋" panose="02010609060101010101" charset="-122"/>
                <a:cs typeface="仿宋" panose="02010609060101010101" charset="-122"/>
              </a:rPr>
              <a:t>授手持纸</a:t>
            </a:r>
            <a:r>
              <a:rPr sz="2400" spc="50">
                <a:latin typeface="仿宋" panose="02010609060101010101" charset="-122"/>
                <a:cs typeface="仿宋" panose="02010609060101010101" charset="-122"/>
              </a:rPr>
              <a:t>条</a:t>
            </a:r>
            <a:r>
              <a:rPr sz="2400" spc="20">
                <a:latin typeface="仿宋" panose="02010609060101010101" charset="-122"/>
                <a:cs typeface="仿宋" panose="02010609060101010101" charset="-122"/>
              </a:rPr>
              <a:t>，不知从</a:t>
            </a:r>
            <a:r>
              <a:rPr sz="2400" spc="30">
                <a:latin typeface="仿宋" panose="02010609060101010101" charset="-122"/>
                <a:cs typeface="仿宋" panose="02010609060101010101" charset="-122"/>
              </a:rPr>
              <a:t>何</a:t>
            </a:r>
            <a:r>
              <a:rPr sz="2400" spc="20">
                <a:latin typeface="仿宋" panose="02010609060101010101" charset="-122"/>
                <a:cs typeface="仿宋" panose="02010609060101010101" charset="-122"/>
              </a:rPr>
              <a:t>处找</a:t>
            </a:r>
            <a:r>
              <a:rPr sz="2400" spc="40">
                <a:latin typeface="仿宋" panose="02010609060101010101" charset="-122"/>
                <a:cs typeface="仿宋" panose="02010609060101010101" charset="-122"/>
              </a:rPr>
              <a:t>起</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忽</a:t>
            </a:r>
            <a:r>
              <a:rPr sz="2400" spc="20">
                <a:latin typeface="仿宋" panose="02010609060101010101" charset="-122"/>
                <a:cs typeface="仿宋" panose="02010609060101010101" charset="-122"/>
              </a:rPr>
              <a:t>然听见对</a:t>
            </a:r>
            <a:r>
              <a:rPr sz="2400" spc="30">
                <a:latin typeface="仿宋" panose="02010609060101010101" charset="-122"/>
                <a:cs typeface="仿宋" panose="02010609060101010101" charset="-122"/>
              </a:rPr>
              <a:t>屋</a:t>
            </a:r>
            <a:r>
              <a:rPr sz="2400" spc="20">
                <a:latin typeface="仿宋" panose="02010609060101010101" charset="-122"/>
                <a:cs typeface="仿宋" panose="02010609060101010101" charset="-122"/>
              </a:rPr>
              <a:t>的楼窗</a:t>
            </a:r>
            <a:r>
              <a:rPr sz="2400" spc="45">
                <a:latin typeface="仿宋" panose="02010609060101010101" charset="-122"/>
                <a:cs typeface="仿宋" panose="02010609060101010101" charset="-122"/>
              </a:rPr>
              <a:t>上</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有 一个孩子有事没事地张口叫着：</a:t>
            </a:r>
          </a:p>
          <a:p>
            <a:pPr marL="12700" indent="720725">
              <a:lnSpc>
                <a:spcPct val="100000"/>
              </a:lnSpc>
              <a:spcBef>
                <a:spcPts val="1440"/>
              </a:spcBef>
            </a:pPr>
            <a:r>
              <a:rPr sz="2400" spc="10">
                <a:latin typeface="仿宋" panose="02010609060101010101" charset="-122"/>
                <a:cs typeface="仿宋" panose="02010609060101010101" charset="-122"/>
              </a:rPr>
              <a:t>(13)“</a:t>
            </a:r>
            <a:r>
              <a:rPr sz="2400" spc="30">
                <a:latin typeface="仿宋" panose="02010609060101010101" charset="-122"/>
                <a:cs typeface="仿宋" panose="02010609060101010101" charset="-122"/>
              </a:rPr>
              <a:t>咪</a:t>
            </a:r>
            <a:r>
              <a:rPr sz="2400" spc="15">
                <a:latin typeface="仿宋" panose="02010609060101010101" charset="-122"/>
                <a:cs typeface="仿宋" panose="02010609060101010101" charset="-122"/>
              </a:rPr>
              <a:t>——</a:t>
            </a:r>
            <a:r>
              <a:rPr sz="2400" spc="35">
                <a:latin typeface="仿宋" panose="02010609060101010101" charset="-122"/>
                <a:cs typeface="仿宋" panose="02010609060101010101" charset="-122"/>
              </a:rPr>
              <a:t>咿</a:t>
            </a:r>
            <a:r>
              <a:rPr sz="2400" spc="10">
                <a:latin typeface="仿宋" panose="02010609060101010101" charset="-122"/>
                <a:cs typeface="仿宋" panose="02010609060101010101" charset="-122"/>
              </a:rPr>
              <a:t>——</a:t>
            </a:r>
            <a:r>
              <a:rPr sz="2400" spc="45">
                <a:latin typeface="仿宋" panose="02010609060101010101" charset="-122"/>
                <a:cs typeface="仿宋" panose="02010609060101010101" charset="-122"/>
              </a:rPr>
              <a:t>咿</a:t>
            </a:r>
            <a:r>
              <a:rPr sz="2400" spc="10">
                <a:latin typeface="仿宋" panose="02010609060101010101" charset="-122"/>
                <a:cs typeface="仿宋" panose="02010609060101010101" charset="-122"/>
              </a:rPr>
              <a:t>——</a:t>
            </a:r>
            <a:r>
              <a:rPr sz="2400" spc="30">
                <a:latin typeface="仿宋" panose="02010609060101010101" charset="-122"/>
                <a:cs typeface="仿宋" panose="02010609060101010101" charset="-122"/>
              </a:rPr>
              <a:t>咿</a:t>
            </a:r>
            <a:r>
              <a:rPr sz="2400" spc="25">
                <a:latin typeface="仿宋" panose="02010609060101010101" charset="-122"/>
                <a:cs typeface="仿宋" panose="02010609060101010101" charset="-122"/>
              </a:rPr>
              <a:t>——，</a:t>
            </a:r>
            <a:r>
              <a:rPr sz="2400" spc="30">
                <a:latin typeface="仿宋" panose="02010609060101010101" charset="-122"/>
                <a:cs typeface="仿宋" panose="02010609060101010101" charset="-122"/>
              </a:rPr>
              <a:t>吗</a:t>
            </a:r>
            <a:r>
              <a:rPr sz="2400" spc="10">
                <a:latin typeface="仿宋" panose="02010609060101010101" charset="-122"/>
                <a:cs typeface="仿宋" panose="02010609060101010101" charset="-122"/>
              </a:rPr>
              <a:t>——</a:t>
            </a:r>
            <a:r>
              <a:rPr sz="2400" spc="45">
                <a:latin typeface="仿宋" panose="02010609060101010101" charset="-122"/>
                <a:cs typeface="仿宋" panose="02010609060101010101" charset="-122"/>
              </a:rPr>
              <a:t>啊</a:t>
            </a:r>
            <a:r>
              <a:rPr sz="2400" spc="10">
                <a:latin typeface="仿宋" panose="02010609060101010101" charset="-122"/>
                <a:cs typeface="仿宋" panose="02010609060101010101" charset="-122"/>
              </a:rPr>
              <a:t>——</a:t>
            </a:r>
            <a:r>
              <a:rPr sz="2400" spc="30">
                <a:latin typeface="仿宋" panose="02010609060101010101" charset="-122"/>
                <a:cs typeface="仿宋" panose="02010609060101010101" charset="-122"/>
              </a:rPr>
              <a:t>啊</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啊</a:t>
            </a:r>
            <a:r>
              <a:rPr sz="2400" spc="5">
                <a:latin typeface="仿宋" panose="02010609060101010101" charset="-122"/>
                <a:cs typeface="仿宋" panose="02010609060101010101" charset="-122"/>
              </a:rPr>
              <a:t>——”</a:t>
            </a:r>
            <a:r>
              <a:rPr sz="2400" spc="20">
                <a:latin typeface="仿宋" panose="02010609060101010101" charset="-122"/>
                <a:cs typeface="仿宋" panose="02010609060101010101" charset="-122"/>
              </a:rPr>
              <a:t>仿佛</a:t>
            </a:r>
            <a:endParaRPr sz="2400">
              <a:latin typeface="仿宋" panose="02010609060101010101" charset="-122"/>
              <a:cs typeface="仿宋" panose="02010609060101010101" charset="-122"/>
            </a:endParaRPr>
          </a:p>
          <a:p>
            <a:pPr marL="12700" marR="12065">
              <a:lnSpc>
                <a:spcPct val="150000"/>
              </a:lnSpc>
            </a:pPr>
            <a:r>
              <a:rPr sz="2400" spc="45">
                <a:latin typeface="仿宋" panose="02010609060101010101" charset="-122"/>
                <a:cs typeface="仿宋" panose="02010609060101010101" charset="-122"/>
              </a:rPr>
              <a:t>歌唱家在</a:t>
            </a:r>
            <a:r>
              <a:rPr sz="2400" spc="60">
                <a:latin typeface="仿宋" panose="02010609060101010101" charset="-122"/>
                <a:cs typeface="仿宋" panose="02010609060101010101" charset="-122"/>
              </a:rPr>
              <a:t>练</a:t>
            </a:r>
            <a:r>
              <a:rPr sz="2400" spc="45">
                <a:latin typeface="仿宋" panose="02010609060101010101" charset="-122"/>
                <a:cs typeface="仿宋" panose="02010609060101010101" charset="-122"/>
              </a:rPr>
              <a:t>声的样</a:t>
            </a:r>
            <a:r>
              <a:rPr sz="2400" spc="50">
                <a:latin typeface="仿宋" panose="02010609060101010101" charset="-122"/>
                <a:cs typeface="仿宋" panose="02010609060101010101" charset="-122"/>
              </a:rPr>
              <a:t>子</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苏林教授</a:t>
            </a:r>
            <a:r>
              <a:rPr sz="2400" spc="55">
                <a:latin typeface="仿宋" panose="02010609060101010101" charset="-122"/>
                <a:cs typeface="仿宋" panose="02010609060101010101" charset="-122"/>
              </a:rPr>
              <a:t>不</a:t>
            </a:r>
            <a:r>
              <a:rPr sz="2400" spc="45">
                <a:latin typeface="仿宋" panose="02010609060101010101" charset="-122"/>
                <a:cs typeface="仿宋" panose="02010609060101010101" charset="-122"/>
              </a:rPr>
              <a:t>禁为之微</a:t>
            </a:r>
            <a:r>
              <a:rPr sz="2400" spc="80">
                <a:latin typeface="仿宋" panose="02010609060101010101" charset="-122"/>
                <a:cs typeface="仿宋" panose="02010609060101010101" charset="-122"/>
              </a:rPr>
              <a:t>笑</a:t>
            </a:r>
            <a:r>
              <a:rPr sz="2400" spc="45">
                <a:latin typeface="仿宋" panose="02010609060101010101" charset="-122"/>
                <a:cs typeface="仿宋" panose="02010609060101010101" charset="-122"/>
              </a:rPr>
              <a:t>，他猜对</a:t>
            </a:r>
            <a:r>
              <a:rPr sz="2400" spc="6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，那孩子</a:t>
            </a:r>
            <a:r>
              <a:rPr sz="2400" spc="60">
                <a:latin typeface="仿宋" panose="02010609060101010101" charset="-122"/>
                <a:cs typeface="仿宋" panose="02010609060101010101" charset="-122"/>
              </a:rPr>
              <a:t>敢</a:t>
            </a:r>
            <a:r>
              <a:rPr sz="2400" spc="45">
                <a:latin typeface="仿宋" panose="02010609060101010101" charset="-122"/>
                <a:cs typeface="仿宋" panose="02010609060101010101" charset="-122"/>
              </a:rPr>
              <a:t>情</a:t>
            </a:r>
            <a:r>
              <a:rPr sz="2400" spc="60">
                <a:latin typeface="仿宋" panose="02010609060101010101" charset="-122"/>
                <a:cs typeface="仿宋" panose="02010609060101010101" charset="-122"/>
              </a:rPr>
              <a:t>就</a:t>
            </a:r>
            <a:r>
              <a:rPr sz="2400">
                <a:latin typeface="仿宋" panose="02010609060101010101" charset="-122"/>
                <a:cs typeface="仿宋" panose="02010609060101010101" charset="-122"/>
              </a:rPr>
              <a:t>是 陈伊玲的弟</a:t>
            </a:r>
            <a:r>
              <a:rPr sz="2400" spc="-10">
                <a:latin typeface="仿宋" panose="02010609060101010101" charset="-122"/>
                <a:cs typeface="仿宋" panose="02010609060101010101" charset="-122"/>
              </a:rPr>
              <a:t>弟</a:t>
            </a:r>
            <a:r>
              <a:rPr sz="2400">
                <a:latin typeface="仿宋" panose="02010609060101010101" charset="-122"/>
                <a:cs typeface="仿宋" panose="02010609060101010101" charset="-122"/>
              </a:rPr>
              <a:t>，正在若有其事地学着他姊姊练声的姿势</a:t>
            </a:r>
            <a:r>
              <a:rPr sz="2400" spc="5">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第二次考试</a:t>
            </a:r>
          </a:p>
        </p:txBody>
      </p:sp>
      <p:sp>
        <p:nvSpPr>
          <p:cNvPr id="3" name="object 3"/>
          <p:cNvSpPr txBox="1"/>
          <p:nvPr/>
        </p:nvSpPr>
        <p:spPr>
          <a:xfrm>
            <a:off x="1283969" y="2781046"/>
            <a:ext cx="10368915" cy="606171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14"/>
              <a:tabLst>
                <a:tab pos="1350010" algn="l"/>
              </a:tabLst>
            </a:pPr>
            <a:r>
              <a:rPr sz="2400" spc="45">
                <a:latin typeface="仿宋" panose="02010609060101010101" charset="-122"/>
                <a:cs typeface="仿宋" panose="02010609060101010101" charset="-122"/>
              </a:rPr>
              <a:t>从孩</a:t>
            </a:r>
            <a:r>
              <a:rPr sz="2400" spc="30">
                <a:latin typeface="仿宋" panose="02010609060101010101" charset="-122"/>
                <a:cs typeface="仿宋" panose="02010609060101010101" charset="-122"/>
              </a:rPr>
              <a:t>子</a:t>
            </a:r>
            <a:r>
              <a:rPr sz="2400" spc="45">
                <a:latin typeface="仿宋" panose="02010609060101010101" charset="-122"/>
                <a:cs typeface="仿宋" panose="02010609060101010101" charset="-122"/>
              </a:rPr>
              <a:t>口里知道</a:t>
            </a:r>
            <a:r>
              <a:rPr sz="2400" spc="30">
                <a:latin typeface="仿宋" panose="02010609060101010101" charset="-122"/>
                <a:cs typeface="仿宋" panose="02010609060101010101" charset="-122"/>
              </a:rPr>
              <a:t>：</a:t>
            </a:r>
            <a:r>
              <a:rPr sz="2400" spc="45">
                <a:latin typeface="仿宋" panose="02010609060101010101" charset="-122"/>
                <a:cs typeface="仿宋" panose="02010609060101010101" charset="-122"/>
              </a:rPr>
              <a:t>他的姊姊</a:t>
            </a:r>
            <a:r>
              <a:rPr sz="2400" spc="30">
                <a:latin typeface="仿宋" panose="02010609060101010101" charset="-122"/>
                <a:cs typeface="仿宋" panose="02010609060101010101" charset="-122"/>
              </a:rPr>
              <a:t>是</a:t>
            </a:r>
            <a:r>
              <a:rPr sz="2400" spc="45">
                <a:latin typeface="仿宋" panose="02010609060101010101" charset="-122"/>
                <a:cs typeface="仿宋" panose="02010609060101010101" charset="-122"/>
              </a:rPr>
              <a:t>个转业军</a:t>
            </a:r>
            <a:r>
              <a:rPr sz="2400" spc="80">
                <a:latin typeface="仿宋" panose="02010609060101010101" charset="-122"/>
                <a:cs typeface="仿宋" panose="02010609060101010101" charset="-122"/>
              </a:rPr>
              <a:t>人</a:t>
            </a:r>
            <a:r>
              <a:rPr sz="2400" spc="45">
                <a:latin typeface="仿宋" panose="02010609060101010101" charset="-122"/>
                <a:cs typeface="仿宋" panose="02010609060101010101" charset="-122"/>
              </a:rPr>
              <a:t>，从文工</a:t>
            </a:r>
            <a:r>
              <a:rPr sz="2400" spc="30">
                <a:latin typeface="仿宋" panose="02010609060101010101" charset="-122"/>
                <a:cs typeface="仿宋" panose="02010609060101010101" charset="-122"/>
              </a:rPr>
              <a:t>团</a:t>
            </a:r>
            <a:r>
              <a:rPr sz="2400" spc="45">
                <a:latin typeface="仿宋" panose="02010609060101010101" charset="-122"/>
                <a:cs typeface="仿宋" panose="02010609060101010101" charset="-122"/>
              </a:rPr>
              <a:t>回来</a:t>
            </a:r>
            <a:r>
              <a:rPr sz="2400" spc="6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到上 </a:t>
            </a:r>
            <a:r>
              <a:rPr sz="2400" spc="70">
                <a:latin typeface="仿宋" panose="02010609060101010101" charset="-122"/>
                <a:cs typeface="仿宋" panose="02010609060101010101" charset="-122"/>
              </a:rPr>
              <a:t>海后就被分配到工厂里担任行政工</a:t>
            </a:r>
            <a:r>
              <a:rPr sz="2400" spc="40">
                <a:latin typeface="仿宋" panose="02010609060101010101" charset="-122"/>
                <a:cs typeface="仿宋" panose="02010609060101010101" charset="-122"/>
              </a:rPr>
              <a:t>作</a:t>
            </a:r>
            <a:r>
              <a:rPr sz="2400" spc="70">
                <a:latin typeface="仿宋" panose="02010609060101010101" charset="-122"/>
                <a:cs typeface="仿宋" panose="02010609060101010101" charset="-122"/>
              </a:rPr>
              <a:t>。她是个青年团</a:t>
            </a:r>
            <a:r>
              <a:rPr sz="2400" spc="60">
                <a:latin typeface="仿宋" panose="02010609060101010101" charset="-122"/>
                <a:cs typeface="仿宋" panose="02010609060101010101" charset="-122"/>
              </a:rPr>
              <a:t>员</a:t>
            </a:r>
            <a:r>
              <a:rPr sz="2400" spc="45">
                <a:latin typeface="仿宋" panose="02010609060101010101" charset="-122"/>
                <a:cs typeface="仿宋" panose="02010609060101010101" charset="-122"/>
              </a:rPr>
              <a:t>，——</a:t>
            </a:r>
            <a:r>
              <a:rPr sz="2400" spc="65">
                <a:latin typeface="仿宋" panose="02010609060101010101" charset="-122"/>
                <a:cs typeface="仿宋" panose="02010609060101010101" charset="-122"/>
              </a:rPr>
              <a:t>一个积极</a:t>
            </a:r>
            <a:r>
              <a:rPr sz="2400" spc="55">
                <a:latin typeface="仿宋" panose="02010609060101010101" charset="-122"/>
                <a:cs typeface="仿宋" panose="02010609060101010101" charset="-122"/>
              </a:rPr>
              <a:t>而</a:t>
            </a:r>
            <a:r>
              <a:rPr sz="2400">
                <a:latin typeface="仿宋" panose="02010609060101010101" charset="-122"/>
                <a:cs typeface="仿宋" panose="02010609060101010101" charset="-122"/>
              </a:rPr>
              <a:t>热 </a:t>
            </a:r>
            <a:r>
              <a:rPr sz="2400" spc="70">
                <a:latin typeface="仿宋" panose="02010609060101010101" charset="-122"/>
                <a:cs typeface="仿宋" panose="02010609060101010101" charset="-122"/>
              </a:rPr>
              <a:t>心的</a:t>
            </a:r>
            <a:r>
              <a:rPr sz="2400" spc="65">
                <a:latin typeface="仿宋" panose="02010609060101010101" charset="-122"/>
                <a:cs typeface="仿宋" panose="02010609060101010101" charset="-122"/>
              </a:rPr>
              <a:t>人</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不管厂</a:t>
            </a:r>
            <a:r>
              <a:rPr sz="2400" spc="55">
                <a:latin typeface="仿宋" panose="02010609060101010101" charset="-122"/>
                <a:cs typeface="仿宋" panose="02010609060101010101" charset="-122"/>
              </a:rPr>
              <a:t>里</a:t>
            </a:r>
            <a:r>
              <a:rPr sz="2400" spc="65">
                <a:latin typeface="仿宋" panose="02010609060101010101" charset="-122"/>
                <a:cs typeface="仿宋" panose="02010609060101010101" charset="-122"/>
              </a:rPr>
              <a:t>也</a:t>
            </a:r>
            <a:r>
              <a:rPr sz="2400" spc="85">
                <a:latin typeface="仿宋" panose="02010609060101010101" charset="-122"/>
                <a:cs typeface="仿宋" panose="02010609060101010101" charset="-122"/>
              </a:rPr>
              <a:t>好</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里</a:t>
            </a:r>
            <a:r>
              <a:rPr sz="2400" spc="65">
                <a:latin typeface="仿宋" panose="02010609060101010101" charset="-122"/>
                <a:cs typeface="仿宋" panose="02010609060101010101" charset="-122"/>
              </a:rPr>
              <a:t>弄也</a:t>
            </a:r>
            <a:r>
              <a:rPr sz="2400" spc="75">
                <a:latin typeface="仿宋" panose="02010609060101010101" charset="-122"/>
                <a:cs typeface="仿宋" panose="02010609060101010101" charset="-122"/>
              </a:rPr>
              <a:t>好</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有事找</a:t>
            </a:r>
            <a:r>
              <a:rPr sz="2400" spc="55">
                <a:latin typeface="仿宋" panose="02010609060101010101" charset="-122"/>
                <a:cs typeface="仿宋" panose="02010609060101010101" charset="-122"/>
              </a:rPr>
              <a:t>陈</a:t>
            </a:r>
            <a:r>
              <a:rPr sz="2400" spc="65">
                <a:latin typeface="仿宋" panose="02010609060101010101" charset="-122"/>
                <a:cs typeface="仿宋" panose="02010609060101010101" charset="-122"/>
              </a:rPr>
              <a:t>伊玲准</a:t>
            </a:r>
            <a:r>
              <a:rPr sz="2400" spc="55">
                <a:latin typeface="仿宋" panose="02010609060101010101" charset="-122"/>
                <a:cs typeface="仿宋" panose="02010609060101010101" charset="-122"/>
              </a:rPr>
              <a:t>没</a:t>
            </a:r>
            <a:r>
              <a:rPr sz="2400" spc="65">
                <a:latin typeface="仿宋" panose="02010609060101010101" charset="-122"/>
                <a:cs typeface="仿宋" panose="02010609060101010101" charset="-122"/>
              </a:rPr>
              <a:t>有</a:t>
            </a:r>
            <a:r>
              <a:rPr sz="2400" spc="95">
                <a:latin typeface="仿宋" panose="02010609060101010101" charset="-122"/>
                <a:cs typeface="仿宋" panose="02010609060101010101" charset="-122"/>
              </a:rPr>
              <a:t>错</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还</a:t>
            </a:r>
            <a:r>
              <a:rPr sz="2400" spc="65">
                <a:latin typeface="仿宋" panose="02010609060101010101" charset="-122"/>
                <a:cs typeface="仿宋" panose="02010609060101010101" charset="-122"/>
              </a:rPr>
              <a:t>是在二三</a:t>
            </a:r>
            <a:r>
              <a:rPr sz="2400">
                <a:latin typeface="仿宋" panose="02010609060101010101" charset="-122"/>
                <a:cs typeface="仿宋" panose="02010609060101010101" charset="-122"/>
              </a:rPr>
              <a:t>天 </a:t>
            </a:r>
            <a:r>
              <a:rPr sz="2400" spc="70">
                <a:latin typeface="仿宋" panose="02010609060101010101" charset="-122"/>
                <a:cs typeface="仿宋" panose="02010609060101010101" charset="-122"/>
              </a:rPr>
              <a:t>前，</a:t>
            </a:r>
            <a:r>
              <a:rPr sz="2400" spc="65">
                <a:latin typeface="仿宋" panose="02010609060101010101" charset="-122"/>
                <a:cs typeface="仿宋" panose="02010609060101010101" charset="-122"/>
              </a:rPr>
              <a:t>这</a:t>
            </a:r>
            <a:r>
              <a:rPr sz="2400" spc="55">
                <a:latin typeface="仿宋" panose="02010609060101010101" charset="-122"/>
                <a:cs typeface="仿宋" panose="02010609060101010101" charset="-122"/>
              </a:rPr>
              <a:t>里</a:t>
            </a:r>
            <a:r>
              <a:rPr sz="2400" spc="65">
                <a:latin typeface="仿宋" panose="02010609060101010101" charset="-122"/>
                <a:cs typeface="仿宋" panose="02010609060101010101" charset="-122"/>
              </a:rPr>
              <a:t>附近因</a:t>
            </a:r>
            <a:r>
              <a:rPr sz="2400" spc="55">
                <a:latin typeface="仿宋" panose="02010609060101010101" charset="-122"/>
                <a:cs typeface="仿宋" panose="02010609060101010101" charset="-122"/>
              </a:rPr>
              <a:t>为</a:t>
            </a:r>
            <a:r>
              <a:rPr sz="2400" spc="65">
                <a:latin typeface="仿宋" panose="02010609060101010101" charset="-122"/>
                <a:cs typeface="仿宋" panose="02010609060101010101" charset="-122"/>
              </a:rPr>
              <a:t>台风而</a:t>
            </a:r>
            <a:r>
              <a:rPr sz="2400" spc="55">
                <a:latin typeface="仿宋" panose="02010609060101010101" charset="-122"/>
                <a:cs typeface="仿宋" panose="02010609060101010101" charset="-122"/>
              </a:rPr>
              <a:t>造</a:t>
            </a:r>
            <a:r>
              <a:rPr sz="2400" spc="65">
                <a:latin typeface="仿宋" panose="02010609060101010101" charset="-122"/>
                <a:cs typeface="仿宋" panose="02010609060101010101" charset="-122"/>
              </a:rPr>
              <a:t>成电线</a:t>
            </a:r>
            <a:r>
              <a:rPr sz="2400" spc="55">
                <a:latin typeface="仿宋" panose="02010609060101010101" charset="-122"/>
                <a:cs typeface="仿宋" panose="02010609060101010101" charset="-122"/>
              </a:rPr>
              <a:t>走</a:t>
            </a:r>
            <a:r>
              <a:rPr sz="2400" spc="105">
                <a:latin typeface="仿宋" panose="02010609060101010101" charset="-122"/>
                <a:cs typeface="仿宋" panose="02010609060101010101" charset="-122"/>
              </a:rPr>
              <a:t>火</a:t>
            </a:r>
            <a:r>
              <a:rPr sz="2400" spc="75">
                <a:latin typeface="仿宋" panose="02010609060101010101" charset="-122"/>
                <a:cs typeface="仿宋" panose="02010609060101010101" charset="-122"/>
              </a:rPr>
              <a:t>，</a:t>
            </a:r>
            <a:r>
              <a:rPr sz="2400" spc="65">
                <a:latin typeface="仿宋" panose="02010609060101010101" charset="-122"/>
                <a:cs typeface="仿宋" panose="02010609060101010101" charset="-122"/>
              </a:rPr>
              <a:t>好</a:t>
            </a:r>
            <a:r>
              <a:rPr sz="2400" spc="55">
                <a:latin typeface="仿宋" panose="02010609060101010101" charset="-122"/>
                <a:cs typeface="仿宋" panose="02010609060101010101" charset="-122"/>
              </a:rPr>
              <a:t>多</a:t>
            </a:r>
            <a:r>
              <a:rPr sz="2400" spc="65">
                <a:latin typeface="仿宋" panose="02010609060101010101" charset="-122"/>
                <a:cs typeface="仿宋" panose="02010609060101010101" charset="-122"/>
              </a:rPr>
              <a:t>人家流</a:t>
            </a:r>
            <a:r>
              <a:rPr sz="2400" spc="55">
                <a:latin typeface="仿宋" panose="02010609060101010101" charset="-122"/>
                <a:cs typeface="仿宋" panose="02010609060101010101" charset="-122"/>
              </a:rPr>
              <a:t>离</a:t>
            </a:r>
            <a:r>
              <a:rPr sz="2400" spc="65">
                <a:latin typeface="仿宋" panose="02010609060101010101" charset="-122"/>
                <a:cs typeface="仿宋" panose="02010609060101010101" charset="-122"/>
              </a:rPr>
              <a:t>失</a:t>
            </a:r>
            <a:r>
              <a:rPr sz="2400" spc="85">
                <a:latin typeface="仿宋" panose="02010609060101010101" charset="-122"/>
                <a:cs typeface="仿宋" panose="02010609060101010101" charset="-122"/>
              </a:rPr>
              <a:t>所</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陈</a:t>
            </a:r>
            <a:r>
              <a:rPr sz="2400" spc="65">
                <a:latin typeface="仿宋" panose="02010609060101010101" charset="-122"/>
                <a:cs typeface="仿宋" panose="02010609060101010101" charset="-122"/>
              </a:rPr>
              <a:t>伊玲就为</a:t>
            </a:r>
            <a:r>
              <a:rPr sz="2400">
                <a:latin typeface="仿宋" panose="02010609060101010101" charset="-122"/>
                <a:cs typeface="仿宋" panose="02010609060101010101" charset="-122"/>
              </a:rPr>
              <a:t>了 </a:t>
            </a:r>
            <a:r>
              <a:rPr sz="2400" spc="70">
                <a:latin typeface="仿宋" panose="02010609060101010101" charset="-122"/>
                <a:cs typeface="仿宋" panose="02010609060101010101" charset="-122"/>
              </a:rPr>
              <a:t>安置灾</a:t>
            </a:r>
            <a:r>
              <a:rPr sz="2400" spc="50">
                <a:latin typeface="仿宋" panose="02010609060101010101" charset="-122"/>
                <a:cs typeface="仿宋" panose="02010609060101010101" charset="-122"/>
              </a:rPr>
              <a:t>民</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忙得</a:t>
            </a:r>
            <a:r>
              <a:rPr sz="2400" spc="55">
                <a:latin typeface="仿宋" panose="02010609060101010101" charset="-122"/>
                <a:cs typeface="仿宋" panose="02010609060101010101" charset="-122"/>
              </a:rPr>
              <a:t>整</a:t>
            </a:r>
            <a:r>
              <a:rPr sz="2400" spc="65">
                <a:latin typeface="仿宋" panose="02010609060101010101" charset="-122"/>
                <a:cs typeface="仿宋" panose="02010609060101010101" charset="-122"/>
              </a:rPr>
              <a:t>夜没有</a:t>
            </a:r>
            <a:r>
              <a:rPr sz="2400" spc="75">
                <a:latin typeface="仿宋" panose="02010609060101010101" charset="-122"/>
                <a:cs typeface="仿宋" panose="02010609060101010101" charset="-122"/>
              </a:rPr>
              <a:t>睡</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终于</a:t>
            </a:r>
            <a:r>
              <a:rPr sz="2400" spc="55">
                <a:latin typeface="仿宋" panose="02010609060101010101" charset="-122"/>
                <a:cs typeface="仿宋" panose="02010609060101010101" charset="-122"/>
              </a:rPr>
              <a:t>影</a:t>
            </a:r>
            <a:r>
              <a:rPr sz="2400" spc="65">
                <a:latin typeface="仿宋" panose="02010609060101010101" charset="-122"/>
                <a:cs typeface="仿宋" panose="02010609060101010101" charset="-122"/>
              </a:rPr>
              <a:t>响了嗓</a:t>
            </a:r>
            <a:r>
              <a:rPr sz="2400" spc="75">
                <a:latin typeface="仿宋" panose="02010609060101010101" charset="-122"/>
                <a:cs typeface="仿宋" panose="02010609060101010101" charset="-122"/>
              </a:rPr>
              <a:t>子</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第二</a:t>
            </a:r>
            <a:r>
              <a:rPr sz="2400" spc="55">
                <a:latin typeface="仿宋" panose="02010609060101010101" charset="-122"/>
                <a:cs typeface="仿宋" panose="02010609060101010101" charset="-122"/>
              </a:rPr>
              <a:t>天</a:t>
            </a:r>
            <a:r>
              <a:rPr sz="2400" spc="65">
                <a:latin typeface="仿宋" panose="02010609060101010101" charset="-122"/>
                <a:cs typeface="仿宋" panose="02010609060101010101" charset="-122"/>
              </a:rPr>
              <a:t>刚好是</a:t>
            </a:r>
            <a:r>
              <a:rPr sz="2400" spc="55">
                <a:latin typeface="仿宋" panose="02010609060101010101" charset="-122"/>
                <a:cs typeface="仿宋" panose="02010609060101010101" charset="-122"/>
              </a:rPr>
              <a:t>她</a:t>
            </a:r>
            <a:r>
              <a:rPr sz="2400" spc="65">
                <a:latin typeface="仿宋" panose="02010609060101010101" charset="-122"/>
                <a:cs typeface="仿宋" panose="02010609060101010101" charset="-122"/>
              </a:rPr>
              <a:t>去复试的</a:t>
            </a:r>
            <a:r>
              <a:rPr sz="2400">
                <a:latin typeface="仿宋" panose="02010609060101010101" charset="-122"/>
                <a:cs typeface="仿宋" panose="02010609060101010101" charset="-122"/>
              </a:rPr>
              <a:t>日 子，她说声“糟糕”，还是去参加考试了。</a:t>
            </a:r>
          </a:p>
          <a:p>
            <a:pPr marL="1343660" indent="-610870">
              <a:lnSpc>
                <a:spcPct val="100000"/>
              </a:lnSpc>
              <a:spcBef>
                <a:spcPts val="1440"/>
              </a:spcBef>
              <a:buSzPct val="96000"/>
              <a:buAutoNum type="arabicParenBoth" startAt="14"/>
              <a:tabLst>
                <a:tab pos="1344295" algn="l"/>
              </a:tabLst>
            </a:pPr>
            <a:r>
              <a:rPr sz="2400">
                <a:latin typeface="仿宋" panose="02010609060101010101" charset="-122"/>
                <a:cs typeface="仿宋" panose="02010609060101010101" charset="-122"/>
              </a:rPr>
              <a:t>这就是全部经过。</a:t>
            </a:r>
          </a:p>
          <a:p>
            <a:pPr marL="1349375" indent="-616585">
              <a:lnSpc>
                <a:spcPct val="100000"/>
              </a:lnSpc>
              <a:spcBef>
                <a:spcPts val="1440"/>
              </a:spcBef>
              <a:buSzPct val="96000"/>
              <a:buAutoNum type="arabicParenBoth" startAt="14"/>
              <a:tabLst>
                <a:tab pos="1350010" algn="l"/>
              </a:tabLst>
            </a:pPr>
            <a:r>
              <a:rPr sz="2400" spc="45">
                <a:latin typeface="仿宋" panose="02010609060101010101" charset="-122"/>
                <a:cs typeface="仿宋" panose="02010609060101010101" charset="-122"/>
              </a:rPr>
              <a:t>“瞧</a:t>
            </a:r>
            <a:r>
              <a:rPr sz="2400" spc="30">
                <a:latin typeface="仿宋" panose="02010609060101010101" charset="-122"/>
                <a:cs typeface="仿宋" panose="02010609060101010101" charset="-122"/>
              </a:rPr>
              <a:t>，</a:t>
            </a:r>
            <a:r>
              <a:rPr sz="2400" spc="40">
                <a:latin typeface="仿宋" panose="02010609060101010101" charset="-122"/>
                <a:cs typeface="仿宋" panose="02010609060101010101" charset="-122"/>
              </a:rPr>
              <a:t>她还在那</a:t>
            </a:r>
            <a:r>
              <a:rPr sz="2400" spc="30">
                <a:latin typeface="仿宋" panose="02010609060101010101" charset="-122"/>
                <a:cs typeface="仿宋" panose="02010609060101010101" charset="-122"/>
              </a:rPr>
              <a:t>儿</a:t>
            </a:r>
            <a:r>
              <a:rPr sz="2400" spc="40">
                <a:latin typeface="仿宋" panose="02010609060101010101" charset="-122"/>
                <a:cs typeface="仿宋" panose="02010609060101010101" charset="-122"/>
              </a:rPr>
              <a:t>忙着</a:t>
            </a:r>
            <a:r>
              <a:rPr sz="2400" spc="60">
                <a:latin typeface="仿宋" panose="02010609060101010101" charset="-122"/>
                <a:cs typeface="仿宋" panose="02010609060101010101" charset="-122"/>
              </a:rPr>
              <a:t>哪</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孩子向窗</a:t>
            </a:r>
            <a:r>
              <a:rPr sz="2400" spc="30">
                <a:latin typeface="仿宋" panose="02010609060101010101" charset="-122"/>
                <a:cs typeface="仿宋" panose="02010609060101010101" charset="-122"/>
              </a:rPr>
              <a:t>外</a:t>
            </a:r>
            <a:r>
              <a:rPr sz="2400" spc="45">
                <a:latin typeface="仿宋" panose="02010609060101010101" charset="-122"/>
                <a:cs typeface="仿宋" panose="02010609060101010101" charset="-122"/>
              </a:rPr>
              <a:t>扬了扬手</a:t>
            </a:r>
            <a:r>
              <a:rPr sz="2400" spc="30">
                <a:latin typeface="仿宋" panose="02010609060101010101" charset="-122"/>
                <a:cs typeface="仿宋" panose="02010609060101010101" charset="-122"/>
              </a:rPr>
              <a:t>说</a:t>
            </a:r>
            <a:r>
              <a:rPr sz="2400" spc="45">
                <a:latin typeface="仿宋" panose="02010609060101010101" charset="-122"/>
                <a:cs typeface="仿宋" panose="02010609060101010101" charset="-122"/>
              </a:rPr>
              <a:t>：“我叫</a:t>
            </a:r>
            <a:r>
              <a:rPr sz="2400" spc="30">
                <a:latin typeface="仿宋" panose="02010609060101010101" charset="-122"/>
                <a:cs typeface="仿宋" panose="02010609060101010101" charset="-122"/>
              </a:rPr>
              <a:t>她</a:t>
            </a:r>
            <a:r>
              <a:rPr sz="2400">
                <a:latin typeface="仿宋" panose="02010609060101010101" charset="-122"/>
                <a:cs typeface="仿宋" panose="02010609060101010101" charset="-122"/>
              </a:rPr>
              <a:t>！</a:t>
            </a:r>
          </a:p>
          <a:p>
            <a:pPr marL="12700">
              <a:lnSpc>
                <a:spcPct val="100000"/>
              </a:lnSpc>
              <a:spcBef>
                <a:spcPts val="1440"/>
              </a:spcBef>
            </a:pPr>
            <a:r>
              <a:rPr sz="2400">
                <a:latin typeface="仿宋" panose="02010609060101010101" charset="-122"/>
                <a:cs typeface="仿宋" panose="02010609060101010101" charset="-122"/>
              </a:rPr>
              <a:t>我去叫</a:t>
            </a:r>
            <a:r>
              <a:rPr sz="2400" spc="-10">
                <a:latin typeface="仿宋" panose="02010609060101010101" charset="-122"/>
                <a:cs typeface="仿宋" panose="02010609060101010101" charset="-122"/>
              </a:rPr>
              <a:t>她</a:t>
            </a:r>
            <a:r>
              <a:rPr sz="2400">
                <a:latin typeface="仿宋" panose="02010609060101010101" charset="-122"/>
                <a:cs typeface="仿宋" panose="02010609060101010101" charset="-122"/>
              </a:rPr>
              <a:t>！”</a:t>
            </a:r>
          </a:p>
          <a:p>
            <a:pPr marL="12700" marR="10795" indent="720725">
              <a:lnSpc>
                <a:spcPct val="150000"/>
              </a:lnSpc>
              <a:buSzPct val="96000"/>
              <a:buAutoNum type="arabicParenBoth" startAt="17"/>
              <a:tabLst>
                <a:tab pos="1350010" algn="l"/>
              </a:tabLst>
            </a:pPr>
            <a:r>
              <a:rPr sz="2400" spc="45">
                <a:latin typeface="仿宋" panose="02010609060101010101" charset="-122"/>
                <a:cs typeface="仿宋" panose="02010609060101010101" charset="-122"/>
              </a:rPr>
              <a:t>“不</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只要告诉</a:t>
            </a:r>
            <a:r>
              <a:rPr sz="2400" spc="30">
                <a:latin typeface="仿宋" panose="02010609060101010101" charset="-122"/>
                <a:cs typeface="仿宋" panose="02010609060101010101" charset="-122"/>
              </a:rPr>
              <a:t>你</a:t>
            </a:r>
            <a:r>
              <a:rPr sz="2400" spc="45">
                <a:latin typeface="仿宋" panose="02010609060101010101" charset="-122"/>
                <a:cs typeface="仿宋" panose="02010609060101010101" charset="-122"/>
              </a:rPr>
              <a:t>姊姊：她</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第二次考</a:t>
            </a:r>
            <a:r>
              <a:rPr sz="2400" spc="30">
                <a:latin typeface="仿宋" panose="02010609060101010101" charset="-122"/>
                <a:cs typeface="仿宋" panose="02010609060101010101" charset="-122"/>
              </a:rPr>
              <a:t>试</a:t>
            </a:r>
            <a:r>
              <a:rPr sz="2400" spc="45">
                <a:latin typeface="仿宋" panose="02010609060101010101" charset="-122"/>
                <a:cs typeface="仿宋" panose="02010609060101010101" charset="-122"/>
              </a:rPr>
              <a:t>已经录取</a:t>
            </a:r>
            <a:r>
              <a:rPr sz="2400" spc="85">
                <a:latin typeface="仿宋" panose="02010609060101010101" charset="-122"/>
                <a:cs typeface="仿宋" panose="02010609060101010101" charset="-122"/>
              </a:rPr>
              <a:t>了</a:t>
            </a:r>
            <a:r>
              <a:rPr sz="2400" spc="45">
                <a:latin typeface="仿宋" panose="02010609060101010101" charset="-122"/>
                <a:cs typeface="仿宋" panose="02010609060101010101" charset="-122"/>
              </a:rPr>
              <a:t>！她完全</a:t>
            </a:r>
            <a:r>
              <a:rPr sz="2400" spc="30">
                <a:latin typeface="仿宋" panose="02010609060101010101" charset="-122"/>
                <a:cs typeface="仿宋" panose="02010609060101010101" charset="-122"/>
              </a:rPr>
              <a:t>有</a:t>
            </a:r>
            <a:r>
              <a:rPr sz="2400">
                <a:latin typeface="仿宋" panose="02010609060101010101" charset="-122"/>
                <a:cs typeface="仿宋" panose="02010609060101010101" charset="-122"/>
              </a:rPr>
              <a:t>条 件成为一个优秀的歌唱</a:t>
            </a:r>
            <a:r>
              <a:rPr sz="2400" spc="-20">
                <a:latin typeface="仿宋" panose="02010609060101010101" charset="-122"/>
                <a:cs typeface="仿宋" panose="02010609060101010101" charset="-122"/>
              </a:rPr>
              <a:t>家</a:t>
            </a:r>
            <a:r>
              <a:rPr sz="2400">
                <a:latin typeface="仿宋" panose="02010609060101010101" charset="-122"/>
                <a:cs typeface="仿宋" panose="02010609060101010101" charset="-122"/>
              </a:rPr>
              <a:t>，不是吗？我几乎犯了一个错误！”</a:t>
            </a: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z="4000" spc="-5">
                <a:solidFill>
                  <a:srgbClr val="FF953E"/>
                </a:solidFill>
                <a:latin typeface="宋体" panose="02010600030101010101" pitchFamily="2" charset="-122"/>
                <a:cs typeface="宋体" panose="02010600030101010101" pitchFamily="2" charset="-122"/>
              </a:rPr>
              <a:t>第二次考试</a:t>
            </a:r>
            <a:endParaRPr sz="4000">
              <a:latin typeface="宋体" panose="02010600030101010101" pitchFamily="2" charset="-122"/>
              <a:cs typeface="宋体" panose="02010600030101010101" pitchFamily="2" charset="-122"/>
            </a:endParaRPr>
          </a:p>
        </p:txBody>
      </p:sp>
      <p:sp>
        <p:nvSpPr>
          <p:cNvPr id="3" name="object 3"/>
          <p:cNvSpPr txBox="1"/>
          <p:nvPr/>
        </p:nvSpPr>
        <p:spPr>
          <a:xfrm>
            <a:off x="1283969" y="2932303"/>
            <a:ext cx="10149205" cy="1671955"/>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a:latin typeface="仿宋" panose="02010609060101010101" charset="-122"/>
                <a:cs typeface="仿宋" panose="02010609060101010101" charset="-122"/>
              </a:rPr>
              <a:t>(18</a:t>
            </a:r>
            <a:r>
              <a:rPr sz="2400" spc="70">
                <a:latin typeface="仿宋" panose="02010609060101010101" charset="-122"/>
                <a:cs typeface="仿宋" panose="02010609060101010101" charset="-122"/>
              </a:rPr>
              <a:t>)苏林教授从陈伊玲家里出来，走得很</a:t>
            </a:r>
            <a:r>
              <a:rPr sz="2400" spc="65">
                <a:latin typeface="仿宋" panose="02010609060101010101" charset="-122"/>
                <a:cs typeface="仿宋" panose="02010609060101010101" charset="-122"/>
              </a:rPr>
              <a:t>快</a:t>
            </a:r>
            <a:r>
              <a:rPr sz="2400" spc="70">
                <a:latin typeface="仿宋" panose="02010609060101010101" charset="-122"/>
                <a:cs typeface="仿宋" panose="02010609060101010101" charset="-122"/>
              </a:rPr>
              <a:t>。是的，这天早晨有</a:t>
            </a:r>
            <a:r>
              <a:rPr sz="2400" spc="80">
                <a:latin typeface="仿宋" panose="02010609060101010101" charset="-122"/>
                <a:cs typeface="仿宋" panose="02010609060101010101" charset="-122"/>
              </a:rPr>
              <a:t>什</a:t>
            </a:r>
            <a:r>
              <a:rPr sz="2400">
                <a:latin typeface="仿宋" panose="02010609060101010101" charset="-122"/>
                <a:cs typeface="仿宋" panose="02010609060101010101" charset="-122"/>
              </a:rPr>
              <a:t>么 </a:t>
            </a:r>
            <a:r>
              <a:rPr sz="2400" spc="10">
                <a:latin typeface="仿宋" panose="02010609060101010101" charset="-122"/>
                <a:cs typeface="仿宋" panose="02010609060101010101" charset="-122"/>
              </a:rPr>
              <a:t>使人感</a:t>
            </a:r>
            <a:r>
              <a:rPr sz="2400" spc="20">
                <a:latin typeface="仿宋" panose="02010609060101010101" charset="-122"/>
                <a:cs typeface="仿宋" panose="02010609060101010101" charset="-122"/>
              </a:rPr>
              <a:t>动的</a:t>
            </a:r>
            <a:r>
              <a:rPr sz="2400" spc="10">
                <a:latin typeface="仿宋" panose="02010609060101010101" charset="-122"/>
                <a:cs typeface="仿宋" panose="02010609060101010101" charset="-122"/>
              </a:rPr>
              <a:t>东西充</a:t>
            </a:r>
            <a:r>
              <a:rPr sz="2400" spc="20">
                <a:latin typeface="仿宋" panose="02010609060101010101" charset="-122"/>
                <a:cs typeface="仿宋" panose="02010609060101010101" charset="-122"/>
              </a:rPr>
              <a:t>溢在</a:t>
            </a:r>
            <a:r>
              <a:rPr sz="2400" spc="10">
                <a:latin typeface="仿宋" panose="02010609060101010101" charset="-122"/>
                <a:cs typeface="仿宋" panose="02010609060101010101" charset="-122"/>
              </a:rPr>
              <a:t>他胸</a:t>
            </a:r>
            <a:r>
              <a:rPr sz="2400" spc="15">
                <a:latin typeface="仿宋" panose="02010609060101010101" charset="-122"/>
                <a:cs typeface="仿宋" panose="02010609060101010101" charset="-122"/>
              </a:rPr>
              <a:t>口</a:t>
            </a:r>
            <a:r>
              <a:rPr sz="2400" spc="20">
                <a:latin typeface="仿宋" panose="02010609060101010101" charset="-122"/>
                <a:cs typeface="仿宋" panose="02010609060101010101" charset="-122"/>
              </a:rPr>
              <a:t>，他</a:t>
            </a:r>
            <a:r>
              <a:rPr sz="2400" spc="5">
                <a:latin typeface="仿宋" panose="02010609060101010101" charset="-122"/>
                <a:cs typeface="仿宋" panose="02010609060101010101" charset="-122"/>
              </a:rPr>
              <a:t>想赶紧</a:t>
            </a:r>
            <a:r>
              <a:rPr sz="2400" spc="20">
                <a:latin typeface="仿宋" panose="02010609060101010101" charset="-122"/>
                <a:cs typeface="仿宋" panose="02010609060101010101" charset="-122"/>
              </a:rPr>
              <a:t>回去</a:t>
            </a:r>
            <a:r>
              <a:rPr sz="2400" spc="5">
                <a:latin typeface="仿宋" panose="02010609060101010101" charset="-122"/>
                <a:cs typeface="仿宋" panose="02010609060101010101" charset="-122"/>
              </a:rPr>
              <a:t>把他发</a:t>
            </a:r>
            <a:r>
              <a:rPr sz="2400" spc="20">
                <a:latin typeface="仿宋" panose="02010609060101010101" charset="-122"/>
                <a:cs typeface="仿宋" panose="02010609060101010101" charset="-122"/>
              </a:rPr>
              <a:t>现的</a:t>
            </a:r>
            <a:r>
              <a:rPr sz="2400" spc="5">
                <a:latin typeface="仿宋" panose="02010609060101010101" charset="-122"/>
                <a:cs typeface="仿宋" panose="02010609060101010101" charset="-122"/>
              </a:rPr>
              <a:t>这个音</a:t>
            </a:r>
            <a:r>
              <a:rPr sz="2400" spc="20">
                <a:latin typeface="仿宋" panose="02010609060101010101" charset="-122"/>
                <a:cs typeface="仿宋" panose="02010609060101010101" charset="-122"/>
              </a:rPr>
              <a:t>乐学</a:t>
            </a:r>
            <a:r>
              <a:rPr sz="2400" spc="5">
                <a:latin typeface="仿宋" panose="02010609060101010101" charset="-122"/>
                <a:cs typeface="仿宋" panose="02010609060101010101" charset="-122"/>
              </a:rPr>
              <a:t>生</a:t>
            </a:r>
            <a:r>
              <a:rPr sz="2400">
                <a:latin typeface="仿宋" panose="02010609060101010101" charset="-122"/>
                <a:cs typeface="仿宋" panose="02010609060101010101" charset="-122"/>
              </a:rPr>
              <a:t>和她 的故事告诉每一个</a:t>
            </a:r>
            <a:r>
              <a:rPr sz="2400" spc="-20">
                <a:latin typeface="仿宋" panose="02010609060101010101" charset="-122"/>
                <a:cs typeface="仿宋" panose="02010609060101010101" charset="-122"/>
              </a:rPr>
              <a:t>人</a:t>
            </a:r>
            <a:r>
              <a:rPr sz="2400">
                <a:latin typeface="仿宋" panose="02010609060101010101" charset="-122"/>
                <a:cs typeface="仿宋" panose="02010609060101010101" charset="-122"/>
              </a:rPr>
              <a:t>。</a:t>
            </a: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290061"/>
            <a:ext cx="9932035" cy="1122680"/>
          </a:xfrm>
          <a:prstGeom prst="rect">
            <a:avLst/>
          </a:prstGeom>
        </p:spPr>
        <p:txBody>
          <a:bodyPr vert="horz" wrap="square" lIns="0" tIns="195580" rIns="0" bIns="0" rtlCol="0">
            <a:spAutoFit/>
          </a:bodyPr>
          <a:lstStyle/>
          <a:p>
            <a:pPr marL="12700">
              <a:lnSpc>
                <a:spcPct val="100000"/>
              </a:lnSpc>
              <a:spcBef>
                <a:spcPts val="1540"/>
              </a:spcBef>
            </a:pPr>
            <a:r>
              <a:rPr sz="2400">
                <a:latin typeface="宋体" panose="02010600030101010101" pitchFamily="2" charset="-122"/>
                <a:cs typeface="宋体" panose="02010600030101010101" pitchFamily="2" charset="-122"/>
              </a:rPr>
              <a:t>第6段和第11段都有对台风袭击后的景象的描写，这些描写的作用是什么？</a:t>
            </a:r>
          </a:p>
          <a:p>
            <a:pPr marL="12700">
              <a:lnSpc>
                <a:spcPct val="100000"/>
              </a:lnSpc>
              <a:spcBef>
                <a:spcPts val="1440"/>
              </a:spcBef>
            </a:pPr>
            <a:r>
              <a:rPr sz="2400">
                <a:latin typeface="宋体" panose="02010600030101010101" pitchFamily="2" charset="-122"/>
                <a:cs typeface="宋体" panose="02010600030101010101" pitchFamily="2" charset="-122"/>
              </a:rPr>
              <a:t>（4分）</a:t>
            </a:r>
          </a:p>
        </p:txBody>
      </p:sp>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290061"/>
            <a:ext cx="9932035" cy="3317875"/>
          </a:xfrm>
          <a:prstGeom prst="rect">
            <a:avLst/>
          </a:prstGeom>
        </p:spPr>
        <p:txBody>
          <a:bodyPr vert="horz" wrap="square" lIns="0" tIns="195580" rIns="0" bIns="0" rtlCol="0">
            <a:spAutoFit/>
          </a:bodyPr>
          <a:lstStyle/>
          <a:p>
            <a:pPr marL="12700">
              <a:lnSpc>
                <a:spcPct val="100000"/>
              </a:lnSpc>
              <a:spcBef>
                <a:spcPts val="1540"/>
              </a:spcBef>
            </a:pPr>
            <a:r>
              <a:rPr sz="2400">
                <a:latin typeface="宋体" panose="02010600030101010101" pitchFamily="2" charset="-122"/>
                <a:cs typeface="宋体" panose="02010600030101010101" pitchFamily="2" charset="-122"/>
              </a:rPr>
              <a:t>第6段和第11段都有对台风袭击后的景象的描写，这些描写的作用是什么？</a:t>
            </a:r>
          </a:p>
          <a:p>
            <a:pPr marL="12700">
              <a:lnSpc>
                <a:spcPct val="100000"/>
              </a:lnSpc>
              <a:spcBef>
                <a:spcPts val="1440"/>
              </a:spcBef>
            </a:pPr>
            <a:r>
              <a:rPr sz="2400">
                <a:latin typeface="宋体" panose="02010600030101010101" pitchFamily="2" charset="-122"/>
                <a:cs typeface="宋体" panose="02010600030101010101" pitchFamily="2" charset="-122"/>
              </a:rPr>
              <a:t>（4分）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4577080">
              <a:lnSpc>
                <a:spcPct val="150000"/>
              </a:lnSpc>
            </a:pPr>
            <a:r>
              <a:rPr sz="2400">
                <a:solidFill>
                  <a:srgbClr val="FF0000"/>
                </a:solidFill>
                <a:latin typeface="宋体" panose="02010600030101010101" pitchFamily="2" charset="-122"/>
                <a:cs typeface="宋体" panose="02010600030101010101" pitchFamily="2" charset="-122"/>
              </a:rPr>
              <a:t>(1)写出了台风袭击造成的灾情很严重。  (2)为下文写陈伊玲救灾的表现作铺垫。</a:t>
            </a:r>
            <a:endParaRPr sz="2400">
              <a:latin typeface="宋体" panose="02010600030101010101" pitchFamily="2" charset="-122"/>
              <a:cs typeface="宋体" panose="02010600030101010101" pitchFamily="2" charset="-122"/>
            </a:endParaRPr>
          </a:p>
        </p:txBody>
      </p:sp>
      <p:sp>
        <p:nvSpPr>
          <p:cNvPr id="4" name="object 4"/>
          <p:cNvSpPr txBox="1"/>
          <p:nvPr/>
        </p:nvSpPr>
        <p:spPr>
          <a:xfrm>
            <a:off x="1832114" y="6813187"/>
            <a:ext cx="8324215" cy="521970"/>
          </a:xfrm>
          <a:prstGeom prst="rect">
            <a:avLst/>
          </a:prstGeom>
          <a:ln w="12700">
            <a:solidFill>
              <a:srgbClr val="FF0000"/>
            </a:solidFill>
          </a:ln>
        </p:spPr>
        <p:txBody>
          <a:bodyPr vert="horz" wrap="square" lIns="0" tIns="25400" rIns="0" bIns="0" rtlCol="0">
            <a:spAutoFit/>
          </a:bodyPr>
          <a:lstStyle/>
          <a:p>
            <a:pPr marL="6350">
              <a:lnSpc>
                <a:spcPct val="100000"/>
              </a:lnSpc>
              <a:spcBef>
                <a:spcPts val="200"/>
              </a:spcBef>
            </a:pPr>
            <a:r>
              <a:rPr sz="2600">
                <a:solidFill>
                  <a:srgbClr val="0011FF"/>
                </a:solidFill>
                <a:latin typeface="微软雅黑" panose="020B0503020204020204" charset="-122"/>
                <a:cs typeface="微软雅黑" panose="020B0503020204020204" charset="-122"/>
              </a:rPr>
              <a:t>答案不全面缺少：推动故事情节、渲染情绪（不是重点）</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琴证</a:t>
            </a:r>
          </a:p>
        </p:txBody>
      </p:sp>
      <p:sp>
        <p:nvSpPr>
          <p:cNvPr id="3" name="object 3"/>
          <p:cNvSpPr txBox="1"/>
          <p:nvPr/>
        </p:nvSpPr>
        <p:spPr>
          <a:xfrm>
            <a:off x="1140053" y="2522982"/>
            <a:ext cx="10873105" cy="6610350"/>
          </a:xfrm>
          <a:prstGeom prst="rect">
            <a:avLst/>
          </a:prstGeom>
        </p:spPr>
        <p:txBody>
          <a:bodyPr vert="horz" wrap="square" lIns="0" tIns="12700" rIns="0" bIns="0" rtlCol="0">
            <a:spAutoFit/>
          </a:bodyPr>
          <a:lstStyle/>
          <a:p>
            <a:pPr marL="12700" marR="8890" indent="720725" algn="just">
              <a:lnSpc>
                <a:spcPct val="150000"/>
              </a:lnSpc>
              <a:spcBef>
                <a:spcPts val="100"/>
              </a:spcBef>
              <a:buSzPct val="96000"/>
              <a:buAutoNum type="arabicParenBoth"/>
              <a:tabLst>
                <a:tab pos="1198880" algn="l"/>
              </a:tabLst>
            </a:pPr>
            <a:r>
              <a:rPr sz="2400" spc="60">
                <a:latin typeface="仿宋" panose="02010609060101010101" charset="-122"/>
                <a:cs typeface="仿宋" panose="02010609060101010101" charset="-122"/>
              </a:rPr>
              <a:t>春</a:t>
            </a:r>
            <a:r>
              <a:rPr sz="2400" spc="45">
                <a:latin typeface="仿宋" panose="02010609060101010101" charset="-122"/>
                <a:cs typeface="仿宋" panose="02010609060101010101" charset="-122"/>
              </a:rPr>
              <a:t>雨潇</a:t>
            </a:r>
            <a:r>
              <a:rPr sz="2400" spc="60">
                <a:latin typeface="仿宋" panose="02010609060101010101" charset="-122"/>
                <a:cs typeface="仿宋" panose="02010609060101010101" charset="-122"/>
              </a:rPr>
              <a:t>潇，</a:t>
            </a:r>
            <a:r>
              <a:rPr sz="2400" spc="45">
                <a:latin typeface="仿宋" panose="02010609060101010101" charset="-122"/>
                <a:cs typeface="仿宋" panose="02010609060101010101" charset="-122"/>
              </a:rPr>
              <a:t>雨</a:t>
            </a:r>
            <a:r>
              <a:rPr sz="2400" spc="55">
                <a:latin typeface="仿宋" panose="02010609060101010101" charset="-122"/>
                <a:cs typeface="仿宋" panose="02010609060101010101" charset="-122"/>
              </a:rPr>
              <a:t>湖</a:t>
            </a:r>
            <a:r>
              <a:rPr sz="2400" spc="45">
                <a:latin typeface="仿宋" panose="02010609060101010101" charset="-122"/>
                <a:cs typeface="仿宋" panose="02010609060101010101" charset="-122"/>
              </a:rPr>
              <a:t>岸</a:t>
            </a:r>
            <a:r>
              <a:rPr sz="2400" spc="55">
                <a:latin typeface="仿宋" panose="02010609060101010101" charset="-122"/>
                <a:cs typeface="仿宋" panose="02010609060101010101" charset="-122"/>
              </a:rPr>
              <a:t>边的</a:t>
            </a:r>
            <a:r>
              <a:rPr sz="2400" spc="45">
                <a:latin typeface="仿宋" panose="02010609060101010101" charset="-122"/>
                <a:cs typeface="仿宋" panose="02010609060101010101" charset="-122"/>
              </a:rPr>
              <a:t>柳</a:t>
            </a:r>
            <a:r>
              <a:rPr sz="2400" spc="75">
                <a:latin typeface="仿宋" panose="02010609060101010101" charset="-122"/>
                <a:cs typeface="仿宋" panose="02010609060101010101" charset="-122"/>
              </a:rPr>
              <a:t>树</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绿蒙</a:t>
            </a:r>
            <a:r>
              <a:rPr sz="2400" spc="45">
                <a:latin typeface="仿宋" panose="02010609060101010101" charset="-122"/>
                <a:cs typeface="仿宋" panose="02010609060101010101" charset="-122"/>
              </a:rPr>
              <a:t>蒙</a:t>
            </a:r>
            <a:r>
              <a:rPr sz="2400" spc="6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60">
                <a:latin typeface="仿宋" panose="02010609060101010101" charset="-122"/>
                <a:cs typeface="仿宋" panose="02010609060101010101" charset="-122"/>
              </a:rPr>
              <a:t>湿淋</a:t>
            </a:r>
            <a:r>
              <a:rPr sz="2400" spc="45">
                <a:latin typeface="仿宋" panose="02010609060101010101" charset="-122"/>
                <a:cs typeface="仿宋" panose="02010609060101010101" charset="-122"/>
              </a:rPr>
              <a:t>淋</a:t>
            </a:r>
            <a:r>
              <a:rPr sz="2400" spc="6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仿佛</a:t>
            </a:r>
            <a:r>
              <a:rPr sz="2400" spc="45">
                <a:latin typeface="仿宋" panose="02010609060101010101" charset="-122"/>
                <a:cs typeface="仿宋" panose="02010609060101010101" charset="-122"/>
              </a:rPr>
              <a:t>是</a:t>
            </a:r>
            <a:r>
              <a:rPr sz="2400" spc="55">
                <a:latin typeface="仿宋" panose="02010609060101010101" charset="-122"/>
                <a:cs typeface="仿宋" panose="02010609060101010101" charset="-122"/>
              </a:rPr>
              <a:t>一</a:t>
            </a:r>
            <a:r>
              <a:rPr sz="2400" spc="45">
                <a:latin typeface="仿宋" panose="02010609060101010101" charset="-122"/>
                <a:cs typeface="仿宋" panose="02010609060101010101" charset="-122"/>
              </a:rPr>
              <a:t>幅</a:t>
            </a:r>
            <a:r>
              <a:rPr sz="2400" spc="55">
                <a:latin typeface="仿宋" panose="02010609060101010101" charset="-122"/>
                <a:cs typeface="仿宋" panose="02010609060101010101" charset="-122"/>
              </a:rPr>
              <a:t>写意</a:t>
            </a:r>
            <a:r>
              <a:rPr sz="2400">
                <a:latin typeface="仿宋" panose="02010609060101010101" charset="-122"/>
                <a:cs typeface="仿宋" panose="02010609060101010101" charset="-122"/>
              </a:rPr>
              <a:t>国 </a:t>
            </a:r>
            <a:r>
              <a:rPr sz="2400" spc="35">
                <a:latin typeface="仿宋" panose="02010609060101010101" charset="-122"/>
                <a:cs typeface="仿宋" panose="02010609060101010101" charset="-122"/>
              </a:rPr>
              <a:t>画。</a:t>
            </a:r>
            <a:r>
              <a:rPr sz="2400" spc="45">
                <a:latin typeface="仿宋" panose="02010609060101010101" charset="-122"/>
                <a:cs typeface="仿宋" panose="02010609060101010101" charset="-122"/>
              </a:rPr>
              <a:t>不</a:t>
            </a:r>
            <a:r>
              <a:rPr sz="2400" spc="30">
                <a:latin typeface="仿宋" panose="02010609060101010101" charset="-122"/>
                <a:cs typeface="仿宋" panose="02010609060101010101" charset="-122"/>
              </a:rPr>
              <a:t>远</a:t>
            </a:r>
            <a:r>
              <a:rPr sz="2400" spc="50">
                <a:latin typeface="仿宋" panose="02010609060101010101" charset="-122"/>
                <a:cs typeface="仿宋" panose="02010609060101010101" charset="-122"/>
              </a:rPr>
              <a:t>处</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是</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条</a:t>
            </a:r>
            <a:r>
              <a:rPr sz="2400" spc="45">
                <a:latin typeface="仿宋" panose="02010609060101010101" charset="-122"/>
                <a:cs typeface="仿宋" panose="02010609060101010101" charset="-122"/>
              </a:rPr>
              <a:t>面</a:t>
            </a:r>
            <a:r>
              <a:rPr sz="2400" spc="30">
                <a:latin typeface="仿宋" panose="02010609060101010101" charset="-122"/>
                <a:cs typeface="仿宋" panose="02010609060101010101" charset="-122"/>
              </a:rPr>
              <a:t>朝雨</a:t>
            </a:r>
            <a:r>
              <a:rPr sz="2400" spc="45">
                <a:latin typeface="仿宋" panose="02010609060101010101" charset="-122"/>
                <a:cs typeface="仿宋" panose="02010609060101010101" charset="-122"/>
              </a:rPr>
              <a:t>湖</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小</a:t>
            </a:r>
            <a:r>
              <a:rPr sz="2400" spc="60">
                <a:latin typeface="仿宋" panose="02010609060101010101" charset="-122"/>
                <a:cs typeface="仿宋" panose="02010609060101010101" charset="-122"/>
              </a:rPr>
              <a:t>街</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开</a:t>
            </a:r>
            <a:r>
              <a:rPr sz="2400" spc="30">
                <a:latin typeface="仿宋" panose="02010609060101010101" charset="-122"/>
                <a:cs typeface="仿宋" panose="02010609060101010101" charset="-122"/>
              </a:rPr>
              <a:t>着</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个个</a:t>
            </a:r>
            <a:r>
              <a:rPr sz="2400" spc="45">
                <a:latin typeface="仿宋" panose="02010609060101010101" charset="-122"/>
                <a:cs typeface="仿宋" panose="02010609060101010101" charset="-122"/>
              </a:rPr>
              <a:t>小</a:t>
            </a:r>
            <a:r>
              <a:rPr sz="2400" spc="30">
                <a:latin typeface="仿宋" panose="02010609060101010101" charset="-122"/>
                <a:cs typeface="仿宋" panose="02010609060101010101" charset="-122"/>
              </a:rPr>
              <a:t>店</a:t>
            </a:r>
            <a:r>
              <a:rPr sz="2400" spc="65">
                <a:latin typeface="仿宋" panose="02010609060101010101" charset="-122"/>
                <a:cs typeface="仿宋" panose="02010609060101010101" charset="-122"/>
              </a:rPr>
              <a:t>铺</a:t>
            </a:r>
            <a:r>
              <a:rPr sz="2400" spc="35">
                <a:latin typeface="仿宋" panose="02010609060101010101" charset="-122"/>
                <a:cs typeface="仿宋" panose="02010609060101010101" charset="-122"/>
              </a:rPr>
              <a:t>，卖</a:t>
            </a:r>
            <a:r>
              <a:rPr sz="2400" spc="45">
                <a:latin typeface="仿宋" panose="02010609060101010101" charset="-122"/>
                <a:cs typeface="仿宋" panose="02010609060101010101" charset="-122"/>
              </a:rPr>
              <a:t>画</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卖</a:t>
            </a:r>
            <a:r>
              <a:rPr sz="2400" spc="30">
                <a:latin typeface="仿宋" panose="02010609060101010101" charset="-122"/>
                <a:cs typeface="仿宋" panose="02010609060101010101" charset="-122"/>
              </a:rPr>
              <a:t>古</a:t>
            </a:r>
            <a:r>
              <a:rPr sz="2400" spc="40">
                <a:latin typeface="仿宋" panose="02010609060101010101" charset="-122"/>
                <a:cs typeface="仿宋" panose="02010609060101010101" charset="-122"/>
              </a:rPr>
              <a:t>玩</a:t>
            </a:r>
            <a:r>
              <a:rPr sz="2400" spc="10">
                <a:latin typeface="仿宋" panose="02010609060101010101" charset="-122"/>
                <a:cs typeface="仿宋" panose="02010609060101010101" charset="-122"/>
              </a:rPr>
              <a:t>…</a:t>
            </a:r>
            <a:r>
              <a:rPr sz="2400" spc="45">
                <a:latin typeface="仿宋" panose="02010609060101010101" charset="-122"/>
                <a:cs typeface="仿宋" panose="02010609060101010101" charset="-122"/>
              </a:rPr>
              <a:t>…</a:t>
            </a:r>
            <a:r>
              <a:rPr sz="2400">
                <a:latin typeface="仿宋" panose="02010609060101010101" charset="-122"/>
                <a:cs typeface="仿宋" panose="02010609060101010101" charset="-122"/>
              </a:rPr>
              <a:t>街 上很清静。蓟良真撑着一把油纸伞，来到了儿子蓟声开的“天风琴店”。</a:t>
            </a:r>
          </a:p>
          <a:p>
            <a:pPr marL="1191260" indent="-458470">
              <a:lnSpc>
                <a:spcPct val="100000"/>
              </a:lnSpc>
              <a:spcBef>
                <a:spcPts val="1440"/>
              </a:spcBef>
              <a:buSzPct val="96000"/>
              <a:buAutoNum type="arabicParenBoth"/>
              <a:tabLst>
                <a:tab pos="1191895" algn="l"/>
              </a:tabLst>
            </a:pPr>
            <a:r>
              <a:rPr sz="2400">
                <a:latin typeface="仿宋" panose="02010609060101010101" charset="-122"/>
                <a:cs typeface="仿宋" panose="02010609060101010101" charset="-122"/>
              </a:rPr>
              <a:t>“爹，今天下雨，你怎么又来了？”</a:t>
            </a:r>
          </a:p>
          <a:p>
            <a:pPr marL="12700" indent="720725">
              <a:lnSpc>
                <a:spcPct val="100000"/>
              </a:lnSpc>
              <a:spcBef>
                <a:spcPts val="1440"/>
              </a:spcBef>
              <a:buSzPct val="96000"/>
              <a:buAutoNum type="arabicParenBoth"/>
              <a:tabLst>
                <a:tab pos="1198880" algn="l"/>
              </a:tabLst>
            </a:pPr>
            <a:r>
              <a:rPr sz="2400" spc="55">
                <a:latin typeface="仿宋" panose="02010609060101010101" charset="-122"/>
                <a:cs typeface="仿宋" panose="02010609060101010101" charset="-122"/>
              </a:rPr>
              <a:t>“</a:t>
            </a:r>
            <a:r>
              <a:rPr sz="2400" spc="45">
                <a:latin typeface="仿宋" panose="02010609060101010101" charset="-122"/>
                <a:cs typeface="仿宋" panose="02010609060101010101" charset="-122"/>
              </a:rPr>
              <a:t>我怕</a:t>
            </a:r>
            <a:r>
              <a:rPr sz="2400" spc="55">
                <a:latin typeface="仿宋" panose="02010609060101010101" charset="-122"/>
                <a:cs typeface="仿宋" panose="02010609060101010101" charset="-122"/>
              </a:rPr>
              <a:t>有人</a:t>
            </a:r>
            <a:r>
              <a:rPr sz="2400" spc="45">
                <a:latin typeface="仿宋" panose="02010609060101010101" charset="-122"/>
                <a:cs typeface="仿宋" panose="02010609060101010101" charset="-122"/>
              </a:rPr>
              <a:t>来</a:t>
            </a:r>
            <a:r>
              <a:rPr sz="2400" spc="55">
                <a:latin typeface="仿宋" panose="02010609060101010101" charset="-122"/>
                <a:cs typeface="仿宋" panose="02010609060101010101" charset="-122"/>
              </a:rPr>
              <a:t>换</a:t>
            </a:r>
            <a:r>
              <a:rPr sz="2400" spc="45">
                <a:latin typeface="仿宋" panose="02010609060101010101" charset="-122"/>
                <a:cs typeface="仿宋" panose="02010609060101010101" charset="-122"/>
              </a:rPr>
              <a:t>琴</a:t>
            </a:r>
            <a:r>
              <a:rPr sz="2400" spc="55">
                <a:latin typeface="仿宋" panose="02010609060101010101" charset="-122"/>
                <a:cs typeface="仿宋" panose="02010609060101010101" charset="-122"/>
              </a:rPr>
              <a:t>，就</a:t>
            </a:r>
            <a:r>
              <a:rPr sz="2400" spc="45">
                <a:latin typeface="仿宋" panose="02010609060101010101" charset="-122"/>
                <a:cs typeface="仿宋" panose="02010609060101010101" charset="-122"/>
              </a:rPr>
              <a:t>最</a:t>
            </a:r>
            <a:r>
              <a:rPr sz="2400" spc="55">
                <a:latin typeface="仿宋" panose="02010609060101010101" charset="-122"/>
                <a:cs typeface="仿宋" panose="02010609060101010101" charset="-122"/>
              </a:rPr>
              <a:t>后</a:t>
            </a:r>
            <a:r>
              <a:rPr sz="2400" spc="45">
                <a:latin typeface="仿宋" panose="02010609060101010101" charset="-122"/>
                <a:cs typeface="仿宋" panose="02010609060101010101" charset="-122"/>
              </a:rPr>
              <a:t>一</a:t>
            </a:r>
            <a:r>
              <a:rPr sz="2400" spc="55">
                <a:latin typeface="仿宋" panose="02010609060101010101" charset="-122"/>
                <a:cs typeface="仿宋" panose="02010609060101010101" charset="-122"/>
              </a:rPr>
              <a:t>把没</a:t>
            </a:r>
            <a:r>
              <a:rPr sz="2400" spc="45">
                <a:latin typeface="仿宋" panose="02010609060101010101" charset="-122"/>
                <a:cs typeface="仿宋" panose="02010609060101010101" charset="-122"/>
              </a:rPr>
              <a:t>换</a:t>
            </a:r>
            <a:r>
              <a:rPr sz="2400" spc="6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唉，</a:t>
            </a:r>
            <a:r>
              <a:rPr sz="2400" spc="40">
                <a:latin typeface="仿宋" panose="02010609060101010101" charset="-122"/>
                <a:cs typeface="仿宋" panose="02010609060101010101" charset="-122"/>
              </a:rPr>
              <a:t>我</a:t>
            </a:r>
            <a:r>
              <a:rPr sz="2400" spc="55">
                <a:latin typeface="仿宋" panose="02010609060101010101" charset="-122"/>
                <a:cs typeface="仿宋" panose="02010609060101010101" charset="-122"/>
              </a:rPr>
              <a:t>担</a:t>
            </a:r>
            <a:r>
              <a:rPr sz="2400" spc="40">
                <a:latin typeface="仿宋" panose="02010609060101010101" charset="-122"/>
                <a:cs typeface="仿宋" panose="02010609060101010101" charset="-122"/>
              </a:rPr>
              <a:t>心</a:t>
            </a:r>
            <a:r>
              <a:rPr sz="2400" spc="55">
                <a:latin typeface="仿宋" panose="02010609060101010101" charset="-122"/>
                <a:cs typeface="仿宋" panose="02010609060101010101" charset="-122"/>
              </a:rPr>
              <a:t>怕是</a:t>
            </a:r>
            <a:r>
              <a:rPr sz="2400" spc="40">
                <a:latin typeface="仿宋" panose="02010609060101010101" charset="-122"/>
                <a:cs typeface="仿宋" panose="02010609060101010101" charset="-122"/>
              </a:rPr>
              <a:t>等</a:t>
            </a:r>
            <a:r>
              <a:rPr sz="2400" spc="55">
                <a:latin typeface="仿宋" panose="02010609060101010101" charset="-122"/>
                <a:cs typeface="仿宋" panose="02010609060101010101" charset="-122"/>
              </a:rPr>
              <a:t>不</a:t>
            </a:r>
            <a:r>
              <a:rPr sz="2400" spc="40">
                <a:latin typeface="仿宋" panose="02010609060101010101" charset="-122"/>
                <a:cs typeface="仿宋" panose="02010609060101010101" charset="-122"/>
              </a:rPr>
              <a:t>来</a:t>
            </a:r>
            <a:r>
              <a:rPr sz="2400" spc="75">
                <a:latin typeface="仿宋" panose="02010609060101010101" charset="-122"/>
                <a:cs typeface="仿宋" panose="02010609060101010101" charset="-122"/>
              </a:rPr>
              <a:t>了</a:t>
            </a:r>
            <a:r>
              <a:rPr sz="2400" spc="55">
                <a:latin typeface="仿宋" panose="02010609060101010101" charset="-122"/>
                <a:cs typeface="仿宋" panose="02010609060101010101" charset="-122"/>
              </a:rPr>
              <a:t>。</a:t>
            </a:r>
            <a:r>
              <a:rPr sz="2400">
                <a:latin typeface="仿宋" panose="02010609060101010101" charset="-122"/>
                <a:cs typeface="仿宋" panose="02010609060101010101" charset="-122"/>
              </a:rPr>
              <a:t>”</a:t>
            </a:r>
          </a:p>
          <a:p>
            <a:pPr marL="12700" marR="9525">
              <a:lnSpc>
                <a:spcPct val="150000"/>
              </a:lnSpc>
              <a:spcBef>
                <a:spcPts val="5"/>
              </a:spcBef>
            </a:pPr>
            <a:r>
              <a:rPr sz="2400" spc="30">
                <a:latin typeface="仿宋" panose="02010609060101010101" charset="-122"/>
                <a:cs typeface="仿宋" panose="02010609060101010101" charset="-122"/>
              </a:rPr>
              <a:t>蓟良真</a:t>
            </a:r>
            <a:r>
              <a:rPr sz="2400" spc="45">
                <a:latin typeface="仿宋" panose="02010609060101010101" charset="-122"/>
                <a:cs typeface="仿宋" panose="02010609060101010101" charset="-122"/>
              </a:rPr>
              <a:t>呷一</a:t>
            </a:r>
            <a:r>
              <a:rPr sz="2400" spc="30">
                <a:latin typeface="仿宋" panose="02010609060101010101" charset="-122"/>
                <a:cs typeface="仿宋" panose="02010609060101010101" charset="-122"/>
              </a:rPr>
              <a:t>口热</a:t>
            </a:r>
            <a:r>
              <a:rPr sz="2400" spc="55">
                <a:latin typeface="仿宋" panose="02010609060101010101" charset="-122"/>
                <a:cs typeface="仿宋" panose="02010609060101010101" charset="-122"/>
              </a:rPr>
              <a:t>茶</a:t>
            </a:r>
            <a:r>
              <a:rPr sz="2400" spc="45">
                <a:latin typeface="仿宋" panose="02010609060101010101" charset="-122"/>
                <a:cs typeface="仿宋" panose="02010609060101010101" charset="-122"/>
              </a:rPr>
              <a:t>，叹</a:t>
            </a:r>
            <a:r>
              <a:rPr sz="2400" spc="30">
                <a:latin typeface="仿宋" panose="02010609060101010101" charset="-122"/>
                <a:cs typeface="仿宋" panose="02010609060101010101" charset="-122"/>
              </a:rPr>
              <a:t>息</a:t>
            </a:r>
            <a:r>
              <a:rPr sz="2400" spc="40">
                <a:latin typeface="仿宋" panose="02010609060101010101" charset="-122"/>
                <a:cs typeface="仿宋" panose="02010609060101010101" charset="-122"/>
              </a:rPr>
              <a:t>道</a:t>
            </a:r>
            <a:r>
              <a:rPr sz="2400" spc="35">
                <a:latin typeface="仿宋" panose="02010609060101010101" charset="-122"/>
                <a:cs typeface="仿宋" panose="02010609060101010101" charset="-122"/>
              </a:rPr>
              <a:t>，</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唉</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我一</a:t>
            </a:r>
            <a:r>
              <a:rPr sz="2400" spc="45">
                <a:latin typeface="仿宋" panose="02010609060101010101" charset="-122"/>
                <a:cs typeface="仿宋" panose="02010609060101010101" charset="-122"/>
              </a:rPr>
              <a:t>世英名</a:t>
            </a:r>
            <a:r>
              <a:rPr sz="2400" spc="35">
                <a:latin typeface="仿宋" panose="02010609060101010101" charset="-122"/>
                <a:cs typeface="仿宋" panose="02010609060101010101" charset="-122"/>
              </a:rPr>
              <a:t>，就</a:t>
            </a:r>
            <a:r>
              <a:rPr sz="2400" spc="45">
                <a:latin typeface="仿宋" panose="02010609060101010101" charset="-122"/>
                <a:cs typeface="仿宋" panose="02010609060101010101" charset="-122"/>
              </a:rPr>
              <a:t>毁在</a:t>
            </a:r>
            <a:r>
              <a:rPr sz="2400" spc="35">
                <a:latin typeface="仿宋" panose="02010609060101010101" charset="-122"/>
                <a:cs typeface="仿宋" panose="02010609060101010101" charset="-122"/>
              </a:rPr>
              <a:t>那一年</a:t>
            </a:r>
            <a:r>
              <a:rPr sz="2400" spc="45">
                <a:latin typeface="仿宋" panose="02010609060101010101" charset="-122"/>
                <a:cs typeface="仿宋" panose="02010609060101010101" charset="-122"/>
              </a:rPr>
              <a:t>所制</a:t>
            </a:r>
            <a:r>
              <a:rPr sz="2400" spc="35">
                <a:latin typeface="仿宋" panose="02010609060101010101" charset="-122"/>
                <a:cs typeface="仿宋" panose="02010609060101010101" charset="-122"/>
              </a:rPr>
              <a:t>的琴</a:t>
            </a:r>
            <a:r>
              <a:rPr sz="2400" spc="40">
                <a:latin typeface="仿宋" panose="02010609060101010101" charset="-122"/>
                <a:cs typeface="仿宋" panose="02010609060101010101" charset="-122"/>
              </a:rPr>
              <a:t>上</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这 剩下的最后一把，不知何时才能换回啊。我就为等这一把琴撑着身活着。”</a:t>
            </a:r>
          </a:p>
          <a:p>
            <a:pPr marL="12700" marR="5080" indent="720725" algn="just">
              <a:lnSpc>
                <a:spcPct val="150000"/>
              </a:lnSpc>
              <a:buSzPct val="96000"/>
              <a:buAutoNum type="arabicParenBoth" startAt="4"/>
              <a:tabLst>
                <a:tab pos="1198880" algn="l"/>
              </a:tabLst>
            </a:pPr>
            <a:r>
              <a:rPr sz="2400" spc="60">
                <a:latin typeface="仿宋" panose="02010609060101010101" charset="-122"/>
                <a:cs typeface="仿宋" panose="02010609060101010101" charset="-122"/>
              </a:rPr>
              <a:t>蓟</a:t>
            </a:r>
            <a:r>
              <a:rPr sz="2400" spc="45">
                <a:latin typeface="仿宋" panose="02010609060101010101" charset="-122"/>
                <a:cs typeface="仿宋" panose="02010609060101010101" charset="-122"/>
              </a:rPr>
              <a:t>良真</a:t>
            </a:r>
            <a:r>
              <a:rPr sz="2400" spc="60">
                <a:latin typeface="仿宋" panose="02010609060101010101" charset="-122"/>
                <a:cs typeface="仿宋" panose="02010609060101010101" charset="-122"/>
              </a:rPr>
              <a:t>今年</a:t>
            </a:r>
            <a:r>
              <a:rPr sz="2400" spc="45">
                <a:latin typeface="仿宋" panose="02010609060101010101" charset="-122"/>
                <a:cs typeface="仿宋" panose="02010609060101010101" charset="-122"/>
              </a:rPr>
              <a:t>七</a:t>
            </a:r>
            <a:r>
              <a:rPr sz="2400" spc="60">
                <a:latin typeface="仿宋" panose="02010609060101010101" charset="-122"/>
                <a:cs typeface="仿宋" panose="02010609060101010101" charset="-122"/>
              </a:rPr>
              <a:t>十</a:t>
            </a:r>
            <a:r>
              <a:rPr sz="2400" spc="45">
                <a:latin typeface="仿宋" panose="02010609060101010101" charset="-122"/>
                <a:cs typeface="仿宋" panose="02010609060101010101" charset="-122"/>
              </a:rPr>
              <a:t>有</a:t>
            </a:r>
            <a:r>
              <a:rPr sz="2400" spc="60">
                <a:latin typeface="仿宋" panose="02010609060101010101" charset="-122"/>
                <a:cs typeface="仿宋" panose="02010609060101010101" charset="-122"/>
              </a:rPr>
              <a:t>六，</a:t>
            </a:r>
            <a:r>
              <a:rPr sz="2400" spc="45">
                <a:latin typeface="仿宋" panose="02010609060101010101" charset="-122"/>
                <a:cs typeface="仿宋" panose="02010609060101010101" charset="-122"/>
              </a:rPr>
              <a:t>是</a:t>
            </a:r>
            <a:r>
              <a:rPr sz="2400" spc="55">
                <a:latin typeface="仿宋" panose="02010609060101010101" charset="-122"/>
                <a:cs typeface="仿宋" panose="02010609060101010101" charset="-122"/>
              </a:rPr>
              <a:t>古</a:t>
            </a:r>
            <a:r>
              <a:rPr sz="2400" spc="45">
                <a:latin typeface="仿宋" panose="02010609060101010101" charset="-122"/>
                <a:cs typeface="仿宋" panose="02010609060101010101" charset="-122"/>
              </a:rPr>
              <a:t>城</a:t>
            </a:r>
            <a:r>
              <a:rPr sz="2400" spc="55">
                <a:latin typeface="仿宋" panose="02010609060101010101" charset="-122"/>
                <a:cs typeface="仿宋" panose="02010609060101010101" charset="-122"/>
              </a:rPr>
              <a:t>赫赫</a:t>
            </a:r>
            <a:r>
              <a:rPr sz="2400" spc="45">
                <a:latin typeface="仿宋" panose="02010609060101010101" charset="-122"/>
                <a:cs typeface="仿宋" panose="02010609060101010101" charset="-122"/>
              </a:rPr>
              <a:t>有</a:t>
            </a:r>
            <a:r>
              <a:rPr sz="2400" spc="55">
                <a:latin typeface="仿宋" panose="02010609060101010101" charset="-122"/>
                <a:cs typeface="仿宋" panose="02010609060101010101" charset="-122"/>
              </a:rPr>
              <a:t>名</a:t>
            </a:r>
            <a:r>
              <a:rPr sz="2400" spc="4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专制</a:t>
            </a:r>
            <a:r>
              <a:rPr sz="2400" spc="45">
                <a:latin typeface="仿宋" panose="02010609060101010101" charset="-122"/>
                <a:cs typeface="仿宋" panose="02010609060101010101" charset="-122"/>
              </a:rPr>
              <a:t>京</a:t>
            </a:r>
            <a:r>
              <a:rPr sz="2400" spc="55">
                <a:latin typeface="仿宋" panose="02010609060101010101" charset="-122"/>
                <a:cs typeface="仿宋" panose="02010609060101010101" charset="-122"/>
              </a:rPr>
              <a:t>胡</a:t>
            </a:r>
            <a:r>
              <a:rPr sz="2400" spc="4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高</a:t>
            </a:r>
            <a:r>
              <a:rPr sz="2400" spc="95">
                <a:latin typeface="仿宋" panose="02010609060101010101" charset="-122"/>
                <a:cs typeface="仿宋" panose="02010609060101010101" charset="-122"/>
              </a:rPr>
              <a:t>手</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他</a:t>
            </a:r>
            <a:r>
              <a:rPr sz="2400" spc="45">
                <a:latin typeface="仿宋" panose="02010609060101010101" charset="-122"/>
                <a:cs typeface="仿宋" panose="02010609060101010101" charset="-122"/>
              </a:rPr>
              <a:t>十</a:t>
            </a:r>
            <a:r>
              <a:rPr sz="2400" spc="55">
                <a:latin typeface="仿宋" panose="02010609060101010101" charset="-122"/>
                <a:cs typeface="仿宋" panose="02010609060101010101" charset="-122"/>
              </a:rPr>
              <a:t>岁跟</a:t>
            </a:r>
            <a:r>
              <a:rPr sz="2400">
                <a:latin typeface="仿宋" panose="02010609060101010101" charset="-122"/>
                <a:cs typeface="仿宋" panose="02010609060101010101" charset="-122"/>
              </a:rPr>
              <a:t>着 </a:t>
            </a:r>
            <a:r>
              <a:rPr sz="2400" spc="30">
                <a:latin typeface="仿宋" panose="02010609060101010101" charset="-122"/>
                <a:cs typeface="仿宋" panose="02010609060101010101" charset="-122"/>
              </a:rPr>
              <a:t>父亲学</a:t>
            </a:r>
            <a:r>
              <a:rPr sz="2400" spc="45">
                <a:latin typeface="仿宋" panose="02010609060101010101" charset="-122"/>
                <a:cs typeface="仿宋" panose="02010609060101010101" charset="-122"/>
              </a:rPr>
              <a:t>习制</a:t>
            </a:r>
            <a:r>
              <a:rPr sz="2400" spc="30">
                <a:latin typeface="仿宋" panose="02010609060101010101" charset="-122"/>
                <a:cs typeface="仿宋" panose="02010609060101010101" charset="-122"/>
              </a:rPr>
              <a:t>作京</a:t>
            </a:r>
            <a:r>
              <a:rPr sz="2400" spc="55">
                <a:latin typeface="仿宋" panose="02010609060101010101" charset="-122"/>
                <a:cs typeface="仿宋" panose="02010609060101010101" charset="-122"/>
              </a:rPr>
              <a:t>胡</a:t>
            </a:r>
            <a:r>
              <a:rPr sz="2400" spc="45">
                <a:latin typeface="仿宋" panose="02010609060101010101" charset="-122"/>
                <a:cs typeface="仿宋" panose="02010609060101010101" charset="-122"/>
              </a:rPr>
              <a:t>，后</a:t>
            </a:r>
            <a:r>
              <a:rPr sz="2400" spc="30">
                <a:latin typeface="仿宋" panose="02010609060101010101" charset="-122"/>
                <a:cs typeface="仿宋" panose="02010609060101010101" charset="-122"/>
              </a:rPr>
              <a:t>来古城</a:t>
            </a:r>
            <a:r>
              <a:rPr sz="2400" spc="45">
                <a:latin typeface="仿宋" panose="02010609060101010101" charset="-122"/>
                <a:cs typeface="仿宋" panose="02010609060101010101" charset="-122"/>
              </a:rPr>
              <a:t>成立</a:t>
            </a:r>
            <a:r>
              <a:rPr sz="2400" spc="30">
                <a:latin typeface="仿宋" panose="02010609060101010101" charset="-122"/>
                <a:cs typeface="仿宋" panose="02010609060101010101" charset="-122"/>
              </a:rPr>
              <a:t>了制琴</a:t>
            </a:r>
            <a:r>
              <a:rPr sz="2400" spc="70">
                <a:latin typeface="仿宋" panose="02010609060101010101" charset="-122"/>
                <a:cs typeface="仿宋" panose="02010609060101010101" charset="-122"/>
              </a:rPr>
              <a:t>厂</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他就去</a:t>
            </a:r>
            <a:r>
              <a:rPr sz="2400" spc="45">
                <a:latin typeface="仿宋" panose="02010609060101010101" charset="-122"/>
                <a:cs typeface="仿宋" panose="02010609060101010101" charset="-122"/>
              </a:rPr>
              <a:t>当了</a:t>
            </a:r>
            <a:r>
              <a:rPr sz="2400" spc="30">
                <a:latin typeface="仿宋" panose="02010609060101010101" charset="-122"/>
                <a:cs typeface="仿宋" panose="02010609060101010101" charset="-122"/>
              </a:rPr>
              <a:t>一名技</a:t>
            </a:r>
            <a:r>
              <a:rPr sz="2400" spc="65">
                <a:latin typeface="仿宋" panose="02010609060101010101" charset="-122"/>
                <a:cs typeface="仿宋" panose="02010609060101010101" charset="-122"/>
              </a:rPr>
              <a:t>师</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他自有制琴 </a:t>
            </a:r>
            <a:r>
              <a:rPr sz="2400" spc="30">
                <a:latin typeface="仿宋" panose="02010609060101010101" charset="-122"/>
                <a:cs typeface="仿宋" panose="02010609060101010101" charset="-122"/>
              </a:rPr>
              <a:t>的秘诀</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是选料</a:t>
            </a:r>
            <a:r>
              <a:rPr sz="2400" spc="45">
                <a:latin typeface="仿宋" panose="02010609060101010101" charset="-122"/>
                <a:cs typeface="仿宋" panose="02010609060101010101" charset="-122"/>
              </a:rPr>
              <a:t>精；</a:t>
            </a:r>
            <a:r>
              <a:rPr sz="2400" spc="30">
                <a:latin typeface="仿宋" panose="02010609060101010101" charset="-122"/>
                <a:cs typeface="仿宋" panose="02010609060101010101" charset="-122"/>
              </a:rPr>
              <a:t>二是制</a:t>
            </a:r>
            <a:r>
              <a:rPr sz="2400" spc="45">
                <a:latin typeface="仿宋" panose="02010609060101010101" charset="-122"/>
                <a:cs typeface="仿宋" panose="02010609060101010101" charset="-122"/>
              </a:rPr>
              <a:t>艺精</a:t>
            </a:r>
            <a:r>
              <a:rPr sz="2400" spc="75">
                <a:latin typeface="仿宋" panose="02010609060101010101" charset="-122"/>
                <a:cs typeface="仿宋" panose="02010609060101010101" charset="-122"/>
              </a:rPr>
              <a:t>纯</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无</a:t>
            </a:r>
            <a:r>
              <a:rPr sz="2400" spc="45">
                <a:latin typeface="仿宋" panose="02010609060101010101" charset="-122"/>
                <a:cs typeface="仿宋" panose="02010609060101010101" charset="-122"/>
              </a:rPr>
              <a:t>一处</a:t>
            </a:r>
            <a:r>
              <a:rPr sz="2400" spc="30">
                <a:latin typeface="仿宋" panose="02010609060101010101" charset="-122"/>
                <a:cs typeface="仿宋" panose="02010609060101010101" charset="-122"/>
              </a:rPr>
              <a:t>不费尽</a:t>
            </a:r>
            <a:r>
              <a:rPr sz="2400" spc="45">
                <a:latin typeface="仿宋" panose="02010609060101010101" charset="-122"/>
                <a:cs typeface="仿宋" panose="02010609060101010101" charset="-122"/>
              </a:rPr>
              <a:t>心思</a:t>
            </a:r>
            <a:r>
              <a:rPr sz="2400" spc="30">
                <a:latin typeface="仿宋" panose="02010609060101010101" charset="-122"/>
                <a:cs typeface="仿宋" panose="02010609060101010101" charset="-122"/>
              </a:rPr>
              <a:t>；三是</a:t>
            </a:r>
            <a:r>
              <a:rPr sz="2400" spc="45">
                <a:latin typeface="仿宋" panose="02010609060101010101" charset="-122"/>
                <a:cs typeface="仿宋" panose="02010609060101010101" charset="-122"/>
              </a:rPr>
              <a:t>他极</a:t>
            </a:r>
            <a:r>
              <a:rPr sz="2400" spc="30">
                <a:latin typeface="仿宋" panose="02010609060101010101" charset="-122"/>
                <a:cs typeface="仿宋" panose="02010609060101010101" charset="-122"/>
              </a:rPr>
              <a:t>熟悉京剧</a:t>
            </a:r>
            <a:r>
              <a:rPr sz="2400">
                <a:latin typeface="仿宋" panose="02010609060101010101" charset="-122"/>
                <a:cs typeface="仿宋" panose="02010609060101010101" charset="-122"/>
              </a:rPr>
              <a:t>各 </a:t>
            </a:r>
            <a:r>
              <a:rPr sz="2400" spc="30">
                <a:latin typeface="仿宋" panose="02010609060101010101" charset="-122"/>
                <a:cs typeface="仿宋" panose="02010609060101010101" charset="-122"/>
              </a:rPr>
              <a:t>个流派</a:t>
            </a:r>
            <a:r>
              <a:rPr sz="2400" spc="45">
                <a:latin typeface="仿宋" panose="02010609060101010101" charset="-122"/>
                <a:cs typeface="仿宋" panose="02010609060101010101" charset="-122"/>
              </a:rPr>
              <a:t>的唱</a:t>
            </a:r>
            <a:r>
              <a:rPr sz="2400" spc="50">
                <a:latin typeface="仿宋" panose="02010609060101010101" charset="-122"/>
                <a:cs typeface="仿宋" panose="02010609060101010101" charset="-122"/>
              </a:rPr>
              <a:t>腔</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京</a:t>
            </a:r>
            <a:r>
              <a:rPr sz="2400" spc="45">
                <a:latin typeface="仿宋" panose="02010609060101010101" charset="-122"/>
                <a:cs typeface="仿宋" panose="02010609060101010101" charset="-122"/>
              </a:rPr>
              <a:t>胡便</a:t>
            </a:r>
            <a:r>
              <a:rPr sz="2400" spc="30">
                <a:latin typeface="仿宋" panose="02010609060101010101" charset="-122"/>
                <a:cs typeface="仿宋" panose="02010609060101010101" charset="-122"/>
              </a:rPr>
              <a:t>能因人</a:t>
            </a:r>
            <a:r>
              <a:rPr sz="2400" spc="45">
                <a:latin typeface="仿宋" panose="02010609060101010101" charset="-122"/>
                <a:cs typeface="仿宋" panose="02010609060101010101" charset="-122"/>
              </a:rPr>
              <a:t>而</a:t>
            </a:r>
            <a:r>
              <a:rPr sz="2400" spc="65">
                <a:latin typeface="仿宋" panose="02010609060101010101" charset="-122"/>
                <a:cs typeface="仿宋" panose="02010609060101010101" charset="-122"/>
              </a:rPr>
              <a:t>制</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名角</a:t>
            </a:r>
            <a:r>
              <a:rPr sz="2400" spc="45">
                <a:latin typeface="仿宋" panose="02010609060101010101" charset="-122"/>
                <a:cs typeface="仿宋" panose="02010609060101010101" charset="-122"/>
              </a:rPr>
              <a:t>在台</a:t>
            </a:r>
            <a:r>
              <a:rPr sz="2400" spc="30">
                <a:latin typeface="仿宋" panose="02010609060101010101" charset="-122"/>
                <a:cs typeface="仿宋" panose="02010609060101010101" charset="-122"/>
              </a:rPr>
              <a:t>上唱起</a:t>
            </a:r>
            <a:r>
              <a:rPr sz="2400" spc="65">
                <a:latin typeface="仿宋" panose="02010609060101010101" charset="-122"/>
                <a:cs typeface="仿宋" panose="02010609060101010101" charset="-122"/>
              </a:rPr>
              <a:t>来</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可说是</a:t>
            </a:r>
            <a:r>
              <a:rPr sz="2400" spc="45">
                <a:latin typeface="仿宋" panose="02010609060101010101" charset="-122"/>
                <a:cs typeface="仿宋" panose="02010609060101010101" charset="-122"/>
              </a:rPr>
              <a:t>酣畅</a:t>
            </a:r>
            <a:r>
              <a:rPr sz="2400" spc="30">
                <a:latin typeface="仿宋" panose="02010609060101010101" charset="-122"/>
                <a:cs typeface="仿宋" panose="02010609060101010101" charset="-122"/>
              </a:rPr>
              <a:t>淋</a:t>
            </a:r>
            <a:r>
              <a:rPr sz="2400" spc="50">
                <a:latin typeface="仿宋" panose="02010609060101010101" charset="-122"/>
                <a:cs typeface="仿宋" panose="02010609060101010101" charset="-122"/>
              </a:rPr>
              <a:t>漓</a:t>
            </a:r>
            <a:r>
              <a:rPr sz="2400" spc="35">
                <a:latin typeface="仿宋" panose="02010609060101010101" charset="-122"/>
                <a:cs typeface="仿宋" panose="02010609060101010101" charset="-122"/>
              </a:rPr>
              <a:t>。蓟良 </a:t>
            </a:r>
            <a:r>
              <a:rPr sz="2400">
                <a:latin typeface="仿宋" panose="02010609060101010101" charset="-122"/>
                <a:cs typeface="仿宋" panose="02010609060101010101" charset="-122"/>
              </a:rPr>
              <a:t>真制琴，往往在琴杆上刻上一行小字：蓟氏后人良真制</a:t>
            </a:r>
            <a:r>
              <a:rPr sz="2400" spc="-45">
                <a:latin typeface="仿宋" panose="02010609060101010101" charset="-122"/>
                <a:cs typeface="仿宋" panose="02010609060101010101" charset="-122"/>
              </a:rPr>
              <a:t>于</a:t>
            </a:r>
            <a:r>
              <a:rPr sz="2400">
                <a:latin typeface="仿宋" panose="02010609060101010101" charset="-122"/>
                <a:cs typeface="仿宋" panose="02010609060101010101" charset="-122"/>
              </a:rPr>
              <a:t>X年X月。</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琴证</a:t>
            </a:r>
          </a:p>
        </p:txBody>
      </p:sp>
      <p:sp>
        <p:nvSpPr>
          <p:cNvPr id="3" name="object 3"/>
          <p:cNvSpPr txBox="1"/>
          <p:nvPr/>
        </p:nvSpPr>
        <p:spPr>
          <a:xfrm>
            <a:off x="1211986" y="2878708"/>
            <a:ext cx="10658475" cy="551307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5"/>
              <a:tabLst>
                <a:tab pos="1191895" algn="l"/>
              </a:tabLst>
            </a:pPr>
            <a:r>
              <a:rPr sz="2400">
                <a:latin typeface="仿宋" panose="02010609060101010101" charset="-122"/>
                <a:cs typeface="仿宋" panose="02010609060101010101" charset="-122"/>
              </a:rPr>
              <a:t>此时，望着门外迷蒙的细雨，蓟良真的思绪回到上世纪七十年</a:t>
            </a:r>
            <a:r>
              <a:rPr sz="2400" spc="5">
                <a:latin typeface="仿宋" panose="02010609060101010101" charset="-122"/>
                <a:cs typeface="仿宋" panose="02010609060101010101" charset="-122"/>
              </a:rPr>
              <a:t>代</a:t>
            </a:r>
            <a:r>
              <a:rPr sz="2400">
                <a:latin typeface="仿宋" panose="02010609060101010101" charset="-122"/>
                <a:cs typeface="仿宋" panose="02010609060101010101" charset="-122"/>
              </a:rPr>
              <a:t>。那时  </a:t>
            </a:r>
            <a:r>
              <a:rPr sz="2400" spc="55">
                <a:latin typeface="仿宋" panose="02010609060101010101" charset="-122"/>
                <a:cs typeface="仿宋" panose="02010609060101010101" charset="-122"/>
              </a:rPr>
              <a:t>“</a:t>
            </a:r>
            <a:r>
              <a:rPr sz="2400" spc="60">
                <a:latin typeface="仿宋" panose="02010609060101010101" charset="-122"/>
                <a:cs typeface="仿宋" panose="02010609060101010101" charset="-122"/>
              </a:rPr>
              <a:t>样板</a:t>
            </a:r>
            <a:r>
              <a:rPr sz="2400" spc="75">
                <a:latin typeface="仿宋" panose="02010609060101010101" charset="-122"/>
                <a:cs typeface="仿宋" panose="02010609060101010101" charset="-122"/>
              </a:rPr>
              <a:t>戏</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正风</a:t>
            </a:r>
            <a:r>
              <a:rPr sz="2400" spc="65">
                <a:latin typeface="仿宋" panose="02010609060101010101" charset="-122"/>
                <a:cs typeface="仿宋" panose="02010609060101010101" charset="-122"/>
              </a:rPr>
              <a:t>行</a:t>
            </a:r>
            <a:r>
              <a:rPr sz="2400" spc="55">
                <a:latin typeface="仿宋" panose="02010609060101010101" charset="-122"/>
                <a:cs typeface="仿宋" panose="02010609060101010101" charset="-122"/>
              </a:rPr>
              <a:t>全</a:t>
            </a:r>
            <a:r>
              <a:rPr sz="2400" spc="65">
                <a:latin typeface="仿宋" panose="02010609060101010101" charset="-122"/>
                <a:cs typeface="仿宋" panose="02010609060101010101" charset="-122"/>
              </a:rPr>
              <a:t>国</a:t>
            </a:r>
            <a:r>
              <a:rPr sz="2400" spc="60">
                <a:latin typeface="仿宋" panose="02010609060101010101" charset="-122"/>
                <a:cs typeface="仿宋" panose="02010609060101010101" charset="-122"/>
              </a:rPr>
              <a:t>，</a:t>
            </a:r>
            <a:r>
              <a:rPr sz="2400" spc="70">
                <a:latin typeface="仿宋" panose="02010609060101010101" charset="-122"/>
                <a:cs typeface="仿宋" panose="02010609060101010101" charset="-122"/>
              </a:rPr>
              <a:t>剧</a:t>
            </a:r>
            <a:r>
              <a:rPr sz="2400" spc="60">
                <a:latin typeface="仿宋" panose="02010609060101010101" charset="-122"/>
                <a:cs typeface="仿宋" panose="02010609060101010101" charset="-122"/>
              </a:rPr>
              <a:t>团铆足</a:t>
            </a:r>
            <a:r>
              <a:rPr sz="2400" spc="70">
                <a:latin typeface="仿宋" panose="02010609060101010101" charset="-122"/>
                <a:cs typeface="仿宋" panose="02010609060101010101" charset="-122"/>
              </a:rPr>
              <a:t>劲</a:t>
            </a:r>
            <a:r>
              <a:rPr sz="2400" spc="60">
                <a:latin typeface="仿宋" panose="02010609060101010101" charset="-122"/>
                <a:cs typeface="仿宋" panose="02010609060101010101" charset="-122"/>
              </a:rPr>
              <a:t>儿地演</a:t>
            </a:r>
            <a:r>
              <a:rPr sz="2400" spc="75">
                <a:latin typeface="仿宋" panose="02010609060101010101" charset="-122"/>
                <a:cs typeface="仿宋" panose="02010609060101010101" charset="-122"/>
              </a:rPr>
              <a:t>出</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京胡</a:t>
            </a:r>
            <a:r>
              <a:rPr sz="2400" spc="65">
                <a:latin typeface="仿宋" panose="02010609060101010101" charset="-122"/>
                <a:cs typeface="仿宋" panose="02010609060101010101" charset="-122"/>
              </a:rPr>
              <a:t>也</a:t>
            </a:r>
            <a:r>
              <a:rPr sz="2400" spc="55">
                <a:latin typeface="仿宋" panose="02010609060101010101" charset="-122"/>
                <a:cs typeface="仿宋" panose="02010609060101010101" charset="-122"/>
              </a:rPr>
              <a:t>就成了</a:t>
            </a:r>
            <a:r>
              <a:rPr sz="2400" spc="65">
                <a:latin typeface="仿宋" panose="02010609060101010101" charset="-122"/>
                <a:cs typeface="仿宋" panose="02010609060101010101" charset="-122"/>
              </a:rPr>
              <a:t>抢</a:t>
            </a:r>
            <a:r>
              <a:rPr sz="2400" spc="55">
                <a:latin typeface="仿宋" panose="02010609060101010101" charset="-122"/>
                <a:cs typeface="仿宋" panose="02010609060101010101" charset="-122"/>
              </a:rPr>
              <a:t>手</a:t>
            </a:r>
            <a:r>
              <a:rPr sz="2400" spc="80">
                <a:latin typeface="仿宋" panose="02010609060101010101" charset="-122"/>
                <a:cs typeface="仿宋" panose="02010609060101010101" charset="-122"/>
              </a:rPr>
              <a:t>货</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制</a:t>
            </a:r>
            <a:r>
              <a:rPr sz="2400" spc="55">
                <a:latin typeface="仿宋" panose="02010609060101010101" charset="-122"/>
                <a:cs typeface="仿宋" panose="02010609060101010101" charset="-122"/>
              </a:rPr>
              <a:t>琴</a:t>
            </a:r>
            <a:r>
              <a:rPr sz="2400">
                <a:latin typeface="仿宋" panose="02010609060101010101" charset="-122"/>
                <a:cs typeface="仿宋" panose="02010609060101010101" charset="-122"/>
              </a:rPr>
              <a:t>厂 </a:t>
            </a:r>
            <a:r>
              <a:rPr sz="2400" spc="20">
                <a:latin typeface="仿宋" panose="02010609060101010101" charset="-122"/>
                <a:cs typeface="仿宋" panose="02010609060101010101" charset="-122"/>
              </a:rPr>
              <a:t>忽然接到</a:t>
            </a:r>
            <a:r>
              <a:rPr sz="2400" spc="30">
                <a:latin typeface="仿宋" panose="02010609060101010101" charset="-122"/>
                <a:cs typeface="仿宋" panose="02010609060101010101" charset="-122"/>
              </a:rPr>
              <a:t>上</a:t>
            </a:r>
            <a:r>
              <a:rPr sz="2400" spc="20">
                <a:latin typeface="仿宋" panose="02010609060101010101" charset="-122"/>
                <a:cs typeface="仿宋" panose="02010609060101010101" charset="-122"/>
              </a:rPr>
              <a:t>级的任务</a:t>
            </a:r>
            <a:r>
              <a:rPr sz="2400" spc="30">
                <a:latin typeface="仿宋" panose="02010609060101010101" charset="-122"/>
                <a:cs typeface="仿宋" panose="02010609060101010101" charset="-122"/>
              </a:rPr>
              <a:t>：</a:t>
            </a:r>
            <a:r>
              <a:rPr sz="2400" spc="20">
                <a:latin typeface="仿宋" panose="02010609060101010101" charset="-122"/>
                <a:cs typeface="仿宋" panose="02010609060101010101" charset="-122"/>
              </a:rPr>
              <a:t>半个月内</a:t>
            </a:r>
            <a:r>
              <a:rPr sz="2400" spc="30">
                <a:latin typeface="仿宋" panose="02010609060101010101" charset="-122"/>
                <a:cs typeface="仿宋" panose="02010609060101010101" charset="-122"/>
              </a:rPr>
              <a:t>必</a:t>
            </a:r>
            <a:r>
              <a:rPr sz="2400" spc="20">
                <a:latin typeface="仿宋" panose="02010609060101010101" charset="-122"/>
                <a:cs typeface="仿宋" panose="02010609060101010101" charset="-122"/>
              </a:rPr>
              <a:t>须制出三</a:t>
            </a:r>
            <a:r>
              <a:rPr sz="2400" spc="30">
                <a:latin typeface="仿宋" panose="02010609060101010101" charset="-122"/>
                <a:cs typeface="仿宋" panose="02010609060101010101" charset="-122"/>
              </a:rPr>
              <a:t>十</a:t>
            </a:r>
            <a:r>
              <a:rPr sz="2400" spc="20">
                <a:latin typeface="仿宋" panose="02010609060101010101" charset="-122"/>
                <a:cs typeface="仿宋" panose="02010609060101010101" charset="-122"/>
              </a:rPr>
              <a:t>把京</a:t>
            </a:r>
            <a:r>
              <a:rPr sz="2400" spc="80">
                <a:latin typeface="仿宋" panose="02010609060101010101" charset="-122"/>
                <a:cs typeface="仿宋" panose="02010609060101010101" charset="-122"/>
              </a:rPr>
              <a:t>胡</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任</a:t>
            </a:r>
            <a:r>
              <a:rPr sz="2400" spc="20">
                <a:latin typeface="仿宋" panose="02010609060101010101" charset="-122"/>
                <a:cs typeface="仿宋" panose="02010609060101010101" charset="-122"/>
              </a:rPr>
              <a:t>务交给了</a:t>
            </a:r>
            <a:r>
              <a:rPr sz="2400" spc="30">
                <a:latin typeface="仿宋" panose="02010609060101010101" charset="-122"/>
                <a:cs typeface="仿宋" panose="02010609060101010101" charset="-122"/>
              </a:rPr>
              <a:t>蓟</a:t>
            </a:r>
            <a:r>
              <a:rPr sz="2400" spc="20">
                <a:latin typeface="仿宋" panose="02010609060101010101" charset="-122"/>
                <a:cs typeface="仿宋" panose="02010609060101010101" charset="-122"/>
              </a:rPr>
              <a:t>良</a:t>
            </a:r>
            <a:r>
              <a:rPr sz="2400" spc="40">
                <a:latin typeface="仿宋" panose="02010609060101010101" charset="-122"/>
                <a:cs typeface="仿宋" panose="02010609060101010101" charset="-122"/>
              </a:rPr>
              <a:t>真</a:t>
            </a:r>
            <a:r>
              <a:rPr sz="2400" spc="20">
                <a:latin typeface="仿宋" panose="02010609060101010101" charset="-122"/>
                <a:cs typeface="仿宋" panose="02010609060101010101" charset="-122"/>
              </a:rPr>
              <a:t>，让他 </a:t>
            </a:r>
            <a:r>
              <a:rPr sz="2400" spc="55">
                <a:latin typeface="仿宋" panose="02010609060101010101" charset="-122"/>
                <a:cs typeface="仿宋" panose="02010609060101010101" charset="-122"/>
              </a:rPr>
              <a:t>领着工</a:t>
            </a:r>
            <a:r>
              <a:rPr sz="2400" spc="65">
                <a:latin typeface="仿宋" panose="02010609060101010101" charset="-122"/>
                <a:cs typeface="仿宋" panose="02010609060101010101" charset="-122"/>
              </a:rPr>
              <a:t>人</a:t>
            </a:r>
            <a:r>
              <a:rPr sz="2400" spc="55">
                <a:latin typeface="仿宋" panose="02010609060101010101" charset="-122"/>
                <a:cs typeface="仿宋" panose="02010609060101010101" charset="-122"/>
              </a:rPr>
              <a:t>日夜制</a:t>
            </a:r>
            <a:r>
              <a:rPr sz="2400" spc="90">
                <a:latin typeface="仿宋" panose="02010609060101010101" charset="-122"/>
                <a:cs typeface="仿宋" panose="02010609060101010101" charset="-122"/>
              </a:rPr>
              <a:t>作</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这么</a:t>
            </a:r>
            <a:r>
              <a:rPr sz="2400" spc="65">
                <a:latin typeface="仿宋" panose="02010609060101010101" charset="-122"/>
                <a:cs typeface="仿宋" panose="02010609060101010101" charset="-122"/>
              </a:rPr>
              <a:t>多</a:t>
            </a:r>
            <a:r>
              <a:rPr sz="2400" spc="55">
                <a:latin typeface="仿宋" panose="02010609060101010101" charset="-122"/>
                <a:cs typeface="仿宋" panose="02010609060101010101" charset="-122"/>
              </a:rPr>
              <a:t>把</a:t>
            </a:r>
            <a:r>
              <a:rPr sz="2400" spc="70">
                <a:latin typeface="仿宋" panose="02010609060101010101" charset="-122"/>
                <a:cs typeface="仿宋" panose="02010609060101010101" charset="-122"/>
              </a:rPr>
              <a:t>琴</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时</a:t>
            </a:r>
            <a:r>
              <a:rPr sz="2400" spc="55">
                <a:latin typeface="仿宋" panose="02010609060101010101" charset="-122"/>
                <a:cs typeface="仿宋" panose="02010609060101010101" charset="-122"/>
              </a:rPr>
              <a:t>闻又如</a:t>
            </a:r>
            <a:r>
              <a:rPr sz="2400" spc="65">
                <a:latin typeface="仿宋" panose="02010609060101010101" charset="-122"/>
                <a:cs typeface="仿宋" panose="02010609060101010101" charset="-122"/>
              </a:rPr>
              <a:t>此</a:t>
            </a:r>
            <a:r>
              <a:rPr sz="2400" spc="55">
                <a:latin typeface="仿宋" panose="02010609060101010101" charset="-122"/>
                <a:cs typeface="仿宋" panose="02010609060101010101" charset="-122"/>
              </a:rPr>
              <a:t>紧</a:t>
            </a:r>
            <a:r>
              <a:rPr sz="2400" spc="75">
                <a:latin typeface="仿宋" panose="02010609060101010101" charset="-122"/>
                <a:cs typeface="仿宋" panose="02010609060101010101" charset="-122"/>
              </a:rPr>
              <a:t>迫</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蓟</a:t>
            </a:r>
            <a:r>
              <a:rPr sz="2400" spc="55">
                <a:latin typeface="仿宋" panose="02010609060101010101" charset="-122"/>
                <a:cs typeface="仿宋" panose="02010609060101010101" charset="-122"/>
              </a:rPr>
              <a:t>良真不</a:t>
            </a:r>
            <a:r>
              <a:rPr sz="2400" spc="65">
                <a:latin typeface="仿宋" panose="02010609060101010101" charset="-122"/>
                <a:cs typeface="仿宋" panose="02010609060101010101" charset="-122"/>
              </a:rPr>
              <a:t>能</a:t>
            </a:r>
            <a:r>
              <a:rPr sz="2400" spc="55">
                <a:latin typeface="仿宋" panose="02010609060101010101" charset="-122"/>
                <a:cs typeface="仿宋" panose="02010609060101010101" charset="-122"/>
              </a:rPr>
              <a:t>一一亲</a:t>
            </a:r>
            <a:r>
              <a:rPr sz="2400" spc="65">
                <a:latin typeface="仿宋" panose="02010609060101010101" charset="-122"/>
                <a:cs typeface="仿宋" panose="02010609060101010101" charset="-122"/>
              </a:rPr>
              <a:t>手</a:t>
            </a:r>
            <a:r>
              <a:rPr sz="2400" spc="55">
                <a:latin typeface="仿宋" panose="02010609060101010101" charset="-122"/>
                <a:cs typeface="仿宋" panose="02010609060101010101" charset="-122"/>
              </a:rPr>
              <a:t>制</a:t>
            </a:r>
            <a:r>
              <a:rPr sz="2400">
                <a:latin typeface="仿宋" panose="02010609060101010101" charset="-122"/>
                <a:cs typeface="仿宋" panose="02010609060101010101" charset="-122"/>
              </a:rPr>
              <a:t>作</a:t>
            </a:r>
          </a:p>
          <a:p>
            <a:pPr marL="12700">
              <a:lnSpc>
                <a:spcPct val="100000"/>
              </a:lnSpc>
              <a:spcBef>
                <a:spcPts val="1440"/>
              </a:spcBef>
            </a:pPr>
            <a:r>
              <a:rPr sz="2400" spc="20">
                <a:latin typeface="仿宋" panose="02010609060101010101" charset="-122"/>
                <a:cs typeface="仿宋" panose="02010609060101010101" charset="-122"/>
              </a:rPr>
              <a:t>，</a:t>
            </a:r>
            <a:r>
              <a:rPr sz="2400" spc="15">
                <a:latin typeface="仿宋" panose="02010609060101010101" charset="-122"/>
                <a:cs typeface="仿宋" panose="02010609060101010101" charset="-122"/>
              </a:rPr>
              <a:t>只能是</a:t>
            </a:r>
            <a:r>
              <a:rPr sz="2400" spc="30">
                <a:latin typeface="仿宋" panose="02010609060101010101" charset="-122"/>
                <a:cs typeface="仿宋" panose="02010609060101010101" charset="-122"/>
              </a:rPr>
              <a:t>大</a:t>
            </a:r>
            <a:r>
              <a:rPr sz="2400" spc="15">
                <a:latin typeface="仿宋" panose="02010609060101010101" charset="-122"/>
                <a:cs typeface="仿宋" panose="02010609060101010101" charset="-122"/>
              </a:rPr>
              <a:t>体上把把</a:t>
            </a:r>
            <a:r>
              <a:rPr sz="2400" spc="55">
                <a:latin typeface="仿宋" panose="02010609060101010101" charset="-122"/>
                <a:cs typeface="仿宋" panose="02010609060101010101" charset="-122"/>
              </a:rPr>
              <a:t>关</a:t>
            </a:r>
            <a:r>
              <a:rPr sz="2400" spc="20">
                <a:latin typeface="仿宋" panose="02010609060101010101" charset="-122"/>
                <a:cs typeface="仿宋" panose="02010609060101010101" charset="-122"/>
              </a:rPr>
              <a:t>。半个</a:t>
            </a:r>
            <a:r>
              <a:rPr sz="2400" spc="15">
                <a:latin typeface="仿宋" panose="02010609060101010101" charset="-122"/>
                <a:cs typeface="仿宋" panose="02010609060101010101" charset="-122"/>
              </a:rPr>
              <a:t>月</a:t>
            </a:r>
            <a:r>
              <a:rPr sz="2400" spc="30">
                <a:latin typeface="仿宋" panose="02010609060101010101" charset="-122"/>
                <a:cs typeface="仿宋" panose="02010609060101010101" charset="-122"/>
              </a:rPr>
              <a:t>，</a:t>
            </a:r>
            <a:r>
              <a:rPr sz="2400" spc="15">
                <a:latin typeface="仿宋" panose="02010609060101010101" charset="-122"/>
                <a:cs typeface="仿宋" panose="02010609060101010101" charset="-122"/>
              </a:rPr>
              <a:t>做了三十</a:t>
            </a:r>
            <a:r>
              <a:rPr sz="2400" spc="30">
                <a:latin typeface="仿宋" panose="02010609060101010101" charset="-122"/>
                <a:cs typeface="仿宋" panose="02010609060101010101" charset="-122"/>
              </a:rPr>
              <a:t>把</a:t>
            </a:r>
            <a:r>
              <a:rPr sz="2400" spc="35">
                <a:latin typeface="仿宋" panose="02010609060101010101" charset="-122"/>
                <a:cs typeface="仿宋" panose="02010609060101010101" charset="-122"/>
              </a:rPr>
              <a:t>琴</a:t>
            </a:r>
            <a:r>
              <a:rPr sz="2400" spc="20">
                <a:latin typeface="仿宋" panose="02010609060101010101" charset="-122"/>
                <a:cs typeface="仿宋" panose="02010609060101010101" charset="-122"/>
              </a:rPr>
              <a:t>!</a:t>
            </a:r>
            <a:r>
              <a:rPr sz="2400" spc="15">
                <a:latin typeface="仿宋" panose="02010609060101010101" charset="-122"/>
                <a:cs typeface="仿宋" panose="02010609060101010101" charset="-122"/>
              </a:rPr>
              <a:t>看着</a:t>
            </a:r>
            <a:r>
              <a:rPr sz="2400" spc="30">
                <a:latin typeface="仿宋" panose="02010609060101010101" charset="-122"/>
                <a:cs typeface="仿宋" panose="02010609060101010101" charset="-122"/>
              </a:rPr>
              <a:t>那</a:t>
            </a:r>
            <a:r>
              <a:rPr sz="2400" spc="15">
                <a:latin typeface="仿宋" panose="02010609060101010101" charset="-122"/>
                <a:cs typeface="仿宋" panose="02010609060101010101" charset="-122"/>
              </a:rPr>
              <a:t>些</a:t>
            </a:r>
            <a:r>
              <a:rPr sz="2400" spc="30">
                <a:latin typeface="仿宋" panose="02010609060101010101" charset="-122"/>
                <a:cs typeface="仿宋" panose="02010609060101010101" charset="-122"/>
              </a:rPr>
              <a:t>琴</a:t>
            </a:r>
            <a:r>
              <a:rPr sz="2400" spc="20">
                <a:latin typeface="仿宋" panose="02010609060101010101" charset="-122"/>
                <a:cs typeface="仿宋" panose="02010609060101010101" charset="-122"/>
              </a:rPr>
              <a:t>，</a:t>
            </a:r>
            <a:r>
              <a:rPr sz="2400" spc="15">
                <a:latin typeface="仿宋" panose="02010609060101010101" charset="-122"/>
                <a:cs typeface="仿宋" panose="02010609060101010101" charset="-122"/>
              </a:rPr>
              <a:t>蓟</a:t>
            </a:r>
            <a:r>
              <a:rPr sz="2400" spc="30">
                <a:latin typeface="仿宋" panose="02010609060101010101" charset="-122"/>
                <a:cs typeface="仿宋" panose="02010609060101010101" charset="-122"/>
              </a:rPr>
              <a:t>良</a:t>
            </a:r>
            <a:r>
              <a:rPr sz="2400" spc="15">
                <a:latin typeface="仿宋" panose="02010609060101010101" charset="-122"/>
                <a:cs typeface="仿宋" panose="02010609060101010101" charset="-122"/>
              </a:rPr>
              <a:t>真恨不得</a:t>
            </a:r>
            <a:r>
              <a:rPr sz="2400">
                <a:latin typeface="仿宋" panose="02010609060101010101" charset="-122"/>
                <a:cs typeface="仿宋" panose="02010609060101010101" charset="-122"/>
              </a:rPr>
              <a:t>一</a:t>
            </a:r>
          </a:p>
          <a:p>
            <a:pPr marL="12700" marR="10795" algn="just">
              <a:lnSpc>
                <a:spcPct val="150000"/>
              </a:lnSpc>
              <a:spcBef>
                <a:spcPts val="5"/>
              </a:spcBef>
            </a:pPr>
            <a:r>
              <a:rPr sz="2400" spc="20">
                <a:latin typeface="仿宋" panose="02010609060101010101" charset="-122"/>
                <a:cs typeface="仿宋" panose="02010609060101010101" charset="-122"/>
              </a:rPr>
              <a:t>把火全烧</a:t>
            </a:r>
            <a:r>
              <a:rPr sz="2400" spc="35">
                <a:latin typeface="仿宋" panose="02010609060101010101" charset="-122"/>
                <a:cs typeface="仿宋" panose="02010609060101010101" charset="-122"/>
              </a:rPr>
              <a:t>了</a:t>
            </a:r>
            <a:r>
              <a:rPr sz="2400" spc="20">
                <a:latin typeface="仿宋" panose="02010609060101010101" charset="-122"/>
                <a:cs typeface="仿宋" panose="02010609060101010101" charset="-122"/>
              </a:rPr>
              <a:t>，这是什</a:t>
            </a:r>
            <a:r>
              <a:rPr sz="2400" spc="30">
                <a:latin typeface="仿宋" panose="02010609060101010101" charset="-122"/>
                <a:cs typeface="仿宋" panose="02010609060101010101" charset="-122"/>
              </a:rPr>
              <a:t>么</a:t>
            </a:r>
            <a:r>
              <a:rPr sz="2400" spc="20">
                <a:latin typeface="仿宋" panose="02010609060101010101" charset="-122"/>
                <a:cs typeface="仿宋" panose="02010609060101010101" charset="-122"/>
              </a:rPr>
              <a:t>玩</a:t>
            </a:r>
            <a:r>
              <a:rPr sz="2400" spc="35">
                <a:latin typeface="仿宋" panose="02010609060101010101" charset="-122"/>
                <a:cs typeface="仿宋" panose="02010609060101010101" charset="-122"/>
              </a:rPr>
              <a:t>意</a:t>
            </a:r>
            <a:r>
              <a:rPr sz="2400" spc="20">
                <a:latin typeface="仿宋" panose="02010609060101010101" charset="-122"/>
                <a:cs typeface="仿宋" panose="02010609060101010101" charset="-122"/>
              </a:rPr>
              <a:t>!更</a:t>
            </a:r>
            <a:r>
              <a:rPr sz="2400" spc="30">
                <a:latin typeface="仿宋" panose="02010609060101010101" charset="-122"/>
                <a:cs typeface="仿宋" panose="02010609060101010101" charset="-122"/>
              </a:rPr>
              <a:t>让</a:t>
            </a:r>
            <a:r>
              <a:rPr sz="2400" spc="20">
                <a:latin typeface="仿宋" panose="02010609060101010101" charset="-122"/>
                <a:cs typeface="仿宋" panose="02010609060101010101" charset="-122"/>
              </a:rPr>
              <a:t>他难受的</a:t>
            </a:r>
            <a:r>
              <a:rPr sz="2400" spc="50">
                <a:latin typeface="仿宋" panose="02010609060101010101" charset="-122"/>
                <a:cs typeface="仿宋" panose="02010609060101010101" charset="-122"/>
              </a:rPr>
              <a:t>是</a:t>
            </a: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厂领导</a:t>
            </a:r>
            <a:r>
              <a:rPr sz="2400" spc="30">
                <a:latin typeface="仿宋" panose="02010609060101010101" charset="-122"/>
                <a:cs typeface="仿宋" panose="02010609060101010101" charset="-122"/>
              </a:rPr>
              <a:t>还</a:t>
            </a:r>
            <a:r>
              <a:rPr sz="2400" spc="20">
                <a:latin typeface="仿宋" panose="02010609060101010101" charset="-122"/>
                <a:cs typeface="仿宋" panose="02010609060101010101" charset="-122"/>
              </a:rPr>
              <a:t>让他在琴</a:t>
            </a:r>
            <a:r>
              <a:rPr sz="2400" spc="30">
                <a:latin typeface="仿宋" panose="02010609060101010101" charset="-122"/>
                <a:cs typeface="仿宋" panose="02010609060101010101" charset="-122"/>
              </a:rPr>
              <a:t>杆</a:t>
            </a:r>
            <a:r>
              <a:rPr sz="2400" spc="20">
                <a:latin typeface="仿宋" panose="02010609060101010101" charset="-122"/>
                <a:cs typeface="仿宋" panose="02010609060101010101" charset="-122"/>
              </a:rPr>
              <a:t>上刻上这</a:t>
            </a:r>
            <a:r>
              <a:rPr sz="2400">
                <a:latin typeface="仿宋" panose="02010609060101010101" charset="-122"/>
                <a:cs typeface="仿宋" panose="02010609060101010101" charset="-122"/>
              </a:rPr>
              <a:t>样 </a:t>
            </a:r>
            <a:r>
              <a:rPr sz="2400" spc="60">
                <a:latin typeface="仿宋" panose="02010609060101010101" charset="-122"/>
                <a:cs typeface="仿宋" panose="02010609060101010101" charset="-122"/>
              </a:rPr>
              <a:t>一行字：东风制琴厂蓟良真小组研制于x年x月。交琴后，厂里受到了表</a:t>
            </a:r>
            <a:r>
              <a:rPr sz="2400" spc="75">
                <a:latin typeface="仿宋" panose="02010609060101010101" charset="-122"/>
                <a:cs typeface="仿宋" panose="02010609060101010101" charset="-122"/>
              </a:rPr>
              <a:t>彰</a:t>
            </a:r>
            <a:r>
              <a:rPr sz="2400" spc="70">
                <a:latin typeface="仿宋" panose="02010609060101010101" charset="-122"/>
                <a:cs typeface="仿宋" panose="02010609060101010101" charset="-122"/>
              </a:rPr>
              <a:t>。</a:t>
            </a:r>
            <a:r>
              <a:rPr sz="2400">
                <a:latin typeface="仿宋" panose="02010609060101010101" charset="-122"/>
                <a:cs typeface="仿宋" panose="02010609060101010101" charset="-122"/>
              </a:rPr>
              <a:t>那 面红锦旗像火一样，灼得蓟良真心痛了好多年。</a:t>
            </a:r>
          </a:p>
          <a:p>
            <a:pPr marL="12700" marR="9525" indent="720725">
              <a:lnSpc>
                <a:spcPct val="150000"/>
              </a:lnSpc>
              <a:buSzPct val="96000"/>
              <a:buAutoNum type="arabicParenBoth" startAt="6"/>
              <a:tabLst>
                <a:tab pos="1191895" algn="l"/>
              </a:tabLst>
            </a:pPr>
            <a:r>
              <a:rPr sz="2400">
                <a:latin typeface="仿宋" panose="02010609060101010101" charset="-122"/>
                <a:cs typeface="仿宋" panose="02010609060101010101" charset="-122"/>
              </a:rPr>
              <a:t>世道终于清平了。蓟良真一直惦记着那三十把琴，不知流落何方。那上 面刻着他的名字，一想起来，就觉得真个是毁了他蓟家的名声。</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琴证</a:t>
            </a:r>
          </a:p>
        </p:txBody>
      </p:sp>
      <p:sp>
        <p:nvSpPr>
          <p:cNvPr id="3" name="object 3"/>
          <p:cNvSpPr txBox="1"/>
          <p:nvPr/>
        </p:nvSpPr>
        <p:spPr>
          <a:xfrm>
            <a:off x="1211986" y="2878708"/>
            <a:ext cx="10654030" cy="551307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7"/>
              <a:tabLst>
                <a:tab pos="1191895" algn="l"/>
              </a:tabLst>
            </a:pPr>
            <a:r>
              <a:rPr sz="2400">
                <a:latin typeface="仿宋" panose="02010609060101010101" charset="-122"/>
                <a:cs typeface="仿宋" panose="02010609060101010101" charset="-122"/>
              </a:rPr>
              <a:t>蓟良真满了一个花甲，退休了。蓟声在父亲的指点下，开了这家“天风 </a:t>
            </a:r>
            <a:r>
              <a:rPr sz="2400" spc="60">
                <a:latin typeface="仿宋" panose="02010609060101010101" charset="-122"/>
                <a:cs typeface="仿宋" panose="02010609060101010101" charset="-122"/>
              </a:rPr>
              <a:t>琴</a:t>
            </a:r>
            <a:r>
              <a:rPr sz="2400" spc="55">
                <a:latin typeface="仿宋" panose="02010609060101010101" charset="-122"/>
                <a:cs typeface="仿宋" panose="02010609060101010101" charset="-122"/>
              </a:rPr>
              <a:t>店</a:t>
            </a:r>
            <a:r>
              <a:rPr sz="2400" spc="60">
                <a:latin typeface="仿宋" panose="02010609060101010101" charset="-122"/>
                <a:cs typeface="仿宋" panose="02010609060101010101" charset="-122"/>
              </a:rPr>
              <a:t>”</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蓟良真</a:t>
            </a:r>
            <a:r>
              <a:rPr sz="2400" spc="65">
                <a:latin typeface="仿宋" panose="02010609060101010101" charset="-122"/>
                <a:cs typeface="仿宋" panose="02010609060101010101" charset="-122"/>
              </a:rPr>
              <a:t>作</a:t>
            </a:r>
            <a:r>
              <a:rPr sz="2400" spc="55">
                <a:latin typeface="仿宋" panose="02010609060101010101" charset="-122"/>
                <a:cs typeface="仿宋" panose="02010609060101010101" charset="-122"/>
              </a:rPr>
              <a:t>出了一</a:t>
            </a:r>
            <a:r>
              <a:rPr sz="2400" spc="65">
                <a:latin typeface="仿宋" panose="02010609060101010101" charset="-122"/>
                <a:cs typeface="仿宋" panose="02010609060101010101" charset="-122"/>
              </a:rPr>
              <a:t>个</a:t>
            </a:r>
            <a:r>
              <a:rPr sz="2400" spc="55">
                <a:latin typeface="仿宋" panose="02010609060101010101" charset="-122"/>
                <a:cs typeface="仿宋" panose="02010609060101010101" charset="-122"/>
              </a:rPr>
              <a:t>重大决</a:t>
            </a:r>
            <a:r>
              <a:rPr sz="2400" spc="65">
                <a:latin typeface="仿宋" panose="02010609060101010101" charset="-122"/>
                <a:cs typeface="仿宋" panose="02010609060101010101" charset="-122"/>
              </a:rPr>
              <a:t>策</a:t>
            </a:r>
            <a:r>
              <a:rPr sz="2400" spc="55">
                <a:latin typeface="仿宋" panose="02010609060101010101" charset="-122"/>
                <a:cs typeface="仿宋" panose="02010609060101010101" charset="-122"/>
              </a:rPr>
              <a:t>：以最</a:t>
            </a:r>
            <a:r>
              <a:rPr sz="2400" spc="65">
                <a:latin typeface="仿宋" panose="02010609060101010101" charset="-122"/>
                <a:cs typeface="仿宋" panose="02010609060101010101" charset="-122"/>
              </a:rPr>
              <a:t>好</a:t>
            </a:r>
            <a:r>
              <a:rPr sz="2400" spc="55">
                <a:latin typeface="仿宋" panose="02010609060101010101" charset="-122"/>
                <a:cs typeface="仿宋" panose="02010609060101010101" charset="-122"/>
              </a:rPr>
              <a:t>的材料</a:t>
            </a:r>
            <a:r>
              <a:rPr sz="2400" spc="65">
                <a:latin typeface="仿宋" panose="02010609060101010101" charset="-122"/>
                <a:cs typeface="仿宋" panose="02010609060101010101" charset="-122"/>
              </a:rPr>
              <a:t>最</a:t>
            </a:r>
            <a:r>
              <a:rPr sz="2400" spc="55">
                <a:latin typeface="仿宋" panose="02010609060101010101" charset="-122"/>
                <a:cs typeface="仿宋" panose="02010609060101010101" charset="-122"/>
              </a:rPr>
              <a:t>好的技</a:t>
            </a:r>
            <a:r>
              <a:rPr sz="2400" spc="130">
                <a:latin typeface="仿宋" panose="02010609060101010101" charset="-122"/>
                <a:cs typeface="仿宋" panose="02010609060101010101" charset="-122"/>
              </a:rPr>
              <a:t>艺</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重做</a:t>
            </a:r>
            <a:r>
              <a:rPr sz="2400" spc="65">
                <a:latin typeface="仿宋" panose="02010609060101010101" charset="-122"/>
                <a:cs typeface="仿宋" panose="02010609060101010101" charset="-122"/>
              </a:rPr>
              <a:t>三</a:t>
            </a:r>
            <a:r>
              <a:rPr sz="2400" spc="55">
                <a:latin typeface="仿宋" panose="02010609060101010101" charset="-122"/>
                <a:cs typeface="仿宋" panose="02010609060101010101" charset="-122"/>
              </a:rPr>
              <a:t>十</a:t>
            </a:r>
            <a:r>
              <a:rPr sz="2400">
                <a:latin typeface="仿宋" panose="02010609060101010101" charset="-122"/>
                <a:cs typeface="仿宋" panose="02010609060101010101" charset="-122"/>
              </a:rPr>
              <a:t>把 </a:t>
            </a:r>
            <a:r>
              <a:rPr sz="2400" spc="60">
                <a:latin typeface="仿宋" panose="02010609060101010101" charset="-122"/>
                <a:cs typeface="仿宋" panose="02010609060101010101" charset="-122"/>
              </a:rPr>
              <a:t>京</a:t>
            </a:r>
            <a:r>
              <a:rPr sz="2400" spc="55">
                <a:latin typeface="仿宋" panose="02010609060101010101" charset="-122"/>
                <a:cs typeface="仿宋" panose="02010609060101010101" charset="-122"/>
              </a:rPr>
              <a:t>胡</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换</a:t>
            </a:r>
            <a:r>
              <a:rPr sz="2400" spc="55">
                <a:latin typeface="仿宋" panose="02010609060101010101" charset="-122"/>
                <a:cs typeface="仿宋" panose="02010609060101010101" charset="-122"/>
              </a:rPr>
              <a:t>回当年</a:t>
            </a:r>
            <a:r>
              <a:rPr sz="2400" spc="65">
                <a:latin typeface="仿宋" panose="02010609060101010101" charset="-122"/>
                <a:cs typeface="仿宋" panose="02010609060101010101" charset="-122"/>
              </a:rPr>
              <a:t>那</a:t>
            </a:r>
            <a:r>
              <a:rPr sz="2400" spc="55">
                <a:latin typeface="仿宋" panose="02010609060101010101" charset="-122"/>
                <a:cs typeface="仿宋" panose="02010609060101010101" charset="-122"/>
              </a:rPr>
              <a:t>一批货</a:t>
            </a:r>
            <a:r>
              <a:rPr sz="2400" spc="90">
                <a:latin typeface="仿宋" panose="02010609060101010101" charset="-122"/>
                <a:cs typeface="仿宋" panose="02010609060101010101" charset="-122"/>
              </a:rPr>
              <a:t>色</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十多</a:t>
            </a:r>
            <a:r>
              <a:rPr sz="2400" spc="65">
                <a:latin typeface="仿宋" panose="02010609060101010101" charset="-122"/>
                <a:cs typeface="仿宋" panose="02010609060101010101" charset="-122"/>
              </a:rPr>
              <a:t>年</a:t>
            </a:r>
            <a:r>
              <a:rPr sz="2400" spc="55">
                <a:latin typeface="仿宋" panose="02010609060101010101" charset="-122"/>
                <a:cs typeface="仿宋" panose="02010609060101010101" charset="-122"/>
              </a:rPr>
              <a:t>过去</a:t>
            </a:r>
            <a:r>
              <a:rPr sz="2400" spc="70">
                <a:latin typeface="仿宋" panose="02010609060101010101" charset="-122"/>
                <a:cs typeface="仿宋" panose="02010609060101010101" charset="-122"/>
              </a:rPr>
              <a:t>了，</a:t>
            </a:r>
            <a:r>
              <a:rPr sz="2400" spc="55">
                <a:latin typeface="仿宋" panose="02010609060101010101" charset="-122"/>
                <a:cs typeface="仿宋" panose="02010609060101010101" charset="-122"/>
              </a:rPr>
              <a:t>三十把</a:t>
            </a:r>
            <a:r>
              <a:rPr sz="2400" spc="65">
                <a:latin typeface="仿宋" panose="02010609060101010101" charset="-122"/>
                <a:cs typeface="仿宋" panose="02010609060101010101" charset="-122"/>
              </a:rPr>
              <a:t>京胡</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换</a:t>
            </a:r>
            <a:r>
              <a:rPr sz="2400" spc="65">
                <a:latin typeface="仿宋" panose="02010609060101010101" charset="-122"/>
                <a:cs typeface="仿宋" panose="02010609060101010101" charset="-122"/>
              </a:rPr>
              <a:t>回</a:t>
            </a:r>
            <a:r>
              <a:rPr sz="2400" spc="55">
                <a:latin typeface="仿宋" panose="02010609060101010101" charset="-122"/>
                <a:cs typeface="仿宋" panose="02010609060101010101" charset="-122"/>
              </a:rPr>
              <a:t>了二十</a:t>
            </a:r>
            <a:r>
              <a:rPr sz="2400" spc="65">
                <a:latin typeface="仿宋" panose="02010609060101010101" charset="-122"/>
                <a:cs typeface="仿宋" panose="02010609060101010101" charset="-122"/>
              </a:rPr>
              <a:t>九</a:t>
            </a:r>
            <a:r>
              <a:rPr sz="2400" spc="75">
                <a:latin typeface="仿宋" panose="02010609060101010101" charset="-122"/>
                <a:cs typeface="仿宋" panose="02010609060101010101" charset="-122"/>
              </a:rPr>
              <a:t>把</a:t>
            </a:r>
            <a:r>
              <a:rPr sz="2400">
                <a:latin typeface="仿宋" panose="02010609060101010101" charset="-122"/>
                <a:cs typeface="仿宋" panose="02010609060101010101" charset="-122"/>
              </a:rPr>
              <a:t>。 换回的京胡，老爷子毫不留情地砸碎后烧了，这使他得到一种温馨的慰</a:t>
            </a:r>
            <a:r>
              <a:rPr sz="2400" spc="-25">
                <a:latin typeface="仿宋" panose="02010609060101010101" charset="-122"/>
                <a:cs typeface="仿宋" panose="02010609060101010101" charset="-122"/>
              </a:rPr>
              <a:t>藉</a:t>
            </a:r>
            <a:r>
              <a:rPr sz="2400">
                <a:latin typeface="仿宋" panose="02010609060101010101" charset="-122"/>
                <a:cs typeface="仿宋" panose="02010609060101010101" charset="-122"/>
              </a:rPr>
              <a:t>。</a:t>
            </a:r>
          </a:p>
          <a:p>
            <a:pPr marL="1191895" indent="-458470">
              <a:lnSpc>
                <a:spcPct val="100000"/>
              </a:lnSpc>
              <a:spcBef>
                <a:spcPts val="1440"/>
              </a:spcBef>
              <a:buSzPct val="96000"/>
              <a:buAutoNum type="arabicParenBoth" startAt="7"/>
              <a:tabLst>
                <a:tab pos="1191895" algn="l"/>
              </a:tabLst>
            </a:pPr>
            <a:r>
              <a:rPr sz="2400" spc="-5">
                <a:latin typeface="仿宋" panose="02010609060101010101" charset="-122"/>
                <a:cs typeface="仿宋" panose="02010609060101010101" charset="-122"/>
              </a:rPr>
              <a:t>那一把没换回的琴，还在人世上吗</a:t>
            </a:r>
            <a:r>
              <a:rPr sz="2400">
                <a:latin typeface="仿宋" panose="02010609060101010101" charset="-122"/>
                <a:cs typeface="仿宋" panose="02010609060101010101" charset="-122"/>
              </a:rPr>
              <a:t>？</a:t>
            </a:r>
          </a:p>
          <a:p>
            <a:pPr marL="12700" marR="5080" indent="720725" algn="just">
              <a:lnSpc>
                <a:spcPct val="150000"/>
              </a:lnSpc>
              <a:spcBef>
                <a:spcPts val="5"/>
              </a:spcBef>
              <a:buSzPct val="96000"/>
              <a:buAutoNum type="arabicParenBoth" startAt="7"/>
              <a:tabLst>
                <a:tab pos="1191895" algn="l"/>
              </a:tabLst>
            </a:pPr>
            <a:r>
              <a:rPr sz="2400">
                <a:latin typeface="仿宋" panose="02010609060101010101" charset="-122"/>
                <a:cs typeface="仿宋" panose="02010609060101010101" charset="-122"/>
              </a:rPr>
              <a:t>蓟良真说：“给我把琴拿来吧。”这把琴是蓟良真的得意之</a:t>
            </a:r>
            <a:r>
              <a:rPr sz="2400" spc="5">
                <a:latin typeface="仿宋" panose="02010609060101010101" charset="-122"/>
                <a:cs typeface="仿宋" panose="02010609060101010101" charset="-122"/>
              </a:rPr>
              <a:t>作</a:t>
            </a:r>
            <a:r>
              <a:rPr sz="2400">
                <a:latin typeface="仿宋" panose="02010609060101010101" charset="-122"/>
                <a:cs typeface="仿宋" panose="02010609060101010101" charset="-122"/>
              </a:rPr>
              <a:t>，琴杆、 </a:t>
            </a:r>
            <a:r>
              <a:rPr sz="2400" spc="60">
                <a:latin typeface="仿宋" panose="02010609060101010101" charset="-122"/>
                <a:cs typeface="仿宋" panose="02010609060101010101" charset="-122"/>
              </a:rPr>
              <a:t>琴</a:t>
            </a:r>
            <a:r>
              <a:rPr sz="2400" spc="55">
                <a:latin typeface="仿宋" panose="02010609060101010101" charset="-122"/>
                <a:cs typeface="仿宋" panose="02010609060101010101" charset="-122"/>
              </a:rPr>
              <a:t>轴</a:t>
            </a:r>
            <a:r>
              <a:rPr sz="2400" spc="60">
                <a:latin typeface="仿宋" panose="02010609060101010101" charset="-122"/>
                <a:cs typeface="仿宋" panose="02010609060101010101" charset="-122"/>
              </a:rPr>
              <a:t>、</a:t>
            </a:r>
            <a:r>
              <a:rPr sz="2400" spc="70">
                <a:latin typeface="仿宋" panose="02010609060101010101" charset="-122"/>
                <a:cs typeface="仿宋" panose="02010609060101010101" charset="-122"/>
              </a:rPr>
              <a:t>琴</a:t>
            </a:r>
            <a:r>
              <a:rPr sz="2400" spc="60">
                <a:latin typeface="仿宋" panose="02010609060101010101" charset="-122"/>
                <a:cs typeface="仿宋" panose="02010609060101010101" charset="-122"/>
              </a:rPr>
              <a:t>筒、琴</a:t>
            </a:r>
            <a:r>
              <a:rPr sz="2400" spc="70">
                <a:latin typeface="仿宋" panose="02010609060101010101" charset="-122"/>
                <a:cs typeface="仿宋" panose="02010609060101010101" charset="-122"/>
              </a:rPr>
              <a:t>弓</a:t>
            </a:r>
            <a:r>
              <a:rPr sz="2400" spc="60">
                <a:latin typeface="仿宋" panose="02010609060101010101" charset="-122"/>
                <a:cs typeface="仿宋" panose="02010609060101010101" charset="-122"/>
              </a:rPr>
              <a:t>，形制</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色彩、</a:t>
            </a:r>
            <a:r>
              <a:rPr sz="2400" spc="70">
                <a:latin typeface="仿宋" panose="02010609060101010101" charset="-122"/>
                <a:cs typeface="仿宋" panose="02010609060101010101" charset="-122"/>
              </a:rPr>
              <a:t>纹</a:t>
            </a:r>
            <a:r>
              <a:rPr sz="2400" spc="60">
                <a:latin typeface="仿宋" panose="02010609060101010101" charset="-122"/>
                <a:cs typeface="仿宋" panose="02010609060101010101" charset="-122"/>
              </a:rPr>
              <a:t>饰，</a:t>
            </a:r>
            <a:r>
              <a:rPr sz="2400" spc="55">
                <a:latin typeface="仿宋" panose="02010609060101010101" charset="-122"/>
                <a:cs typeface="仿宋" panose="02010609060101010101" charset="-122"/>
              </a:rPr>
              <a:t>没</a:t>
            </a:r>
            <a:r>
              <a:rPr sz="2400" spc="65">
                <a:latin typeface="仿宋" panose="02010609060101010101" charset="-122"/>
                <a:cs typeface="仿宋" panose="02010609060101010101" charset="-122"/>
              </a:rPr>
              <a:t>有</a:t>
            </a:r>
            <a:r>
              <a:rPr sz="2400" spc="55">
                <a:latin typeface="仿宋" panose="02010609060101010101" charset="-122"/>
                <a:cs typeface="仿宋" panose="02010609060101010101" charset="-122"/>
              </a:rPr>
              <a:t>哪个地</a:t>
            </a:r>
            <a:r>
              <a:rPr sz="2400" spc="65">
                <a:latin typeface="仿宋" panose="02010609060101010101" charset="-122"/>
                <a:cs typeface="仿宋" panose="02010609060101010101" charset="-122"/>
              </a:rPr>
              <a:t>方</a:t>
            </a:r>
            <a:r>
              <a:rPr sz="2400" spc="55">
                <a:latin typeface="仿宋" panose="02010609060101010101" charset="-122"/>
                <a:cs typeface="仿宋" panose="02010609060101010101" charset="-122"/>
              </a:rPr>
              <a:t>不妥</a:t>
            </a:r>
            <a:r>
              <a:rPr sz="2400" spc="80">
                <a:latin typeface="仿宋" panose="02010609060101010101" charset="-122"/>
                <a:cs typeface="仿宋" panose="02010609060101010101" charset="-122"/>
              </a:rPr>
              <a:t>帖</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地地道</a:t>
            </a:r>
            <a:r>
              <a:rPr sz="2400" spc="70">
                <a:latin typeface="仿宋" panose="02010609060101010101" charset="-122"/>
                <a:cs typeface="仿宋" panose="02010609060101010101" charset="-122"/>
              </a:rPr>
              <a:t>道</a:t>
            </a:r>
            <a:r>
              <a:rPr sz="2400" spc="60">
                <a:latin typeface="仿宋" panose="02010609060101010101" charset="-122"/>
                <a:cs typeface="仿宋" panose="02010609060101010101" charset="-122"/>
              </a:rPr>
              <a:t>的</a:t>
            </a:r>
            <a:r>
              <a:rPr sz="2400">
                <a:latin typeface="仿宋" panose="02010609060101010101" charset="-122"/>
                <a:cs typeface="仿宋" panose="02010609060101010101" charset="-122"/>
              </a:rPr>
              <a:t>一 </a:t>
            </a:r>
            <a:r>
              <a:rPr sz="2400" spc="55">
                <a:latin typeface="仿宋" panose="02010609060101010101" charset="-122"/>
                <a:cs typeface="仿宋" panose="02010609060101010101" charset="-122"/>
              </a:rPr>
              <a:t>件精美</a:t>
            </a:r>
            <a:r>
              <a:rPr sz="2400" spc="65">
                <a:latin typeface="仿宋" panose="02010609060101010101" charset="-122"/>
                <a:cs typeface="仿宋" panose="02010609060101010101" charset="-122"/>
              </a:rPr>
              <a:t>艺</a:t>
            </a:r>
            <a:r>
              <a:rPr sz="2400" spc="55">
                <a:latin typeface="仿宋" panose="02010609060101010101" charset="-122"/>
                <a:cs typeface="仿宋" panose="02010609060101010101" charset="-122"/>
              </a:rPr>
              <a:t>术</a:t>
            </a:r>
            <a:r>
              <a:rPr sz="2400" spc="70">
                <a:latin typeface="仿宋" panose="02010609060101010101" charset="-122"/>
                <a:cs typeface="仿宋" panose="02010609060101010101" charset="-122"/>
              </a:rPr>
              <a:t>品</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这</a:t>
            </a:r>
            <a:r>
              <a:rPr sz="2400" spc="55">
                <a:latin typeface="仿宋" panose="02010609060101010101" charset="-122"/>
                <a:cs typeface="仿宋" panose="02010609060101010101" charset="-122"/>
              </a:rPr>
              <a:t>几年身</a:t>
            </a:r>
            <a:r>
              <a:rPr sz="2400" spc="80">
                <a:latin typeface="仿宋" panose="02010609060101010101" charset="-122"/>
                <a:cs typeface="仿宋" panose="02010609060101010101" charset="-122"/>
              </a:rPr>
              <a:t>手</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眼力</a:t>
            </a:r>
            <a:r>
              <a:rPr sz="2400" spc="65">
                <a:latin typeface="仿宋" panose="02010609060101010101" charset="-122"/>
                <a:cs typeface="仿宋" panose="02010609060101010101" charset="-122"/>
              </a:rPr>
              <a:t>都</a:t>
            </a:r>
            <a:r>
              <a:rPr sz="2400" spc="55">
                <a:latin typeface="仿宋" panose="02010609060101010101" charset="-122"/>
                <a:cs typeface="仿宋" panose="02010609060101010101" charset="-122"/>
              </a:rPr>
              <a:t>不行</a:t>
            </a:r>
            <a:r>
              <a:rPr sz="2400" spc="70">
                <a:latin typeface="仿宋" panose="02010609060101010101" charset="-122"/>
                <a:cs typeface="仿宋" panose="02010609060101010101" charset="-122"/>
              </a:rPr>
              <a:t>了，</a:t>
            </a:r>
            <a:r>
              <a:rPr sz="2400" spc="55">
                <a:latin typeface="仿宋" panose="02010609060101010101" charset="-122"/>
                <a:cs typeface="仿宋" panose="02010609060101010101" charset="-122"/>
              </a:rPr>
              <a:t>这样的</a:t>
            </a:r>
            <a:r>
              <a:rPr sz="2400" spc="65">
                <a:latin typeface="仿宋" panose="02010609060101010101" charset="-122"/>
                <a:cs typeface="仿宋" panose="02010609060101010101" charset="-122"/>
              </a:rPr>
              <a:t>琴</a:t>
            </a:r>
            <a:r>
              <a:rPr sz="2400" spc="55">
                <a:latin typeface="仿宋" panose="02010609060101010101" charset="-122"/>
                <a:cs typeface="仿宋" panose="02010609060101010101" charset="-122"/>
              </a:rPr>
              <a:t>成了他</a:t>
            </a:r>
            <a:r>
              <a:rPr sz="2400" spc="85">
                <a:latin typeface="仿宋" panose="02010609060101010101" charset="-122"/>
                <a:cs typeface="仿宋" panose="02010609060101010101" charset="-122"/>
              </a:rPr>
              <a:t>的</a:t>
            </a:r>
            <a:r>
              <a:rPr sz="2400" spc="60">
                <a:latin typeface="仿宋" panose="02010609060101010101" charset="-122"/>
                <a:cs typeface="仿宋" panose="02010609060101010101" charset="-122"/>
              </a:rPr>
              <a:t>“绝唱</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a:t>
            </a:r>
            <a:r>
              <a:rPr sz="2400">
                <a:latin typeface="仿宋" panose="02010609060101010101" charset="-122"/>
                <a:cs typeface="仿宋" panose="02010609060101010101" charset="-122"/>
              </a:rPr>
              <a:t>再 </a:t>
            </a:r>
            <a:r>
              <a:rPr sz="2400" spc="55">
                <a:latin typeface="仿宋" panose="02010609060101010101" charset="-122"/>
                <a:cs typeface="仿宋" panose="02010609060101010101" charset="-122"/>
              </a:rPr>
              <a:t>不可制</a:t>
            </a:r>
            <a:r>
              <a:rPr sz="2400" spc="65">
                <a:latin typeface="仿宋" panose="02010609060101010101" charset="-122"/>
                <a:cs typeface="仿宋" panose="02010609060101010101" charset="-122"/>
              </a:rPr>
              <a:t>作</a:t>
            </a:r>
            <a:r>
              <a:rPr sz="2400" spc="70">
                <a:latin typeface="仿宋" panose="02010609060101010101" charset="-122"/>
                <a:cs typeface="仿宋" panose="02010609060101010101" charset="-122"/>
              </a:rPr>
              <a:t>了</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蓟</a:t>
            </a:r>
            <a:r>
              <a:rPr sz="2400" spc="65">
                <a:latin typeface="仿宋" panose="02010609060101010101" charset="-122"/>
                <a:cs typeface="仿宋" panose="02010609060101010101" charset="-122"/>
              </a:rPr>
              <a:t>良</a:t>
            </a:r>
            <a:r>
              <a:rPr sz="2400" spc="55">
                <a:latin typeface="仿宋" panose="02010609060101010101" charset="-122"/>
                <a:cs typeface="仿宋" panose="02010609060101010101" charset="-122"/>
              </a:rPr>
              <a:t>真接过</a:t>
            </a:r>
            <a:r>
              <a:rPr sz="2400" spc="85">
                <a:latin typeface="仿宋" panose="02010609060101010101" charset="-122"/>
                <a:cs typeface="仿宋" panose="02010609060101010101" charset="-122"/>
              </a:rPr>
              <a:t>琴</a:t>
            </a:r>
            <a:r>
              <a:rPr sz="2400" spc="60">
                <a:latin typeface="仿宋" panose="02010609060101010101" charset="-122"/>
                <a:cs typeface="仿宋" panose="02010609060101010101" charset="-122"/>
              </a:rPr>
              <a:t>，痴看</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轻抚，</a:t>
            </a:r>
            <a:r>
              <a:rPr sz="2400" spc="70">
                <a:latin typeface="仿宋" panose="02010609060101010101" charset="-122"/>
                <a:cs typeface="仿宋" panose="02010609060101010101" charset="-122"/>
              </a:rPr>
              <a:t>然</a:t>
            </a:r>
            <a:r>
              <a:rPr sz="2400" spc="60">
                <a:latin typeface="仿宋" panose="02010609060101010101" charset="-122"/>
                <a:cs typeface="仿宋" panose="02010609060101010101" charset="-122"/>
              </a:rPr>
              <a:t>后甩开</a:t>
            </a:r>
            <a:r>
              <a:rPr sz="2400" spc="70">
                <a:latin typeface="仿宋" panose="02010609060101010101" charset="-122"/>
                <a:cs typeface="仿宋" panose="02010609060101010101" charset="-122"/>
              </a:rPr>
              <a:t>膀</a:t>
            </a:r>
            <a:r>
              <a:rPr sz="2400" spc="60">
                <a:latin typeface="仿宋" panose="02010609060101010101" charset="-122"/>
                <a:cs typeface="仿宋" panose="02010609060101010101" charset="-122"/>
              </a:rPr>
              <a:t>子拉起</a:t>
            </a:r>
            <a:r>
              <a:rPr sz="2400" spc="70">
                <a:latin typeface="仿宋" panose="02010609060101010101" charset="-122"/>
                <a:cs typeface="仿宋" panose="02010609060101010101" charset="-122"/>
              </a:rPr>
              <a:t>来</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拉的</a:t>
            </a:r>
            <a:r>
              <a:rPr sz="2400" spc="65">
                <a:latin typeface="仿宋" panose="02010609060101010101" charset="-122"/>
                <a:cs typeface="仿宋" panose="02010609060101010101" charset="-122"/>
              </a:rPr>
              <a:t>是</a:t>
            </a:r>
            <a:r>
              <a:rPr sz="2400" spc="55">
                <a:latin typeface="仿宋" panose="02010609060101010101" charset="-122"/>
                <a:cs typeface="仿宋" panose="02010609060101010101" charset="-122"/>
              </a:rPr>
              <a:t>京</a:t>
            </a:r>
            <a:r>
              <a:rPr sz="2400">
                <a:latin typeface="仿宋" panose="02010609060101010101" charset="-122"/>
                <a:cs typeface="仿宋" panose="02010609060101010101" charset="-122"/>
              </a:rPr>
              <a:t>剧 名</a:t>
            </a:r>
            <a:r>
              <a:rPr sz="2400" spc="-5">
                <a:latin typeface="仿宋" panose="02010609060101010101" charset="-122"/>
                <a:cs typeface="仿宋" panose="02010609060101010101" charset="-122"/>
              </a:rPr>
              <a:t>曲</a:t>
            </a:r>
            <a:r>
              <a:rPr sz="2400">
                <a:latin typeface="仿宋" panose="02010609060101010101" charset="-122"/>
                <a:cs typeface="仿宋" panose="02010609060101010101" charset="-122"/>
              </a:rPr>
              <a:t>《夜深沉》。</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356105" y="2824353"/>
            <a:ext cx="10847070" cy="4963795"/>
          </a:xfrm>
          <a:prstGeom prst="rect">
            <a:avLst/>
          </a:prstGeom>
        </p:spPr>
        <p:txBody>
          <a:bodyPr vert="horz" wrap="square" lIns="0" tIns="12700" rIns="0" bIns="0" rtlCol="0">
            <a:spAutoFit/>
          </a:bodyPr>
          <a:lstStyle/>
          <a:p>
            <a:pPr marL="12700" marR="310515">
              <a:lnSpc>
                <a:spcPct val="150000"/>
              </a:lnSpc>
              <a:spcBef>
                <a:spcPts val="100"/>
              </a:spcBef>
            </a:pPr>
            <a:r>
              <a:rPr sz="2400">
                <a:latin typeface="宋体" panose="02010600030101010101" pitchFamily="2" charset="-122"/>
                <a:cs typeface="宋体" panose="02010600030101010101" pitchFamily="2" charset="-122"/>
              </a:rPr>
              <a:t>根 据 要 求 回 答 问 题 。 （4 分 ）  (1)“坦荡荡的旷野上缓慢地爬行着爷爷悲壮苍凉的歌声”中，“爬行”一词表</a:t>
            </a:r>
          </a:p>
          <a:p>
            <a:pPr marL="774700">
              <a:lnSpc>
                <a:spcPct val="100000"/>
              </a:lnSpc>
              <a:spcBef>
                <a:spcPts val="1440"/>
              </a:spcBef>
            </a:pPr>
            <a:r>
              <a:rPr sz="2400" spc="-5">
                <a:latin typeface="宋体" panose="02010600030101010101" pitchFamily="2" charset="-122"/>
                <a:cs typeface="宋体" panose="02010600030101010101" pitchFamily="2" charset="-122"/>
              </a:rPr>
              <a:t>达上有什么作用？（2分）</a:t>
            </a:r>
            <a:endParaRPr sz="2400">
              <a:latin typeface="宋体" panose="02010600030101010101" pitchFamily="2" charset="-122"/>
              <a:cs typeface="宋体" panose="02010600030101010101" pitchFamily="2" charset="-122"/>
            </a:endParaRPr>
          </a:p>
          <a:p>
            <a:pPr marL="12700">
              <a:lnSpc>
                <a:spcPct val="100000"/>
              </a:lnSpc>
              <a:spcBef>
                <a:spcPts val="1440"/>
              </a:spcBef>
            </a:pPr>
            <a:r>
              <a:rPr sz="2400">
                <a:latin typeface="宋体" panose="02010600030101010101" pitchFamily="2" charset="-122"/>
                <a:cs typeface="宋体" panose="02010600030101010101" pitchFamily="2" charset="-122"/>
              </a:rPr>
              <a:t>(2)品味“我们钻进了风里”一句中“钻”的妙处。（2分）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469900" marR="5080" indent="-457200">
              <a:lnSpc>
                <a:spcPct val="150000"/>
              </a:lnSpc>
              <a:spcBef>
                <a:spcPts val="5"/>
              </a:spcBef>
              <a:buSzPct val="96000"/>
              <a:buAutoNum type="arabicParenBoth"/>
              <a:tabLst>
                <a:tab pos="469900" algn="l"/>
              </a:tabLst>
            </a:pPr>
            <a:r>
              <a:rPr sz="2400">
                <a:solidFill>
                  <a:srgbClr val="FF0000"/>
                </a:solidFill>
                <a:latin typeface="宋体" panose="02010600030101010101" pitchFamily="2" charset="-122"/>
                <a:cs typeface="宋体" panose="02010600030101010101" pitchFamily="2" charset="-122"/>
              </a:rPr>
              <a:t>形象写出了爷爷的歌声低沉有力、节奏缓慢。（2分）</a:t>
            </a:r>
            <a:r>
              <a:rPr sz="2400" spc="-95">
                <a:solidFill>
                  <a:srgbClr val="FF0000"/>
                </a:solidFill>
                <a:latin typeface="宋体" panose="02010600030101010101" pitchFamily="2" charset="-122"/>
                <a:cs typeface="宋体" panose="02010600030101010101" pitchFamily="2" charset="-122"/>
              </a:rPr>
              <a:t> </a:t>
            </a:r>
            <a:r>
              <a:rPr sz="2400">
                <a:solidFill>
                  <a:srgbClr val="FF0000"/>
                </a:solidFill>
                <a:latin typeface="宋体" panose="02010600030101010101" pitchFamily="2" charset="-122"/>
                <a:cs typeface="宋体" panose="02010600030101010101" pitchFamily="2" charset="-122"/>
              </a:rPr>
              <a:t>“低沉有力”、“节奏 缓慢”各1分。</a:t>
            </a:r>
            <a:endParaRPr sz="2400">
              <a:latin typeface="宋体" panose="02010600030101010101" pitchFamily="2" charset="-122"/>
              <a:cs typeface="宋体" panose="02010600030101010101" pitchFamily="2" charset="-122"/>
            </a:endParaRPr>
          </a:p>
          <a:p>
            <a:pPr marL="470535" indent="-457835">
              <a:lnSpc>
                <a:spcPct val="100000"/>
              </a:lnSpc>
              <a:spcBef>
                <a:spcPts val="1440"/>
              </a:spcBef>
              <a:buSzPct val="96000"/>
              <a:buAutoNum type="arabicParenBoth"/>
              <a:tabLst>
                <a:tab pos="469900" algn="l"/>
              </a:tabLst>
            </a:pPr>
            <a:r>
              <a:rPr sz="2400">
                <a:solidFill>
                  <a:srgbClr val="FF0000"/>
                </a:solidFill>
                <a:latin typeface="宋体" panose="02010600030101010101" pitchFamily="2" charset="-122"/>
                <a:cs typeface="宋体" panose="02010600030101010101" pitchFamily="2" charset="-122"/>
              </a:rPr>
              <a:t>写出了风之大，表现了祖孙俩敢于面对大风的勇气。（2分，每点1分）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琴证</a:t>
            </a:r>
          </a:p>
        </p:txBody>
      </p:sp>
      <p:sp>
        <p:nvSpPr>
          <p:cNvPr id="3" name="object 3"/>
          <p:cNvSpPr txBox="1"/>
          <p:nvPr/>
        </p:nvSpPr>
        <p:spPr>
          <a:xfrm>
            <a:off x="1211986" y="2557017"/>
            <a:ext cx="10654030" cy="661035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10"/>
              <a:tabLst>
                <a:tab pos="1344295" algn="l"/>
              </a:tabLst>
            </a:pPr>
            <a:r>
              <a:rPr sz="2400">
                <a:latin typeface="仿宋" panose="02010609060101010101" charset="-122"/>
                <a:cs typeface="仿宋" panose="02010609060101010101" charset="-122"/>
              </a:rPr>
              <a:t>“好琴!”话音未落，店里走进一个中年人，腋下夹着一把京胡。他彬 </a:t>
            </a:r>
            <a:r>
              <a:rPr sz="2400" spc="55">
                <a:latin typeface="仿宋" panose="02010609060101010101" charset="-122"/>
                <a:cs typeface="仿宋" panose="02010609060101010101" charset="-122"/>
              </a:rPr>
              <a:t>彬有礼</a:t>
            </a:r>
            <a:r>
              <a:rPr sz="2400" spc="65">
                <a:latin typeface="仿宋" panose="02010609060101010101" charset="-122"/>
                <a:cs typeface="仿宋" panose="02010609060101010101" charset="-122"/>
              </a:rPr>
              <a:t>地</a:t>
            </a:r>
            <a:r>
              <a:rPr sz="2400" spc="55">
                <a:latin typeface="仿宋" panose="02010609060101010101" charset="-122"/>
                <a:cs typeface="仿宋" panose="02010609060101010101" charset="-122"/>
              </a:rPr>
              <a:t>说</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敢</a:t>
            </a:r>
            <a:r>
              <a:rPr sz="2400" spc="55">
                <a:latin typeface="仿宋" panose="02010609060101010101" charset="-122"/>
                <a:cs typeface="仿宋" panose="02010609060101010101" charset="-122"/>
              </a:rPr>
              <a:t>问操琴</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可是蓟</a:t>
            </a:r>
            <a:r>
              <a:rPr sz="2400" spc="65">
                <a:latin typeface="仿宋" panose="02010609060101010101" charset="-122"/>
                <a:cs typeface="仿宋" panose="02010609060101010101" charset="-122"/>
              </a:rPr>
              <a:t>老</a:t>
            </a:r>
            <a:r>
              <a:rPr sz="2400" spc="55">
                <a:latin typeface="仿宋" panose="02010609060101010101" charset="-122"/>
                <a:cs typeface="仿宋" panose="02010609060101010101" charset="-122"/>
              </a:rPr>
              <a:t>先</a:t>
            </a:r>
            <a:r>
              <a:rPr sz="2400" spc="85">
                <a:latin typeface="仿宋" panose="02010609060101010101" charset="-122"/>
                <a:cs typeface="仿宋" panose="02010609060101010101" charset="-122"/>
              </a:rPr>
              <a:t>生</a:t>
            </a:r>
            <a:r>
              <a:rPr sz="2400" spc="60">
                <a:latin typeface="仿宋" panose="02010609060101010101" charset="-122"/>
                <a:cs typeface="仿宋" panose="02010609060101010101" charset="-122"/>
              </a:rPr>
              <a:t>？</a:t>
            </a:r>
            <a:r>
              <a:rPr sz="2400" spc="70">
                <a:latin typeface="仿宋" panose="02010609060101010101" charset="-122"/>
                <a:cs typeface="仿宋" panose="02010609060101010101" charset="-122"/>
              </a:rPr>
              <a:t>我</a:t>
            </a:r>
            <a:r>
              <a:rPr sz="2400" spc="60">
                <a:latin typeface="仿宋" panose="02010609060101010101" charset="-122"/>
                <a:cs typeface="仿宋" panose="02010609060101010101" charset="-122"/>
              </a:rPr>
              <a:t>是博物</a:t>
            </a:r>
            <a:r>
              <a:rPr sz="2400" spc="70">
                <a:latin typeface="仿宋" panose="02010609060101010101" charset="-122"/>
                <a:cs typeface="仿宋" panose="02010609060101010101" charset="-122"/>
              </a:rPr>
              <a:t>馆</a:t>
            </a:r>
            <a:r>
              <a:rPr sz="2400" spc="60">
                <a:latin typeface="仿宋" panose="02010609060101010101" charset="-122"/>
                <a:cs typeface="仿宋" panose="02010609060101010101" charset="-122"/>
              </a:rPr>
              <a:t>陈列部</a:t>
            </a:r>
            <a:r>
              <a:rPr sz="2400" spc="70">
                <a:latin typeface="仿宋" panose="02010609060101010101" charset="-122"/>
                <a:cs typeface="仿宋" panose="02010609060101010101" charset="-122"/>
              </a:rPr>
              <a:t>的</a:t>
            </a:r>
            <a:r>
              <a:rPr sz="2400" spc="60">
                <a:latin typeface="仿宋" panose="02010609060101010101" charset="-122"/>
                <a:cs typeface="仿宋" panose="02010609060101010101" charset="-122"/>
              </a:rPr>
              <a:t>庄</a:t>
            </a:r>
            <a:r>
              <a:rPr sz="2400" spc="65">
                <a:latin typeface="仿宋" panose="02010609060101010101" charset="-122"/>
                <a:cs typeface="仿宋" panose="02010609060101010101" charset="-122"/>
              </a:rPr>
              <a:t>裕</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因</a:t>
            </a:r>
            <a:r>
              <a:rPr sz="2400" spc="55">
                <a:latin typeface="仿宋" panose="02010609060101010101" charset="-122"/>
                <a:cs typeface="仿宋" panose="02010609060101010101" charset="-122"/>
              </a:rPr>
              <a:t>本</a:t>
            </a:r>
            <a:r>
              <a:rPr sz="2400">
                <a:latin typeface="仿宋" panose="02010609060101010101" charset="-122"/>
                <a:cs typeface="仿宋" panose="02010609060101010101" charset="-122"/>
              </a:rPr>
              <a:t>馆 </a:t>
            </a:r>
            <a:r>
              <a:rPr sz="2400" spc="55">
                <a:latin typeface="仿宋" panose="02010609060101010101" charset="-122"/>
                <a:cs typeface="仿宋" panose="02010609060101010101" charset="-122"/>
              </a:rPr>
              <a:t>登报征</a:t>
            </a:r>
            <a:r>
              <a:rPr sz="2400" spc="65">
                <a:latin typeface="仿宋" panose="02010609060101010101" charset="-122"/>
                <a:cs typeface="仿宋" panose="02010609060101010101" charset="-122"/>
              </a:rPr>
              <a:t>集</a:t>
            </a:r>
            <a:r>
              <a:rPr sz="2400" spc="55">
                <a:latin typeface="仿宋" panose="02010609060101010101" charset="-122"/>
                <a:cs typeface="仿宋" panose="02010609060101010101" charset="-122"/>
              </a:rPr>
              <a:t>有关文</a:t>
            </a:r>
            <a:r>
              <a:rPr sz="2400" spc="65">
                <a:latin typeface="仿宋" panose="02010609060101010101" charset="-122"/>
                <a:cs typeface="仿宋" panose="02010609060101010101" charset="-122"/>
              </a:rPr>
              <a:t>革</a:t>
            </a:r>
            <a:r>
              <a:rPr sz="2400" spc="55">
                <a:latin typeface="仿宋" panose="02010609060101010101" charset="-122"/>
                <a:cs typeface="仿宋" panose="02010609060101010101" charset="-122"/>
              </a:rPr>
              <a:t>的藏</a:t>
            </a:r>
            <a:r>
              <a:rPr sz="2400" spc="80">
                <a:latin typeface="仿宋" panose="02010609060101010101" charset="-122"/>
                <a:cs typeface="仿宋" panose="02010609060101010101" charset="-122"/>
              </a:rPr>
              <a:t>品</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一位退</a:t>
            </a:r>
            <a:r>
              <a:rPr sz="2400" spc="65">
                <a:latin typeface="仿宋" panose="02010609060101010101" charset="-122"/>
                <a:cs typeface="仿宋" panose="02010609060101010101" charset="-122"/>
              </a:rPr>
              <a:t>休</a:t>
            </a:r>
            <a:r>
              <a:rPr sz="2400" spc="55">
                <a:latin typeface="仿宋" panose="02010609060101010101" charset="-122"/>
                <a:cs typeface="仿宋" panose="02010609060101010101" charset="-122"/>
              </a:rPr>
              <a:t>干部寄</a:t>
            </a:r>
            <a:r>
              <a:rPr sz="2400" spc="65">
                <a:latin typeface="仿宋" panose="02010609060101010101" charset="-122"/>
                <a:cs typeface="仿宋" panose="02010609060101010101" charset="-122"/>
              </a:rPr>
              <a:t>来</a:t>
            </a:r>
            <a:r>
              <a:rPr sz="2400" spc="55">
                <a:latin typeface="仿宋" panose="02010609060101010101" charset="-122"/>
                <a:cs typeface="仿宋" panose="02010609060101010101" charset="-122"/>
              </a:rPr>
              <a:t>了他数</a:t>
            </a:r>
            <a:r>
              <a:rPr sz="2400" spc="65">
                <a:latin typeface="仿宋" panose="02010609060101010101" charset="-122"/>
                <a:cs typeface="仿宋" panose="02010609060101010101" charset="-122"/>
              </a:rPr>
              <a:t>年</a:t>
            </a:r>
            <a:r>
              <a:rPr sz="2400" spc="55">
                <a:latin typeface="仿宋" panose="02010609060101010101" charset="-122"/>
                <a:cs typeface="仿宋" panose="02010609060101010101" charset="-122"/>
              </a:rPr>
              <a:t>前收购</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一把京</a:t>
            </a:r>
            <a:r>
              <a:rPr sz="2400" spc="114">
                <a:latin typeface="仿宋" panose="02010609060101010101" charset="-122"/>
                <a:cs typeface="仿宋" panose="02010609060101010101" charset="-122"/>
              </a:rPr>
              <a:t>胡</a:t>
            </a:r>
            <a:r>
              <a:rPr sz="2400" spc="55">
                <a:latin typeface="仿宋" panose="02010609060101010101" charset="-122"/>
                <a:cs typeface="仿宋" panose="02010609060101010101" charset="-122"/>
              </a:rPr>
              <a:t>，</a:t>
            </a:r>
            <a:r>
              <a:rPr sz="2400">
                <a:latin typeface="仿宋" panose="02010609060101010101" charset="-122"/>
                <a:cs typeface="仿宋" panose="02010609060101010101" charset="-122"/>
              </a:rPr>
              <a:t>携 来请您一看，它应是出自蓟老先生之手。”</a:t>
            </a:r>
          </a:p>
          <a:p>
            <a:pPr marL="1347470" indent="-614680">
              <a:lnSpc>
                <a:spcPct val="100000"/>
              </a:lnSpc>
              <a:spcBef>
                <a:spcPts val="1440"/>
              </a:spcBef>
              <a:buSzPct val="96000"/>
              <a:buAutoNum type="arabicParenBoth" startAt="10"/>
              <a:tabLst>
                <a:tab pos="1348105" algn="l"/>
              </a:tabLst>
            </a:pPr>
            <a:r>
              <a:rPr sz="2400" spc="30">
                <a:latin typeface="仿宋" panose="02010609060101010101" charset="-122"/>
                <a:cs typeface="仿宋" panose="02010609060101010101" charset="-122"/>
              </a:rPr>
              <a:t>蓟良</a:t>
            </a:r>
            <a:r>
              <a:rPr sz="2400" spc="45">
                <a:latin typeface="仿宋" panose="02010609060101010101" charset="-122"/>
                <a:cs typeface="仿宋" panose="02010609060101010101" charset="-122"/>
              </a:rPr>
              <a:t>真</a:t>
            </a:r>
            <a:r>
              <a:rPr sz="2400" spc="30">
                <a:latin typeface="仿宋" panose="02010609060101010101" charset="-122"/>
                <a:cs typeface="仿宋" panose="02010609060101010101" charset="-122"/>
              </a:rPr>
              <a:t>的身子</a:t>
            </a:r>
            <a:r>
              <a:rPr sz="2400" spc="45">
                <a:latin typeface="仿宋" panose="02010609060101010101" charset="-122"/>
                <a:cs typeface="仿宋" panose="02010609060101010101" charset="-122"/>
              </a:rPr>
              <a:t>仿佛</a:t>
            </a:r>
            <a:r>
              <a:rPr sz="2400" spc="30">
                <a:latin typeface="仿宋" panose="02010609060101010101" charset="-122"/>
                <a:cs typeface="仿宋" panose="02010609060101010101" charset="-122"/>
              </a:rPr>
              <a:t>被雷击</a:t>
            </a:r>
            <a:r>
              <a:rPr sz="2400" spc="45">
                <a:latin typeface="仿宋" panose="02010609060101010101" charset="-122"/>
                <a:cs typeface="仿宋" panose="02010609060101010101" charset="-122"/>
              </a:rPr>
              <a:t>了一</a:t>
            </a:r>
            <a:r>
              <a:rPr sz="2400" spc="65">
                <a:latin typeface="仿宋" panose="02010609060101010101" charset="-122"/>
                <a:cs typeface="仿宋" panose="02010609060101010101" charset="-122"/>
              </a:rPr>
              <a:t>般</a:t>
            </a:r>
            <a:r>
              <a:rPr sz="2400" spc="35">
                <a:latin typeface="仿宋" panose="02010609060101010101" charset="-122"/>
                <a:cs typeface="仿宋" panose="02010609060101010101" charset="-122"/>
              </a:rPr>
              <a:t>，起</a:t>
            </a:r>
            <a:r>
              <a:rPr sz="2400" spc="45">
                <a:latin typeface="仿宋" panose="02010609060101010101" charset="-122"/>
                <a:cs typeface="仿宋" panose="02010609060101010101" charset="-122"/>
              </a:rPr>
              <a:t>了一</a:t>
            </a:r>
            <a:r>
              <a:rPr sz="2400" spc="35">
                <a:latin typeface="仿宋" panose="02010609060101010101" charset="-122"/>
                <a:cs typeface="仿宋" panose="02010609060101010101" charset="-122"/>
              </a:rPr>
              <a:t>下，</a:t>
            </a:r>
            <a:r>
              <a:rPr sz="2400" spc="30">
                <a:latin typeface="仿宋" panose="02010609060101010101" charset="-122"/>
                <a:cs typeface="仿宋" panose="02010609060101010101" charset="-122"/>
              </a:rPr>
              <a:t>然</a:t>
            </a:r>
            <a:r>
              <a:rPr sz="2400" spc="45">
                <a:latin typeface="仿宋" panose="02010609060101010101" charset="-122"/>
                <a:cs typeface="仿宋" panose="02010609060101010101" charset="-122"/>
              </a:rPr>
              <a:t>后踉</a:t>
            </a:r>
            <a:r>
              <a:rPr sz="2400" spc="30">
                <a:latin typeface="仿宋" panose="02010609060101010101" charset="-122"/>
                <a:cs typeface="仿宋" panose="02010609060101010101" charset="-122"/>
              </a:rPr>
              <a:t>踉跄跄</a:t>
            </a:r>
            <a:r>
              <a:rPr sz="2400" spc="45">
                <a:latin typeface="仿宋" panose="02010609060101010101" charset="-122"/>
                <a:cs typeface="仿宋" panose="02010609060101010101" charset="-122"/>
              </a:rPr>
              <a:t>奔近</a:t>
            </a:r>
            <a:r>
              <a:rPr sz="2400" spc="30">
                <a:latin typeface="仿宋" panose="02010609060101010101" charset="-122"/>
                <a:cs typeface="仿宋" panose="02010609060101010101" charset="-122"/>
              </a:rPr>
              <a:t>柜</a:t>
            </a:r>
            <a:r>
              <a:rPr sz="2400">
                <a:latin typeface="仿宋" panose="02010609060101010101" charset="-122"/>
                <a:cs typeface="仿宋" panose="02010609060101010101" charset="-122"/>
              </a:rPr>
              <a:t>台</a:t>
            </a:r>
          </a:p>
          <a:p>
            <a:pPr marL="12700" marR="5715" algn="just">
              <a:lnSpc>
                <a:spcPct val="150000"/>
              </a:lnSpc>
            </a:pPr>
            <a:r>
              <a:rPr sz="2400" spc="55">
                <a:latin typeface="仿宋" panose="02010609060101010101" charset="-122"/>
                <a:cs typeface="仿宋" panose="02010609060101010101" charset="-122"/>
              </a:rPr>
              <a:t>，双手</a:t>
            </a:r>
            <a:r>
              <a:rPr sz="2400" spc="65">
                <a:latin typeface="仿宋" panose="02010609060101010101" charset="-122"/>
                <a:cs typeface="仿宋" panose="02010609060101010101" charset="-122"/>
              </a:rPr>
              <a:t>端</a:t>
            </a:r>
            <a:r>
              <a:rPr sz="2400" spc="55">
                <a:latin typeface="仿宋" panose="02010609060101010101" charset="-122"/>
                <a:cs typeface="仿宋" panose="02010609060101010101" charset="-122"/>
              </a:rPr>
              <a:t>起那把</a:t>
            </a:r>
            <a:r>
              <a:rPr sz="2400" spc="65">
                <a:latin typeface="仿宋" panose="02010609060101010101" charset="-122"/>
                <a:cs typeface="仿宋" panose="02010609060101010101" charset="-122"/>
              </a:rPr>
              <a:t>京</a:t>
            </a:r>
            <a:r>
              <a:rPr sz="2400" spc="75">
                <a:latin typeface="仿宋" panose="02010609060101010101" charset="-122"/>
                <a:cs typeface="仿宋" panose="02010609060101010101" charset="-122"/>
              </a:rPr>
              <a:t>胡</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上</a:t>
            </a:r>
            <a:r>
              <a:rPr sz="2400" spc="65">
                <a:latin typeface="仿宋" panose="02010609060101010101" charset="-122"/>
                <a:cs typeface="仿宋" panose="02010609060101010101" charset="-122"/>
              </a:rPr>
              <a:t>看</a:t>
            </a:r>
            <a:r>
              <a:rPr sz="2400" spc="55">
                <a:latin typeface="仿宋" panose="02010609060101010101" charset="-122"/>
                <a:cs typeface="仿宋" panose="02010609060101010101" charset="-122"/>
              </a:rPr>
              <a:t>下</a:t>
            </a:r>
            <a:r>
              <a:rPr sz="2400" spc="65">
                <a:latin typeface="仿宋" panose="02010609060101010101" charset="-122"/>
                <a:cs typeface="仿宋" panose="02010609060101010101" charset="-122"/>
              </a:rPr>
              <a:t>看</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不</a:t>
            </a:r>
            <a:r>
              <a:rPr sz="2400" spc="55">
                <a:latin typeface="仿宋" panose="02010609060101010101" charset="-122"/>
                <a:cs typeface="仿宋" panose="02010609060101010101" charset="-122"/>
              </a:rPr>
              <a:t>由得老</a:t>
            </a:r>
            <a:r>
              <a:rPr sz="2400" spc="65">
                <a:latin typeface="仿宋" panose="02010609060101010101" charset="-122"/>
                <a:cs typeface="仿宋" panose="02010609060101010101" charset="-122"/>
              </a:rPr>
              <a:t>泪</a:t>
            </a:r>
            <a:r>
              <a:rPr sz="2400" spc="55">
                <a:latin typeface="仿宋" panose="02010609060101010101" charset="-122"/>
                <a:cs typeface="仿宋" panose="02010609060101010101" charset="-122"/>
              </a:rPr>
              <a:t>纵</a:t>
            </a:r>
            <a:r>
              <a:rPr sz="2400" spc="75">
                <a:latin typeface="仿宋" panose="02010609060101010101" charset="-122"/>
                <a:cs typeface="仿宋" panose="02010609060101010101" charset="-122"/>
              </a:rPr>
              <a:t>横</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呜</a:t>
            </a:r>
            <a:r>
              <a:rPr sz="2400" spc="55">
                <a:latin typeface="仿宋" panose="02010609060101010101" charset="-122"/>
                <a:cs typeface="仿宋" panose="02010609060101010101" charset="-122"/>
              </a:rPr>
              <a:t>呜地哭</a:t>
            </a:r>
            <a:r>
              <a:rPr sz="2400" spc="65">
                <a:latin typeface="仿宋" panose="02010609060101010101" charset="-122"/>
                <a:cs typeface="仿宋" panose="02010609060101010101" charset="-122"/>
              </a:rPr>
              <a:t>了</a:t>
            </a:r>
            <a:r>
              <a:rPr sz="2400" spc="55">
                <a:latin typeface="仿宋" panose="02010609060101010101" charset="-122"/>
                <a:cs typeface="仿宋" panose="02010609060101010101" charset="-122"/>
              </a:rPr>
              <a:t>起</a:t>
            </a:r>
            <a:r>
              <a:rPr sz="2400" spc="75">
                <a:latin typeface="仿宋" panose="02010609060101010101" charset="-122"/>
                <a:cs typeface="仿宋" panose="02010609060101010101" charset="-122"/>
              </a:rPr>
              <a:t>来</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过</a:t>
            </a:r>
            <a:r>
              <a:rPr sz="2400" spc="55">
                <a:latin typeface="仿宋" panose="02010609060101010101" charset="-122"/>
                <a:cs typeface="仿宋" panose="02010609060101010101" charset="-122"/>
              </a:rPr>
              <a:t>了</a:t>
            </a:r>
            <a:r>
              <a:rPr sz="2400">
                <a:latin typeface="仿宋" panose="02010609060101010101" charset="-122"/>
                <a:cs typeface="仿宋" panose="02010609060101010101" charset="-122"/>
              </a:rPr>
              <a:t>一 </a:t>
            </a:r>
            <a:r>
              <a:rPr sz="2400" spc="20">
                <a:latin typeface="仿宋" panose="02010609060101010101" charset="-122"/>
                <a:cs typeface="仿宋" panose="02010609060101010101" charset="-122"/>
              </a:rPr>
              <a:t>会儿</a:t>
            </a: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蓟</a:t>
            </a:r>
            <a:r>
              <a:rPr sz="2400" spc="30">
                <a:latin typeface="仿宋" panose="02010609060101010101" charset="-122"/>
                <a:cs typeface="仿宋" panose="02010609060101010101" charset="-122"/>
              </a:rPr>
              <a:t>良</a:t>
            </a:r>
            <a:r>
              <a:rPr sz="2400" spc="20">
                <a:latin typeface="仿宋" panose="02010609060101010101" charset="-122"/>
                <a:cs typeface="仿宋" panose="02010609060101010101" charset="-122"/>
              </a:rPr>
              <a:t>真抹干眼</a:t>
            </a:r>
            <a:r>
              <a:rPr sz="2400" spc="50">
                <a:latin typeface="仿宋" panose="02010609060101010101" charset="-122"/>
                <a:cs typeface="仿宋" panose="02010609060101010101" charset="-122"/>
              </a:rPr>
              <a:t>泪</a:t>
            </a:r>
            <a:r>
              <a:rPr sz="2400" spc="20">
                <a:latin typeface="仿宋" panose="02010609060101010101" charset="-122"/>
                <a:cs typeface="仿宋" panose="02010609060101010101" charset="-122"/>
              </a:rPr>
              <a:t>，</a:t>
            </a:r>
            <a:r>
              <a:rPr sz="2400" spc="25">
                <a:latin typeface="仿宋" panose="02010609060101010101" charset="-122"/>
                <a:cs typeface="仿宋" panose="02010609060101010101" charset="-122"/>
              </a:rPr>
              <a:t>说</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总</a:t>
            </a:r>
            <a:r>
              <a:rPr sz="2400" spc="20">
                <a:latin typeface="仿宋" panose="02010609060101010101" charset="-122"/>
                <a:cs typeface="仿宋" panose="02010609060101010101" charset="-122"/>
              </a:rPr>
              <a:t>算找到</a:t>
            </a:r>
            <a:r>
              <a:rPr sz="2400" spc="3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25">
                <a:latin typeface="仿宋" panose="02010609060101010101" charset="-122"/>
                <a:cs typeface="仿宋" panose="02010609060101010101" charset="-122"/>
              </a:rPr>
              <a:t>天</a:t>
            </a:r>
            <a:r>
              <a:rPr sz="2400" spc="20">
                <a:latin typeface="仿宋" panose="02010609060101010101" charset="-122"/>
                <a:cs typeface="仿宋" panose="02010609060101010101" charset="-122"/>
              </a:rPr>
              <a:t>意!庄</a:t>
            </a:r>
            <a:r>
              <a:rPr sz="2400" spc="30">
                <a:latin typeface="仿宋" panose="02010609060101010101" charset="-122"/>
                <a:cs typeface="仿宋" panose="02010609060101010101" charset="-122"/>
              </a:rPr>
              <a:t>先</a:t>
            </a:r>
            <a:r>
              <a:rPr sz="2400" spc="25">
                <a:latin typeface="仿宋" panose="02010609060101010101" charset="-122"/>
                <a:cs typeface="仿宋" panose="02010609060101010101" charset="-122"/>
              </a:rPr>
              <a:t>生</a:t>
            </a:r>
            <a:r>
              <a:rPr sz="2400" spc="20">
                <a:latin typeface="仿宋" panose="02010609060101010101" charset="-122"/>
                <a:cs typeface="仿宋" panose="02010609060101010101" charset="-122"/>
              </a:rPr>
              <a:t>，我有</a:t>
            </a:r>
            <a:r>
              <a:rPr sz="2400" spc="30">
                <a:latin typeface="仿宋" panose="02010609060101010101" charset="-122"/>
                <a:cs typeface="仿宋" panose="02010609060101010101" charset="-122"/>
              </a:rPr>
              <a:t>言</a:t>
            </a:r>
            <a:r>
              <a:rPr sz="2400" spc="20">
                <a:latin typeface="仿宋" panose="02010609060101010101" charset="-122"/>
                <a:cs typeface="仿宋" panose="02010609060101010101" charset="-122"/>
              </a:rPr>
              <a:t>在先：用</a:t>
            </a:r>
            <a:r>
              <a:rPr sz="2400">
                <a:latin typeface="仿宋" panose="02010609060101010101" charset="-122"/>
                <a:cs typeface="仿宋" panose="02010609060101010101" charset="-122"/>
              </a:rPr>
              <a:t>我 拉的这把琴，与你交换。太谢谢你</a:t>
            </a:r>
            <a:r>
              <a:rPr sz="2400" spc="-10">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a:p>
            <a:pPr marL="12700" marR="5080" indent="720725" algn="just">
              <a:lnSpc>
                <a:spcPct val="150000"/>
              </a:lnSpc>
              <a:buSzPct val="96000"/>
              <a:buAutoNum type="arabicParenBoth" startAt="12"/>
              <a:tabLst>
                <a:tab pos="1348105" algn="l"/>
              </a:tabLst>
            </a:pPr>
            <a:r>
              <a:rPr sz="2400" spc="30">
                <a:latin typeface="仿宋" panose="02010609060101010101" charset="-122"/>
                <a:cs typeface="仿宋" panose="02010609060101010101" charset="-122"/>
              </a:rPr>
              <a:t>庄裕</a:t>
            </a:r>
            <a:r>
              <a:rPr sz="2400" spc="45">
                <a:latin typeface="仿宋" panose="02010609060101010101" charset="-122"/>
                <a:cs typeface="仿宋" panose="02010609060101010101" charset="-122"/>
              </a:rPr>
              <a:t>笑</a:t>
            </a:r>
            <a:r>
              <a:rPr sz="2400" spc="3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笑</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然后</a:t>
            </a:r>
            <a:r>
              <a:rPr sz="2400" spc="35">
                <a:latin typeface="仿宋" panose="02010609060101010101" charset="-122"/>
                <a:cs typeface="仿宋" panose="02010609060101010101" charset="-122"/>
              </a:rPr>
              <a:t>面色严</a:t>
            </a:r>
            <a:r>
              <a:rPr sz="2400" spc="45">
                <a:latin typeface="仿宋" panose="02010609060101010101" charset="-122"/>
                <a:cs typeface="仿宋" panose="02010609060101010101" charset="-122"/>
              </a:rPr>
              <a:t>肃起</a:t>
            </a:r>
            <a:r>
              <a:rPr sz="2400" spc="35">
                <a:latin typeface="仿宋" panose="02010609060101010101" charset="-122"/>
                <a:cs typeface="仿宋" panose="02010609060101010101" charset="-122"/>
              </a:rPr>
              <a:t>来，说</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蓟老先</a:t>
            </a:r>
            <a:r>
              <a:rPr sz="2400" spc="45">
                <a:latin typeface="仿宋" panose="02010609060101010101" charset="-122"/>
                <a:cs typeface="仿宋" panose="02010609060101010101" charset="-122"/>
              </a:rPr>
              <a:t>生，</a:t>
            </a:r>
            <a:r>
              <a:rPr sz="2400" spc="30">
                <a:latin typeface="仿宋" panose="02010609060101010101" charset="-122"/>
                <a:cs typeface="仿宋" panose="02010609060101010101" charset="-122"/>
              </a:rPr>
              <a:t>我知道</a:t>
            </a:r>
            <a:r>
              <a:rPr sz="2400" spc="45">
                <a:latin typeface="仿宋" panose="02010609060101010101" charset="-122"/>
                <a:cs typeface="仿宋" panose="02010609060101010101" charset="-122"/>
              </a:rPr>
              <a:t>你很</a:t>
            </a:r>
            <a:r>
              <a:rPr sz="2400" spc="30">
                <a:latin typeface="仿宋" panose="02010609060101010101" charset="-122"/>
                <a:cs typeface="仿宋" panose="02010609060101010101" charset="-122"/>
              </a:rPr>
              <a:t>爱</a:t>
            </a:r>
            <a:r>
              <a:rPr sz="2400">
                <a:latin typeface="仿宋" panose="02010609060101010101" charset="-122"/>
                <a:cs typeface="仿宋" panose="02010609060101010101" charset="-122"/>
              </a:rPr>
              <a:t>惜 </a:t>
            </a:r>
            <a:r>
              <a:rPr sz="2400" spc="55">
                <a:latin typeface="仿宋" panose="02010609060101010101" charset="-122"/>
                <a:cs typeface="仿宋" panose="02010609060101010101" charset="-122"/>
              </a:rPr>
              <a:t>自己的</a:t>
            </a:r>
            <a:r>
              <a:rPr sz="2400" spc="65">
                <a:latin typeface="仿宋" panose="02010609060101010101" charset="-122"/>
                <a:cs typeface="仿宋" panose="02010609060101010101" charset="-122"/>
              </a:rPr>
              <a:t>名声</a:t>
            </a:r>
            <a:r>
              <a:rPr sz="2400" spc="55">
                <a:latin typeface="仿宋" panose="02010609060101010101" charset="-122"/>
                <a:cs typeface="仿宋" panose="02010609060101010101" charset="-122"/>
              </a:rPr>
              <a:t>，听</a:t>
            </a:r>
            <a:r>
              <a:rPr sz="2400" spc="65">
                <a:latin typeface="仿宋" panose="02010609060101010101" charset="-122"/>
                <a:cs typeface="仿宋" panose="02010609060101010101" charset="-122"/>
              </a:rPr>
              <a:t>说</a:t>
            </a:r>
            <a:r>
              <a:rPr sz="2400" spc="55">
                <a:latin typeface="仿宋" panose="02010609060101010101" charset="-122"/>
                <a:cs typeface="仿宋" panose="02010609060101010101" charset="-122"/>
              </a:rPr>
              <a:t>换回的</a:t>
            </a:r>
            <a:r>
              <a:rPr sz="2400" spc="80">
                <a:latin typeface="仿宋" panose="02010609060101010101" charset="-122"/>
                <a:cs typeface="仿宋" panose="02010609060101010101" charset="-122"/>
              </a:rPr>
              <a:t>琴</a:t>
            </a:r>
            <a:r>
              <a:rPr sz="2400" spc="55">
                <a:latin typeface="仿宋" panose="02010609060101010101" charset="-122"/>
                <a:cs typeface="仿宋" panose="02010609060101010101" charset="-122"/>
              </a:rPr>
              <a:t>，皆毁</a:t>
            </a:r>
            <a:r>
              <a:rPr sz="2400" spc="65">
                <a:latin typeface="仿宋" panose="02010609060101010101" charset="-122"/>
                <a:cs typeface="仿宋" panose="02010609060101010101" charset="-122"/>
              </a:rPr>
              <a:t>之</a:t>
            </a:r>
            <a:r>
              <a:rPr sz="2400" spc="55">
                <a:latin typeface="仿宋" panose="02010609060101010101" charset="-122"/>
                <a:cs typeface="仿宋" panose="02010609060101010101" charset="-122"/>
              </a:rPr>
              <a:t>一</a:t>
            </a:r>
            <a:r>
              <a:rPr sz="2400" spc="65">
                <a:latin typeface="仿宋" panose="02010609060101010101" charset="-122"/>
                <a:cs typeface="仿宋" panose="02010609060101010101" charset="-122"/>
              </a:rPr>
              <a:t>旦</a:t>
            </a:r>
            <a:r>
              <a:rPr sz="2400" spc="55">
                <a:latin typeface="仿宋" panose="02010609060101010101" charset="-122"/>
                <a:cs typeface="仿宋" panose="02010609060101010101" charset="-122"/>
              </a:rPr>
              <a:t>，</a:t>
            </a:r>
            <a:r>
              <a:rPr sz="2400" spc="65">
                <a:latin typeface="仿宋" panose="02010609060101010101" charset="-122"/>
                <a:cs typeface="仿宋" panose="02010609060101010101" charset="-122"/>
              </a:rPr>
              <a:t>实</a:t>
            </a:r>
            <a:r>
              <a:rPr sz="2400" spc="55">
                <a:latin typeface="仿宋" panose="02010609060101010101" charset="-122"/>
                <a:cs typeface="仿宋" panose="02010609060101010101" charset="-122"/>
              </a:rPr>
              <a:t>在是可</a:t>
            </a:r>
            <a:r>
              <a:rPr sz="2400" spc="65">
                <a:latin typeface="仿宋" panose="02010609060101010101" charset="-122"/>
                <a:cs typeface="仿宋" panose="02010609060101010101" charset="-122"/>
              </a:rPr>
              <a:t>惜</a:t>
            </a:r>
            <a:r>
              <a:rPr sz="2400" spc="55">
                <a:latin typeface="仿宋" panose="02010609060101010101" charset="-122"/>
                <a:cs typeface="仿宋" panose="02010609060101010101" charset="-122"/>
              </a:rPr>
              <a:t>呀。你</a:t>
            </a:r>
            <a:r>
              <a:rPr sz="2400" spc="65">
                <a:latin typeface="仿宋" panose="02010609060101010101" charset="-122"/>
                <a:cs typeface="仿宋" panose="02010609060101010101" charset="-122"/>
              </a:rPr>
              <a:t>想</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那个</a:t>
            </a:r>
            <a:r>
              <a:rPr sz="2400" spc="65">
                <a:latin typeface="仿宋" panose="02010609060101010101" charset="-122"/>
                <a:cs typeface="仿宋" panose="02010609060101010101" charset="-122"/>
              </a:rPr>
              <a:t>动</a:t>
            </a:r>
            <a:r>
              <a:rPr sz="2400" spc="55">
                <a:latin typeface="仿宋" panose="02010609060101010101" charset="-122"/>
                <a:cs typeface="仿宋" panose="02010609060101010101" charset="-122"/>
              </a:rPr>
              <a:t>乱</a:t>
            </a:r>
            <a:r>
              <a:rPr sz="2400">
                <a:latin typeface="仿宋" panose="02010609060101010101" charset="-122"/>
                <a:cs typeface="仿宋" panose="02010609060101010101" charset="-122"/>
              </a:rPr>
              <a:t>年 </a:t>
            </a:r>
            <a:r>
              <a:rPr sz="2400" spc="55">
                <a:latin typeface="仿宋" panose="02010609060101010101" charset="-122"/>
                <a:cs typeface="仿宋" panose="02010609060101010101" charset="-122"/>
              </a:rPr>
              <a:t>代</a:t>
            </a:r>
            <a:r>
              <a:rPr sz="2400" spc="60">
                <a:latin typeface="仿宋" panose="02010609060101010101" charset="-122"/>
                <a:cs typeface="仿宋" panose="02010609060101010101" charset="-122"/>
              </a:rPr>
              <a:t>，也</a:t>
            </a:r>
            <a:r>
              <a:rPr sz="2400" spc="70">
                <a:latin typeface="仿宋" panose="02010609060101010101" charset="-122"/>
                <a:cs typeface="仿宋" panose="02010609060101010101" charset="-122"/>
              </a:rPr>
              <a:t>是</a:t>
            </a:r>
            <a:r>
              <a:rPr sz="2400" spc="60">
                <a:latin typeface="仿宋" panose="02010609060101010101" charset="-122"/>
                <a:cs typeface="仿宋" panose="02010609060101010101" charset="-122"/>
              </a:rPr>
              <a:t>历史的</a:t>
            </a:r>
            <a:r>
              <a:rPr sz="2400" spc="70">
                <a:latin typeface="仿宋" panose="02010609060101010101" charset="-122"/>
                <a:cs typeface="仿宋" panose="02010609060101010101" charset="-122"/>
              </a:rPr>
              <a:t>一</a:t>
            </a:r>
            <a:r>
              <a:rPr sz="2400" spc="60">
                <a:latin typeface="仿宋" panose="02010609060101010101" charset="-122"/>
                <a:cs typeface="仿宋" panose="02010609060101010101" charset="-122"/>
              </a:rPr>
              <a:t>个组成</a:t>
            </a:r>
            <a:r>
              <a:rPr sz="2400" spc="70">
                <a:latin typeface="仿宋" panose="02010609060101010101" charset="-122"/>
                <a:cs typeface="仿宋" panose="02010609060101010101" charset="-122"/>
              </a:rPr>
              <a:t>部</a:t>
            </a:r>
            <a:r>
              <a:rPr sz="2400" spc="60">
                <a:latin typeface="仿宋" panose="02010609060101010101" charset="-122"/>
                <a:cs typeface="仿宋" panose="02010609060101010101" charset="-122"/>
              </a:rPr>
              <a:t>分</a:t>
            </a:r>
            <a:r>
              <a:rPr sz="2400" spc="65">
                <a:latin typeface="仿宋" panose="02010609060101010101" charset="-122"/>
                <a:cs typeface="仿宋" panose="02010609060101010101" charset="-122"/>
              </a:rPr>
              <a:t>啊</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我</a:t>
            </a:r>
            <a:r>
              <a:rPr sz="2400" spc="55">
                <a:latin typeface="仿宋" panose="02010609060101010101" charset="-122"/>
                <a:cs typeface="仿宋" panose="02010609060101010101" charset="-122"/>
              </a:rPr>
              <a:t>们征集</a:t>
            </a:r>
            <a:r>
              <a:rPr sz="2400" spc="65">
                <a:latin typeface="仿宋" panose="02010609060101010101" charset="-122"/>
                <a:cs typeface="仿宋" panose="02010609060101010101" charset="-122"/>
              </a:rPr>
              <a:t>实</a:t>
            </a:r>
            <a:r>
              <a:rPr sz="2400" spc="70">
                <a:latin typeface="仿宋" panose="02010609060101010101" charset="-122"/>
                <a:cs typeface="仿宋" panose="02010609060101010101" charset="-122"/>
              </a:rPr>
              <a:t>物</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无</a:t>
            </a:r>
            <a:r>
              <a:rPr sz="2400" spc="65">
                <a:latin typeface="仿宋" panose="02010609060101010101" charset="-122"/>
                <a:cs typeface="仿宋" panose="02010609060101010101" charset="-122"/>
              </a:rPr>
              <a:t>非</a:t>
            </a:r>
            <a:r>
              <a:rPr sz="2400" spc="55">
                <a:latin typeface="仿宋" panose="02010609060101010101" charset="-122"/>
                <a:cs typeface="仿宋" panose="02010609060101010101" charset="-122"/>
              </a:rPr>
              <a:t>是让后</a:t>
            </a:r>
            <a:r>
              <a:rPr sz="2400" spc="65">
                <a:latin typeface="仿宋" panose="02010609060101010101" charset="-122"/>
                <a:cs typeface="仿宋" panose="02010609060101010101" charset="-122"/>
              </a:rPr>
              <a:t>人</a:t>
            </a:r>
            <a:r>
              <a:rPr sz="2400" spc="55">
                <a:latin typeface="仿宋" panose="02010609060101010101" charset="-122"/>
                <a:cs typeface="仿宋" panose="02010609060101010101" charset="-122"/>
              </a:rPr>
              <a:t>永不忘</a:t>
            </a:r>
            <a:r>
              <a:rPr sz="2400" spc="95">
                <a:latin typeface="仿宋" panose="02010609060101010101" charset="-122"/>
                <a:cs typeface="仿宋" panose="02010609060101010101" charset="-122"/>
              </a:rPr>
              <a:t>记</a:t>
            </a:r>
            <a:r>
              <a:rPr sz="2400" spc="60">
                <a:latin typeface="仿宋" panose="02010609060101010101" charset="-122"/>
                <a:cs typeface="仿宋" panose="02010609060101010101" charset="-122"/>
              </a:rPr>
              <a:t>。</a:t>
            </a:r>
            <a:r>
              <a:rPr sz="2400">
                <a:latin typeface="仿宋" panose="02010609060101010101" charset="-122"/>
                <a:cs typeface="仿宋" panose="02010609060101010101" charset="-122"/>
              </a:rPr>
              <a:t>先 生当时所制之琴，虽粗糙却是历史的佐证，何必要毁之无迹呢？”</a:t>
            </a:r>
          </a:p>
        </p:txBody>
      </p:sp>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琴证</a:t>
            </a:r>
          </a:p>
        </p:txBody>
      </p:sp>
      <p:sp>
        <p:nvSpPr>
          <p:cNvPr id="3" name="object 3"/>
          <p:cNvSpPr txBox="1"/>
          <p:nvPr/>
        </p:nvSpPr>
        <p:spPr>
          <a:xfrm>
            <a:off x="1211986" y="3063621"/>
            <a:ext cx="10873105" cy="4963795"/>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13"/>
              <a:tabLst>
                <a:tab pos="1345565" algn="l"/>
              </a:tabLst>
            </a:pPr>
            <a:r>
              <a:rPr sz="2400" spc="5">
                <a:latin typeface="仿宋" panose="02010609060101010101" charset="-122"/>
                <a:cs typeface="仿宋" panose="02010609060101010101" charset="-122"/>
              </a:rPr>
              <a:t>蓟良</a:t>
            </a:r>
            <a:r>
              <a:rPr sz="2400" spc="20">
                <a:latin typeface="仿宋" panose="02010609060101010101" charset="-122"/>
                <a:cs typeface="仿宋" panose="02010609060101010101" charset="-122"/>
              </a:rPr>
              <a:t>真</a:t>
            </a:r>
            <a:r>
              <a:rPr sz="2400" spc="5">
                <a:latin typeface="仿宋" panose="02010609060101010101" charset="-122"/>
                <a:cs typeface="仿宋" panose="02010609060101010101" charset="-122"/>
              </a:rPr>
              <a:t>愣住</a:t>
            </a:r>
            <a:r>
              <a:rPr sz="2400" spc="20">
                <a:latin typeface="仿宋" panose="02010609060101010101" charset="-122"/>
                <a:cs typeface="仿宋" panose="02010609060101010101" charset="-122"/>
              </a:rPr>
              <a:t>了，哑</a:t>
            </a:r>
            <a:r>
              <a:rPr sz="2400" spc="10">
                <a:latin typeface="仿宋" panose="02010609060101010101" charset="-122"/>
                <a:cs typeface="仿宋" panose="02010609060101010101" charset="-122"/>
              </a:rPr>
              <a:t>默了好</a:t>
            </a:r>
            <a:r>
              <a:rPr sz="2400" spc="20">
                <a:latin typeface="仿宋" panose="02010609060101010101" charset="-122"/>
                <a:cs typeface="仿宋" panose="02010609060101010101" charset="-122"/>
              </a:rPr>
              <a:t>一</a:t>
            </a:r>
            <a:r>
              <a:rPr sz="2400" spc="25">
                <a:latin typeface="仿宋" panose="02010609060101010101" charset="-122"/>
                <a:cs typeface="仿宋" panose="02010609060101010101" charset="-122"/>
              </a:rPr>
              <a:t>阵</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突然</a:t>
            </a:r>
            <a:r>
              <a:rPr sz="2400" spc="20">
                <a:latin typeface="仿宋" panose="02010609060101010101" charset="-122"/>
                <a:cs typeface="仿宋" panose="02010609060101010101" charset="-122"/>
              </a:rPr>
              <a:t>用手</a:t>
            </a:r>
            <a:r>
              <a:rPr sz="2400" spc="5">
                <a:latin typeface="仿宋" panose="02010609060101010101" charset="-122"/>
                <a:cs typeface="仿宋" panose="02010609060101010101" charset="-122"/>
              </a:rPr>
              <a:t>拍了拍</a:t>
            </a:r>
            <a:r>
              <a:rPr sz="2400" spc="20">
                <a:latin typeface="仿宋" panose="02010609060101010101" charset="-122"/>
                <a:cs typeface="仿宋" panose="02010609060101010101" charset="-122"/>
              </a:rPr>
              <a:t>脑</a:t>
            </a:r>
            <a:r>
              <a:rPr sz="2400" spc="45">
                <a:latin typeface="仿宋" panose="02010609060101010101" charset="-122"/>
                <a:cs typeface="仿宋" panose="02010609060101010101" charset="-122"/>
              </a:rPr>
              <a:t>门</a:t>
            </a:r>
            <a:r>
              <a:rPr sz="2400" spc="10">
                <a:latin typeface="仿宋" panose="02010609060101010101" charset="-122"/>
                <a:cs typeface="仿宋" panose="02010609060101010101" charset="-122"/>
              </a:rPr>
              <a:t>，说：</a:t>
            </a:r>
            <a:r>
              <a:rPr sz="2400" spc="20">
                <a:latin typeface="仿宋" panose="02010609060101010101" charset="-122"/>
                <a:cs typeface="仿宋" panose="02010609060101010101" charset="-122"/>
              </a:rPr>
              <a:t>“谢</a:t>
            </a:r>
            <a:r>
              <a:rPr sz="2400" spc="5">
                <a:latin typeface="仿宋" panose="02010609060101010101" charset="-122"/>
                <a:cs typeface="仿宋" panose="02010609060101010101" charset="-122"/>
              </a:rPr>
              <a:t>谢庄</a:t>
            </a:r>
            <a:r>
              <a:rPr sz="2400">
                <a:latin typeface="仿宋" panose="02010609060101010101" charset="-122"/>
                <a:cs typeface="仿宋" panose="02010609060101010101" charset="-122"/>
              </a:rPr>
              <a:t>先 </a:t>
            </a:r>
            <a:r>
              <a:rPr sz="2400" spc="35">
                <a:latin typeface="仿宋" panose="02010609060101010101" charset="-122"/>
                <a:cs typeface="仿宋" panose="02010609060101010101" charset="-122"/>
              </a:rPr>
              <a:t>生提醒</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是老糊</a:t>
            </a:r>
            <a:r>
              <a:rPr sz="2400" spc="45">
                <a:latin typeface="仿宋" panose="02010609060101010101" charset="-122"/>
                <a:cs typeface="仿宋" panose="02010609060101010101" charset="-122"/>
              </a:rPr>
              <a:t>涂</a:t>
            </a:r>
            <a:r>
              <a:rPr sz="2400" spc="6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。历史</a:t>
            </a:r>
            <a:r>
              <a:rPr sz="2400" spc="45">
                <a:latin typeface="仿宋" panose="02010609060101010101" charset="-122"/>
                <a:cs typeface="仿宋" panose="02010609060101010101" charset="-122"/>
              </a:rPr>
              <a:t>既然</a:t>
            </a:r>
            <a:r>
              <a:rPr sz="2400" spc="35">
                <a:latin typeface="仿宋" panose="02010609060101010101" charset="-122"/>
                <a:cs typeface="仿宋" panose="02010609060101010101" charset="-122"/>
              </a:rPr>
              <a:t>存在过</a:t>
            </a:r>
            <a:r>
              <a:rPr sz="2400" spc="45">
                <a:latin typeface="仿宋" panose="02010609060101010101" charset="-122"/>
                <a:cs typeface="仿宋" panose="02010609060101010101" charset="-122"/>
              </a:rPr>
              <a:t>，岂</a:t>
            </a:r>
            <a:r>
              <a:rPr sz="2400" spc="35">
                <a:latin typeface="仿宋" panose="02010609060101010101" charset="-122"/>
                <a:cs typeface="仿宋" panose="02010609060101010101" charset="-122"/>
              </a:rPr>
              <a:t>能抹去</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不换琴</a:t>
            </a:r>
            <a:r>
              <a:rPr sz="2400" spc="6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让它传之后 世，这</a:t>
            </a:r>
            <a:r>
              <a:rPr sz="2400" spc="45">
                <a:latin typeface="仿宋" panose="02010609060101010101" charset="-122"/>
                <a:cs typeface="仿宋" panose="02010609060101010101" charset="-122"/>
              </a:rPr>
              <a:t>才是</a:t>
            </a:r>
            <a:r>
              <a:rPr sz="2400" spc="35">
                <a:latin typeface="仿宋" panose="02010609060101010101" charset="-122"/>
                <a:cs typeface="仿宋" panose="02010609060101010101" charset="-122"/>
              </a:rPr>
              <a:t>物尽其</a:t>
            </a:r>
            <a:r>
              <a:rPr sz="2400" spc="45">
                <a:latin typeface="仿宋" panose="02010609060101010101" charset="-122"/>
                <a:cs typeface="仿宋" panose="02010609060101010101" charset="-122"/>
              </a:rPr>
              <a:t>用</a:t>
            </a:r>
            <a:r>
              <a:rPr sz="2400" spc="50">
                <a:latin typeface="仿宋" panose="02010609060101010101" charset="-122"/>
                <a:cs typeface="仿宋" panose="02010609060101010101" charset="-122"/>
              </a:rPr>
              <a:t>哟</a:t>
            </a:r>
            <a:r>
              <a:rPr sz="2400" spc="35">
                <a:latin typeface="仿宋" panose="02010609060101010101" charset="-122"/>
                <a:cs typeface="仿宋" panose="02010609060101010101" charset="-122"/>
              </a:rPr>
              <a:t>。不过</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有一事</a:t>
            </a:r>
            <a:r>
              <a:rPr sz="2400" spc="45">
                <a:latin typeface="仿宋" panose="02010609060101010101" charset="-122"/>
                <a:cs typeface="仿宋" panose="02010609060101010101" charset="-122"/>
              </a:rPr>
              <a:t>相</a:t>
            </a:r>
            <a:r>
              <a:rPr sz="2400" spc="60">
                <a:latin typeface="仿宋" panose="02010609060101010101" charset="-122"/>
                <a:cs typeface="仿宋" panose="02010609060101010101" charset="-122"/>
              </a:rPr>
              <a:t>求</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我欲</a:t>
            </a:r>
            <a:r>
              <a:rPr sz="2400" spc="45">
                <a:latin typeface="仿宋" panose="02010609060101010101" charset="-122"/>
                <a:cs typeface="仿宋" panose="02010609060101010101" charset="-122"/>
              </a:rPr>
              <a:t>将这</a:t>
            </a:r>
            <a:r>
              <a:rPr sz="2400" spc="30">
                <a:latin typeface="仿宋" panose="02010609060101010101" charset="-122"/>
                <a:cs typeface="仿宋" panose="02010609060101010101" charset="-122"/>
              </a:rPr>
              <a:t>把精心</a:t>
            </a:r>
            <a:r>
              <a:rPr sz="2400" spc="45">
                <a:latin typeface="仿宋" panose="02010609060101010101" charset="-122"/>
                <a:cs typeface="仿宋" panose="02010609060101010101" charset="-122"/>
              </a:rPr>
              <a:t>制作</a:t>
            </a:r>
            <a:r>
              <a:rPr sz="2400" spc="30">
                <a:latin typeface="仿宋" panose="02010609060101010101" charset="-122"/>
                <a:cs typeface="仿宋" panose="02010609060101010101" charset="-122"/>
              </a:rPr>
              <a:t>的</a:t>
            </a:r>
            <a:r>
              <a:rPr sz="2400" spc="60">
                <a:latin typeface="仿宋" panose="02010609060101010101" charset="-122"/>
                <a:cs typeface="仿宋" panose="02010609060101010101" charset="-122"/>
              </a:rPr>
              <a:t>琴</a:t>
            </a:r>
            <a:r>
              <a:rPr sz="2400" spc="35">
                <a:latin typeface="仿宋" panose="02010609060101010101" charset="-122"/>
                <a:cs typeface="仿宋" panose="02010609060101010101" charset="-122"/>
              </a:rPr>
              <a:t>，赠予 </a:t>
            </a:r>
            <a:r>
              <a:rPr sz="2400">
                <a:latin typeface="仿宋" panose="02010609060101010101" charset="-122"/>
                <a:cs typeface="仿宋" panose="02010609060101010101" charset="-122"/>
              </a:rPr>
              <a:t>贵</a:t>
            </a:r>
            <a:r>
              <a:rPr sz="2400" spc="-5">
                <a:latin typeface="仿宋" panose="02010609060101010101" charset="-122"/>
                <a:cs typeface="仿宋" panose="02010609060101010101" charset="-122"/>
              </a:rPr>
              <a:t>馆</a:t>
            </a:r>
            <a:r>
              <a:rPr sz="2400">
                <a:latin typeface="仿宋" panose="02010609060101010101" charset="-122"/>
                <a:cs typeface="仿宋" panose="02010609060101010101" charset="-122"/>
              </a:rPr>
              <a:t>。两琴一起陈列，不知行否？”</a:t>
            </a:r>
          </a:p>
          <a:p>
            <a:pPr marL="12700" marR="11430" indent="720725">
              <a:lnSpc>
                <a:spcPct val="150000"/>
              </a:lnSpc>
              <a:buSzPct val="96000"/>
              <a:buAutoNum type="arabicParenBoth" startAt="13"/>
              <a:tabLst>
                <a:tab pos="1345565" algn="l"/>
              </a:tabLst>
            </a:pPr>
            <a:r>
              <a:rPr sz="2400" spc="5">
                <a:latin typeface="仿宋" panose="02010609060101010101" charset="-122"/>
                <a:cs typeface="仿宋" panose="02010609060101010101" charset="-122"/>
              </a:rPr>
              <a:t>庄裕</a:t>
            </a:r>
            <a:r>
              <a:rPr sz="2400" spc="20">
                <a:latin typeface="仿宋" panose="02010609060101010101" charset="-122"/>
                <a:cs typeface="仿宋" panose="02010609060101010101" charset="-122"/>
              </a:rPr>
              <a:t>向</a:t>
            </a:r>
            <a:r>
              <a:rPr sz="2400" spc="5">
                <a:latin typeface="仿宋" panose="02010609060101010101" charset="-122"/>
                <a:cs typeface="仿宋" panose="02010609060101010101" charset="-122"/>
              </a:rPr>
              <a:t>蓟良真</a:t>
            </a:r>
            <a:r>
              <a:rPr sz="2400" spc="20">
                <a:latin typeface="仿宋" panose="02010609060101010101" charset="-122"/>
                <a:cs typeface="仿宋" panose="02010609060101010101" charset="-122"/>
              </a:rPr>
              <a:t>恭恭</a:t>
            </a:r>
            <a:r>
              <a:rPr sz="2400" spc="5">
                <a:latin typeface="仿宋" panose="02010609060101010101" charset="-122"/>
                <a:cs typeface="仿宋" panose="02010609060101010101" charset="-122"/>
              </a:rPr>
              <a:t>敬敬地</a:t>
            </a:r>
            <a:r>
              <a:rPr sz="2400" spc="20">
                <a:latin typeface="仿宋" panose="02010609060101010101" charset="-122"/>
                <a:cs typeface="仿宋" panose="02010609060101010101" charset="-122"/>
              </a:rPr>
              <a:t>鞠了</a:t>
            </a:r>
            <a:r>
              <a:rPr sz="2400" spc="5">
                <a:latin typeface="仿宋" panose="02010609060101010101" charset="-122"/>
                <a:cs typeface="仿宋" panose="02010609060101010101" charset="-122"/>
              </a:rPr>
              <a:t>一个</a:t>
            </a:r>
            <a:r>
              <a:rPr sz="2400" spc="50">
                <a:latin typeface="仿宋" panose="02010609060101010101" charset="-122"/>
                <a:cs typeface="仿宋" panose="02010609060101010101" charset="-122"/>
              </a:rPr>
              <a:t>躬</a:t>
            </a:r>
            <a:r>
              <a:rPr sz="2400" spc="20">
                <a:latin typeface="仿宋" panose="02010609060101010101" charset="-122"/>
                <a:cs typeface="仿宋" panose="02010609060101010101" charset="-122"/>
              </a:rPr>
              <a:t>，说</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老</a:t>
            </a:r>
            <a:r>
              <a:rPr sz="2400" spc="20">
                <a:latin typeface="仿宋" panose="02010609060101010101" charset="-122"/>
                <a:cs typeface="仿宋" panose="02010609060101010101" charset="-122"/>
              </a:rPr>
              <a:t>先生</a:t>
            </a:r>
            <a:r>
              <a:rPr sz="2400" spc="5">
                <a:latin typeface="仿宋" panose="02010609060101010101" charset="-122"/>
                <a:cs typeface="仿宋" panose="02010609060101010101" charset="-122"/>
              </a:rPr>
              <a:t>的得意</a:t>
            </a:r>
            <a:r>
              <a:rPr sz="2400" spc="20">
                <a:latin typeface="仿宋" panose="02010609060101010101" charset="-122"/>
                <a:cs typeface="仿宋" panose="02010609060101010101" charset="-122"/>
              </a:rPr>
              <a:t>之作</a:t>
            </a:r>
            <a:r>
              <a:rPr sz="2400" spc="5">
                <a:latin typeface="仿宋" panose="02010609060101010101" charset="-122"/>
                <a:cs typeface="仿宋" panose="02010609060101010101" charset="-122"/>
              </a:rPr>
              <a:t>能存</a:t>
            </a:r>
            <a:r>
              <a:rPr sz="2400">
                <a:latin typeface="仿宋" panose="02010609060101010101" charset="-122"/>
                <a:cs typeface="仿宋" panose="02010609060101010101" charset="-122"/>
              </a:rPr>
              <a:t>于 </a:t>
            </a:r>
            <a:r>
              <a:rPr sz="2400" spc="-5">
                <a:latin typeface="仿宋" panose="02010609060101010101" charset="-122"/>
                <a:cs typeface="仿宋" panose="02010609060101010101" charset="-122"/>
              </a:rPr>
              <a:t>我馆</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是我馆的荣幸，实在是太感谢了!先生有这般胸怀，更让人仰</a:t>
            </a:r>
            <a:r>
              <a:rPr sz="2400">
                <a:latin typeface="仿宋" panose="02010609060101010101" charset="-122"/>
                <a:cs typeface="仿宋" panose="02010609060101010101" charset="-122"/>
              </a:rPr>
              <a:t>慕</a:t>
            </a:r>
            <a:r>
              <a:rPr sz="2400" spc="-5">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733425" marR="8890">
              <a:lnSpc>
                <a:spcPct val="150000"/>
              </a:lnSpc>
              <a:buSzPct val="96000"/>
              <a:buAutoNum type="arabicParenBoth" startAt="13"/>
              <a:tabLst>
                <a:tab pos="1344295" algn="l"/>
              </a:tabLst>
            </a:pPr>
            <a:r>
              <a:rPr sz="2400">
                <a:latin typeface="仿宋" panose="02010609060101010101" charset="-122"/>
                <a:cs typeface="仿宋" panose="02010609060101010101" charset="-122"/>
              </a:rPr>
              <a:t>蓟声说：“庄先生，请在敝店坐下喝茶。我爹今日应是最快活的了。”  (1</a:t>
            </a:r>
            <a:r>
              <a:rPr sz="2400" spc="60">
                <a:latin typeface="仿宋" panose="02010609060101010101" charset="-122"/>
                <a:cs typeface="仿宋" panose="02010609060101010101" charset="-122"/>
              </a:rPr>
              <a:t>6）</a:t>
            </a:r>
            <a:r>
              <a:rPr sz="2400" spc="45">
                <a:latin typeface="仿宋" panose="02010609060101010101" charset="-122"/>
                <a:cs typeface="仿宋" panose="02010609060101010101" charset="-122"/>
              </a:rPr>
              <a:t>雨依</a:t>
            </a:r>
            <a:r>
              <a:rPr sz="2400" spc="55">
                <a:latin typeface="仿宋" panose="02010609060101010101" charset="-122"/>
                <a:cs typeface="仿宋" panose="02010609060101010101" charset="-122"/>
              </a:rPr>
              <a:t>旧在</a:t>
            </a:r>
            <a:r>
              <a:rPr sz="2400" spc="45">
                <a:latin typeface="仿宋" panose="02010609060101010101" charset="-122"/>
                <a:cs typeface="仿宋" panose="02010609060101010101" charset="-122"/>
              </a:rPr>
              <a:t>下</a:t>
            </a:r>
            <a:r>
              <a:rPr sz="2400" spc="70">
                <a:latin typeface="仿宋" panose="02010609060101010101" charset="-122"/>
                <a:cs typeface="仿宋" panose="02010609060101010101" charset="-122"/>
              </a:rPr>
              <a:t>着</a:t>
            </a:r>
            <a:r>
              <a:rPr sz="2400" spc="50">
                <a:latin typeface="仿宋" panose="02010609060101010101" charset="-122"/>
                <a:cs typeface="仿宋" panose="02010609060101010101" charset="-122"/>
              </a:rPr>
              <a:t>，</a:t>
            </a:r>
            <a:r>
              <a:rPr sz="2400" spc="55">
                <a:latin typeface="仿宋" panose="02010609060101010101" charset="-122"/>
                <a:cs typeface="仿宋" panose="02010609060101010101" charset="-122"/>
              </a:rPr>
              <a:t>湖光</a:t>
            </a:r>
            <a:r>
              <a:rPr sz="2400" spc="45">
                <a:latin typeface="仿宋" panose="02010609060101010101" charset="-122"/>
                <a:cs typeface="仿宋" panose="02010609060101010101" charset="-122"/>
              </a:rPr>
              <a:t>迷</a:t>
            </a:r>
            <a:r>
              <a:rPr sz="2400" spc="65">
                <a:latin typeface="仿宋" panose="02010609060101010101" charset="-122"/>
                <a:cs typeface="仿宋" panose="02010609060101010101" charset="-122"/>
              </a:rPr>
              <a:t>蒙</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几只</a:t>
            </a:r>
            <a:r>
              <a:rPr sz="2400" spc="45">
                <a:latin typeface="仿宋" panose="02010609060101010101" charset="-122"/>
                <a:cs typeface="仿宋" panose="02010609060101010101" charset="-122"/>
              </a:rPr>
              <a:t>燕</a:t>
            </a:r>
            <a:r>
              <a:rPr sz="2400" spc="55">
                <a:latin typeface="仿宋" panose="02010609060101010101" charset="-122"/>
                <a:cs typeface="仿宋" panose="02010609060101010101" charset="-122"/>
              </a:rPr>
              <a:t>子</a:t>
            </a:r>
            <a:r>
              <a:rPr sz="2400" spc="45">
                <a:latin typeface="仿宋" panose="02010609060101010101" charset="-122"/>
                <a:cs typeface="仿宋" panose="02010609060101010101" charset="-122"/>
              </a:rPr>
              <a:t>剪</a:t>
            </a:r>
            <a:r>
              <a:rPr sz="2400" spc="55">
                <a:latin typeface="仿宋" panose="02010609060101010101" charset="-122"/>
                <a:cs typeface="仿宋" panose="02010609060101010101" charset="-122"/>
              </a:rPr>
              <a:t>剪而</a:t>
            </a:r>
            <a:r>
              <a:rPr sz="2400" spc="65">
                <a:latin typeface="仿宋" panose="02010609060101010101" charset="-122"/>
                <a:cs typeface="仿宋" panose="02010609060101010101" charset="-122"/>
              </a:rPr>
              <a:t>过</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呢</a:t>
            </a:r>
            <a:r>
              <a:rPr sz="2400" spc="55">
                <a:latin typeface="仿宋" panose="02010609060101010101" charset="-122"/>
                <a:cs typeface="仿宋" panose="02010609060101010101" charset="-122"/>
              </a:rPr>
              <a:t>喃之</a:t>
            </a:r>
            <a:r>
              <a:rPr sz="2400" spc="45">
                <a:latin typeface="仿宋" panose="02010609060101010101" charset="-122"/>
                <a:cs typeface="仿宋" panose="02010609060101010101" charset="-122"/>
              </a:rPr>
              <a:t>声</a:t>
            </a:r>
            <a:r>
              <a:rPr sz="2400" spc="55">
                <a:latin typeface="仿宋" panose="02010609060101010101" charset="-122"/>
                <a:cs typeface="仿宋" panose="02010609060101010101" charset="-122"/>
              </a:rPr>
              <a:t>如</a:t>
            </a:r>
            <a:r>
              <a:rPr sz="2400" spc="45">
                <a:latin typeface="仿宋" panose="02010609060101010101" charset="-122"/>
                <a:cs typeface="仿宋" panose="02010609060101010101" charset="-122"/>
              </a:rPr>
              <a:t>珠</a:t>
            </a:r>
            <a:r>
              <a:rPr sz="2400" spc="55">
                <a:latin typeface="仿宋" panose="02010609060101010101" charset="-122"/>
                <a:cs typeface="仿宋" panose="02010609060101010101" charset="-122"/>
              </a:rPr>
              <a:t>子般</a:t>
            </a:r>
            <a:r>
              <a:rPr sz="2400">
                <a:latin typeface="仿宋" panose="02010609060101010101" charset="-122"/>
                <a:cs typeface="仿宋" panose="02010609060101010101" charset="-122"/>
              </a:rPr>
              <a:t>跌</a:t>
            </a:r>
          </a:p>
          <a:p>
            <a:pPr marL="12700">
              <a:lnSpc>
                <a:spcPct val="100000"/>
              </a:lnSpc>
              <a:spcBef>
                <a:spcPts val="1440"/>
              </a:spcBef>
            </a:pPr>
            <a:r>
              <a:rPr sz="2400">
                <a:latin typeface="仿宋" panose="02010609060101010101" charset="-122"/>
                <a:cs typeface="仿宋" panose="02010609060101010101" charset="-122"/>
              </a:rPr>
              <a:t>落于地，脆脆的，圆圆的……</a:t>
            </a:r>
          </a:p>
        </p:txBody>
      </p:sp>
    </p:spTree>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472941"/>
            <a:ext cx="7188834"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文章结尾处优美的自然环境描写有什么作用？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p:txBody>
      </p:sp>
      <p:sp>
        <p:nvSpPr>
          <p:cNvPr id="4" name="object 4"/>
          <p:cNvSpPr/>
          <p:nvPr/>
        </p:nvSpPr>
        <p:spPr>
          <a:xfrm>
            <a:off x="1659877" y="4969317"/>
            <a:ext cx="3731895" cy="901065"/>
          </a:xfrm>
          <a:custGeom>
            <a:avLst/>
            <a:gdLst/>
            <a:ahLst/>
            <a:cxnLst/>
            <a:rect l="l" t="t" r="r" b="b"/>
            <a:pathLst>
              <a:path w="3731895" h="901064">
                <a:moveTo>
                  <a:pt x="0" y="900623"/>
                </a:moveTo>
                <a:lnTo>
                  <a:pt x="3731310" y="900623"/>
                </a:lnTo>
                <a:lnTo>
                  <a:pt x="3731310" y="0"/>
                </a:lnTo>
                <a:lnTo>
                  <a:pt x="0" y="0"/>
                </a:lnTo>
                <a:lnTo>
                  <a:pt x="0" y="900623"/>
                </a:lnTo>
                <a:close/>
              </a:path>
            </a:pathLst>
          </a:custGeom>
          <a:ln w="12700">
            <a:solidFill>
              <a:srgbClr val="FF0000"/>
            </a:solidFill>
          </a:ln>
        </p:spPr>
        <p:txBody>
          <a:bodyPr wrap="square" lIns="0" tIns="0" rIns="0" bIns="0" rtlCol="0"/>
          <a:lstStyle/>
          <a:p>
            <a:endParaRPr/>
          </a:p>
        </p:txBody>
      </p:sp>
      <p:sp>
        <p:nvSpPr>
          <p:cNvPr id="5" name="object 5"/>
          <p:cNvSpPr txBox="1"/>
          <p:nvPr/>
        </p:nvSpPr>
        <p:spPr>
          <a:xfrm>
            <a:off x="1653527" y="4942825"/>
            <a:ext cx="3600450" cy="896619"/>
          </a:xfrm>
          <a:prstGeom prst="rect">
            <a:avLst/>
          </a:prstGeom>
        </p:spPr>
        <p:txBody>
          <a:bodyPr vert="horz" wrap="square" lIns="0" tIns="52069" rIns="0" bIns="0" rtlCol="0">
            <a:spAutoFit/>
          </a:bodyPr>
          <a:lstStyle/>
          <a:p>
            <a:pPr marL="285750" indent="-273685">
              <a:lnSpc>
                <a:spcPct val="100000"/>
              </a:lnSpc>
              <a:spcBef>
                <a:spcPts val="410"/>
              </a:spcBef>
              <a:buSzPct val="96000"/>
              <a:buAutoNum type="arabicPeriod"/>
              <a:tabLst>
                <a:tab pos="286385" algn="l"/>
              </a:tabLst>
            </a:pPr>
            <a:r>
              <a:rPr sz="2600">
                <a:solidFill>
                  <a:srgbClr val="0011FF"/>
                </a:solidFill>
                <a:latin typeface="微软雅黑" panose="020B0503020204020204" charset="-122"/>
                <a:cs typeface="微软雅黑" panose="020B0503020204020204" charset="-122"/>
              </a:rPr>
              <a:t>答渲染时加上特征</a:t>
            </a:r>
            <a:endParaRPr sz="2600">
              <a:latin typeface="微软雅黑" panose="020B0503020204020204" charset="-122"/>
              <a:cs typeface="微软雅黑" panose="020B0503020204020204" charset="-122"/>
            </a:endParaRPr>
          </a:p>
          <a:p>
            <a:pPr marL="285750" indent="-273685">
              <a:lnSpc>
                <a:spcPct val="100000"/>
              </a:lnSpc>
              <a:spcBef>
                <a:spcPts val="305"/>
              </a:spcBef>
              <a:buSzPct val="96000"/>
              <a:buAutoNum type="arabicPeriod"/>
              <a:tabLst>
                <a:tab pos="286385" algn="l"/>
              </a:tabLst>
            </a:pPr>
            <a:r>
              <a:rPr sz="2600">
                <a:solidFill>
                  <a:srgbClr val="0011FF"/>
                </a:solidFill>
                <a:latin typeface="微软雅黑" panose="020B0503020204020204" charset="-122"/>
                <a:cs typeface="微软雅黑" panose="020B0503020204020204" charset="-122"/>
              </a:rPr>
              <a:t>景物描写是为衬托人物</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472941"/>
            <a:ext cx="7188834"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文章结尾处优美的自然环境描写有什么作用？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p:txBody>
      </p:sp>
      <p:sp>
        <p:nvSpPr>
          <p:cNvPr id="4" name="object 4"/>
          <p:cNvSpPr txBox="1"/>
          <p:nvPr/>
        </p:nvSpPr>
        <p:spPr>
          <a:xfrm>
            <a:off x="1612772" y="4936362"/>
            <a:ext cx="10085070" cy="2220595"/>
          </a:xfrm>
          <a:prstGeom prst="rect">
            <a:avLst/>
          </a:prstGeom>
        </p:spPr>
        <p:txBody>
          <a:bodyPr vert="horz" wrap="square" lIns="0" tIns="195580" rIns="0" bIns="0" rtlCol="0">
            <a:spAutoFit/>
          </a:bodyPr>
          <a:lstStyle/>
          <a:p>
            <a:pPr marL="12700">
              <a:lnSpc>
                <a:spcPct val="100000"/>
              </a:lnSpc>
              <a:spcBef>
                <a:spcPts val="1540"/>
              </a:spcBef>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gn="just">
              <a:lnSpc>
                <a:spcPct val="150000"/>
              </a:lnSpc>
            </a:pPr>
            <a:r>
              <a:rPr sz="2400">
                <a:solidFill>
                  <a:srgbClr val="FF0000"/>
                </a:solidFill>
                <a:latin typeface="宋体" panose="02010600030101010101" pitchFamily="2" charset="-122"/>
                <a:cs typeface="宋体" panose="02010600030101010101" pitchFamily="2" charset="-122"/>
              </a:rPr>
              <a:t>本段文字描绘出一幅烟雨迷蒙、燕子呢喃的场景，与开头环境描写相呼应， 渲染清明静雅的气氛，衬托出蓟良真愉悦的心情。（</a:t>
            </a:r>
            <a:r>
              <a:rPr sz="2400" spc="5">
                <a:solidFill>
                  <a:srgbClr val="FF0000"/>
                </a:solidFill>
                <a:latin typeface="宋体" panose="02010600030101010101" pitchFamily="2" charset="-122"/>
                <a:cs typeface="宋体" panose="02010600030101010101" pitchFamily="2" charset="-122"/>
              </a:rPr>
              <a:t>共</a:t>
            </a:r>
            <a:r>
              <a:rPr sz="2400">
                <a:solidFill>
                  <a:srgbClr val="FF0000"/>
                </a:solidFill>
                <a:latin typeface="宋体" panose="02010600030101010101" pitchFamily="2" charset="-122"/>
                <a:cs typeface="宋体" panose="02010600030101010101" pitchFamily="2" charset="-122"/>
              </a:rPr>
              <a:t>4分。内容1分，结构  1分，气氛1分，衬托人</a:t>
            </a:r>
            <a:r>
              <a:rPr sz="2400" spc="-10">
                <a:solidFill>
                  <a:srgbClr val="FF0000"/>
                </a:solidFill>
                <a:latin typeface="宋体" panose="02010600030101010101" pitchFamily="2" charset="-122"/>
                <a:cs typeface="宋体" panose="02010600030101010101" pitchFamily="2" charset="-122"/>
              </a:rPr>
              <a:t>物</a:t>
            </a:r>
            <a:r>
              <a:rPr sz="2400">
                <a:solidFill>
                  <a:srgbClr val="FF0000"/>
                </a:solidFill>
                <a:latin typeface="宋体" panose="02010600030101010101" pitchFamily="2" charset="-122"/>
                <a:cs typeface="宋体" panose="02010600030101010101" pitchFamily="2" charset="-122"/>
              </a:rPr>
              <a:t>1分）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前方遭遇塌方</a:t>
            </a:r>
          </a:p>
        </p:txBody>
      </p:sp>
      <p:sp>
        <p:nvSpPr>
          <p:cNvPr id="3" name="object 3"/>
          <p:cNvSpPr txBox="1"/>
          <p:nvPr/>
        </p:nvSpPr>
        <p:spPr>
          <a:xfrm>
            <a:off x="1356105" y="2951225"/>
            <a:ext cx="10693400" cy="5512435"/>
          </a:xfrm>
          <a:prstGeom prst="rect">
            <a:avLst/>
          </a:prstGeom>
        </p:spPr>
        <p:txBody>
          <a:bodyPr vert="horz" wrap="square" lIns="0" tIns="12700" rIns="0" bIns="0" rtlCol="0">
            <a:spAutoFit/>
          </a:bodyPr>
          <a:lstStyle/>
          <a:p>
            <a:pPr marL="12700" marR="157480" indent="609600">
              <a:lnSpc>
                <a:spcPct val="150000"/>
              </a:lnSpc>
              <a:spcBef>
                <a:spcPts val="100"/>
              </a:spcBef>
              <a:buSzPct val="96000"/>
              <a:buAutoNum type="arabicParenBoth"/>
              <a:tabLst>
                <a:tab pos="1080135" algn="l"/>
              </a:tabLst>
            </a:pPr>
            <a:r>
              <a:rPr sz="2400">
                <a:solidFill>
                  <a:srgbClr val="111111"/>
                </a:solidFill>
                <a:latin typeface="仿宋" panose="02010609060101010101" charset="-122"/>
                <a:cs typeface="仿宋" panose="02010609060101010101" charset="-122"/>
              </a:rPr>
              <a:t>那一年秋天去九寨沟。路上，大家的情绪非常好，几乎一路都在唱歌， 车厢里快成了音乐厅。我们乘坐的是一辆大轿子车，开车的是一个眉清目秀的 成都小伙子，他一言不发，微微笑着，平稳地开着车。</a:t>
            </a:r>
            <a:endParaRPr sz="2400">
              <a:latin typeface="仿宋" panose="02010609060101010101" charset="-122"/>
              <a:cs typeface="仿宋" panose="02010609060101010101" charset="-122"/>
            </a:endParaRPr>
          </a:p>
          <a:p>
            <a:pPr marL="12700" marR="309880" indent="609600">
              <a:lnSpc>
                <a:spcPct val="150000"/>
              </a:lnSpc>
              <a:buSzPct val="96000"/>
              <a:buAutoNum type="arabicParenBoth"/>
              <a:tabLst>
                <a:tab pos="1080770" algn="l"/>
              </a:tabLst>
            </a:pPr>
            <a:r>
              <a:rPr sz="2400" spc="-5">
                <a:solidFill>
                  <a:srgbClr val="111111"/>
                </a:solidFill>
                <a:latin typeface="仿宋" panose="02010609060101010101" charset="-122"/>
                <a:cs typeface="仿宋" panose="02010609060101010101" charset="-122"/>
              </a:rPr>
              <a:t>黄昏的时候．突然下起了大雨。一时间，雨幕和暮色叠加在一起，像 </a:t>
            </a:r>
            <a:r>
              <a:rPr sz="2400">
                <a:solidFill>
                  <a:srgbClr val="111111"/>
                </a:solidFill>
                <a:latin typeface="仿宋" panose="02010609060101010101" charset="-122"/>
                <a:cs typeface="仿宋" panose="02010609060101010101" charset="-122"/>
              </a:rPr>
              <a:t>蝙蝠的翅膀一样压来。走着走着，车子忽然停了下来。我抬起头望望窗外，发 现前面蜿蜒的山路上早已长蛇一般停了好长一串的车子。下车一打听，才知道 前面的路因为大雨的缘故塌方了，路面一下子变窄了，而且非常滑。刚才，一 辆运木材的大卡车连人带车滚进了道旁的江里，一眨眼的工夫就淹没在湍急的 漩涡中，连影子都找不着了；紧跟着，另一辆卡车也掉了下去，幸好被半山腰</a:t>
            </a:r>
            <a:endParaRPr sz="2400">
              <a:latin typeface="仿宋" panose="02010609060101010101" charset="-122"/>
              <a:cs typeface="仿宋" panose="02010609060101010101" charset="-122"/>
            </a:endParaRPr>
          </a:p>
          <a:p>
            <a:pPr marL="12700">
              <a:lnSpc>
                <a:spcPct val="100000"/>
              </a:lnSpc>
              <a:spcBef>
                <a:spcPts val="1440"/>
              </a:spcBef>
            </a:pPr>
            <a:r>
              <a:rPr sz="2400">
                <a:solidFill>
                  <a:srgbClr val="111111"/>
                </a:solidFill>
                <a:latin typeface="仿宋" panose="02010609060101010101" charset="-122"/>
                <a:cs typeface="仿宋" panose="02010609060101010101" charset="-122"/>
              </a:rPr>
              <a:t>的树卡住，人们正在搭救司机。大家都担心起来，今晚还能不能到达九寨沟呀？</a:t>
            </a:r>
            <a:endParaRPr sz="2400">
              <a:latin typeface="仿宋" panose="02010609060101010101" charset="-122"/>
              <a:cs typeface="仿宋" panose="02010609060101010101" charset="-122"/>
            </a:endParaRPr>
          </a:p>
        </p:txBody>
      </p:sp>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前方遭遇塌方</a:t>
            </a:r>
          </a:p>
        </p:txBody>
      </p:sp>
      <p:sp>
        <p:nvSpPr>
          <p:cNvPr id="3" name="object 3"/>
          <p:cNvSpPr txBox="1"/>
          <p:nvPr/>
        </p:nvSpPr>
        <p:spPr>
          <a:xfrm>
            <a:off x="1283969" y="2470150"/>
            <a:ext cx="10399395" cy="6610350"/>
          </a:xfrm>
          <a:prstGeom prst="rect">
            <a:avLst/>
          </a:prstGeom>
        </p:spPr>
        <p:txBody>
          <a:bodyPr vert="horz" wrap="square" lIns="0" tIns="12700" rIns="0" bIns="0" rtlCol="0">
            <a:spAutoFit/>
          </a:bodyPr>
          <a:lstStyle/>
          <a:p>
            <a:pPr marL="12700" marR="5080" indent="457200" algn="just">
              <a:lnSpc>
                <a:spcPct val="150000"/>
              </a:lnSpc>
              <a:spcBef>
                <a:spcPts val="100"/>
              </a:spcBef>
              <a:buSzPct val="96000"/>
              <a:buAutoNum type="arabicParenBoth" startAt="3"/>
              <a:tabLst>
                <a:tab pos="927735" algn="l"/>
              </a:tabLst>
            </a:pPr>
            <a:r>
              <a:rPr sz="2400">
                <a:solidFill>
                  <a:srgbClr val="111111"/>
                </a:solidFill>
                <a:latin typeface="仿宋" panose="02010609060101010101" charset="-122"/>
                <a:cs typeface="仿宋" panose="02010609060101010101" charset="-122"/>
              </a:rPr>
              <a:t>终于，前面的车子一辆辆蜗牛一样移动起来。等我们开到事故发生的地 点时，两个多小时已经过去了。天彻底黑了下来，雨却没有停。车窗外，那辆 卡车黑乎乎的，还卡在半山腰的树上。前面的路越发显得窄，大概只能够勉强 过一辆车，又正好是一个拐弯，无形中增加了行车的难度。可怕的是靠近江边 的一侧还有塌方，只要车轮稍稍打偏一点，车子就有可能一下子滑进江中。</a:t>
            </a:r>
            <a:endParaRPr sz="2400">
              <a:latin typeface="仿宋" panose="02010609060101010101" charset="-122"/>
              <a:cs typeface="仿宋" panose="02010609060101010101" charset="-122"/>
            </a:endParaRPr>
          </a:p>
          <a:p>
            <a:pPr marL="12700" marR="14605" indent="457200">
              <a:lnSpc>
                <a:spcPts val="4320"/>
              </a:lnSpc>
              <a:spcBef>
                <a:spcPts val="380"/>
              </a:spcBef>
              <a:buSzPct val="96000"/>
              <a:buAutoNum type="arabicParenBoth" startAt="3"/>
              <a:tabLst>
                <a:tab pos="927735" algn="l"/>
              </a:tabLst>
            </a:pPr>
            <a:r>
              <a:rPr sz="2400">
                <a:solidFill>
                  <a:srgbClr val="111111"/>
                </a:solidFill>
                <a:latin typeface="仿宋" panose="02010609060101010101" charset="-122"/>
                <a:cs typeface="仿宋" panose="02010609060101010101" charset="-122"/>
              </a:rPr>
              <a:t>司机停住车，打开车门，回过头说：“大家都下车吧，先走过去，在前 面等我。”</a:t>
            </a:r>
            <a:endParaRPr sz="2400">
              <a:latin typeface="仿宋" panose="02010609060101010101" charset="-122"/>
              <a:cs typeface="仿宋" panose="02010609060101010101" charset="-122"/>
            </a:endParaRPr>
          </a:p>
          <a:p>
            <a:pPr marL="12700" marR="5080" indent="457200" algn="just">
              <a:lnSpc>
                <a:spcPts val="4320"/>
              </a:lnSpc>
              <a:spcBef>
                <a:spcPts val="5"/>
              </a:spcBef>
              <a:buSzPct val="96000"/>
              <a:buAutoNum type="arabicParenBoth" startAt="3"/>
              <a:tabLst>
                <a:tab pos="927735" algn="l"/>
              </a:tabLst>
            </a:pPr>
            <a:r>
              <a:rPr sz="2400">
                <a:solidFill>
                  <a:srgbClr val="111111"/>
                </a:solidFill>
                <a:latin typeface="仿宋" panose="02010609060101010101" charset="-122"/>
                <a:cs typeface="仿宋" panose="02010609060101010101" charset="-122"/>
              </a:rPr>
              <a:t>满车的人都乖乖地下了车，撑起了雨伞，小心翼翼地往前走。只见司机 坐在驾驶座上，双手紧紧地握着方向盘，两眼直直地望着前方。雨刷使劲地刷 着，车灯明晃晃地照着，前面的雨水、山石和树木，阴森森的，格外瘆人。</a:t>
            </a:r>
            <a:endParaRPr sz="2400">
              <a:latin typeface="仿宋" panose="02010609060101010101" charset="-122"/>
              <a:cs typeface="仿宋" panose="02010609060101010101" charset="-122"/>
            </a:endParaRPr>
          </a:p>
          <a:p>
            <a:pPr marL="12700" marR="13970" indent="457200">
              <a:lnSpc>
                <a:spcPts val="4320"/>
              </a:lnSpc>
              <a:buSzPct val="96000"/>
              <a:buAutoNum type="arabicParenBoth" startAt="3"/>
              <a:tabLst>
                <a:tab pos="927735" algn="l"/>
              </a:tabLst>
            </a:pPr>
            <a:r>
              <a:rPr sz="2400">
                <a:solidFill>
                  <a:srgbClr val="111111"/>
                </a:solidFill>
                <a:latin typeface="仿宋" panose="02010609060101010101" charset="-122"/>
                <a:cs typeface="仿宋" panose="02010609060101010101" charset="-122"/>
              </a:rPr>
              <a:t>车子在开动之前，我犹豫了一下，下车还是不下</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……咬咬牙，我就一 屁股坐了下来。</a:t>
            </a:r>
            <a:endParaRPr sz="2400">
              <a:latin typeface="仿宋" panose="02010609060101010101" charset="-122"/>
              <a:cs typeface="仿宋" panose="02010609060101010101" charset="-122"/>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前方遭遇塌方</a:t>
            </a:r>
          </a:p>
        </p:txBody>
      </p:sp>
      <p:sp>
        <p:nvSpPr>
          <p:cNvPr id="3" name="object 3"/>
          <p:cNvSpPr txBox="1"/>
          <p:nvPr/>
        </p:nvSpPr>
        <p:spPr>
          <a:xfrm>
            <a:off x="1283969" y="2855722"/>
            <a:ext cx="10541635" cy="5512435"/>
          </a:xfrm>
          <a:prstGeom prst="rect">
            <a:avLst/>
          </a:prstGeom>
        </p:spPr>
        <p:txBody>
          <a:bodyPr vert="horz" wrap="square" lIns="0" tIns="12700" rIns="0" bIns="0" rtlCol="0">
            <a:spAutoFit/>
          </a:bodyPr>
          <a:lstStyle/>
          <a:p>
            <a:pPr marL="12700" marR="147320" indent="457200" algn="just">
              <a:lnSpc>
                <a:spcPct val="150000"/>
              </a:lnSpc>
              <a:spcBef>
                <a:spcPts val="100"/>
              </a:spcBef>
              <a:buSzPct val="96000"/>
              <a:buAutoNum type="arabicParenBoth" startAt="9"/>
              <a:tabLst>
                <a:tab pos="927735" algn="l"/>
              </a:tabLst>
            </a:pPr>
            <a:r>
              <a:rPr sz="2400">
                <a:solidFill>
                  <a:srgbClr val="111111"/>
                </a:solidFill>
                <a:latin typeface="仿宋" panose="02010609060101010101" charset="-122"/>
                <a:cs typeface="仿宋" panose="02010609060101010101" charset="-122"/>
              </a:rPr>
              <a:t>车子又启动了。我看得很清楚，前面的路窄得像是鸡脖子，方向盘在他 的手中不停地急剧旋转着，脚不时地踩着刹车闸，车子像受惊的甲壳虫，不是 在走，简直是在爬，在蹦，一步步小心谨慎地在蠕动，稍有参差，就有可能出 危险。尤其是过江边塌方的地段，司机把车紧紧地靠在山的一侧，车轮紧紧压 在路边，整条岷江就在我们的左侧晃悠着，肆无忌惮地呼啸着，随时都有可能 把我们连人带车一起揽进它可恶的怀中。我的心都要蹦出嗓子眼儿，连看都不 敢看它了，现在再想下车都来不及了，豁出去了吧！</a:t>
            </a:r>
            <a:endParaRPr sz="2400">
              <a:latin typeface="仿宋" panose="02010609060101010101" charset="-122"/>
              <a:cs typeface="仿宋" panose="02010609060101010101" charset="-122"/>
            </a:endParaRPr>
          </a:p>
          <a:p>
            <a:pPr marL="12700" marR="5080" indent="457200">
              <a:lnSpc>
                <a:spcPct val="150000"/>
              </a:lnSpc>
              <a:buSzPct val="96000"/>
              <a:buAutoNum type="arabicParenBoth" startAt="9"/>
              <a:tabLst>
                <a:tab pos="1080770" algn="l"/>
              </a:tabLst>
            </a:pPr>
            <a:r>
              <a:rPr sz="2400">
                <a:solidFill>
                  <a:srgbClr val="111111"/>
                </a:solidFill>
                <a:latin typeface="仿宋" panose="02010609060101010101" charset="-122"/>
                <a:cs typeface="仿宋" panose="02010609060101010101" charset="-122"/>
              </a:rPr>
              <a:t>我不知道他是怎么过这危险一关的，只觉得车子颠簸了一下，然后是一 个转弯，就飞快地加速，箭一般蹿出了好长一段路。就听他一连串地按响了喇 叭，又听见地上一连串的欢呼声。</a:t>
            </a:r>
            <a:endParaRPr sz="2400">
              <a:latin typeface="仿宋" panose="02010609060101010101" charset="-122"/>
              <a:cs typeface="仿宋" panose="02010609060101010101" charset="-122"/>
            </a:endParaRPr>
          </a:p>
        </p:txBody>
      </p:sp>
    </p:spTree>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前方遭遇塌方</a:t>
            </a:r>
          </a:p>
        </p:txBody>
      </p:sp>
      <p:sp>
        <p:nvSpPr>
          <p:cNvPr id="3" name="object 3"/>
          <p:cNvSpPr txBox="1"/>
          <p:nvPr/>
        </p:nvSpPr>
        <p:spPr>
          <a:xfrm>
            <a:off x="1140053" y="2644647"/>
            <a:ext cx="10998200" cy="6061710"/>
          </a:xfrm>
          <a:prstGeom prst="rect">
            <a:avLst/>
          </a:prstGeom>
        </p:spPr>
        <p:txBody>
          <a:bodyPr vert="horz" wrap="square" lIns="0" tIns="12700" rIns="0" bIns="0" rtlCol="0">
            <a:spAutoFit/>
          </a:bodyPr>
          <a:lstStyle/>
          <a:p>
            <a:pPr marL="12700" marR="309880" indent="457200">
              <a:lnSpc>
                <a:spcPct val="150000"/>
              </a:lnSpc>
              <a:spcBef>
                <a:spcPts val="100"/>
              </a:spcBef>
              <a:buSzPct val="96000"/>
              <a:buAutoNum type="arabicParenBoth" startAt="11"/>
              <a:tabLst>
                <a:tab pos="1080770" algn="l"/>
              </a:tabLst>
            </a:pPr>
            <a:r>
              <a:rPr sz="2400">
                <a:solidFill>
                  <a:srgbClr val="111111"/>
                </a:solidFill>
                <a:latin typeface="仿宋" panose="02010609060101010101" charset="-122"/>
                <a:cs typeface="仿宋" panose="02010609060101010101" charset="-122"/>
              </a:rPr>
              <a:t>我不知道以后我还敢不敢冒险再充这个大尾巴鹰了，当时是一个劲儿地 后怕。那一晚大雨中的山道和江水，还有那辆轿子车和司机，实在是让我终身难 忘。我不知道他后怕不后怕，但当时他的沉稳果断却是一车人所不具备的，一个 人的性格可能会在平常琐碎的日子显现出来，一个人的品格却是在关键时刻尤其 </a:t>
            </a:r>
            <a:r>
              <a:rPr sz="2400" spc="-5">
                <a:solidFill>
                  <a:srgbClr val="111111"/>
                </a:solidFill>
                <a:latin typeface="仿宋" panose="02010609060101010101" charset="-122"/>
                <a:cs typeface="仿宋" panose="02010609060101010101" charset="-122"/>
              </a:rPr>
              <a:t>是危险的时刻更为凸现，那是一个人生命最鲜亮的底色。</a:t>
            </a:r>
            <a:endParaRPr sz="2400">
              <a:latin typeface="仿宋" panose="02010609060101010101" charset="-122"/>
              <a:cs typeface="仿宋" panose="02010609060101010101" charset="-122"/>
            </a:endParaRPr>
          </a:p>
          <a:p>
            <a:pPr marL="12700" marR="5080" indent="457200">
              <a:lnSpc>
                <a:spcPct val="150000"/>
              </a:lnSpc>
              <a:spcBef>
                <a:spcPts val="5"/>
              </a:spcBef>
              <a:buSzPct val="96000"/>
              <a:buAutoNum type="arabicParenBoth" startAt="11"/>
              <a:tabLst>
                <a:tab pos="1080770" algn="l"/>
              </a:tabLst>
            </a:pPr>
            <a:r>
              <a:rPr sz="2400">
                <a:solidFill>
                  <a:srgbClr val="111111"/>
                </a:solidFill>
                <a:latin typeface="仿宋" panose="02010609060101010101" charset="-122"/>
                <a:cs typeface="仿宋" panose="02010609060101010101" charset="-122"/>
              </a:rPr>
              <a:t>那天夜里到达九寨沟，半宿没睡安稳，总好像还在颠簸的车上一样。第 二天晚上，为了给大家压惊，在诺日朗旁边举办了晚会，大家的歌声又此起彼伏。 不知谁看见我们的那个司机坐在角落里默默地听大家唱歌，就喊了起来，请他说 什么也得唱一个。大家热烈鼓起掌来。他走到台前，倒也没推辞，只是说：“可 以，但我得请一个人和我一起唱。”我没有想到，他请的是我。那一晚，我和他 一起唱了一首《草原之夜》，同时也没有想到的是，他唱得真是非常好听。</a:t>
            </a:r>
            <a:endParaRPr sz="2400">
              <a:latin typeface="仿宋" panose="02010609060101010101" charset="-122"/>
              <a:cs typeface="仿宋" panose="02010609060101010101" charset="-122"/>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p:nvPr/>
        </p:nvSpPr>
        <p:spPr>
          <a:xfrm>
            <a:off x="1435963" y="4848691"/>
            <a:ext cx="2743200" cy="883919"/>
          </a:xfrm>
          <a:custGeom>
            <a:avLst/>
            <a:gdLst/>
            <a:ahLst/>
            <a:cxnLst/>
            <a:rect l="l" t="t" r="r" b="b"/>
            <a:pathLst>
              <a:path w="2743200" h="883919">
                <a:moveTo>
                  <a:pt x="0" y="883390"/>
                </a:moveTo>
                <a:lnTo>
                  <a:pt x="2743174" y="883390"/>
                </a:lnTo>
                <a:lnTo>
                  <a:pt x="2743174" y="0"/>
                </a:lnTo>
                <a:lnTo>
                  <a:pt x="0" y="0"/>
                </a:lnTo>
                <a:lnTo>
                  <a:pt x="0" y="883390"/>
                </a:lnTo>
                <a:close/>
              </a:path>
            </a:pathLst>
          </a:custGeom>
          <a:ln w="12700">
            <a:solidFill>
              <a:srgbClr val="FF0000"/>
            </a:solidFill>
          </a:ln>
        </p:spPr>
        <p:txBody>
          <a:bodyPr wrap="square" lIns="0" tIns="0" rIns="0" bIns="0" rtlCol="0"/>
          <a:lstStyle/>
          <a:p>
            <a:endParaRPr/>
          </a:p>
        </p:txBody>
      </p:sp>
      <p:sp>
        <p:nvSpPr>
          <p:cNvPr id="4" name="object 4"/>
          <p:cNvSpPr txBox="1"/>
          <p:nvPr/>
        </p:nvSpPr>
        <p:spPr>
          <a:xfrm>
            <a:off x="1356105" y="3598545"/>
            <a:ext cx="7646034" cy="212026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第(3)段主要写了什么内容？在文中有什么作用？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a:p>
            <a:pPr>
              <a:lnSpc>
                <a:spcPct val="100000"/>
              </a:lnSpc>
            </a:pPr>
            <a:endParaRPr sz="2400">
              <a:latin typeface="Times New Roman" panose="02020603050405020304"/>
              <a:cs typeface="Times New Roman" panose="02020603050405020304"/>
            </a:endParaRPr>
          </a:p>
          <a:p>
            <a:pPr>
              <a:lnSpc>
                <a:spcPct val="100000"/>
              </a:lnSpc>
            </a:pPr>
            <a:endParaRPr sz="2400">
              <a:latin typeface="Times New Roman" panose="02020603050405020304"/>
              <a:cs typeface="Times New Roman" panose="02020603050405020304"/>
            </a:endParaRPr>
          </a:p>
          <a:p>
            <a:pPr marL="359410" indent="-274320">
              <a:lnSpc>
                <a:spcPct val="100000"/>
              </a:lnSpc>
              <a:spcBef>
                <a:spcPts val="1545"/>
              </a:spcBef>
              <a:buSzPct val="96000"/>
              <a:buAutoNum type="arabicPeriod"/>
              <a:tabLst>
                <a:tab pos="360045" algn="l"/>
              </a:tabLst>
            </a:pPr>
            <a:r>
              <a:rPr sz="2600">
                <a:solidFill>
                  <a:srgbClr val="0011FF"/>
                </a:solidFill>
                <a:latin typeface="微软雅黑" panose="020B0503020204020204" charset="-122"/>
                <a:cs typeface="微软雅黑" panose="020B0503020204020204" charset="-122"/>
              </a:rPr>
              <a:t>内容作用分开答</a:t>
            </a:r>
            <a:endParaRPr sz="2600">
              <a:latin typeface="微软雅黑" panose="020B0503020204020204" charset="-122"/>
              <a:cs typeface="微软雅黑" panose="020B0503020204020204" charset="-122"/>
            </a:endParaRPr>
          </a:p>
          <a:p>
            <a:pPr marL="359410" indent="-274320">
              <a:lnSpc>
                <a:spcPct val="100000"/>
              </a:lnSpc>
              <a:spcBef>
                <a:spcPts val="310"/>
              </a:spcBef>
              <a:buSzPct val="96000"/>
              <a:buAutoNum type="arabicPeriod"/>
              <a:tabLst>
                <a:tab pos="360045" algn="l"/>
              </a:tabLst>
            </a:pPr>
            <a:r>
              <a:rPr sz="2600">
                <a:solidFill>
                  <a:srgbClr val="0011FF"/>
                </a:solidFill>
                <a:latin typeface="微软雅黑" panose="020B0503020204020204" charset="-122"/>
                <a:cs typeface="微软雅黑" panose="020B0503020204020204" charset="-122"/>
              </a:rPr>
              <a:t>适当多答一条</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356105" y="3598545"/>
            <a:ext cx="10389235" cy="258635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第(3)段主要写了什么内容？在文中有什么作用？（4分）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tabLst>
                <a:tab pos="6413500" algn="l"/>
              </a:tabLst>
            </a:pPr>
            <a:r>
              <a:rPr sz="2400">
                <a:solidFill>
                  <a:srgbClr val="FF0000"/>
                </a:solidFill>
                <a:latin typeface="宋体" panose="02010600030101010101" pitchFamily="2" charset="-122"/>
                <a:cs typeface="宋体" panose="02010600030101010101" pitchFamily="2" charset="-122"/>
              </a:rPr>
              <a:t>环境的恶劣和行车的艰难（意思对即可</a:t>
            </a:r>
            <a:r>
              <a:rPr sz="2400" spc="5">
                <a:solidFill>
                  <a:srgbClr val="FF0000"/>
                </a:solidFill>
                <a:latin typeface="宋体" panose="02010600030101010101" pitchFamily="2" charset="-122"/>
                <a:cs typeface="宋体" panose="02010600030101010101" pitchFamily="2" charset="-122"/>
              </a:rPr>
              <a:t>，</a:t>
            </a:r>
            <a:r>
              <a:rPr sz="2400">
                <a:solidFill>
                  <a:srgbClr val="FF0000"/>
                </a:solidFill>
                <a:latin typeface="宋体" panose="02010600030101010101" pitchFamily="2" charset="-122"/>
                <a:cs typeface="宋体" panose="02010600030101010101" pitchFamily="2" charset="-122"/>
              </a:rPr>
              <a:t>2分）	渲染了紧张的气氛，为下文展 开情节（描写人物）作铺垫（逗号前后</a:t>
            </a:r>
            <a:r>
              <a:rPr sz="2400" spc="5">
                <a:solidFill>
                  <a:srgbClr val="FF0000"/>
                </a:solidFill>
                <a:latin typeface="宋体" panose="02010600030101010101" pitchFamily="2" charset="-122"/>
                <a:cs typeface="宋体" panose="02010600030101010101" pitchFamily="2" charset="-122"/>
              </a:rPr>
              <a:t>各</a:t>
            </a:r>
            <a:r>
              <a:rPr sz="2400">
                <a:solidFill>
                  <a:srgbClr val="FF0000"/>
                </a:solidFill>
                <a:latin typeface="宋体" panose="02010600030101010101" pitchFamily="2" charset="-122"/>
                <a:cs typeface="宋体" panose="02010600030101010101" pitchFamily="2" charset="-122"/>
              </a:rPr>
              <a:t>1分，共2分）（共4分）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回家过年真好</a:t>
            </a:r>
          </a:p>
        </p:txBody>
      </p:sp>
      <p:sp>
        <p:nvSpPr>
          <p:cNvPr id="3" name="object 3"/>
          <p:cNvSpPr txBox="1"/>
          <p:nvPr/>
        </p:nvSpPr>
        <p:spPr>
          <a:xfrm>
            <a:off x="1283969" y="2293747"/>
            <a:ext cx="10589895" cy="7158990"/>
          </a:xfrm>
          <a:prstGeom prst="rect">
            <a:avLst/>
          </a:prstGeom>
        </p:spPr>
        <p:txBody>
          <a:bodyPr vert="horz" wrap="square" lIns="0" tIns="12700" rIns="0" bIns="0" rtlCol="0">
            <a:spAutoFit/>
          </a:bodyPr>
          <a:lstStyle/>
          <a:p>
            <a:pPr marL="12700" marR="6350" indent="720725" algn="just">
              <a:lnSpc>
                <a:spcPct val="150000"/>
              </a:lnSpc>
              <a:spcBef>
                <a:spcPts val="100"/>
              </a:spcBef>
              <a:buSzPct val="96000"/>
              <a:buAutoNum type="arabicParenBoth"/>
              <a:tabLst>
                <a:tab pos="1198880" algn="l"/>
              </a:tabLst>
            </a:pPr>
            <a:r>
              <a:rPr sz="2400" spc="60">
                <a:solidFill>
                  <a:srgbClr val="111111"/>
                </a:solidFill>
                <a:latin typeface="仿宋" panose="02010609060101010101" charset="-122"/>
                <a:cs typeface="仿宋" panose="02010609060101010101" charset="-122"/>
              </a:rPr>
              <a:t>回家过年，回老家过年，回家乡过年。对于远方游子，</a:t>
            </a:r>
            <a:r>
              <a:rPr sz="2400" spc="55">
                <a:solidFill>
                  <a:srgbClr val="111111"/>
                </a:solidFill>
                <a:latin typeface="仿宋" panose="02010609060101010101" charset="-122"/>
                <a:cs typeface="仿宋" panose="02010609060101010101" charset="-122"/>
              </a:rPr>
              <a:t>老家才</a:t>
            </a:r>
            <a:r>
              <a:rPr sz="2400" spc="65">
                <a:solidFill>
                  <a:srgbClr val="111111"/>
                </a:solidFill>
                <a:latin typeface="仿宋" panose="02010609060101010101" charset="-122"/>
                <a:cs typeface="仿宋" panose="02010609060101010101" charset="-122"/>
              </a:rPr>
              <a:t>是</a:t>
            </a:r>
            <a:r>
              <a:rPr sz="2400" spc="80">
                <a:solidFill>
                  <a:srgbClr val="111111"/>
                </a:solidFill>
                <a:latin typeface="仿宋" panose="02010609060101010101" charset="-122"/>
                <a:cs typeface="仿宋" panose="02010609060101010101" charset="-122"/>
              </a:rPr>
              <a:t>家</a:t>
            </a:r>
            <a:r>
              <a:rPr sz="2400">
                <a:solidFill>
                  <a:srgbClr val="111111"/>
                </a:solidFill>
                <a:latin typeface="仿宋" panose="02010609060101010101" charset="-122"/>
                <a:cs typeface="仿宋" panose="02010609060101010101" charset="-122"/>
              </a:rPr>
              <a:t>， </a:t>
            </a:r>
            <a:r>
              <a:rPr sz="2400" spc="50">
                <a:solidFill>
                  <a:srgbClr val="111111"/>
                </a:solidFill>
                <a:latin typeface="仿宋" panose="02010609060101010101" charset="-122"/>
                <a:cs typeface="仿宋" panose="02010609060101010101" charset="-122"/>
              </a:rPr>
              <a:t>家乡才是</a:t>
            </a:r>
            <a:r>
              <a:rPr sz="2400" spc="25">
                <a:solidFill>
                  <a:srgbClr val="111111"/>
                </a:solidFill>
                <a:latin typeface="仿宋" panose="02010609060101010101" charset="-122"/>
                <a:cs typeface="仿宋" panose="02010609060101010101" charset="-122"/>
              </a:rPr>
              <a:t>家</a:t>
            </a:r>
            <a:r>
              <a:rPr sz="2400" spc="45">
                <a:solidFill>
                  <a:srgbClr val="111111"/>
                </a:solidFill>
                <a:latin typeface="仿宋" panose="02010609060101010101" charset="-122"/>
                <a:cs typeface="仿宋" panose="02010609060101010101" charset="-122"/>
              </a:rPr>
              <a:t>。家可以</a:t>
            </a:r>
            <a:r>
              <a:rPr sz="2400" spc="30">
                <a:solidFill>
                  <a:srgbClr val="111111"/>
                </a:solidFill>
                <a:latin typeface="仿宋" panose="02010609060101010101" charset="-122"/>
                <a:cs typeface="仿宋" panose="02010609060101010101" charset="-122"/>
              </a:rPr>
              <a:t>幻</a:t>
            </a:r>
            <a:r>
              <a:rPr sz="2400" spc="45">
                <a:solidFill>
                  <a:srgbClr val="111111"/>
                </a:solidFill>
                <a:latin typeface="仿宋" panose="02010609060101010101" charset="-122"/>
                <a:cs typeface="仿宋" panose="02010609060101010101" charset="-122"/>
              </a:rPr>
              <a:t>化为老屋</a:t>
            </a:r>
            <a:r>
              <a:rPr sz="2400" spc="30">
                <a:solidFill>
                  <a:srgbClr val="111111"/>
                </a:solidFill>
                <a:latin typeface="仿宋" panose="02010609060101010101" charset="-122"/>
                <a:cs typeface="仿宋" panose="02010609060101010101" charset="-122"/>
              </a:rPr>
              <a:t>门</a:t>
            </a:r>
            <a:r>
              <a:rPr sz="2400" spc="45">
                <a:solidFill>
                  <a:srgbClr val="111111"/>
                </a:solidFill>
                <a:latin typeface="仿宋" panose="02010609060101010101" charset="-122"/>
                <a:cs typeface="仿宋" panose="02010609060101010101" charset="-122"/>
              </a:rPr>
              <a:t>外招来喜</a:t>
            </a:r>
            <a:r>
              <a:rPr sz="2400" spc="30">
                <a:solidFill>
                  <a:srgbClr val="111111"/>
                </a:solidFill>
                <a:latin typeface="仿宋" panose="02010609060101010101" charset="-122"/>
                <a:cs typeface="仿宋" panose="02010609060101010101" charset="-122"/>
              </a:rPr>
              <a:t>鹊</a:t>
            </a:r>
            <a:r>
              <a:rPr sz="2400" spc="45">
                <a:solidFill>
                  <a:srgbClr val="111111"/>
                </a:solidFill>
                <a:latin typeface="仿宋" panose="02010609060101010101" charset="-122"/>
                <a:cs typeface="仿宋" panose="02010609060101010101" charset="-122"/>
              </a:rPr>
              <a:t>的粉红色</a:t>
            </a:r>
            <a:r>
              <a:rPr sz="2400" spc="30">
                <a:solidFill>
                  <a:srgbClr val="111111"/>
                </a:solidFill>
                <a:latin typeface="仿宋" panose="02010609060101010101" charset="-122"/>
                <a:cs typeface="仿宋" panose="02010609060101010101" charset="-122"/>
              </a:rPr>
              <a:t>杏</a:t>
            </a:r>
            <a:r>
              <a:rPr sz="2400" spc="95">
                <a:solidFill>
                  <a:srgbClr val="111111"/>
                </a:solidFill>
                <a:latin typeface="仿宋" panose="02010609060101010101" charset="-122"/>
                <a:cs typeface="仿宋" panose="02010609060101010101" charset="-122"/>
              </a:rPr>
              <a:t>花</a:t>
            </a:r>
            <a:r>
              <a:rPr sz="2400" spc="5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幻化</a:t>
            </a:r>
            <a:r>
              <a:rPr sz="2400" spc="30">
                <a:solidFill>
                  <a:srgbClr val="111111"/>
                </a:solidFill>
                <a:latin typeface="仿宋" panose="02010609060101010101" charset="-122"/>
                <a:cs typeface="仿宋" panose="02010609060101010101" charset="-122"/>
              </a:rPr>
              <a:t>为</a:t>
            </a:r>
            <a:r>
              <a:rPr sz="2400" spc="45">
                <a:solidFill>
                  <a:srgbClr val="111111"/>
                </a:solidFill>
                <a:latin typeface="仿宋" panose="02010609060101010101" charset="-122"/>
                <a:cs typeface="仿宋" panose="02010609060101010101" charset="-122"/>
              </a:rPr>
              <a:t>井栏旁</a:t>
            </a:r>
            <a:r>
              <a:rPr sz="2400">
                <a:solidFill>
                  <a:srgbClr val="111111"/>
                </a:solidFill>
                <a:latin typeface="仿宋" panose="02010609060101010101" charset="-122"/>
                <a:cs typeface="仿宋" panose="02010609060101010101" charset="-122"/>
              </a:rPr>
              <a:t>边 </a:t>
            </a:r>
            <a:r>
              <a:rPr sz="2400" spc="45">
                <a:solidFill>
                  <a:srgbClr val="111111"/>
                </a:solidFill>
                <a:latin typeface="仿宋" panose="02010609060101010101" charset="-122"/>
                <a:cs typeface="仿宋" panose="02010609060101010101" charset="-122"/>
              </a:rPr>
              <a:t>披满夕晖</a:t>
            </a:r>
            <a:r>
              <a:rPr sz="2400" spc="30">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歪脖子柳</a:t>
            </a:r>
            <a:r>
              <a:rPr sz="2400" spc="35">
                <a:solidFill>
                  <a:srgbClr val="111111"/>
                </a:solidFill>
                <a:latin typeface="仿宋" panose="02010609060101010101" charset="-122"/>
                <a:cs typeface="仿宋" panose="02010609060101010101" charset="-122"/>
              </a:rPr>
              <a:t>树</a:t>
            </a:r>
            <a:r>
              <a:rPr sz="2400" spc="4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幻化为</a:t>
            </a:r>
            <a:r>
              <a:rPr sz="2400" spc="30">
                <a:solidFill>
                  <a:srgbClr val="111111"/>
                </a:solidFill>
                <a:latin typeface="仿宋" panose="02010609060101010101" charset="-122"/>
                <a:cs typeface="仿宋" panose="02010609060101010101" charset="-122"/>
              </a:rPr>
              <a:t>木</a:t>
            </a:r>
            <a:r>
              <a:rPr sz="2400" spc="40">
                <a:solidFill>
                  <a:srgbClr val="111111"/>
                </a:solidFill>
                <a:latin typeface="仿宋" panose="02010609060101010101" charset="-122"/>
                <a:cs typeface="仿宋" panose="02010609060101010101" charset="-122"/>
              </a:rPr>
              <a:t>篱笆上爬</a:t>
            </a:r>
            <a:r>
              <a:rPr sz="2400" spc="30">
                <a:solidFill>
                  <a:srgbClr val="111111"/>
                </a:solidFill>
                <a:latin typeface="仿宋" panose="02010609060101010101" charset="-122"/>
                <a:cs typeface="仿宋" panose="02010609060101010101" charset="-122"/>
              </a:rPr>
              <a:t>的</a:t>
            </a:r>
            <a:r>
              <a:rPr sz="2400" spc="40">
                <a:solidFill>
                  <a:srgbClr val="111111"/>
                </a:solidFill>
                <a:latin typeface="仿宋" panose="02010609060101010101" charset="-122"/>
                <a:cs typeface="仿宋" panose="02010609060101010101" charset="-122"/>
              </a:rPr>
              <a:t>长豆角和</a:t>
            </a:r>
            <a:r>
              <a:rPr sz="2400" spc="30">
                <a:solidFill>
                  <a:srgbClr val="111111"/>
                </a:solidFill>
                <a:latin typeface="仿宋" panose="02010609060101010101" charset="-122"/>
                <a:cs typeface="仿宋" panose="02010609060101010101" charset="-122"/>
              </a:rPr>
              <a:t>葫</a:t>
            </a:r>
            <a:r>
              <a:rPr sz="2400" spc="40">
                <a:solidFill>
                  <a:srgbClr val="111111"/>
                </a:solidFill>
                <a:latin typeface="仿宋" panose="02010609060101010101" charset="-122"/>
                <a:cs typeface="仿宋" panose="02010609060101010101" charset="-122"/>
              </a:rPr>
              <a:t>芦</a:t>
            </a:r>
            <a:r>
              <a:rPr sz="2400" spc="85">
                <a:solidFill>
                  <a:srgbClr val="111111"/>
                </a:solidFill>
                <a:latin typeface="仿宋" panose="02010609060101010101" charset="-122"/>
                <a:cs typeface="仿宋" panose="02010609060101010101" charset="-122"/>
              </a:rPr>
              <a:t>瓜</a:t>
            </a:r>
            <a:r>
              <a:rPr sz="2400" spc="4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幻</a:t>
            </a:r>
            <a:r>
              <a:rPr sz="2400" spc="30">
                <a:solidFill>
                  <a:srgbClr val="111111"/>
                </a:solidFill>
                <a:latin typeface="仿宋" panose="02010609060101010101" charset="-122"/>
                <a:cs typeface="仿宋" panose="02010609060101010101" charset="-122"/>
              </a:rPr>
              <a:t>化</a:t>
            </a:r>
            <a:r>
              <a:rPr sz="2400" spc="40">
                <a:solidFill>
                  <a:srgbClr val="111111"/>
                </a:solidFill>
                <a:latin typeface="仿宋" panose="02010609060101010101" charset="-122"/>
                <a:cs typeface="仿宋" panose="02010609060101010101" charset="-122"/>
              </a:rPr>
              <a:t>为雪地</a:t>
            </a:r>
            <a:r>
              <a:rPr sz="2400">
                <a:solidFill>
                  <a:srgbClr val="111111"/>
                </a:solidFill>
                <a:latin typeface="仿宋" panose="02010609060101010101" charset="-122"/>
                <a:cs typeface="仿宋" panose="02010609060101010101" charset="-122"/>
              </a:rPr>
              <a:t>里 </a:t>
            </a:r>
            <a:r>
              <a:rPr sz="2400" spc="50">
                <a:solidFill>
                  <a:srgbClr val="111111"/>
                </a:solidFill>
                <a:latin typeface="仿宋" panose="02010609060101010101" charset="-122"/>
                <a:cs typeface="仿宋" panose="02010609060101010101" charset="-122"/>
              </a:rPr>
              <a:t>通往茅屋的一行孤独的脚</a:t>
            </a:r>
            <a:r>
              <a:rPr sz="2400" spc="25">
                <a:solidFill>
                  <a:srgbClr val="111111"/>
                </a:solidFill>
                <a:latin typeface="仿宋" panose="02010609060101010101" charset="-122"/>
                <a:cs typeface="仿宋" panose="02010609060101010101" charset="-122"/>
              </a:rPr>
              <a:t>印</a:t>
            </a:r>
            <a:r>
              <a:rPr sz="2400" spc="45">
                <a:solidFill>
                  <a:srgbClr val="111111"/>
                </a:solidFill>
                <a:latin typeface="仿宋" panose="02010609060101010101" charset="-122"/>
                <a:cs typeface="仿宋" panose="02010609060101010101" charset="-122"/>
              </a:rPr>
              <a:t>，甚至幻化为土墙上挂的一把二胡或牧</a:t>
            </a:r>
            <a:r>
              <a:rPr sz="2400" spc="50">
                <a:solidFill>
                  <a:srgbClr val="111111"/>
                </a:solidFill>
                <a:latin typeface="仿宋" panose="02010609060101010101" charset="-122"/>
                <a:cs typeface="仿宋" panose="02010609060101010101" charset="-122"/>
              </a:rPr>
              <a:t>笛</a:t>
            </a:r>
            <a:r>
              <a:rPr sz="240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但无 </a:t>
            </a:r>
            <a:r>
              <a:rPr sz="2400" spc="50">
                <a:solidFill>
                  <a:srgbClr val="111111"/>
                </a:solidFill>
                <a:latin typeface="仿宋" panose="02010609060101010101" charset="-122"/>
                <a:cs typeface="仿宋" panose="02010609060101010101" charset="-122"/>
              </a:rPr>
              <a:t>论怎样幻</a:t>
            </a:r>
            <a:r>
              <a:rPr sz="2400" spc="25">
                <a:solidFill>
                  <a:srgbClr val="111111"/>
                </a:solidFill>
                <a:latin typeface="仿宋" panose="02010609060101010101" charset="-122"/>
                <a:cs typeface="仿宋" panose="02010609060101010101" charset="-122"/>
              </a:rPr>
              <a:t>化</a:t>
            </a:r>
            <a:r>
              <a:rPr sz="2400" spc="45">
                <a:solidFill>
                  <a:srgbClr val="111111"/>
                </a:solidFill>
                <a:latin typeface="仿宋" panose="02010609060101010101" charset="-122"/>
                <a:cs typeface="仿宋" panose="02010609060101010101" charset="-122"/>
              </a:rPr>
              <a:t>，最后都</a:t>
            </a:r>
            <a:r>
              <a:rPr sz="2400" spc="30">
                <a:solidFill>
                  <a:srgbClr val="111111"/>
                </a:solidFill>
                <a:latin typeface="仿宋" panose="02010609060101010101" charset="-122"/>
                <a:cs typeface="仿宋" panose="02010609060101010101" charset="-122"/>
              </a:rPr>
              <a:t>一</a:t>
            </a:r>
            <a:r>
              <a:rPr sz="2400" spc="45">
                <a:solidFill>
                  <a:srgbClr val="111111"/>
                </a:solidFill>
                <a:latin typeface="仿宋" panose="02010609060101010101" charset="-122"/>
                <a:cs typeface="仿宋" panose="02010609060101010101" charset="-122"/>
              </a:rPr>
              <a:t>定幻化出</a:t>
            </a:r>
            <a:r>
              <a:rPr sz="2400" spc="30">
                <a:solidFill>
                  <a:srgbClr val="111111"/>
                </a:solidFill>
                <a:latin typeface="仿宋" panose="02010609060101010101" charset="-122"/>
                <a:cs typeface="仿宋" panose="02010609060101010101" charset="-122"/>
              </a:rPr>
              <a:t>母</a:t>
            </a:r>
            <a:r>
              <a:rPr sz="2400" spc="45">
                <a:solidFill>
                  <a:srgbClr val="111111"/>
                </a:solidFill>
                <a:latin typeface="仿宋" panose="02010609060101010101" charset="-122"/>
                <a:cs typeface="仿宋" panose="02010609060101010101" charset="-122"/>
              </a:rPr>
              <a:t>亲的身</a:t>
            </a:r>
            <a:r>
              <a:rPr sz="2400" spc="80">
                <a:solidFill>
                  <a:srgbClr val="111111"/>
                </a:solidFill>
                <a:latin typeface="仿宋" panose="02010609060101010101" charset="-122"/>
                <a:cs typeface="仿宋" panose="02010609060101010101" charset="-122"/>
              </a:rPr>
              <a:t>影</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母亲才是</a:t>
            </a:r>
            <a:r>
              <a:rPr sz="2400" spc="30">
                <a:solidFill>
                  <a:srgbClr val="111111"/>
                </a:solidFill>
                <a:latin typeface="仿宋" panose="02010609060101010101" charset="-122"/>
                <a:cs typeface="仿宋" panose="02010609060101010101" charset="-122"/>
              </a:rPr>
              <a:t>家</a:t>
            </a:r>
            <a:r>
              <a:rPr sz="2400" spc="45">
                <a:solidFill>
                  <a:srgbClr val="111111"/>
                </a:solidFill>
                <a:latin typeface="仿宋" panose="02010609060101010101" charset="-122"/>
                <a:cs typeface="仿宋" panose="02010609060101010101" charset="-122"/>
              </a:rPr>
              <a:t>乡星空中</a:t>
            </a:r>
            <a:r>
              <a:rPr sz="2400" spc="30">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月</a:t>
            </a:r>
            <a:r>
              <a:rPr sz="2400" spc="75">
                <a:solidFill>
                  <a:srgbClr val="111111"/>
                </a:solidFill>
                <a:latin typeface="仿宋" panose="02010609060101010101" charset="-122"/>
                <a:cs typeface="仿宋" panose="02010609060101010101" charset="-122"/>
              </a:rPr>
              <a:t>亮</a:t>
            </a:r>
            <a:r>
              <a:rPr sz="2400" spc="4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才 </a:t>
            </a:r>
            <a:r>
              <a:rPr sz="2400" spc="45">
                <a:solidFill>
                  <a:srgbClr val="111111"/>
                </a:solidFill>
                <a:latin typeface="仿宋" panose="02010609060101010101" charset="-122"/>
                <a:cs typeface="仿宋" panose="02010609060101010101" charset="-122"/>
              </a:rPr>
              <a:t>是家乡岗</a:t>
            </a:r>
            <a:r>
              <a:rPr sz="2400" spc="35">
                <a:solidFill>
                  <a:srgbClr val="111111"/>
                </a:solidFill>
                <a:latin typeface="仿宋" panose="02010609060101010101" charset="-122"/>
                <a:cs typeface="仿宋" panose="02010609060101010101" charset="-122"/>
              </a:rPr>
              <a:t>顶</a:t>
            </a:r>
            <a:r>
              <a:rPr sz="2400" spc="45">
                <a:solidFill>
                  <a:srgbClr val="111111"/>
                </a:solidFill>
                <a:latin typeface="仿宋" panose="02010609060101010101" charset="-122"/>
                <a:cs typeface="仿宋" panose="02010609060101010101" charset="-122"/>
              </a:rPr>
              <a:t>上的晚</a:t>
            </a:r>
            <a:r>
              <a:rPr sz="2400" spc="50">
                <a:solidFill>
                  <a:srgbClr val="111111"/>
                </a:solidFill>
                <a:latin typeface="仿宋" panose="02010609060101010101" charset="-122"/>
                <a:cs typeface="仿宋" panose="02010609060101010101" charset="-122"/>
              </a:rPr>
              <a:t>霞</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可以说，</a:t>
            </a:r>
            <a:r>
              <a:rPr sz="2400" spc="30">
                <a:solidFill>
                  <a:srgbClr val="111111"/>
                </a:solidFill>
                <a:latin typeface="仿宋" panose="02010609060101010101" charset="-122"/>
                <a:cs typeface="仿宋" panose="02010609060101010101" charset="-122"/>
              </a:rPr>
              <a:t>家</a:t>
            </a:r>
            <a:r>
              <a:rPr sz="2400" spc="45">
                <a:solidFill>
                  <a:srgbClr val="111111"/>
                </a:solidFill>
                <a:latin typeface="仿宋" panose="02010609060101010101" charset="-122"/>
                <a:cs typeface="仿宋" panose="02010609060101010101" charset="-122"/>
              </a:rPr>
              <a:t>乡因母亲</a:t>
            </a:r>
            <a:r>
              <a:rPr sz="2400" spc="30">
                <a:solidFill>
                  <a:srgbClr val="111111"/>
                </a:solidFill>
                <a:latin typeface="仿宋" panose="02010609060101010101" charset="-122"/>
                <a:cs typeface="仿宋" panose="02010609060101010101" charset="-122"/>
              </a:rPr>
              <a:t>而</a:t>
            </a:r>
            <a:r>
              <a:rPr sz="2400" spc="45">
                <a:solidFill>
                  <a:srgbClr val="111111"/>
                </a:solidFill>
                <a:latin typeface="仿宋" panose="02010609060101010101" charset="-122"/>
                <a:cs typeface="仿宋" panose="02010609060101010101" charset="-122"/>
              </a:rPr>
              <a:t>温</a:t>
            </a:r>
            <a:r>
              <a:rPr sz="2400" spc="65">
                <a:solidFill>
                  <a:srgbClr val="111111"/>
                </a:solidFill>
                <a:latin typeface="仿宋" panose="02010609060101010101" charset="-122"/>
                <a:cs typeface="仿宋" panose="02010609060101010101" charset="-122"/>
              </a:rPr>
              <a:t>暖</a:t>
            </a:r>
            <a:r>
              <a:rPr sz="2400" spc="45">
                <a:solidFill>
                  <a:srgbClr val="111111"/>
                </a:solidFill>
                <a:latin typeface="仿宋" panose="02010609060101010101" charset="-122"/>
                <a:cs typeface="仿宋" panose="02010609060101010101" charset="-122"/>
              </a:rPr>
              <a:t>，因</a:t>
            </a:r>
            <a:r>
              <a:rPr sz="2400" spc="30">
                <a:solidFill>
                  <a:srgbClr val="111111"/>
                </a:solidFill>
                <a:latin typeface="仿宋" panose="02010609060101010101" charset="-122"/>
                <a:cs typeface="仿宋" panose="02010609060101010101" charset="-122"/>
              </a:rPr>
              <a:t>母</a:t>
            </a:r>
            <a:r>
              <a:rPr sz="2400" spc="45">
                <a:solidFill>
                  <a:srgbClr val="111111"/>
                </a:solidFill>
                <a:latin typeface="仿宋" panose="02010609060101010101" charset="-122"/>
                <a:cs typeface="仿宋" panose="02010609060101010101" charset="-122"/>
              </a:rPr>
              <a:t>亲而让人</a:t>
            </a:r>
            <a:r>
              <a:rPr sz="2400" spc="30">
                <a:solidFill>
                  <a:srgbClr val="111111"/>
                </a:solidFill>
                <a:latin typeface="仿宋" panose="02010609060101010101" charset="-122"/>
                <a:cs typeface="仿宋" panose="02010609060101010101" charset="-122"/>
              </a:rPr>
              <a:t>梦</a:t>
            </a:r>
            <a:r>
              <a:rPr sz="2400" spc="45">
                <a:solidFill>
                  <a:srgbClr val="111111"/>
                </a:solidFill>
                <a:latin typeface="仿宋" panose="02010609060101010101" charset="-122"/>
                <a:cs typeface="仿宋" panose="02010609060101010101" charset="-122"/>
              </a:rPr>
              <a:t>绕魂</a:t>
            </a:r>
            <a:r>
              <a:rPr sz="2400" spc="70">
                <a:solidFill>
                  <a:srgbClr val="111111"/>
                </a:solidFill>
                <a:latin typeface="仿宋" panose="02010609060101010101" charset="-122"/>
                <a:cs typeface="仿宋" panose="02010609060101010101" charset="-122"/>
              </a:rPr>
              <a:t>牵</a:t>
            </a:r>
            <a:r>
              <a:rPr sz="2400">
                <a:solidFill>
                  <a:srgbClr val="111111"/>
                </a:solidFill>
                <a:latin typeface="仿宋" panose="02010609060101010101" charset="-122"/>
                <a:cs typeface="仿宋" panose="02010609060101010101" charset="-122"/>
              </a:rPr>
              <a:t>。 </a:t>
            </a:r>
            <a:r>
              <a:rPr sz="2400" spc="45">
                <a:solidFill>
                  <a:srgbClr val="111111"/>
                </a:solidFill>
                <a:latin typeface="仿宋" panose="02010609060101010101" charset="-122"/>
                <a:cs typeface="仿宋" panose="02010609060101010101" charset="-122"/>
              </a:rPr>
              <a:t>想家意味</a:t>
            </a:r>
            <a:r>
              <a:rPr sz="2400" spc="35">
                <a:solidFill>
                  <a:srgbClr val="111111"/>
                </a:solidFill>
                <a:latin typeface="仿宋" panose="02010609060101010101" charset="-122"/>
                <a:cs typeface="仿宋" panose="02010609060101010101" charset="-122"/>
              </a:rPr>
              <a:t>想</a:t>
            </a:r>
            <a:r>
              <a:rPr sz="2400" spc="45">
                <a:solidFill>
                  <a:srgbClr val="111111"/>
                </a:solidFill>
                <a:latin typeface="仿宋" panose="02010609060101010101" charset="-122"/>
                <a:cs typeface="仿宋" panose="02010609060101010101" charset="-122"/>
              </a:rPr>
              <a:t>母</a:t>
            </a:r>
            <a:r>
              <a:rPr sz="2400" spc="50">
                <a:solidFill>
                  <a:srgbClr val="111111"/>
                </a:solidFill>
                <a:latin typeface="仿宋" panose="02010609060101010101" charset="-122"/>
                <a:cs typeface="仿宋" panose="02010609060101010101" charset="-122"/>
              </a:rPr>
              <a:t>亲</a:t>
            </a:r>
            <a:r>
              <a:rPr sz="2400" spc="45">
                <a:solidFill>
                  <a:srgbClr val="111111"/>
                </a:solidFill>
                <a:latin typeface="仿宋" panose="02010609060101010101" charset="-122"/>
                <a:cs typeface="仿宋" panose="02010609060101010101" charset="-122"/>
              </a:rPr>
              <a:t>，回</a:t>
            </a:r>
            <a:r>
              <a:rPr sz="2400" spc="35">
                <a:solidFill>
                  <a:srgbClr val="111111"/>
                </a:solidFill>
                <a:latin typeface="仿宋" panose="02010609060101010101" charset="-122"/>
                <a:cs typeface="仿宋" panose="02010609060101010101" charset="-122"/>
              </a:rPr>
              <a:t>家</a:t>
            </a:r>
            <a:r>
              <a:rPr sz="2400" spc="45">
                <a:solidFill>
                  <a:srgbClr val="111111"/>
                </a:solidFill>
                <a:latin typeface="仿宋" panose="02010609060101010101" charset="-122"/>
                <a:cs typeface="仿宋" panose="02010609060101010101" charset="-122"/>
              </a:rPr>
              <a:t>过年意味</a:t>
            </a:r>
            <a:r>
              <a:rPr sz="2400" spc="35">
                <a:solidFill>
                  <a:srgbClr val="111111"/>
                </a:solidFill>
                <a:latin typeface="仿宋" panose="02010609060101010101" charset="-122"/>
                <a:cs typeface="仿宋" panose="02010609060101010101" charset="-122"/>
              </a:rPr>
              <a:t>回</a:t>
            </a:r>
            <a:r>
              <a:rPr sz="2400" spc="45">
                <a:solidFill>
                  <a:srgbClr val="111111"/>
                </a:solidFill>
                <a:latin typeface="仿宋" panose="02010609060101010101" charset="-122"/>
                <a:cs typeface="仿宋" panose="02010609060101010101" charset="-122"/>
              </a:rPr>
              <a:t>家看母</a:t>
            </a:r>
            <a:r>
              <a:rPr sz="2400" spc="50">
                <a:solidFill>
                  <a:srgbClr val="111111"/>
                </a:solidFill>
                <a:latin typeface="仿宋" panose="02010609060101010101" charset="-122"/>
                <a:cs typeface="仿宋" panose="02010609060101010101" charset="-122"/>
              </a:rPr>
              <a:t>亲</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看母亲慈</a:t>
            </a:r>
            <a:r>
              <a:rPr sz="2400" spc="30">
                <a:solidFill>
                  <a:srgbClr val="111111"/>
                </a:solidFill>
                <a:latin typeface="仿宋" panose="02010609060101010101" charset="-122"/>
                <a:cs typeface="仿宋" panose="02010609060101010101" charset="-122"/>
              </a:rPr>
              <a:t>祥</a:t>
            </a:r>
            <a:r>
              <a:rPr sz="2400" spc="45">
                <a:solidFill>
                  <a:srgbClr val="111111"/>
                </a:solidFill>
                <a:latin typeface="仿宋" panose="02010609060101010101" charset="-122"/>
                <a:cs typeface="仿宋" panose="02010609060101010101" charset="-122"/>
              </a:rPr>
              <a:t>而苍老的</a:t>
            </a:r>
            <a:r>
              <a:rPr sz="2400" spc="30">
                <a:solidFill>
                  <a:srgbClr val="111111"/>
                </a:solidFill>
                <a:latin typeface="仿宋" panose="02010609060101010101" charset="-122"/>
                <a:cs typeface="仿宋" panose="02010609060101010101" charset="-122"/>
              </a:rPr>
              <a:t>面</a:t>
            </a:r>
            <a:r>
              <a:rPr sz="2400" spc="70">
                <a:solidFill>
                  <a:srgbClr val="111111"/>
                </a:solidFill>
                <a:latin typeface="仿宋" panose="02010609060101010101" charset="-122"/>
                <a:cs typeface="仿宋" panose="02010609060101010101" charset="-122"/>
              </a:rPr>
              <a:t>容</a:t>
            </a:r>
            <a:r>
              <a:rPr sz="2400" spc="45">
                <a:solidFill>
                  <a:srgbClr val="111111"/>
                </a:solidFill>
                <a:latin typeface="仿宋" panose="02010609060101010101" charset="-122"/>
                <a:cs typeface="仿宋" panose="02010609060101010101" charset="-122"/>
              </a:rPr>
              <a:t>，听母 </a:t>
            </a:r>
            <a:r>
              <a:rPr sz="2400">
                <a:solidFill>
                  <a:srgbClr val="111111"/>
                </a:solidFill>
                <a:latin typeface="仿宋" panose="02010609060101010101" charset="-122"/>
                <a:cs typeface="仿宋" panose="02010609060101010101" charset="-122"/>
              </a:rPr>
              <a:t>亲呼唤自己乳名的语</a:t>
            </a:r>
            <a:r>
              <a:rPr sz="2400" spc="-20">
                <a:solidFill>
                  <a:srgbClr val="111111"/>
                </a:solidFill>
                <a:latin typeface="仿宋" panose="02010609060101010101" charset="-122"/>
                <a:cs typeface="仿宋" panose="02010609060101010101" charset="-122"/>
              </a:rPr>
              <a:t>声</a:t>
            </a:r>
            <a:r>
              <a:rPr sz="2400">
                <a:solidFill>
                  <a:srgbClr val="111111"/>
                </a:solidFill>
                <a:latin typeface="仿宋" panose="02010609060101010101" charset="-122"/>
                <a:cs typeface="仿宋" panose="02010609060101010101" charset="-122"/>
              </a:rPr>
              <a:t>，吃母亲亲手做的年饭……</a:t>
            </a:r>
            <a:endParaRPr sz="2400">
              <a:latin typeface="仿宋" panose="02010609060101010101" charset="-122"/>
              <a:cs typeface="仿宋" panose="02010609060101010101" charset="-122"/>
            </a:endParaRPr>
          </a:p>
          <a:p>
            <a:pPr marL="12700" marR="5080" indent="720725" algn="just">
              <a:lnSpc>
                <a:spcPct val="150000"/>
              </a:lnSpc>
              <a:buSzPct val="96000"/>
              <a:buAutoNum type="arabicParenBoth"/>
              <a:tabLst>
                <a:tab pos="1198880" algn="l"/>
              </a:tabLst>
            </a:pPr>
            <a:r>
              <a:rPr sz="2400" spc="60">
                <a:solidFill>
                  <a:srgbClr val="111111"/>
                </a:solidFill>
                <a:latin typeface="仿宋" panose="02010609060101010101" charset="-122"/>
                <a:cs typeface="仿宋" panose="02010609060101010101" charset="-122"/>
              </a:rPr>
              <a:t>回家过年，今年我是多么想回家过年，从来没有这般归心似箭</a:t>
            </a:r>
            <a:r>
              <a:rPr sz="2400" spc="70">
                <a:solidFill>
                  <a:srgbClr val="111111"/>
                </a:solidFill>
                <a:latin typeface="仿宋" panose="02010609060101010101" charset="-122"/>
                <a:cs typeface="仿宋" panose="02010609060101010101" charset="-122"/>
              </a:rPr>
              <a:t>。往年 </a:t>
            </a:r>
            <a:r>
              <a:rPr sz="2400" spc="45">
                <a:solidFill>
                  <a:srgbClr val="111111"/>
                </a:solidFill>
                <a:latin typeface="仿宋" panose="02010609060101010101" charset="-122"/>
                <a:cs typeface="仿宋" panose="02010609060101010101" charset="-122"/>
              </a:rPr>
              <a:t>从报纸电</a:t>
            </a:r>
            <a:r>
              <a:rPr sz="2400" spc="30">
                <a:solidFill>
                  <a:srgbClr val="111111"/>
                </a:solidFill>
                <a:latin typeface="仿宋" panose="02010609060101010101" charset="-122"/>
                <a:cs typeface="仿宋" panose="02010609060101010101" charset="-122"/>
              </a:rPr>
              <a:t>视</a:t>
            </a:r>
            <a:r>
              <a:rPr sz="2400" spc="45">
                <a:solidFill>
                  <a:srgbClr val="111111"/>
                </a:solidFill>
                <a:latin typeface="仿宋" panose="02010609060101010101" charset="-122"/>
                <a:cs typeface="仿宋" panose="02010609060101010101" charset="-122"/>
              </a:rPr>
              <a:t>上看到汽</a:t>
            </a:r>
            <a:r>
              <a:rPr sz="2400" spc="30">
                <a:solidFill>
                  <a:srgbClr val="111111"/>
                </a:solidFill>
                <a:latin typeface="仿宋" panose="02010609060101010101" charset="-122"/>
                <a:cs typeface="仿宋" panose="02010609060101010101" charset="-122"/>
              </a:rPr>
              <a:t>车</a:t>
            </a:r>
            <a:r>
              <a:rPr sz="2400" spc="45">
                <a:solidFill>
                  <a:srgbClr val="111111"/>
                </a:solidFill>
                <a:latin typeface="仿宋" panose="02010609060101010101" charset="-122"/>
                <a:cs typeface="仿宋" panose="02010609060101010101" charset="-122"/>
              </a:rPr>
              <a:t>站火车站</a:t>
            </a:r>
            <a:r>
              <a:rPr sz="2400" spc="30">
                <a:solidFill>
                  <a:srgbClr val="111111"/>
                </a:solidFill>
                <a:latin typeface="仿宋" panose="02010609060101010101" charset="-122"/>
                <a:cs typeface="仿宋" panose="02010609060101010101" charset="-122"/>
              </a:rPr>
              <a:t>挤</a:t>
            </a:r>
            <a:r>
              <a:rPr sz="2400" spc="45">
                <a:solidFill>
                  <a:srgbClr val="111111"/>
                </a:solidFill>
                <a:latin typeface="仿宋" panose="02010609060101010101" charset="-122"/>
                <a:cs typeface="仿宋" panose="02010609060101010101" charset="-122"/>
              </a:rPr>
              <a:t>满回家过</a:t>
            </a:r>
            <a:r>
              <a:rPr sz="2400" spc="30">
                <a:solidFill>
                  <a:srgbClr val="111111"/>
                </a:solidFill>
                <a:latin typeface="仿宋" panose="02010609060101010101" charset="-122"/>
                <a:cs typeface="仿宋" panose="02010609060101010101" charset="-122"/>
              </a:rPr>
              <a:t>年</a:t>
            </a:r>
            <a:r>
              <a:rPr sz="2400" spc="45">
                <a:solidFill>
                  <a:srgbClr val="111111"/>
                </a:solidFill>
                <a:latin typeface="仿宋" panose="02010609060101010101" charset="-122"/>
                <a:cs typeface="仿宋" panose="02010609060101010101" charset="-122"/>
              </a:rPr>
              <a:t>的人</a:t>
            </a:r>
            <a:r>
              <a:rPr sz="2400" spc="50">
                <a:solidFill>
                  <a:srgbClr val="111111"/>
                </a:solidFill>
                <a:latin typeface="仿宋" panose="02010609060101010101" charset="-122"/>
                <a:cs typeface="仿宋" panose="02010609060101010101" charset="-122"/>
              </a:rPr>
              <a:t>们</a:t>
            </a:r>
            <a:r>
              <a:rPr sz="2400" spc="4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看</a:t>
            </a:r>
            <a:r>
              <a:rPr sz="2400" spc="40">
                <a:solidFill>
                  <a:srgbClr val="111111"/>
                </a:solidFill>
                <a:latin typeface="仿宋" panose="02010609060101010101" charset="-122"/>
                <a:cs typeface="仿宋" panose="02010609060101010101" charset="-122"/>
              </a:rPr>
              <a:t>到无数焦</a:t>
            </a:r>
            <a:r>
              <a:rPr sz="2400" spc="30">
                <a:solidFill>
                  <a:srgbClr val="111111"/>
                </a:solidFill>
                <a:latin typeface="仿宋" panose="02010609060101010101" charset="-122"/>
                <a:cs typeface="仿宋" panose="02010609060101010101" charset="-122"/>
              </a:rPr>
              <a:t>急</a:t>
            </a:r>
            <a:r>
              <a:rPr sz="2400" spc="40">
                <a:solidFill>
                  <a:srgbClr val="111111"/>
                </a:solidFill>
                <a:latin typeface="仿宋" panose="02010609060101010101" charset="-122"/>
                <a:cs typeface="仿宋" panose="02010609060101010101" charset="-122"/>
              </a:rPr>
              <a:t>的双</a:t>
            </a:r>
            <a:r>
              <a:rPr sz="2400" spc="65">
                <a:solidFill>
                  <a:srgbClr val="111111"/>
                </a:solidFill>
                <a:latin typeface="仿宋" panose="02010609060101010101" charset="-122"/>
                <a:cs typeface="仿宋" panose="02010609060101010101" charset="-122"/>
              </a:rPr>
              <a:t>眼</a:t>
            </a:r>
            <a:r>
              <a:rPr sz="2400">
                <a:solidFill>
                  <a:srgbClr val="111111"/>
                </a:solidFill>
                <a:latin typeface="仿宋" panose="02010609060101010101" charset="-122"/>
                <a:cs typeface="仿宋" panose="02010609060101010101" charset="-122"/>
              </a:rPr>
              <a:t>，  </a:t>
            </a:r>
            <a:r>
              <a:rPr sz="2400" spc="45">
                <a:solidFill>
                  <a:srgbClr val="111111"/>
                </a:solidFill>
                <a:latin typeface="仿宋" panose="02010609060101010101" charset="-122"/>
                <a:cs typeface="仿宋" panose="02010609060101010101" charset="-122"/>
              </a:rPr>
              <a:t>心里很不</a:t>
            </a:r>
            <a:r>
              <a:rPr sz="2400" spc="35">
                <a:solidFill>
                  <a:srgbClr val="111111"/>
                </a:solidFill>
                <a:latin typeface="仿宋" panose="02010609060101010101" charset="-122"/>
                <a:cs typeface="仿宋" panose="02010609060101010101" charset="-122"/>
              </a:rPr>
              <a:t>以</a:t>
            </a:r>
            <a:r>
              <a:rPr sz="2400" spc="45">
                <a:solidFill>
                  <a:srgbClr val="111111"/>
                </a:solidFill>
                <a:latin typeface="仿宋" panose="02010609060101010101" charset="-122"/>
                <a:cs typeface="仿宋" panose="02010609060101010101" charset="-122"/>
              </a:rPr>
              <a:t>为</a:t>
            </a:r>
            <a:r>
              <a:rPr sz="2400" spc="50">
                <a:solidFill>
                  <a:srgbClr val="111111"/>
                </a:solidFill>
                <a:latin typeface="仿宋" panose="02010609060101010101" charset="-122"/>
                <a:cs typeface="仿宋" panose="02010609060101010101" charset="-122"/>
              </a:rPr>
              <a:t>然</a:t>
            </a:r>
            <a:r>
              <a:rPr sz="2400" spc="45">
                <a:solidFill>
                  <a:srgbClr val="111111"/>
                </a:solidFill>
                <a:latin typeface="仿宋" panose="02010609060101010101" charset="-122"/>
                <a:cs typeface="仿宋" panose="02010609060101010101" charset="-122"/>
              </a:rPr>
              <a:t>。</a:t>
            </a:r>
            <a:r>
              <a:rPr sz="2400" spc="50">
                <a:solidFill>
                  <a:srgbClr val="111111"/>
                </a:solidFill>
                <a:latin typeface="仿宋" panose="02010609060101010101" charset="-122"/>
                <a:cs typeface="仿宋" panose="02010609060101010101" charset="-122"/>
              </a:rPr>
              <a:t>然</a:t>
            </a:r>
            <a:r>
              <a:rPr sz="2400" spc="35">
                <a:solidFill>
                  <a:srgbClr val="111111"/>
                </a:solidFill>
                <a:latin typeface="仿宋" panose="02010609060101010101" charset="-122"/>
                <a:cs typeface="仿宋" panose="02010609060101010101" charset="-122"/>
              </a:rPr>
              <a:t>而</a:t>
            </a:r>
            <a:r>
              <a:rPr sz="2400" spc="45">
                <a:solidFill>
                  <a:srgbClr val="111111"/>
                </a:solidFill>
                <a:latin typeface="仿宋" panose="02010609060101010101" charset="-122"/>
                <a:cs typeface="仿宋" panose="02010609060101010101" charset="-122"/>
              </a:rPr>
              <a:t>，此刻我</a:t>
            </a:r>
            <a:r>
              <a:rPr sz="2400" spc="30">
                <a:solidFill>
                  <a:srgbClr val="111111"/>
                </a:solidFill>
                <a:latin typeface="仿宋" panose="02010609060101010101" charset="-122"/>
                <a:cs typeface="仿宋" panose="02010609060101010101" charset="-122"/>
              </a:rPr>
              <a:t>多</a:t>
            </a:r>
            <a:r>
              <a:rPr sz="2400" spc="45">
                <a:solidFill>
                  <a:srgbClr val="111111"/>
                </a:solidFill>
                <a:latin typeface="仿宋" panose="02010609060101010101" charset="-122"/>
                <a:cs typeface="仿宋" panose="02010609060101010101" charset="-122"/>
              </a:rPr>
              <a:t>么想成为</a:t>
            </a:r>
            <a:r>
              <a:rPr sz="2400" spc="30">
                <a:solidFill>
                  <a:srgbClr val="111111"/>
                </a:solidFill>
                <a:latin typeface="仿宋" panose="02010609060101010101" charset="-122"/>
                <a:cs typeface="仿宋" panose="02010609060101010101" charset="-122"/>
              </a:rPr>
              <a:t>他</a:t>
            </a:r>
            <a:r>
              <a:rPr sz="2400" spc="45">
                <a:solidFill>
                  <a:srgbClr val="111111"/>
                </a:solidFill>
                <a:latin typeface="仿宋" panose="02010609060101010101" charset="-122"/>
                <a:cs typeface="仿宋" panose="02010609060101010101" charset="-122"/>
              </a:rPr>
              <a:t>们中的一</a:t>
            </a:r>
            <a:r>
              <a:rPr sz="2400" spc="70">
                <a:solidFill>
                  <a:srgbClr val="111111"/>
                </a:solidFill>
                <a:latin typeface="仿宋" panose="02010609060101010101" charset="-122"/>
                <a:cs typeface="仿宋" panose="02010609060101010101" charset="-122"/>
              </a:rPr>
              <a:t>员</a:t>
            </a:r>
            <a:r>
              <a:rPr sz="2400" spc="45">
                <a:solidFill>
                  <a:srgbClr val="111111"/>
                </a:solidFill>
                <a:latin typeface="仿宋" panose="02010609060101010101" charset="-122"/>
                <a:cs typeface="仿宋" panose="02010609060101010101" charset="-122"/>
              </a:rPr>
              <a:t>，多么想</a:t>
            </a:r>
            <a:r>
              <a:rPr sz="2400" spc="35">
                <a:solidFill>
                  <a:srgbClr val="111111"/>
                </a:solidFill>
                <a:latin typeface="仿宋" panose="02010609060101010101" charset="-122"/>
                <a:cs typeface="仿宋" panose="02010609060101010101" charset="-122"/>
              </a:rPr>
              <a:t>在</a:t>
            </a:r>
            <a:r>
              <a:rPr sz="2400" spc="45">
                <a:solidFill>
                  <a:srgbClr val="111111"/>
                </a:solidFill>
                <a:latin typeface="仿宋" panose="02010609060101010101" charset="-122"/>
                <a:cs typeface="仿宋" panose="02010609060101010101" charset="-122"/>
              </a:rPr>
              <a:t>冰天雪</a:t>
            </a:r>
            <a:r>
              <a:rPr sz="2400">
                <a:solidFill>
                  <a:srgbClr val="111111"/>
                </a:solidFill>
                <a:latin typeface="仿宋" panose="02010609060101010101" charset="-122"/>
                <a:cs typeface="仿宋" panose="02010609060101010101" charset="-122"/>
              </a:rPr>
              <a:t>地 </a:t>
            </a:r>
            <a:r>
              <a:rPr sz="2400" spc="45">
                <a:solidFill>
                  <a:srgbClr val="111111"/>
                </a:solidFill>
                <a:latin typeface="仿宋" panose="02010609060101010101" charset="-122"/>
                <a:cs typeface="仿宋" panose="02010609060101010101" charset="-122"/>
              </a:rPr>
              <a:t>中扑向小</a:t>
            </a:r>
            <a:r>
              <a:rPr sz="2400" spc="35">
                <a:solidFill>
                  <a:srgbClr val="111111"/>
                </a:solidFill>
                <a:latin typeface="仿宋" panose="02010609060101010101" charset="-122"/>
                <a:cs typeface="仿宋" panose="02010609060101010101" charset="-122"/>
              </a:rPr>
              <a:t>山</a:t>
            </a:r>
            <a:r>
              <a:rPr sz="2400" spc="45">
                <a:solidFill>
                  <a:srgbClr val="111111"/>
                </a:solidFill>
                <a:latin typeface="仿宋" panose="02010609060101010101" charset="-122"/>
                <a:cs typeface="仿宋" panose="02010609060101010101" charset="-122"/>
              </a:rPr>
              <a:t>村里一灯</a:t>
            </a:r>
            <a:r>
              <a:rPr sz="2400" spc="35">
                <a:solidFill>
                  <a:srgbClr val="111111"/>
                </a:solidFill>
                <a:latin typeface="仿宋" panose="02010609060101010101" charset="-122"/>
                <a:cs typeface="仿宋" panose="02010609060101010101" charset="-122"/>
              </a:rPr>
              <a:t>如</a:t>
            </a:r>
            <a:r>
              <a:rPr sz="2400" spc="45">
                <a:solidFill>
                  <a:srgbClr val="111111"/>
                </a:solidFill>
                <a:latin typeface="仿宋" panose="02010609060101010101" charset="-122"/>
                <a:cs typeface="仿宋" panose="02010609060101010101" charset="-122"/>
              </a:rPr>
              <a:t>豆的家</a:t>
            </a:r>
            <a:r>
              <a:rPr sz="2400" spc="50">
                <a:solidFill>
                  <a:srgbClr val="111111"/>
                </a:solidFill>
                <a:latin typeface="仿宋" panose="02010609060101010101" charset="-122"/>
                <a:cs typeface="仿宋" panose="02010609060101010101" charset="-122"/>
              </a:rPr>
              <a:t>门</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多么想说</a:t>
            </a:r>
            <a:r>
              <a:rPr sz="2400" spc="30">
                <a:solidFill>
                  <a:srgbClr val="111111"/>
                </a:solidFill>
                <a:latin typeface="仿宋" panose="02010609060101010101" charset="-122"/>
                <a:cs typeface="仿宋" panose="02010609060101010101" charset="-122"/>
              </a:rPr>
              <a:t>一</a:t>
            </a:r>
            <a:r>
              <a:rPr sz="2400" spc="60">
                <a:solidFill>
                  <a:srgbClr val="111111"/>
                </a:solidFill>
                <a:latin typeface="仿宋" panose="02010609060101010101" charset="-122"/>
                <a:cs typeface="仿宋" panose="02010609060101010101" charset="-122"/>
              </a:rPr>
              <a:t>声</a:t>
            </a:r>
            <a:r>
              <a:rPr sz="2400" spc="45">
                <a:solidFill>
                  <a:srgbClr val="111111"/>
                </a:solidFill>
                <a:latin typeface="仿宋" panose="02010609060101010101" charset="-122"/>
                <a:cs typeface="仿宋" panose="02010609060101010101" charset="-122"/>
              </a:rPr>
              <a:t>“妈，</a:t>
            </a:r>
            <a:r>
              <a:rPr sz="2400" spc="30">
                <a:solidFill>
                  <a:srgbClr val="111111"/>
                </a:solidFill>
                <a:latin typeface="仿宋" panose="02010609060101010101" charset="-122"/>
                <a:cs typeface="仿宋" panose="02010609060101010101" charset="-122"/>
              </a:rPr>
              <a:t>我</a:t>
            </a:r>
            <a:r>
              <a:rPr sz="2400" spc="45">
                <a:solidFill>
                  <a:srgbClr val="111111"/>
                </a:solidFill>
                <a:latin typeface="仿宋" panose="02010609060101010101" charset="-122"/>
                <a:cs typeface="仿宋" panose="02010609060101010101" charset="-122"/>
              </a:rPr>
              <a:t>回来</a:t>
            </a:r>
            <a:r>
              <a:rPr sz="2400" spc="55">
                <a:solidFill>
                  <a:srgbClr val="111111"/>
                </a:solidFill>
                <a:latin typeface="仿宋" panose="02010609060101010101" charset="-122"/>
                <a:cs typeface="仿宋" panose="02010609060101010101" charset="-122"/>
              </a:rPr>
              <a:t>啦</a:t>
            </a:r>
            <a:r>
              <a:rPr sz="2400" spc="45">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多么想听 </a:t>
            </a:r>
            <a:r>
              <a:rPr sz="2400">
                <a:solidFill>
                  <a:srgbClr val="111111"/>
                </a:solidFill>
                <a:latin typeface="仿宋" panose="02010609060101010101" charset="-122"/>
                <a:cs typeface="仿宋" panose="02010609060101010101" charset="-122"/>
              </a:rPr>
              <a:t>那</a:t>
            </a:r>
            <a:r>
              <a:rPr sz="2400" spc="-5">
                <a:solidFill>
                  <a:srgbClr val="111111"/>
                </a:solidFill>
                <a:latin typeface="仿宋" panose="02010609060101010101" charset="-122"/>
                <a:cs typeface="仿宋" panose="02010609060101010101" charset="-122"/>
              </a:rPr>
              <a:t>句</a:t>
            </a:r>
            <a:r>
              <a:rPr sz="2400">
                <a:solidFill>
                  <a:srgbClr val="111111"/>
                </a:solidFill>
                <a:latin typeface="仿宋" panose="02010609060101010101" charset="-122"/>
                <a:cs typeface="仿宋" panose="02010609060101010101" charset="-122"/>
              </a:rPr>
              <a:t>“孩子，你可回来了……”</a:t>
            </a:r>
            <a:endParaRPr sz="2400">
              <a:latin typeface="仿宋" panose="02010609060101010101" charset="-122"/>
              <a:cs typeface="仿宋" panose="02010609060101010101" charset="-122"/>
            </a:endParaRP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878323" y="3768330"/>
            <a:ext cx="3549650" cy="1596390"/>
          </a:xfrm>
          <a:prstGeom prst="rect">
            <a:avLst/>
          </a:prstGeom>
        </p:spPr>
        <p:txBody>
          <a:bodyPr vert="horz" wrap="square" lIns="0" tIns="267970" rIns="0" bIns="0" rtlCol="0">
            <a:spAutoFit/>
          </a:bodyPr>
          <a:lstStyle/>
          <a:p>
            <a:pPr marL="29845" algn="ctr">
              <a:lnSpc>
                <a:spcPct val="100000"/>
              </a:lnSpc>
              <a:spcBef>
                <a:spcPts val="2110"/>
              </a:spcBef>
            </a:pPr>
            <a:r>
              <a:rPr lang="zh-CN" sz="5500" spc="-5"/>
              <a:t>知识点</a:t>
            </a:r>
            <a:r>
              <a:rPr sz="5500" spc="-5"/>
              <a:t>小结</a:t>
            </a:r>
            <a:endParaRPr sz="5500"/>
          </a:p>
          <a:p>
            <a:pPr marL="26670" algn="ctr">
              <a:lnSpc>
                <a:spcPct val="100000"/>
              </a:lnSpc>
              <a:spcBef>
                <a:spcPts val="880"/>
              </a:spcBef>
            </a:pPr>
            <a:endParaRPr sz="2400"/>
          </a:p>
        </p:txBody>
      </p:sp>
      <p:sp>
        <p:nvSpPr>
          <p:cNvPr id="3" name="object 3"/>
          <p:cNvSpPr/>
          <p:nvPr/>
        </p:nvSpPr>
        <p:spPr>
          <a:xfrm>
            <a:off x="4846320" y="3796284"/>
            <a:ext cx="3613785" cy="1422400"/>
          </a:xfrm>
          <a:custGeom>
            <a:avLst/>
            <a:gdLst/>
            <a:ahLst/>
            <a:cxnLst/>
            <a:rect l="l" t="t" r="r" b="b"/>
            <a:pathLst>
              <a:path w="3613784" h="1422400">
                <a:moveTo>
                  <a:pt x="866520" y="1416177"/>
                </a:moveTo>
                <a:lnTo>
                  <a:pt x="0" y="1416177"/>
                </a:lnTo>
                <a:lnTo>
                  <a:pt x="0" y="0"/>
                </a:lnTo>
                <a:lnTo>
                  <a:pt x="3613404" y="15493"/>
                </a:lnTo>
                <a:lnTo>
                  <a:pt x="3613404" y="1421891"/>
                </a:lnTo>
                <a:lnTo>
                  <a:pt x="2742183" y="1421891"/>
                </a:lnTo>
              </a:path>
            </a:pathLst>
          </a:custGeom>
          <a:ln w="64008">
            <a:solidFill>
              <a:srgbClr val="FF7400"/>
            </a:solidFill>
          </a:ln>
        </p:spPr>
        <p:txBody>
          <a:bodyPr wrap="square" lIns="0" tIns="0" rIns="0" bIns="0" rtlCol="0"/>
          <a:lstStyle/>
          <a:p>
            <a:endParaRPr/>
          </a:p>
        </p:txBody>
      </p:sp>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知识点总结</a:t>
            </a:r>
          </a:p>
        </p:txBody>
      </p:sp>
      <p:sp>
        <p:nvSpPr>
          <p:cNvPr id="3" name="object 3"/>
          <p:cNvSpPr txBox="1"/>
          <p:nvPr/>
        </p:nvSpPr>
        <p:spPr>
          <a:xfrm>
            <a:off x="1468627" y="3465957"/>
            <a:ext cx="9707245" cy="1488440"/>
          </a:xfrm>
          <a:prstGeom prst="rect">
            <a:avLst/>
          </a:prstGeom>
        </p:spPr>
        <p:txBody>
          <a:bodyPr vert="horz" wrap="square" lIns="0" tIns="12700" rIns="0" bIns="0" rtlCol="0">
            <a:spAutoFit/>
          </a:bodyPr>
          <a:lstStyle/>
          <a:p>
            <a:pPr marL="12700">
              <a:lnSpc>
                <a:spcPct val="100000"/>
              </a:lnSpc>
              <a:spcBef>
                <a:spcPts val="100"/>
              </a:spcBef>
            </a:pPr>
            <a:r>
              <a:rPr sz="2400" b="1" spc="10">
                <a:solidFill>
                  <a:srgbClr val="FF8800"/>
                </a:solidFill>
                <a:latin typeface="Microsoft JhengHei" panose="020B0604030504040204" charset="-120"/>
                <a:cs typeface="Microsoft JhengHei" panose="020B0604030504040204" charset="-120"/>
              </a:rPr>
              <a:t>（一）赏析词语作用：</a:t>
            </a:r>
            <a:endParaRPr sz="2400">
              <a:latin typeface="Microsoft JhengHei" panose="020B0604030504040204" charset="-120"/>
              <a:cs typeface="Microsoft JhengHei" panose="020B0604030504040204" charset="-120"/>
            </a:endParaRP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b="1" spc="459">
                <a:latin typeface="Microsoft JhengHei" panose="020B0604030504040204" charset="-120"/>
                <a:cs typeface="Microsoft JhengHei" panose="020B0604030504040204" charset="-120"/>
              </a:rPr>
              <a:t>×××</a:t>
            </a:r>
            <a:r>
              <a:rPr sz="2400" b="1" spc="459">
                <a:latin typeface="Calibri"/>
                <a:cs typeface="Calibri" panose="020F0502020204030204"/>
              </a:rPr>
              <a:t>+</a:t>
            </a:r>
            <a:r>
              <a:rPr sz="2400" b="1" spc="10">
                <a:latin typeface="Microsoft JhengHei" panose="020B0604030504040204" charset="-120"/>
                <a:cs typeface="Microsoft JhengHei" panose="020B0604030504040204" charset="-120"/>
              </a:rPr>
              <a:t>感情色彩</a:t>
            </a:r>
            <a:r>
              <a:rPr sz="2400" b="1">
                <a:latin typeface="Calibri"/>
                <a:cs typeface="Calibri" panose="020F0502020204030204"/>
              </a:rPr>
              <a:t>/</a:t>
            </a:r>
            <a:r>
              <a:rPr sz="2400" b="1" spc="10">
                <a:latin typeface="Microsoft JhengHei" panose="020B0604030504040204" charset="-120"/>
                <a:cs typeface="Microsoft JhengHei" panose="020B0604030504040204" charset="-120"/>
              </a:rPr>
              <a:t>修辞手</a:t>
            </a:r>
            <a:r>
              <a:rPr sz="2400" b="1" spc="15">
                <a:latin typeface="Microsoft JhengHei" panose="020B0604030504040204" charset="-120"/>
                <a:cs typeface="Microsoft JhengHei" panose="020B0604030504040204" charset="-120"/>
              </a:rPr>
              <a:t>法</a:t>
            </a:r>
            <a:r>
              <a:rPr sz="2400" b="1">
                <a:latin typeface="Calibri"/>
                <a:cs typeface="Calibri" panose="020F0502020204030204"/>
              </a:rPr>
              <a:t>/</a:t>
            </a:r>
            <a:r>
              <a:rPr sz="2400" b="1" spc="10">
                <a:latin typeface="Microsoft JhengHei" panose="020B0604030504040204" charset="-120"/>
                <a:cs typeface="Microsoft JhengHei" panose="020B0604030504040204" charset="-120"/>
              </a:rPr>
              <a:t>人物描写</a:t>
            </a:r>
            <a:r>
              <a:rPr sz="2400" b="1">
                <a:latin typeface="Calibri"/>
                <a:cs typeface="Calibri" panose="020F0502020204030204"/>
              </a:rPr>
              <a:t>+</a:t>
            </a:r>
            <a:r>
              <a:rPr sz="2400" b="1" spc="10">
                <a:latin typeface="Microsoft JhengHei" panose="020B0604030504040204" charset="-120"/>
                <a:cs typeface="Microsoft JhengHei" panose="020B0604030504040204" charset="-120"/>
              </a:rPr>
              <a:t>写出了</a:t>
            </a:r>
            <a:r>
              <a:rPr sz="2400" b="1" spc="-5">
                <a:latin typeface="Calibri"/>
                <a:cs typeface="Calibri" panose="020F0502020204030204"/>
              </a:rPr>
              <a:t>……+</a:t>
            </a:r>
            <a:r>
              <a:rPr sz="2400" b="1" spc="10">
                <a:latin typeface="Microsoft JhengHei" panose="020B0604030504040204" charset="-120"/>
                <a:cs typeface="Microsoft JhengHei" panose="020B0604030504040204" charset="-120"/>
              </a:rPr>
              <a:t>体现了</a:t>
            </a:r>
            <a:r>
              <a:rPr sz="2400" b="1" spc="-5">
                <a:latin typeface="Calibri"/>
                <a:cs typeface="Calibri" panose="020F0502020204030204"/>
              </a:rPr>
              <a:t>……</a:t>
            </a:r>
            <a:r>
              <a:rPr sz="2400" b="1" spc="10">
                <a:latin typeface="Microsoft JhengHei" panose="020B0604030504040204" charset="-120"/>
                <a:cs typeface="Microsoft JhengHei" panose="020B0604030504040204" charset="-120"/>
              </a:rPr>
              <a:t>情</a:t>
            </a:r>
            <a:r>
              <a:rPr sz="2400" b="1" spc="15">
                <a:latin typeface="Microsoft JhengHei" panose="020B0604030504040204" charset="-120"/>
                <a:cs typeface="Microsoft JhengHei" panose="020B0604030504040204" charset="-120"/>
              </a:rPr>
              <a:t>感</a:t>
            </a:r>
            <a:r>
              <a:rPr sz="2400" b="1">
                <a:latin typeface="Calibri"/>
                <a:cs typeface="Calibri" panose="020F0502020204030204"/>
              </a:rPr>
              <a:t>/</a:t>
            </a:r>
            <a:r>
              <a:rPr sz="2400" b="1" spc="10">
                <a:latin typeface="Microsoft JhengHei" panose="020B0604030504040204" charset="-120"/>
                <a:cs typeface="Microsoft JhengHei" panose="020B0604030504040204" charset="-120"/>
              </a:rPr>
              <a:t>心理等</a:t>
            </a:r>
            <a:endParaRPr sz="2400">
              <a:latin typeface="Microsoft JhengHei" panose="020B0604030504040204" charset="-120"/>
              <a:cs typeface="Microsoft JhengHei" panose="020B0604030504040204" charset="-120"/>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知识点总结</a:t>
            </a:r>
          </a:p>
        </p:txBody>
      </p:sp>
      <p:sp>
        <p:nvSpPr>
          <p:cNvPr id="3" name="object 3"/>
          <p:cNvSpPr txBox="1"/>
          <p:nvPr/>
        </p:nvSpPr>
        <p:spPr>
          <a:xfrm>
            <a:off x="1468627" y="2860040"/>
            <a:ext cx="9017635" cy="5512435"/>
          </a:xfrm>
          <a:prstGeom prst="rect">
            <a:avLst/>
          </a:prstGeom>
        </p:spPr>
        <p:txBody>
          <a:bodyPr vert="horz" wrap="square" lIns="0" tIns="12700" rIns="0" bIns="0" rtlCol="0">
            <a:spAutoFit/>
          </a:bodyPr>
          <a:lstStyle/>
          <a:p>
            <a:pPr marL="12700" marR="6236970">
              <a:lnSpc>
                <a:spcPct val="150000"/>
              </a:lnSpc>
              <a:spcBef>
                <a:spcPts val="100"/>
              </a:spcBef>
            </a:pPr>
            <a:r>
              <a:rPr sz="2400" b="1" spc="10">
                <a:solidFill>
                  <a:srgbClr val="FF8800"/>
                </a:solidFill>
                <a:latin typeface="Microsoft JhengHei" panose="020B0604030504040204" charset="-120"/>
                <a:cs typeface="Microsoft JhengHei" panose="020B0604030504040204" charset="-120"/>
              </a:rPr>
              <a:t>（二）赏析句子作用  </a:t>
            </a:r>
            <a:r>
              <a:rPr sz="2400" b="1" spc="-220">
                <a:latin typeface="Microsoft JhengHei" panose="020B0604030504040204" charset="-120"/>
                <a:cs typeface="Microsoft JhengHei" panose="020B0604030504040204" charset="-120"/>
              </a:rPr>
              <a:t>1</a:t>
            </a:r>
            <a:r>
              <a:rPr sz="2400" b="1" spc="10">
                <a:latin typeface="Microsoft JhengHei" panose="020B0604030504040204" charset="-120"/>
                <a:cs typeface="Microsoft JhengHei" panose="020B0604030504040204" charset="-120"/>
              </a:rPr>
              <a:t>、结构</a:t>
            </a:r>
            <a:endParaRPr sz="2400">
              <a:latin typeface="Microsoft JhengHei" panose="020B0604030504040204" charset="-120"/>
              <a:cs typeface="Microsoft JhengHei" panose="020B0604030504040204" charset="-120"/>
            </a:endParaRPr>
          </a:p>
          <a:p>
            <a:pPr marL="469900">
              <a:lnSpc>
                <a:spcPct val="100000"/>
              </a:lnSpc>
              <a:spcBef>
                <a:spcPts val="1440"/>
              </a:spcBef>
            </a:pPr>
            <a:r>
              <a:rPr sz="2400">
                <a:latin typeface="宋体" panose="02010600030101010101" pitchFamily="2" charset="-122"/>
                <a:cs typeface="宋体" panose="02010600030101010101" pitchFamily="2" charset="-122"/>
              </a:rPr>
              <a:t>总起全文、引起下文（开头）</a:t>
            </a:r>
          </a:p>
          <a:p>
            <a:pPr marL="469900">
              <a:lnSpc>
                <a:spcPct val="100000"/>
              </a:lnSpc>
              <a:spcBef>
                <a:spcPts val="1440"/>
              </a:spcBef>
            </a:pPr>
            <a:r>
              <a:rPr sz="2400" spc="-5">
                <a:latin typeface="宋体" panose="02010600030101010101" pitchFamily="2" charset="-122"/>
                <a:cs typeface="宋体" panose="02010600030101010101" pitchFamily="2" charset="-122"/>
              </a:rPr>
              <a:t>作铺垫、承上启下（过渡）、前后照应、推动情节发展（中间）</a:t>
            </a:r>
            <a:endParaRPr sz="2400">
              <a:latin typeface="宋体" panose="02010600030101010101" pitchFamily="2" charset="-122"/>
              <a:cs typeface="宋体" panose="02010600030101010101" pitchFamily="2" charset="-122"/>
            </a:endParaRPr>
          </a:p>
          <a:p>
            <a:pPr marL="12700" marR="4577080" indent="457200">
              <a:lnSpc>
                <a:spcPct val="150000"/>
              </a:lnSpc>
            </a:pPr>
            <a:r>
              <a:rPr sz="2400">
                <a:latin typeface="宋体" panose="02010600030101010101" pitchFamily="2" charset="-122"/>
                <a:cs typeface="宋体" panose="02010600030101010101" pitchFamily="2" charset="-122"/>
              </a:rPr>
              <a:t>首尾呼应、总结全文（结尾）  </a:t>
            </a:r>
            <a:r>
              <a:rPr sz="2400" b="1" spc="-220">
                <a:latin typeface="Microsoft JhengHei" panose="020B0604030504040204" charset="-120"/>
                <a:cs typeface="Microsoft JhengHei" panose="020B0604030504040204" charset="-120"/>
              </a:rPr>
              <a:t>2</a:t>
            </a:r>
            <a:r>
              <a:rPr sz="2400" b="1" spc="10">
                <a:latin typeface="Microsoft JhengHei" panose="020B0604030504040204" charset="-120"/>
                <a:cs typeface="Microsoft JhengHei" panose="020B0604030504040204" charset="-120"/>
              </a:rPr>
              <a:t>、内容</a:t>
            </a:r>
            <a:endParaRPr sz="2400">
              <a:latin typeface="Microsoft JhengHei" panose="020B0604030504040204" charset="-120"/>
              <a:cs typeface="Microsoft JhengHei" panose="020B0604030504040204" charset="-120"/>
            </a:endParaRPr>
          </a:p>
          <a:p>
            <a:pPr marL="469900">
              <a:lnSpc>
                <a:spcPct val="100000"/>
              </a:lnSpc>
              <a:spcBef>
                <a:spcPts val="1440"/>
              </a:spcBef>
            </a:pPr>
            <a:r>
              <a:rPr sz="2400">
                <a:latin typeface="宋体" panose="02010600030101010101" pitchFamily="2" charset="-122"/>
                <a:cs typeface="宋体" panose="02010600030101010101" pitchFamily="2" charset="-122"/>
              </a:rPr>
              <a:t>渲染……气氛</a:t>
            </a:r>
          </a:p>
          <a:p>
            <a:pPr marL="469900" marR="3357245">
              <a:lnSpc>
                <a:spcPct val="150000"/>
              </a:lnSpc>
              <a:spcBef>
                <a:spcPts val="5"/>
              </a:spcBef>
            </a:pPr>
            <a:r>
              <a:rPr sz="2400">
                <a:latin typeface="宋体" panose="02010600030101010101" pitchFamily="2" charset="-122"/>
                <a:cs typeface="宋体" panose="02010600030101010101" pitchFamily="2" charset="-122"/>
              </a:rPr>
              <a:t>烘托人物……形象（或人物……感情） 点明……中心（揭示主旨）</a:t>
            </a:r>
          </a:p>
          <a:p>
            <a:pPr marL="469900">
              <a:lnSpc>
                <a:spcPct val="100000"/>
              </a:lnSpc>
              <a:spcBef>
                <a:spcPts val="1440"/>
              </a:spcBef>
            </a:pPr>
            <a:r>
              <a:rPr sz="2400">
                <a:latin typeface="宋体" panose="02010600030101010101" pitchFamily="2" charset="-122"/>
                <a:cs typeface="宋体" panose="02010600030101010101" pitchFamily="2" charset="-122"/>
              </a:rPr>
              <a:t>突出……主题（深化中心）</a:t>
            </a: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知识点总结</a:t>
            </a:r>
          </a:p>
        </p:txBody>
      </p:sp>
      <p:sp>
        <p:nvSpPr>
          <p:cNvPr id="3" name="object 3"/>
          <p:cNvSpPr txBox="1"/>
          <p:nvPr/>
        </p:nvSpPr>
        <p:spPr>
          <a:xfrm>
            <a:off x="1468627" y="3106038"/>
            <a:ext cx="10389870" cy="2769235"/>
          </a:xfrm>
          <a:prstGeom prst="rect">
            <a:avLst/>
          </a:prstGeom>
        </p:spPr>
        <p:txBody>
          <a:bodyPr vert="horz" wrap="square" lIns="0" tIns="195580" rIns="0" bIns="0" rtlCol="0">
            <a:spAutoFit/>
          </a:bodyPr>
          <a:lstStyle/>
          <a:p>
            <a:pPr marL="12700">
              <a:lnSpc>
                <a:spcPct val="100000"/>
              </a:lnSpc>
              <a:spcBef>
                <a:spcPts val="1540"/>
              </a:spcBef>
            </a:pPr>
            <a:r>
              <a:rPr sz="2400" b="1" spc="-220">
                <a:latin typeface="Microsoft JhengHei" panose="020B0604030504040204" charset="-120"/>
                <a:cs typeface="Microsoft JhengHei" panose="020B0604030504040204" charset="-120"/>
              </a:rPr>
              <a:t>3</a:t>
            </a:r>
            <a:r>
              <a:rPr sz="2400" b="1" spc="10">
                <a:latin typeface="Microsoft JhengHei" panose="020B0604030504040204" charset="-120"/>
                <a:cs typeface="Microsoft JhengHei" panose="020B0604030504040204" charset="-120"/>
              </a:rPr>
              <a:t>、手法</a:t>
            </a:r>
            <a:endParaRPr sz="2400">
              <a:latin typeface="Microsoft JhengHei" panose="020B0604030504040204" charset="-120"/>
              <a:cs typeface="Microsoft JhengHei" panose="020B0604030504040204" charset="-120"/>
            </a:endParaRPr>
          </a:p>
          <a:p>
            <a:pPr marL="12700" marR="5340350" indent="457200">
              <a:lnSpc>
                <a:spcPts val="4320"/>
              </a:lnSpc>
              <a:spcBef>
                <a:spcPts val="385"/>
              </a:spcBef>
            </a:pPr>
            <a:r>
              <a:rPr sz="2400">
                <a:latin typeface="宋体" panose="02010600030101010101" pitchFamily="2" charset="-122"/>
                <a:cs typeface="宋体" panose="02010600030101010101" pitchFamily="2" charset="-122"/>
              </a:rPr>
              <a:t>用……手法，写出……，体现……  </a:t>
            </a:r>
            <a:r>
              <a:rPr sz="2400" b="1" spc="-220">
                <a:latin typeface="Microsoft JhengHei" panose="020B0604030504040204" charset="-120"/>
                <a:cs typeface="Microsoft JhengHei" panose="020B0604030504040204" charset="-120"/>
              </a:rPr>
              <a:t>4</a:t>
            </a:r>
            <a:r>
              <a:rPr sz="2400" b="1" spc="10">
                <a:latin typeface="Microsoft JhengHei" panose="020B0604030504040204" charset="-120"/>
                <a:cs typeface="Microsoft JhengHei" panose="020B0604030504040204" charset="-120"/>
              </a:rPr>
              <a:t>、语言特点</a:t>
            </a:r>
            <a:endParaRPr sz="2400">
              <a:latin typeface="Microsoft JhengHei" panose="020B0604030504040204" charset="-120"/>
              <a:cs typeface="Microsoft JhengHei" panose="020B0604030504040204" charset="-120"/>
            </a:endParaRPr>
          </a:p>
          <a:p>
            <a:pPr marL="469900" marR="5080">
              <a:lnSpc>
                <a:spcPts val="4320"/>
              </a:lnSpc>
            </a:pPr>
            <a:r>
              <a:rPr sz="2400">
                <a:latin typeface="宋体" panose="02010600030101010101" pitchFamily="2" charset="-122"/>
                <a:cs typeface="宋体" panose="02010600030101010101" pitchFamily="2" charset="-122"/>
              </a:rPr>
              <a:t>动词、形容词、叠音词、口语化的词、拟声词等</a:t>
            </a:r>
            <a:r>
              <a:rPr sz="2400" spc="-95">
                <a:latin typeface="宋体" panose="02010600030101010101" pitchFamily="2" charset="-122"/>
                <a:cs typeface="宋体" panose="02010600030101010101" pitchFamily="2" charset="-122"/>
              </a:rPr>
              <a:t> </a:t>
            </a:r>
            <a:r>
              <a:rPr sz="2400">
                <a:latin typeface="宋体" panose="02010600030101010101" pitchFamily="2" charset="-122"/>
                <a:cs typeface="宋体" panose="02010600030101010101" pitchFamily="2" charset="-122"/>
              </a:rPr>
              <a:t>，生动形象地写出……，  体现……</a:t>
            </a:r>
          </a:p>
        </p:txBody>
      </p:sp>
    </p:spTree>
  </p:cSld>
  <p:clrMapOvr>
    <a:masterClrMapping/>
  </p:clrMapOv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知识点总结</a:t>
            </a:r>
          </a:p>
        </p:txBody>
      </p:sp>
      <p:sp>
        <p:nvSpPr>
          <p:cNvPr id="3" name="object 3"/>
          <p:cNvSpPr txBox="1"/>
          <p:nvPr/>
        </p:nvSpPr>
        <p:spPr>
          <a:xfrm>
            <a:off x="1468627" y="3288919"/>
            <a:ext cx="8408035" cy="4232275"/>
          </a:xfrm>
          <a:prstGeom prst="rect">
            <a:avLst/>
          </a:prstGeom>
        </p:spPr>
        <p:txBody>
          <a:bodyPr vert="horz" wrap="square" lIns="0" tIns="12700" rIns="0" bIns="0" rtlCol="0">
            <a:spAutoFit/>
          </a:bodyPr>
          <a:lstStyle/>
          <a:p>
            <a:pPr marL="12700">
              <a:lnSpc>
                <a:spcPct val="100000"/>
              </a:lnSpc>
              <a:spcBef>
                <a:spcPts val="100"/>
              </a:spcBef>
            </a:pPr>
            <a:r>
              <a:rPr sz="2400" b="1" spc="10">
                <a:solidFill>
                  <a:srgbClr val="FF8800"/>
                </a:solidFill>
                <a:latin typeface="Microsoft JhengHei" panose="020B0604030504040204" charset="-120"/>
                <a:cs typeface="Microsoft JhengHei" panose="020B0604030504040204" charset="-120"/>
              </a:rPr>
              <a:t>（三）分析题目作用</a:t>
            </a:r>
            <a:endParaRPr sz="2400">
              <a:latin typeface="Microsoft JhengHei" panose="020B0604030504040204" charset="-120"/>
              <a:cs typeface="Microsoft JhengHei" panose="020B0604030504040204" charset="-120"/>
            </a:endParaRP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927100">
              <a:lnSpc>
                <a:spcPct val="100000"/>
              </a:lnSpc>
            </a:pPr>
            <a:r>
              <a:rPr sz="2400">
                <a:latin typeface="宋体" panose="02010600030101010101" pitchFamily="2" charset="-122"/>
                <a:cs typeface="宋体" panose="02010600030101010101" pitchFamily="2" charset="-122"/>
              </a:rPr>
              <a:t>点明……写作对象</a:t>
            </a:r>
          </a:p>
          <a:p>
            <a:pPr marL="927100" marR="3510280">
              <a:lnSpc>
                <a:spcPct val="150000"/>
              </a:lnSpc>
            </a:pPr>
            <a:r>
              <a:rPr sz="2400">
                <a:latin typeface="宋体" panose="02010600030101010101" pitchFamily="2" charset="-122"/>
                <a:cs typeface="宋体" panose="02010600030101010101" pitchFamily="2" charset="-122"/>
              </a:rPr>
              <a:t>点明/概括……故事情</a:t>
            </a:r>
            <a:r>
              <a:rPr sz="2400" spc="-5">
                <a:latin typeface="宋体" panose="02010600030101010101" pitchFamily="2" charset="-122"/>
                <a:cs typeface="宋体" panose="02010600030101010101" pitchFamily="2" charset="-122"/>
              </a:rPr>
              <a:t>节</a:t>
            </a:r>
            <a:r>
              <a:rPr sz="2400">
                <a:latin typeface="宋体" panose="02010600030101010101" pitchFamily="2" charset="-122"/>
                <a:cs typeface="宋体" panose="02010600030101010101" pitchFamily="2" charset="-122"/>
              </a:rPr>
              <a:t>/内容 线索，推动情节发展</a:t>
            </a:r>
          </a:p>
          <a:p>
            <a:pPr marL="927100" marR="4119880">
              <a:lnSpc>
                <a:spcPts val="4320"/>
              </a:lnSpc>
              <a:spcBef>
                <a:spcPts val="385"/>
              </a:spcBef>
            </a:pPr>
            <a:r>
              <a:rPr sz="2400">
                <a:latin typeface="宋体" panose="02010600030101010101" pitchFamily="2" charset="-122"/>
                <a:cs typeface="宋体" panose="02010600030101010101" pitchFamily="2" charset="-122"/>
              </a:rPr>
              <a:t>点明/暗示……中心/主题 设置悬念，吸引读者</a:t>
            </a:r>
          </a:p>
          <a:p>
            <a:pPr marL="927100">
              <a:lnSpc>
                <a:spcPct val="100000"/>
              </a:lnSpc>
              <a:spcBef>
                <a:spcPts val="1060"/>
              </a:spcBef>
            </a:pPr>
            <a:r>
              <a:rPr sz="2400">
                <a:latin typeface="宋体" panose="02010600030101010101" pitchFamily="2" charset="-122"/>
                <a:cs typeface="宋体" panose="02010600030101010101" pitchFamily="2" charset="-122"/>
              </a:rPr>
              <a:t>用……手法，生动形象/造成反差，引起读者的阅读兴趣</a:t>
            </a: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知识点总结</a:t>
            </a:r>
          </a:p>
        </p:txBody>
      </p:sp>
      <p:sp>
        <p:nvSpPr>
          <p:cNvPr id="3" name="object 3"/>
          <p:cNvSpPr txBox="1">
            <a:spLocks noGrp="1"/>
          </p:cNvSpPr>
          <p:nvPr>
            <p:ph sz="half" idx="2"/>
          </p:nvPr>
        </p:nvSpPr>
        <p:spPr>
          <a:prstGeom prst="rect">
            <a:avLst/>
          </a:prstGeom>
        </p:spPr>
        <p:txBody>
          <a:bodyPr vert="horz" wrap="square" lIns="0" tIns="12700" rIns="0" bIns="0" rtlCol="0">
            <a:spAutoFit/>
          </a:bodyPr>
          <a:lstStyle/>
          <a:p>
            <a:pPr marL="12700">
              <a:lnSpc>
                <a:spcPct val="100000"/>
              </a:lnSpc>
              <a:spcBef>
                <a:spcPts val="100"/>
              </a:spcBef>
            </a:pPr>
            <a:r>
              <a:rPr spc="10"/>
              <a:t>（四）分析语段作用</a:t>
            </a:r>
          </a:p>
          <a:p>
            <a:pPr>
              <a:lnSpc>
                <a:spcPct val="100000"/>
              </a:lnSpc>
              <a:spcBef>
                <a:spcPts val="5"/>
              </a:spcBef>
            </a:pPr>
            <a:endParaRPr sz="3500">
              <a:latin typeface="Times New Roman" panose="02020603050405020304"/>
              <a:cs typeface="Times New Roman" panose="02020603050405020304"/>
            </a:endParaRPr>
          </a:p>
          <a:p>
            <a:pPr marL="12700">
              <a:lnSpc>
                <a:spcPct val="100000"/>
              </a:lnSpc>
            </a:pPr>
            <a:r>
              <a:rPr spc="-220">
                <a:solidFill>
                  <a:srgbClr val="000000"/>
                </a:solidFill>
              </a:rPr>
              <a:t>1</a:t>
            </a:r>
            <a:r>
              <a:rPr spc="10">
                <a:solidFill>
                  <a:srgbClr val="000000"/>
                </a:solidFill>
              </a:rPr>
              <a:t>、结构</a:t>
            </a:r>
          </a:p>
          <a:p>
            <a:pPr marL="469900">
              <a:lnSpc>
                <a:spcPct val="100000"/>
              </a:lnSpc>
              <a:spcBef>
                <a:spcPts val="575"/>
              </a:spcBef>
            </a:pPr>
            <a:r>
              <a:rPr b="0">
                <a:solidFill>
                  <a:srgbClr val="000000"/>
                </a:solidFill>
                <a:latin typeface="宋体" panose="02010600030101010101" pitchFamily="2" charset="-122"/>
                <a:cs typeface="宋体" panose="02010600030101010101" pitchFamily="2" charset="-122"/>
              </a:rPr>
              <a:t>首段作用：</a:t>
            </a:r>
          </a:p>
          <a:p>
            <a:pPr marL="469900" marR="615315">
              <a:lnSpc>
                <a:spcPct val="120000"/>
              </a:lnSpc>
              <a:spcBef>
                <a:spcPts val="5"/>
              </a:spcBef>
            </a:pPr>
            <a:r>
              <a:rPr b="0">
                <a:solidFill>
                  <a:srgbClr val="000000"/>
                </a:solidFill>
                <a:latin typeface="宋体" panose="02010600030101010101" pitchFamily="2" charset="-122"/>
                <a:cs typeface="宋体" panose="02010600030101010101" pitchFamily="2" charset="-122"/>
              </a:rPr>
              <a:t>总起全文、引起下文； 照应文题；</a:t>
            </a:r>
          </a:p>
          <a:p>
            <a:pPr marL="469900" marR="615315">
              <a:lnSpc>
                <a:spcPct val="120000"/>
              </a:lnSpc>
            </a:pPr>
            <a:r>
              <a:rPr b="0">
                <a:solidFill>
                  <a:srgbClr val="000000"/>
                </a:solidFill>
                <a:latin typeface="宋体" panose="02010600030101010101" pitchFamily="2" charset="-122"/>
                <a:cs typeface="宋体" panose="02010600030101010101" pitchFamily="2" charset="-122"/>
              </a:rPr>
              <a:t>设置悬念，吸引读者。 中间段作用：</a:t>
            </a:r>
          </a:p>
          <a:p>
            <a:pPr marL="469900">
              <a:lnSpc>
                <a:spcPct val="100000"/>
              </a:lnSpc>
              <a:spcBef>
                <a:spcPts val="575"/>
              </a:spcBef>
            </a:pPr>
            <a:r>
              <a:rPr b="0" spc="-5">
                <a:solidFill>
                  <a:srgbClr val="000000"/>
                </a:solidFill>
                <a:latin typeface="宋体" panose="02010600030101010101" pitchFamily="2" charset="-122"/>
                <a:cs typeface="宋体" panose="02010600030101010101" pitchFamily="2" charset="-122"/>
              </a:rPr>
              <a:t>承上启下，承接上</a:t>
            </a:r>
            <a:r>
              <a:rPr b="0">
                <a:solidFill>
                  <a:srgbClr val="000000"/>
                </a:solidFill>
                <a:latin typeface="宋体" panose="02010600030101010101" pitchFamily="2" charset="-122"/>
                <a:cs typeface="宋体" panose="02010600030101010101" pitchFamily="2" charset="-122"/>
              </a:rPr>
              <a:t>文</a:t>
            </a:r>
            <a:r>
              <a:rPr b="0" spc="-5">
                <a:solidFill>
                  <a:srgbClr val="000000"/>
                </a:solidFill>
                <a:latin typeface="宋体" panose="02010600030101010101" pitchFamily="2" charset="-122"/>
                <a:cs typeface="宋体" panose="02010600030101010101" pitchFamily="2" charset="-122"/>
              </a:rPr>
              <a:t>……，</a:t>
            </a:r>
          </a:p>
          <a:p>
            <a:pPr marL="469900" marR="1529715">
              <a:lnSpc>
                <a:spcPct val="120000"/>
              </a:lnSpc>
              <a:spcBef>
                <a:spcPts val="5"/>
              </a:spcBef>
            </a:pPr>
            <a:r>
              <a:rPr b="0">
                <a:solidFill>
                  <a:srgbClr val="000000"/>
                </a:solidFill>
                <a:latin typeface="宋体" panose="02010600030101010101" pitchFamily="2" charset="-122"/>
                <a:cs typeface="宋体" panose="02010600030101010101" pitchFamily="2" charset="-122"/>
              </a:rPr>
              <a:t>引出下文……； 引出下文。</a:t>
            </a:r>
          </a:p>
          <a:p>
            <a:pPr marL="469900" marR="2139315" algn="just">
              <a:lnSpc>
                <a:spcPct val="120000"/>
              </a:lnSpc>
            </a:pPr>
            <a:r>
              <a:rPr b="0">
                <a:solidFill>
                  <a:srgbClr val="000000"/>
                </a:solidFill>
                <a:latin typeface="宋体" panose="02010600030101010101" pitchFamily="2" charset="-122"/>
                <a:cs typeface="宋体" panose="02010600030101010101" pitchFamily="2" charset="-122"/>
              </a:rPr>
              <a:t>尾段作用： 总结全文； 首尾呼应； 照应文题。</a:t>
            </a:r>
          </a:p>
        </p:txBody>
      </p:sp>
      <p:sp>
        <p:nvSpPr>
          <p:cNvPr id="4" name="object 4"/>
          <p:cNvSpPr txBox="1"/>
          <p:nvPr/>
        </p:nvSpPr>
        <p:spPr>
          <a:xfrm>
            <a:off x="5933694" y="3397441"/>
            <a:ext cx="6890384" cy="4415790"/>
          </a:xfrm>
          <a:prstGeom prst="rect">
            <a:avLst/>
          </a:prstGeom>
        </p:spPr>
        <p:txBody>
          <a:bodyPr vert="horz" wrap="square" lIns="0" tIns="86360" rIns="0" bIns="0" rtlCol="0">
            <a:spAutoFit/>
          </a:bodyPr>
          <a:lstStyle/>
          <a:p>
            <a:pPr marL="12700">
              <a:lnSpc>
                <a:spcPct val="100000"/>
              </a:lnSpc>
              <a:spcBef>
                <a:spcPts val="680"/>
              </a:spcBef>
            </a:pPr>
            <a:r>
              <a:rPr sz="2400" b="1" spc="-220">
                <a:latin typeface="Microsoft JhengHei" panose="020B0604030504040204" charset="-120"/>
                <a:cs typeface="Microsoft JhengHei" panose="020B0604030504040204" charset="-120"/>
              </a:rPr>
              <a:t>2</a:t>
            </a:r>
            <a:r>
              <a:rPr sz="2400" b="1" spc="10">
                <a:latin typeface="Microsoft JhengHei" panose="020B0604030504040204" charset="-120"/>
                <a:cs typeface="Microsoft JhengHei" panose="020B0604030504040204" charset="-120"/>
              </a:rPr>
              <a:t>、内容</a:t>
            </a:r>
            <a:endParaRPr sz="2400">
              <a:latin typeface="Microsoft JhengHei" panose="020B0604030504040204" charset="-120"/>
              <a:cs typeface="Microsoft JhengHei" panose="020B0604030504040204" charset="-120"/>
            </a:endParaRPr>
          </a:p>
          <a:p>
            <a:pPr marL="469900" marR="4277995">
              <a:lnSpc>
                <a:spcPct val="120000"/>
              </a:lnSpc>
            </a:pPr>
            <a:r>
              <a:rPr sz="2400">
                <a:latin typeface="宋体" panose="02010600030101010101" pitchFamily="2" charset="-122"/>
                <a:cs typeface="宋体" panose="02010600030101010101" pitchFamily="2" charset="-122"/>
              </a:rPr>
              <a:t>点</a:t>
            </a:r>
            <a:r>
              <a:rPr sz="2400" spc="-5">
                <a:latin typeface="宋体" panose="02010600030101010101" pitchFamily="2" charset="-122"/>
                <a:cs typeface="宋体" panose="02010600030101010101" pitchFamily="2" charset="-122"/>
              </a:rPr>
              <a:t>明</a:t>
            </a:r>
            <a:r>
              <a:rPr sz="2400">
                <a:latin typeface="宋体" panose="02010600030101010101" pitchFamily="2" charset="-122"/>
                <a:cs typeface="宋体" panose="02010600030101010101" pitchFamily="2" charset="-122"/>
              </a:rPr>
              <a:t>……中心； 交代背景；</a:t>
            </a:r>
          </a:p>
          <a:p>
            <a:pPr marL="469900" marR="4277995">
              <a:lnSpc>
                <a:spcPct val="120000"/>
              </a:lnSpc>
            </a:pPr>
            <a:r>
              <a:rPr sz="2400">
                <a:latin typeface="宋体" panose="02010600030101010101" pitchFamily="2" charset="-122"/>
                <a:cs typeface="宋体" panose="02010600030101010101" pitchFamily="2" charset="-122"/>
              </a:rPr>
              <a:t>渲</a:t>
            </a:r>
            <a:r>
              <a:rPr sz="2400" spc="-5">
                <a:latin typeface="宋体" panose="02010600030101010101" pitchFamily="2" charset="-122"/>
                <a:cs typeface="宋体" panose="02010600030101010101" pitchFamily="2" charset="-122"/>
              </a:rPr>
              <a:t>染</a:t>
            </a:r>
            <a:r>
              <a:rPr sz="2400">
                <a:latin typeface="宋体" panose="02010600030101010101" pitchFamily="2" charset="-122"/>
                <a:cs typeface="宋体" panose="02010600030101010101" pitchFamily="2" charset="-122"/>
              </a:rPr>
              <a:t>……气氛； 深</a:t>
            </a:r>
            <a:r>
              <a:rPr sz="2400" spc="-5">
                <a:latin typeface="宋体" panose="02010600030101010101" pitchFamily="2" charset="-122"/>
                <a:cs typeface="宋体" panose="02010600030101010101" pitchFamily="2" charset="-122"/>
              </a:rPr>
              <a:t>化</a:t>
            </a:r>
            <a:r>
              <a:rPr sz="2400">
                <a:latin typeface="宋体" panose="02010600030101010101" pitchFamily="2" charset="-122"/>
                <a:cs typeface="宋体" panose="02010600030101010101" pitchFamily="2" charset="-122"/>
              </a:rPr>
              <a:t>……形象；</a:t>
            </a:r>
          </a:p>
          <a:p>
            <a:pPr marL="469900">
              <a:lnSpc>
                <a:spcPct val="100000"/>
              </a:lnSpc>
              <a:spcBef>
                <a:spcPts val="580"/>
              </a:spcBef>
            </a:pPr>
            <a:r>
              <a:rPr sz="2400">
                <a:latin typeface="宋体" panose="02010600030101010101" pitchFamily="2" charset="-122"/>
                <a:cs typeface="宋体" panose="02010600030101010101" pitchFamily="2" charset="-122"/>
              </a:rPr>
              <a:t>抒</a:t>
            </a:r>
            <a:r>
              <a:rPr sz="2400" spc="-5">
                <a:latin typeface="宋体" panose="02010600030101010101" pitchFamily="2" charset="-122"/>
                <a:cs typeface="宋体" panose="02010600030101010101" pitchFamily="2" charset="-122"/>
              </a:rPr>
              <a:t>发</a:t>
            </a:r>
            <a:r>
              <a:rPr sz="2400">
                <a:latin typeface="宋体" panose="02010600030101010101" pitchFamily="2" charset="-122"/>
                <a:cs typeface="宋体" panose="02010600030101010101" pitchFamily="2" charset="-122"/>
              </a:rPr>
              <a:t>……感情；</a:t>
            </a:r>
          </a:p>
          <a:p>
            <a:pPr marL="469900" marR="1534795">
              <a:lnSpc>
                <a:spcPct val="120000"/>
              </a:lnSpc>
            </a:pPr>
            <a:r>
              <a:rPr sz="2400">
                <a:latin typeface="宋体" panose="02010600030101010101" pitchFamily="2" charset="-122"/>
                <a:cs typeface="宋体" panose="02010600030101010101" pitchFamily="2" charset="-122"/>
              </a:rPr>
              <a:t>为下</a:t>
            </a:r>
            <a:r>
              <a:rPr sz="2400" spc="-5">
                <a:latin typeface="宋体" panose="02010600030101010101" pitchFamily="2" charset="-122"/>
                <a:cs typeface="宋体" panose="02010600030101010101" pitchFamily="2" charset="-122"/>
              </a:rPr>
              <a:t>文</a:t>
            </a:r>
            <a:r>
              <a:rPr sz="2400">
                <a:latin typeface="宋体" panose="02010600030101010101" pitchFamily="2" charset="-122"/>
                <a:cs typeface="宋体" panose="02010600030101010101" pitchFamily="2" charset="-122"/>
              </a:rPr>
              <a:t>……做铺垫，推动情节发展； 升</a:t>
            </a:r>
            <a:r>
              <a:rPr sz="2400" spc="-5">
                <a:latin typeface="宋体" panose="02010600030101010101" pitchFamily="2" charset="-122"/>
                <a:cs typeface="宋体" panose="02010600030101010101" pitchFamily="2" charset="-122"/>
              </a:rPr>
              <a:t>华</a:t>
            </a:r>
            <a:r>
              <a:rPr sz="2400">
                <a:latin typeface="宋体" panose="02010600030101010101" pitchFamily="2" charset="-122"/>
                <a:cs typeface="宋体" panose="02010600030101010101" pitchFamily="2" charset="-122"/>
              </a:rPr>
              <a:t>……主题；</a:t>
            </a:r>
          </a:p>
          <a:p>
            <a:pPr marL="469900">
              <a:lnSpc>
                <a:spcPct val="100000"/>
              </a:lnSpc>
              <a:spcBef>
                <a:spcPts val="575"/>
              </a:spcBef>
            </a:pPr>
            <a:r>
              <a:rPr sz="2400">
                <a:latin typeface="宋体" panose="02010600030101010101" pitchFamily="2" charset="-122"/>
                <a:cs typeface="宋体" panose="02010600030101010101" pitchFamily="2" charset="-122"/>
              </a:rPr>
              <a:t>引发读者思考；</a:t>
            </a:r>
          </a:p>
          <a:p>
            <a:pPr marL="469900">
              <a:lnSpc>
                <a:spcPct val="100000"/>
              </a:lnSpc>
              <a:spcBef>
                <a:spcPts val="575"/>
              </a:spcBef>
            </a:pPr>
            <a:r>
              <a:rPr sz="2400">
                <a:latin typeface="宋体" panose="02010600030101010101" pitchFamily="2" charset="-122"/>
                <a:cs typeface="宋体" panose="02010600030101010101" pitchFamily="2" charset="-122"/>
              </a:rPr>
              <a:t>戛然而止，耐人寻味，给读者留下想象的空间。</a:t>
            </a:r>
          </a:p>
        </p:txBody>
      </p:sp>
    </p:spTree>
  </p:cSld>
  <p:clrMapOvr>
    <a:masterClrMapping/>
  </p:clrMapOv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914400">
              <a:lnSpc>
                <a:spcPct val="100000"/>
              </a:lnSpc>
              <a:spcBef>
                <a:spcPts val="615"/>
              </a:spcBef>
            </a:pPr>
            <a:r>
              <a:rPr spc="-5">
                <a:solidFill>
                  <a:srgbClr val="FF953E"/>
                </a:solidFill>
              </a:rPr>
              <a:t>知识点总结</a:t>
            </a:r>
          </a:p>
        </p:txBody>
      </p:sp>
      <p:sp>
        <p:nvSpPr>
          <p:cNvPr id="3" name="object 3"/>
          <p:cNvSpPr txBox="1"/>
          <p:nvPr/>
        </p:nvSpPr>
        <p:spPr>
          <a:xfrm>
            <a:off x="1468627" y="2762023"/>
            <a:ext cx="9627870" cy="5733415"/>
          </a:xfrm>
          <a:prstGeom prst="rect">
            <a:avLst/>
          </a:prstGeom>
        </p:spPr>
        <p:txBody>
          <a:bodyPr vert="horz" wrap="square" lIns="0" tIns="123190" rIns="0" bIns="0" rtlCol="0">
            <a:spAutoFit/>
          </a:bodyPr>
          <a:lstStyle/>
          <a:p>
            <a:pPr marL="12700">
              <a:lnSpc>
                <a:spcPct val="100000"/>
              </a:lnSpc>
              <a:spcBef>
                <a:spcPts val="970"/>
              </a:spcBef>
            </a:pPr>
            <a:r>
              <a:rPr sz="2400" b="1" spc="-220">
                <a:latin typeface="Microsoft JhengHei" panose="020B0604030504040204" charset="-120"/>
                <a:cs typeface="Microsoft JhengHei" panose="020B0604030504040204" charset="-120"/>
              </a:rPr>
              <a:t>3</a:t>
            </a:r>
            <a:r>
              <a:rPr sz="2400" b="1" spc="10">
                <a:latin typeface="Microsoft JhengHei" panose="020B0604030504040204" charset="-120"/>
                <a:cs typeface="Microsoft JhengHei" panose="020B0604030504040204" charset="-120"/>
              </a:rPr>
              <a:t>、手法</a:t>
            </a:r>
            <a:endParaRPr sz="2400">
              <a:latin typeface="Microsoft JhengHei" panose="020B0604030504040204" charset="-120"/>
              <a:cs typeface="Microsoft JhengHei" panose="020B0604030504040204" charset="-120"/>
            </a:endParaRPr>
          </a:p>
          <a:p>
            <a:pPr marL="12700" marR="4578350" indent="457200">
              <a:lnSpc>
                <a:spcPct val="130000"/>
              </a:lnSpc>
            </a:pPr>
            <a:r>
              <a:rPr sz="2400">
                <a:latin typeface="宋体" panose="02010600030101010101" pitchFamily="2" charset="-122"/>
                <a:cs typeface="宋体" panose="02010600030101010101" pitchFamily="2" charset="-122"/>
              </a:rPr>
              <a:t>用……手法，写出……，体现……  </a:t>
            </a:r>
            <a:r>
              <a:rPr sz="2400" b="1" spc="-220">
                <a:latin typeface="Microsoft JhengHei" panose="020B0604030504040204" charset="-120"/>
                <a:cs typeface="Microsoft JhengHei" panose="020B0604030504040204" charset="-120"/>
              </a:rPr>
              <a:t>4</a:t>
            </a:r>
            <a:r>
              <a:rPr sz="2400" b="1" spc="10">
                <a:latin typeface="Microsoft JhengHei" panose="020B0604030504040204" charset="-120"/>
                <a:cs typeface="Microsoft JhengHei" panose="020B0604030504040204" charset="-120"/>
              </a:rPr>
              <a:t>、句式</a:t>
            </a:r>
            <a:endParaRPr sz="2400">
              <a:latin typeface="Microsoft JhengHei" panose="020B0604030504040204" charset="-120"/>
              <a:cs typeface="Microsoft JhengHei" panose="020B0604030504040204" charset="-120"/>
            </a:endParaRPr>
          </a:p>
          <a:p>
            <a:pPr marL="469900" marR="5080">
              <a:lnSpc>
                <a:spcPct val="130000"/>
              </a:lnSpc>
            </a:pPr>
            <a:r>
              <a:rPr sz="2400">
                <a:latin typeface="宋体" panose="02010600030101010101" pitchFamily="2" charset="-122"/>
                <a:cs typeface="宋体" panose="02010600030101010101" pitchFamily="2" charset="-122"/>
              </a:rPr>
              <a:t>长短句结合：骈散结合，有节奏感，生动形象地写</a:t>
            </a:r>
            <a:r>
              <a:rPr sz="2400" spc="5">
                <a:latin typeface="宋体" panose="02010600030101010101" pitchFamily="2" charset="-122"/>
                <a:cs typeface="宋体" panose="02010600030101010101" pitchFamily="2" charset="-122"/>
              </a:rPr>
              <a:t>出</a:t>
            </a:r>
            <a:r>
              <a:rPr sz="2400">
                <a:latin typeface="宋体" panose="02010600030101010101" pitchFamily="2" charset="-122"/>
                <a:cs typeface="宋体" panose="02010600030101010101" pitchFamily="2" charset="-122"/>
              </a:rPr>
              <a:t>……，体现…… 对偶句：对仗工整，节奏鲜明，富有音乐美，写</a:t>
            </a:r>
            <a:r>
              <a:rPr sz="2400" spc="5">
                <a:latin typeface="宋体" panose="02010600030101010101" pitchFamily="2" charset="-122"/>
                <a:cs typeface="宋体" panose="02010600030101010101" pitchFamily="2" charset="-122"/>
              </a:rPr>
              <a:t>出</a:t>
            </a:r>
            <a:r>
              <a:rPr sz="2400">
                <a:latin typeface="宋体" panose="02010600030101010101" pitchFamily="2" charset="-122"/>
                <a:cs typeface="宋体" panose="02010600030101010101" pitchFamily="2" charset="-122"/>
              </a:rPr>
              <a:t>……，体现……</a:t>
            </a:r>
          </a:p>
          <a:p>
            <a:pPr marL="12700">
              <a:lnSpc>
                <a:spcPct val="100000"/>
              </a:lnSpc>
              <a:spcBef>
                <a:spcPts val="865"/>
              </a:spcBef>
            </a:pPr>
            <a:r>
              <a:rPr sz="2400" b="1" spc="-220">
                <a:latin typeface="Microsoft JhengHei" panose="020B0604030504040204" charset="-120"/>
                <a:cs typeface="Microsoft JhengHei" panose="020B0604030504040204" charset="-120"/>
              </a:rPr>
              <a:t>5</a:t>
            </a:r>
            <a:r>
              <a:rPr sz="2400" b="1" spc="10">
                <a:latin typeface="Microsoft JhengHei" panose="020B0604030504040204" charset="-120"/>
                <a:cs typeface="Microsoft JhengHei" panose="020B0604030504040204" charset="-120"/>
              </a:rPr>
              <a:t>、环境描写</a:t>
            </a:r>
            <a:endParaRPr sz="2400">
              <a:latin typeface="Microsoft JhengHei" panose="020B0604030504040204" charset="-120"/>
              <a:cs typeface="Microsoft JhengHei" panose="020B0604030504040204" charset="-120"/>
            </a:endParaRPr>
          </a:p>
          <a:p>
            <a:pPr marL="469900" marR="3663315">
              <a:lnSpc>
                <a:spcPct val="130000"/>
              </a:lnSpc>
            </a:pPr>
            <a:r>
              <a:rPr sz="2400">
                <a:latin typeface="宋体" panose="02010600030101010101" pitchFamily="2" charset="-122"/>
                <a:cs typeface="宋体" panose="02010600030101010101" pitchFamily="2" charset="-122"/>
              </a:rPr>
              <a:t>交代事情发生的背景（时间、地点等）； 渲染……气氛；</a:t>
            </a:r>
          </a:p>
          <a:p>
            <a:pPr marL="469900" marR="3053715">
              <a:lnSpc>
                <a:spcPts val="3750"/>
              </a:lnSpc>
              <a:spcBef>
                <a:spcPts val="265"/>
              </a:spcBef>
            </a:pPr>
            <a:r>
              <a:rPr sz="2400">
                <a:latin typeface="宋体" panose="02010600030101010101" pitchFamily="2" charset="-122"/>
                <a:cs typeface="宋体" panose="02010600030101010101" pitchFamily="2" charset="-122"/>
              </a:rPr>
              <a:t>烘托……心情（哀景写哀情，乐景写乐情）； 深化……形象；</a:t>
            </a:r>
          </a:p>
          <a:p>
            <a:pPr marL="469900" marR="4272915">
              <a:lnSpc>
                <a:spcPts val="3740"/>
              </a:lnSpc>
            </a:pPr>
            <a:r>
              <a:rPr sz="2400">
                <a:latin typeface="宋体" panose="02010600030101010101" pitchFamily="2" charset="-122"/>
                <a:cs typeface="宋体" panose="02010600030101010101" pitchFamily="2" charset="-122"/>
              </a:rPr>
              <a:t>为下文……作铺垫，推动情节发展； 升华……主题/主旨/中心。</a:t>
            </a:r>
          </a:p>
        </p:txBody>
      </p:sp>
      <p:pic>
        <p:nvPicPr>
          <p:cNvPr id="4" name="New picture"/>
          <p:cNvPicPr/>
          <p:nvPr/>
        </p:nvPicPr>
        <p:blipFill>
          <a:blip r:embed="rId2"/>
          <a:stretch>
            <a:fillRect/>
          </a:stretch>
        </p:blipFill>
        <p:spPr>
          <a:xfrm>
            <a:off x="10972800" y="12611100"/>
            <a:ext cx="317500" cy="228600"/>
          </a:xfrm>
          <a:prstGeom prst="cube">
            <a:avLst/>
          </a:prstGeom>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回家过年真好</a:t>
            </a:r>
          </a:p>
        </p:txBody>
      </p:sp>
      <p:sp>
        <p:nvSpPr>
          <p:cNvPr id="3" name="object 3"/>
          <p:cNvSpPr txBox="1"/>
          <p:nvPr/>
        </p:nvSpPr>
        <p:spPr>
          <a:xfrm>
            <a:off x="1140053" y="2411857"/>
            <a:ext cx="10809605" cy="6610984"/>
          </a:xfrm>
          <a:prstGeom prst="rect">
            <a:avLst/>
          </a:prstGeom>
        </p:spPr>
        <p:txBody>
          <a:bodyPr vert="horz" wrap="square" lIns="0" tIns="195580" rIns="0" bIns="0" rtlCol="0">
            <a:spAutoFit/>
          </a:bodyPr>
          <a:lstStyle/>
          <a:p>
            <a:pPr marL="1191260" indent="-458470">
              <a:lnSpc>
                <a:spcPct val="100000"/>
              </a:lnSpc>
              <a:spcBef>
                <a:spcPts val="1540"/>
              </a:spcBef>
              <a:buSzPct val="96000"/>
              <a:buAutoNum type="arabicParenBoth" startAt="3"/>
              <a:tabLst>
                <a:tab pos="1191895" algn="l"/>
              </a:tabLst>
            </a:pPr>
            <a:r>
              <a:rPr sz="2400">
                <a:solidFill>
                  <a:srgbClr val="111111"/>
                </a:solidFill>
                <a:latin typeface="仿宋" panose="02010609060101010101" charset="-122"/>
                <a:cs typeface="仿宋" panose="02010609060101010101" charset="-122"/>
              </a:rPr>
              <a:t>回家过年真</a:t>
            </a:r>
            <a:r>
              <a:rPr sz="2400" spc="-10">
                <a:solidFill>
                  <a:srgbClr val="111111"/>
                </a:solidFill>
                <a:latin typeface="仿宋" panose="02010609060101010101" charset="-122"/>
                <a:cs typeface="仿宋" panose="02010609060101010101" charset="-122"/>
              </a:rPr>
              <a:t>好</a:t>
            </a:r>
            <a:r>
              <a:rPr sz="2400">
                <a:solidFill>
                  <a:srgbClr val="111111"/>
                </a:solidFill>
                <a:latin typeface="仿宋" panose="02010609060101010101" charset="-122"/>
                <a:cs typeface="仿宋" panose="02010609060101010101" charset="-122"/>
              </a:rPr>
              <a:t>！能回家过年真好！</a:t>
            </a:r>
            <a:endParaRPr sz="2400">
              <a:latin typeface="仿宋" panose="02010609060101010101" charset="-122"/>
              <a:cs typeface="仿宋" panose="02010609060101010101" charset="-122"/>
            </a:endParaRPr>
          </a:p>
          <a:p>
            <a:pPr marL="12700" marR="13335" indent="720725" algn="just">
              <a:lnSpc>
                <a:spcPct val="150000"/>
              </a:lnSpc>
              <a:spcBef>
                <a:spcPts val="5"/>
              </a:spcBef>
              <a:buSzPct val="96000"/>
              <a:buAutoNum type="arabicParenBoth" startAt="3"/>
              <a:tabLst>
                <a:tab pos="1195705" algn="l"/>
              </a:tabLst>
            </a:pPr>
            <a:r>
              <a:rPr sz="2400" spc="35">
                <a:solidFill>
                  <a:srgbClr val="111111"/>
                </a:solidFill>
                <a:latin typeface="仿宋" panose="02010609060101010101" charset="-122"/>
                <a:cs typeface="仿宋" panose="02010609060101010101" charset="-122"/>
              </a:rPr>
              <a:t>有多</a:t>
            </a:r>
            <a:r>
              <a:rPr sz="2400" spc="45">
                <a:solidFill>
                  <a:srgbClr val="111111"/>
                </a:solidFill>
                <a:latin typeface="仿宋" panose="02010609060101010101" charset="-122"/>
                <a:cs typeface="仿宋" panose="02010609060101010101" charset="-122"/>
              </a:rPr>
              <a:t>少</a:t>
            </a:r>
            <a:r>
              <a:rPr sz="2400" spc="35">
                <a:solidFill>
                  <a:srgbClr val="111111"/>
                </a:solidFill>
                <a:latin typeface="仿宋" panose="02010609060101010101" charset="-122"/>
                <a:cs typeface="仿宋" panose="02010609060101010101" charset="-122"/>
              </a:rPr>
              <a:t>年没回家</a:t>
            </a:r>
            <a:r>
              <a:rPr sz="2400" spc="45">
                <a:solidFill>
                  <a:srgbClr val="111111"/>
                </a:solidFill>
                <a:latin typeface="仿宋" panose="02010609060101010101" charset="-122"/>
                <a:cs typeface="仿宋" panose="02010609060101010101" charset="-122"/>
              </a:rPr>
              <a:t>过</a:t>
            </a:r>
            <a:r>
              <a:rPr sz="2400" spc="35">
                <a:solidFill>
                  <a:srgbClr val="111111"/>
                </a:solidFill>
                <a:latin typeface="仿宋" panose="02010609060101010101" charset="-122"/>
                <a:cs typeface="仿宋" panose="02010609060101010101" charset="-122"/>
              </a:rPr>
              <a:t>年了</a:t>
            </a:r>
            <a:r>
              <a:rPr sz="2400" spc="40">
                <a:solidFill>
                  <a:srgbClr val="111111"/>
                </a:solidFill>
                <a:latin typeface="仿宋" panose="02010609060101010101" charset="-122"/>
                <a:cs typeface="仿宋" panose="02010609060101010101" charset="-122"/>
              </a:rPr>
              <a:t>呢</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198</a:t>
            </a:r>
            <a:r>
              <a:rPr sz="2400" spc="35">
                <a:solidFill>
                  <a:srgbClr val="111111"/>
                </a:solidFill>
                <a:latin typeface="仿宋" panose="02010609060101010101" charset="-122"/>
                <a:cs typeface="仿宋" panose="02010609060101010101" charset="-122"/>
              </a:rPr>
              <a:t>2</a:t>
            </a:r>
            <a:r>
              <a:rPr sz="2400" spc="30">
                <a:solidFill>
                  <a:srgbClr val="111111"/>
                </a:solidFill>
                <a:latin typeface="仿宋" panose="02010609060101010101" charset="-122"/>
                <a:cs typeface="仿宋" panose="02010609060101010101" charset="-122"/>
              </a:rPr>
              <a:t>年研</a:t>
            </a:r>
            <a:r>
              <a:rPr sz="2400" spc="45">
                <a:solidFill>
                  <a:srgbClr val="111111"/>
                </a:solidFill>
                <a:latin typeface="仿宋" panose="02010609060101010101" charset="-122"/>
                <a:cs typeface="仿宋" panose="02010609060101010101" charset="-122"/>
              </a:rPr>
              <a:t>究</a:t>
            </a:r>
            <a:r>
              <a:rPr sz="2400" spc="30">
                <a:solidFill>
                  <a:srgbClr val="111111"/>
                </a:solidFill>
                <a:latin typeface="仿宋" panose="02010609060101010101" charset="-122"/>
                <a:cs typeface="仿宋" panose="02010609060101010101" charset="-122"/>
              </a:rPr>
              <a:t>生毕</a:t>
            </a:r>
            <a:r>
              <a:rPr sz="2400" spc="50">
                <a:solidFill>
                  <a:srgbClr val="111111"/>
                </a:solidFill>
                <a:latin typeface="仿宋" panose="02010609060101010101" charset="-122"/>
                <a:cs typeface="仿宋" panose="02010609060101010101" charset="-122"/>
              </a:rPr>
              <a:t>业</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那</a:t>
            </a:r>
            <a:r>
              <a:rPr sz="2400" spc="30">
                <a:solidFill>
                  <a:srgbClr val="111111"/>
                </a:solidFill>
                <a:latin typeface="仿宋" panose="02010609060101010101" charset="-122"/>
                <a:cs typeface="仿宋" panose="02010609060101010101" charset="-122"/>
              </a:rPr>
              <a:t>年就没在</a:t>
            </a:r>
            <a:r>
              <a:rPr sz="2400" spc="45">
                <a:solidFill>
                  <a:srgbClr val="111111"/>
                </a:solidFill>
                <a:latin typeface="仿宋" panose="02010609060101010101" charset="-122"/>
                <a:cs typeface="仿宋" panose="02010609060101010101" charset="-122"/>
              </a:rPr>
              <a:t>家</a:t>
            </a:r>
            <a:r>
              <a:rPr sz="2400" spc="30">
                <a:solidFill>
                  <a:srgbClr val="111111"/>
                </a:solidFill>
                <a:latin typeface="仿宋" panose="02010609060101010101" charset="-122"/>
                <a:cs typeface="仿宋" panose="02010609060101010101" charset="-122"/>
              </a:rPr>
              <a:t>过</a:t>
            </a:r>
            <a:r>
              <a:rPr sz="2400" spc="50">
                <a:solidFill>
                  <a:srgbClr val="111111"/>
                </a:solidFill>
                <a:latin typeface="仿宋" panose="02010609060101010101" charset="-122"/>
                <a:cs typeface="仿宋" panose="02010609060101010101" charset="-122"/>
              </a:rPr>
              <a:t>年</a:t>
            </a:r>
            <a:r>
              <a:rPr sz="2400">
                <a:solidFill>
                  <a:srgbClr val="111111"/>
                </a:solidFill>
                <a:latin typeface="仿宋" panose="02010609060101010101" charset="-122"/>
                <a:cs typeface="仿宋" panose="02010609060101010101" charset="-122"/>
              </a:rPr>
              <a:t>， </a:t>
            </a:r>
            <a:r>
              <a:rPr sz="2400" spc="20">
                <a:solidFill>
                  <a:srgbClr val="111111"/>
                </a:solidFill>
                <a:latin typeface="仿宋" panose="02010609060101010101" charset="-122"/>
                <a:cs typeface="仿宋" panose="02010609060101010101" charset="-122"/>
              </a:rPr>
              <a:t>直到今年</a:t>
            </a:r>
            <a:r>
              <a:rPr sz="2400">
                <a:solidFill>
                  <a:srgbClr val="111111"/>
                </a:solidFill>
                <a:latin typeface="仿宋" panose="02010609060101010101" charset="-122"/>
                <a:cs typeface="仿宋" panose="02010609060101010101" charset="-122"/>
              </a:rPr>
              <a:t>200</a:t>
            </a:r>
            <a:r>
              <a:rPr sz="2400" spc="25">
                <a:solidFill>
                  <a:srgbClr val="111111"/>
                </a:solidFill>
                <a:latin typeface="仿宋" panose="02010609060101010101" charset="-122"/>
                <a:cs typeface="仿宋" panose="02010609060101010101" charset="-122"/>
              </a:rPr>
              <a:t>8</a:t>
            </a:r>
            <a:r>
              <a:rPr sz="2400" spc="20">
                <a:solidFill>
                  <a:srgbClr val="111111"/>
                </a:solidFill>
                <a:latin typeface="仿宋" panose="02010609060101010101" charset="-122"/>
                <a:cs typeface="仿宋" panose="02010609060101010101" charset="-122"/>
              </a:rPr>
              <a:t>年！我在广州过</a:t>
            </a:r>
            <a:r>
              <a:rPr sz="2400" spc="2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，在上海过年，在北京过</a:t>
            </a:r>
            <a:r>
              <a:rPr sz="2400" spc="2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，在大阪过</a:t>
            </a:r>
            <a:r>
              <a:rPr sz="2400" spc="2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在长 </a:t>
            </a:r>
            <a:r>
              <a:rPr sz="2400" spc="20">
                <a:solidFill>
                  <a:srgbClr val="111111"/>
                </a:solidFill>
                <a:latin typeface="仿宋" panose="02010609060101010101" charset="-122"/>
                <a:cs typeface="仿宋" panose="02010609060101010101" charset="-122"/>
              </a:rPr>
              <a:t>崎过年，</a:t>
            </a:r>
            <a:r>
              <a:rPr sz="2400" spc="25">
                <a:solidFill>
                  <a:srgbClr val="111111"/>
                </a:solidFill>
                <a:latin typeface="仿宋" panose="02010609060101010101" charset="-122"/>
                <a:cs typeface="仿宋" panose="02010609060101010101" charset="-122"/>
              </a:rPr>
              <a:t>在东京过</a:t>
            </a:r>
            <a:r>
              <a:rPr sz="2400" spc="1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，在青岛过</a:t>
            </a:r>
            <a:r>
              <a:rPr sz="2400" spc="2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，惟独没在家过</a:t>
            </a:r>
            <a:r>
              <a:rPr sz="2400" spc="2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，没回家过年，没回母亲身 边过年。简直难以置</a:t>
            </a:r>
            <a:r>
              <a:rPr sz="2400" spc="10">
                <a:solidFill>
                  <a:srgbClr val="111111"/>
                </a:solidFill>
                <a:latin typeface="仿宋" panose="02010609060101010101" charset="-122"/>
                <a:cs typeface="仿宋" panose="02010609060101010101" charset="-122"/>
              </a:rPr>
              <a:t>信，28</a:t>
            </a:r>
            <a:r>
              <a:rPr sz="2400" spc="20">
                <a:solidFill>
                  <a:srgbClr val="111111"/>
                </a:solidFill>
                <a:latin typeface="仿宋" panose="02010609060101010101" charset="-122"/>
                <a:cs typeface="仿宋" panose="02010609060101010101" charset="-122"/>
              </a:rPr>
              <a:t>年时间里我居然一次也没回家过</a:t>
            </a:r>
            <a:r>
              <a:rPr sz="2400" spc="2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！我怎么会那样</a:t>
            </a:r>
            <a:r>
              <a:rPr sz="2400">
                <a:solidFill>
                  <a:srgbClr val="111111"/>
                </a:solidFill>
                <a:latin typeface="仿宋" panose="02010609060101010101" charset="-122"/>
                <a:cs typeface="仿宋" panose="02010609060101010101" charset="-122"/>
              </a:rPr>
              <a:t>？  我怎么会是那样的一个人？</a:t>
            </a:r>
            <a:endParaRPr sz="2400">
              <a:latin typeface="仿宋" panose="02010609060101010101" charset="-122"/>
              <a:cs typeface="仿宋" panose="02010609060101010101" charset="-122"/>
            </a:endParaRPr>
          </a:p>
          <a:p>
            <a:pPr marL="12700" marR="13335" indent="720725">
              <a:lnSpc>
                <a:spcPct val="150000"/>
              </a:lnSpc>
              <a:buSzPct val="96000"/>
              <a:buAutoNum type="arabicParenBoth" startAt="3"/>
              <a:tabLst>
                <a:tab pos="1206500" algn="l"/>
              </a:tabLst>
            </a:pPr>
            <a:r>
              <a:rPr sz="2400" spc="120">
                <a:solidFill>
                  <a:srgbClr val="111111"/>
                </a:solidFill>
                <a:latin typeface="仿宋" panose="02010609060101010101" charset="-122"/>
                <a:cs typeface="仿宋" panose="02010609060101010101" charset="-122"/>
              </a:rPr>
              <a:t>忙吗</a:t>
            </a:r>
            <a:r>
              <a:rPr sz="2400" spc="105">
                <a:solidFill>
                  <a:srgbClr val="111111"/>
                </a:solidFill>
                <a:latin typeface="仿宋" panose="02010609060101010101" charset="-122"/>
                <a:cs typeface="仿宋" panose="02010609060101010101" charset="-122"/>
              </a:rPr>
              <a:t>？</a:t>
            </a:r>
            <a:r>
              <a:rPr sz="2400" spc="120">
                <a:solidFill>
                  <a:srgbClr val="111111"/>
                </a:solidFill>
                <a:latin typeface="仿宋" panose="02010609060101010101" charset="-122"/>
                <a:cs typeface="仿宋" panose="02010609060101010101" charset="-122"/>
              </a:rPr>
              <a:t>忙。</a:t>
            </a:r>
            <a:r>
              <a:rPr sz="2400" spc="114">
                <a:solidFill>
                  <a:srgbClr val="111111"/>
                </a:solidFill>
                <a:latin typeface="仿宋" panose="02010609060101010101" charset="-122"/>
                <a:cs typeface="仿宋" panose="02010609060101010101" charset="-122"/>
              </a:rPr>
              <a:t>大</a:t>
            </a:r>
            <a:r>
              <a:rPr sz="2400" spc="105">
                <a:solidFill>
                  <a:srgbClr val="111111"/>
                </a:solidFill>
                <a:latin typeface="仿宋" panose="02010609060101010101" charset="-122"/>
                <a:cs typeface="仿宋" panose="02010609060101010101" charset="-122"/>
              </a:rPr>
              <a:t>年</a:t>
            </a:r>
            <a:r>
              <a:rPr sz="2400" spc="114">
                <a:solidFill>
                  <a:srgbClr val="111111"/>
                </a:solidFill>
                <a:latin typeface="仿宋" panose="02010609060101010101" charset="-122"/>
                <a:cs typeface="仿宋" panose="02010609060101010101" charset="-122"/>
              </a:rPr>
              <a:t>初一都</a:t>
            </a:r>
            <a:r>
              <a:rPr sz="2400" spc="105">
                <a:solidFill>
                  <a:srgbClr val="111111"/>
                </a:solidFill>
                <a:latin typeface="仿宋" panose="02010609060101010101" charset="-122"/>
                <a:cs typeface="仿宋" panose="02010609060101010101" charset="-122"/>
              </a:rPr>
              <a:t>几</a:t>
            </a:r>
            <a:r>
              <a:rPr sz="2400" spc="114">
                <a:solidFill>
                  <a:srgbClr val="111111"/>
                </a:solidFill>
                <a:latin typeface="仿宋" panose="02010609060101010101" charset="-122"/>
                <a:cs typeface="仿宋" panose="02010609060101010101" charset="-122"/>
              </a:rPr>
              <a:t>乎伏案</a:t>
            </a:r>
            <a:r>
              <a:rPr sz="2400" spc="105">
                <a:solidFill>
                  <a:srgbClr val="111111"/>
                </a:solidFill>
                <a:latin typeface="仿宋" panose="02010609060101010101" charset="-122"/>
                <a:cs typeface="仿宋" panose="02010609060101010101" charset="-122"/>
              </a:rPr>
              <a:t>忙</a:t>
            </a:r>
            <a:r>
              <a:rPr sz="2400" spc="145">
                <a:solidFill>
                  <a:srgbClr val="111111"/>
                </a:solidFill>
                <a:latin typeface="仿宋" panose="02010609060101010101" charset="-122"/>
                <a:cs typeface="仿宋" panose="02010609060101010101" charset="-122"/>
              </a:rPr>
              <a:t>碌</a:t>
            </a:r>
            <a:r>
              <a:rPr sz="2400" spc="120">
                <a:solidFill>
                  <a:srgbClr val="111111"/>
                </a:solidFill>
                <a:latin typeface="仿宋" panose="02010609060101010101" charset="-122"/>
                <a:cs typeface="仿宋" panose="02010609060101010101" charset="-122"/>
              </a:rPr>
              <a:t>。但</a:t>
            </a:r>
            <a:r>
              <a:rPr sz="2400" spc="105">
                <a:solidFill>
                  <a:srgbClr val="111111"/>
                </a:solidFill>
                <a:latin typeface="仿宋" panose="02010609060101010101" charset="-122"/>
                <a:cs typeface="仿宋" panose="02010609060101010101" charset="-122"/>
              </a:rPr>
              <a:t>我</a:t>
            </a:r>
            <a:r>
              <a:rPr sz="2400" spc="120">
                <a:solidFill>
                  <a:srgbClr val="111111"/>
                </a:solidFill>
                <a:latin typeface="仿宋" panose="02010609060101010101" charset="-122"/>
                <a:cs typeface="仿宋" panose="02010609060101010101" charset="-122"/>
              </a:rPr>
              <a:t>毕竟不</a:t>
            </a:r>
            <a:r>
              <a:rPr sz="2400" spc="105">
                <a:solidFill>
                  <a:srgbClr val="111111"/>
                </a:solidFill>
                <a:latin typeface="仿宋" panose="02010609060101010101" charset="-122"/>
                <a:cs typeface="仿宋" panose="02010609060101010101" charset="-122"/>
              </a:rPr>
              <a:t>身</a:t>
            </a:r>
            <a:r>
              <a:rPr sz="2400" spc="120">
                <a:solidFill>
                  <a:srgbClr val="111111"/>
                </a:solidFill>
                <a:latin typeface="仿宋" panose="02010609060101010101" charset="-122"/>
                <a:cs typeface="仿宋" panose="02010609060101010101" charset="-122"/>
              </a:rPr>
              <a:t>在炮火</a:t>
            </a:r>
            <a:r>
              <a:rPr sz="2400" spc="105">
                <a:solidFill>
                  <a:srgbClr val="111111"/>
                </a:solidFill>
                <a:latin typeface="仿宋" panose="02010609060101010101" charset="-122"/>
                <a:cs typeface="仿宋" panose="02010609060101010101" charset="-122"/>
              </a:rPr>
              <a:t>连</a:t>
            </a:r>
            <a:r>
              <a:rPr sz="2400" spc="120">
                <a:solidFill>
                  <a:srgbClr val="111111"/>
                </a:solidFill>
                <a:latin typeface="仿宋" panose="02010609060101010101" charset="-122"/>
                <a:cs typeface="仿宋" panose="02010609060101010101" charset="-122"/>
              </a:rPr>
              <a:t>天</a:t>
            </a:r>
            <a:r>
              <a:rPr sz="2400" spc="130">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战 </a:t>
            </a:r>
            <a:r>
              <a:rPr sz="2400" spc="20">
                <a:solidFill>
                  <a:srgbClr val="111111"/>
                </a:solidFill>
                <a:latin typeface="仿宋" panose="02010609060101010101" charset="-122"/>
                <a:cs typeface="仿宋" panose="02010609060101010101" charset="-122"/>
              </a:rPr>
              <a:t>场，不身在抗洪救灾的前</a:t>
            </a:r>
            <a:r>
              <a:rPr sz="2400" spc="25">
                <a:solidFill>
                  <a:srgbClr val="111111"/>
                </a:solidFill>
                <a:latin typeface="仿宋" panose="02010609060101010101" charset="-122"/>
                <a:cs typeface="仿宋" panose="02010609060101010101" charset="-122"/>
              </a:rPr>
              <a:t>线</a:t>
            </a:r>
            <a:r>
              <a:rPr sz="2400" spc="20">
                <a:solidFill>
                  <a:srgbClr val="111111"/>
                </a:solidFill>
                <a:latin typeface="仿宋" panose="02010609060101010101" charset="-122"/>
                <a:cs typeface="仿宋" panose="02010609060101010101" charset="-122"/>
              </a:rPr>
              <a:t>，</a:t>
            </a:r>
            <a:r>
              <a:rPr sz="2400" spc="25">
                <a:solidFill>
                  <a:srgbClr val="111111"/>
                </a:solidFill>
                <a:latin typeface="仿宋" panose="02010609060101010101" charset="-122"/>
                <a:cs typeface="仿宋" panose="02010609060101010101" charset="-122"/>
              </a:rPr>
              <a:t>不身为日理万机的一国总</a:t>
            </a:r>
            <a:r>
              <a:rPr sz="2400">
                <a:solidFill>
                  <a:srgbClr val="111111"/>
                </a:solidFill>
                <a:latin typeface="仿宋" panose="02010609060101010101" charset="-122"/>
                <a:cs typeface="仿宋" panose="02010609060101010101" charset="-122"/>
              </a:rPr>
              <a:t>理</a:t>
            </a:r>
            <a:r>
              <a:rPr sz="2400" spc="20">
                <a:solidFill>
                  <a:srgbClr val="111111"/>
                </a:solidFill>
                <a:latin typeface="仿宋" panose="02010609060101010101" charset="-122"/>
                <a:cs typeface="仿宋" panose="02010609060101010101" charset="-122"/>
              </a:rPr>
              <a:t>。所谓忙，无非是忙着</a:t>
            </a:r>
            <a:endParaRPr sz="2400">
              <a:latin typeface="仿宋" panose="02010609060101010101" charset="-122"/>
              <a:cs typeface="仿宋" panose="02010609060101010101" charset="-122"/>
            </a:endParaRPr>
          </a:p>
          <a:p>
            <a:pPr marL="12700" marR="5080" algn="just">
              <a:lnSpc>
                <a:spcPct val="150000"/>
              </a:lnSpc>
            </a:pPr>
            <a:r>
              <a:rPr sz="2400" spc="20">
                <a:solidFill>
                  <a:srgbClr val="111111"/>
                </a:solidFill>
                <a:latin typeface="仿宋" panose="02010609060101010101" charset="-122"/>
                <a:cs typeface="仿宋" panose="02010609060101010101" charset="-122"/>
              </a:rPr>
              <a:t>写论文写这个写那</a:t>
            </a:r>
            <a:r>
              <a:rPr sz="2400" spc="25">
                <a:solidFill>
                  <a:srgbClr val="111111"/>
                </a:solidFill>
                <a:latin typeface="仿宋" panose="02010609060101010101" charset="-122"/>
                <a:cs typeface="仿宋" panose="02010609060101010101" charset="-122"/>
              </a:rPr>
              <a:t>个</a:t>
            </a:r>
            <a:r>
              <a:rPr sz="2400" spc="20">
                <a:solidFill>
                  <a:srgbClr val="111111"/>
                </a:solidFill>
                <a:latin typeface="仿宋" panose="02010609060101010101" charset="-122"/>
                <a:cs typeface="仿宋" panose="02010609060101010101" charset="-122"/>
              </a:rPr>
              <a:t>，以便早点提职称提这个提那个罢</a:t>
            </a:r>
            <a:r>
              <a:rPr sz="2400" spc="25">
                <a:solidFill>
                  <a:srgbClr val="111111"/>
                </a:solidFill>
                <a:latin typeface="仿宋" panose="02010609060101010101" charset="-122"/>
                <a:cs typeface="仿宋" panose="02010609060101010101" charset="-122"/>
              </a:rPr>
              <a:t>了</a:t>
            </a:r>
            <a:r>
              <a:rPr sz="2400" spc="20">
                <a:solidFill>
                  <a:srgbClr val="111111"/>
                </a:solidFill>
                <a:latin typeface="仿宋" panose="02010609060101010101" charset="-122"/>
                <a:cs typeface="仿宋" panose="02010609060101010101" charset="-122"/>
              </a:rPr>
              <a:t>。可那东西有回家过年 重要吗？</a:t>
            </a:r>
            <a:r>
              <a:rPr sz="2400" spc="25">
                <a:solidFill>
                  <a:srgbClr val="111111"/>
                </a:solidFill>
                <a:latin typeface="仿宋" panose="02010609060101010101" charset="-122"/>
                <a:cs typeface="仿宋" panose="02010609060101010101" charset="-122"/>
              </a:rPr>
              <a:t>世上难道还有比突然出现在望眼欲穿的年迈母亲面前更让人激动的场景 </a:t>
            </a:r>
            <a:r>
              <a:rPr sz="2400" spc="20">
                <a:solidFill>
                  <a:srgbClr val="111111"/>
                </a:solidFill>
                <a:latin typeface="仿宋" panose="02010609060101010101" charset="-122"/>
                <a:cs typeface="仿宋" panose="02010609060101010101" charset="-122"/>
              </a:rPr>
              <a:t>吗？如果可</a:t>
            </a:r>
            <a:r>
              <a:rPr sz="2400" spc="25">
                <a:solidFill>
                  <a:srgbClr val="111111"/>
                </a:solidFill>
                <a:latin typeface="仿宋" panose="02010609060101010101" charset="-122"/>
                <a:cs typeface="仿宋" panose="02010609060101010101" charset="-122"/>
              </a:rPr>
              <a:t>能</a:t>
            </a:r>
            <a:r>
              <a:rPr sz="2400" spc="20">
                <a:solidFill>
                  <a:srgbClr val="111111"/>
                </a:solidFill>
                <a:latin typeface="仿宋" panose="02010609060101010101" charset="-122"/>
                <a:cs typeface="仿宋" panose="02010609060101010101" charset="-122"/>
              </a:rPr>
              <a:t>，我真想不要教</a:t>
            </a:r>
            <a:r>
              <a:rPr sz="2400" spc="25">
                <a:solidFill>
                  <a:srgbClr val="111111"/>
                </a:solidFill>
                <a:latin typeface="仿宋" panose="02010609060101010101" charset="-122"/>
                <a:cs typeface="仿宋" panose="02010609060101010101" charset="-122"/>
              </a:rPr>
              <a:t>授</a:t>
            </a:r>
            <a:r>
              <a:rPr sz="2400" spc="20">
                <a:solidFill>
                  <a:srgbClr val="111111"/>
                </a:solidFill>
                <a:latin typeface="仿宋" panose="02010609060101010101" charset="-122"/>
                <a:cs typeface="仿宋" panose="02010609060101010101" charset="-122"/>
              </a:rPr>
              <a:t>，不要论文，不要名</a:t>
            </a:r>
            <a:r>
              <a:rPr sz="2400" spc="25">
                <a:solidFill>
                  <a:srgbClr val="111111"/>
                </a:solidFill>
                <a:latin typeface="仿宋" panose="02010609060101010101" charset="-122"/>
                <a:cs typeface="仿宋" panose="02010609060101010101" charset="-122"/>
              </a:rPr>
              <a:t>声</a:t>
            </a:r>
            <a:r>
              <a:rPr sz="2400" spc="20">
                <a:solidFill>
                  <a:srgbClr val="111111"/>
                </a:solidFill>
                <a:latin typeface="仿宋" panose="02010609060101010101" charset="-122"/>
                <a:cs typeface="仿宋" panose="02010609060101010101" charset="-122"/>
              </a:rPr>
              <a:t>，什么都不要，</a:t>
            </a:r>
            <a:r>
              <a:rPr sz="2400" spc="25">
                <a:solidFill>
                  <a:srgbClr val="111111"/>
                </a:solidFill>
                <a:latin typeface="仿宋" panose="02010609060101010101" charset="-122"/>
                <a:cs typeface="仿宋" panose="02010609060101010101" charset="-122"/>
              </a:rPr>
              <a:t>只要回家 </a:t>
            </a:r>
            <a:r>
              <a:rPr sz="2400">
                <a:solidFill>
                  <a:srgbClr val="111111"/>
                </a:solidFill>
                <a:latin typeface="仿宋" panose="02010609060101010101" charset="-122"/>
                <a:cs typeface="仿宋" panose="02010609060101010101" charset="-122"/>
              </a:rPr>
              <a:t>过年，回老家过年，回到母亲膝下一起度过除夕那个一年只有一次的夜</a:t>
            </a:r>
            <a:r>
              <a:rPr sz="2400" spc="5">
                <a:solidFill>
                  <a:srgbClr val="111111"/>
                </a:solidFill>
                <a:latin typeface="仿宋" panose="02010609060101010101" charset="-122"/>
                <a:cs typeface="仿宋" panose="02010609060101010101" charset="-122"/>
              </a:rPr>
              <a:t>晚</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回家过年真好</a:t>
            </a:r>
          </a:p>
        </p:txBody>
      </p:sp>
      <p:sp>
        <p:nvSpPr>
          <p:cNvPr id="3" name="object 3"/>
          <p:cNvSpPr txBox="1"/>
          <p:nvPr/>
        </p:nvSpPr>
        <p:spPr>
          <a:xfrm>
            <a:off x="995883" y="2596641"/>
            <a:ext cx="11010265" cy="606171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6"/>
              <a:tabLst>
                <a:tab pos="1193165" algn="l"/>
              </a:tabLst>
            </a:pPr>
            <a:r>
              <a:rPr sz="2400" spc="10">
                <a:solidFill>
                  <a:srgbClr val="111111"/>
                </a:solidFill>
                <a:latin typeface="仿宋" panose="02010609060101010101" charset="-122"/>
                <a:cs typeface="仿宋" panose="02010609060101010101" charset="-122"/>
              </a:rPr>
              <a:t>不错，</a:t>
            </a:r>
            <a:r>
              <a:rPr sz="2400">
                <a:solidFill>
                  <a:srgbClr val="111111"/>
                </a:solidFill>
                <a:latin typeface="仿宋" panose="02010609060101010101" charset="-122"/>
                <a:cs typeface="仿宋" panose="02010609060101010101" charset="-122"/>
              </a:rPr>
              <a:t>2</a:t>
            </a:r>
            <a:r>
              <a:rPr sz="2400" spc="10">
                <a:solidFill>
                  <a:srgbClr val="111111"/>
                </a:solidFill>
                <a:latin typeface="仿宋" panose="02010609060101010101" charset="-122"/>
                <a:cs typeface="仿宋" panose="02010609060101010101" charset="-122"/>
              </a:rPr>
              <a:t>8年里有三个年是和母亲一起过</a:t>
            </a:r>
            <a:r>
              <a:rPr sz="2400" spc="15">
                <a:solidFill>
                  <a:srgbClr val="111111"/>
                </a:solidFill>
                <a:latin typeface="仿宋" panose="02010609060101010101" charset="-122"/>
                <a:cs typeface="仿宋" panose="02010609060101010101" charset="-122"/>
              </a:rPr>
              <a:t>的</a:t>
            </a:r>
            <a:r>
              <a:rPr sz="2400" spc="10">
                <a:solidFill>
                  <a:srgbClr val="111111"/>
                </a:solidFill>
                <a:latin typeface="仿宋" panose="02010609060101010101" charset="-122"/>
                <a:cs typeface="仿宋" panose="02010609060101010101" charset="-122"/>
              </a:rPr>
              <a:t>。但都不是我回老家母亲膝</a:t>
            </a:r>
            <a:r>
              <a:rPr sz="2400" spc="25">
                <a:solidFill>
                  <a:srgbClr val="111111"/>
                </a:solidFill>
                <a:latin typeface="仿宋" panose="02010609060101010101" charset="-122"/>
                <a:cs typeface="仿宋" panose="02010609060101010101" charset="-122"/>
              </a:rPr>
              <a:t>下</a:t>
            </a:r>
            <a:r>
              <a:rPr sz="2400">
                <a:solidFill>
                  <a:srgbClr val="111111"/>
                </a:solidFill>
                <a:latin typeface="仿宋" panose="02010609060101010101" charset="-122"/>
                <a:cs typeface="仿宋" panose="02010609060101010101" charset="-122"/>
              </a:rPr>
              <a:t>， 而是母</a:t>
            </a:r>
            <a:r>
              <a:rPr sz="2400" spc="5">
                <a:solidFill>
                  <a:srgbClr val="111111"/>
                </a:solidFill>
                <a:latin typeface="仿宋" panose="02010609060101010101" charset="-122"/>
                <a:cs typeface="仿宋" panose="02010609060101010101" charset="-122"/>
              </a:rPr>
              <a:t>亲</a:t>
            </a:r>
            <a:r>
              <a:rPr sz="2400" spc="10">
                <a:solidFill>
                  <a:srgbClr val="111111"/>
                </a:solidFill>
                <a:latin typeface="仿宋" panose="02010609060101010101" charset="-122"/>
                <a:cs typeface="仿宋" panose="02010609060101010101" charset="-122"/>
              </a:rPr>
              <a:t>来</a:t>
            </a:r>
            <a:r>
              <a:rPr sz="2400">
                <a:solidFill>
                  <a:srgbClr val="111111"/>
                </a:solidFill>
                <a:latin typeface="仿宋" panose="02010609060101010101" charset="-122"/>
                <a:cs typeface="仿宋" panose="02010609060101010101" charset="-122"/>
              </a:rPr>
              <a:t>我身</a:t>
            </a:r>
            <a:r>
              <a:rPr sz="2400" spc="-5">
                <a:solidFill>
                  <a:srgbClr val="111111"/>
                </a:solidFill>
                <a:latin typeface="仿宋" panose="02010609060101010101" charset="-122"/>
                <a:cs typeface="仿宋" panose="02010609060101010101" charset="-122"/>
              </a:rPr>
              <a:t>边</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第</a:t>
            </a:r>
            <a:r>
              <a:rPr sz="2400">
                <a:solidFill>
                  <a:srgbClr val="111111"/>
                </a:solidFill>
                <a:latin typeface="仿宋" panose="02010609060101010101" charset="-122"/>
                <a:cs typeface="仿宋" panose="02010609060101010101" charset="-122"/>
              </a:rPr>
              <a:t>一次在</a:t>
            </a:r>
            <a:r>
              <a:rPr sz="2400" spc="5">
                <a:solidFill>
                  <a:srgbClr val="111111"/>
                </a:solidFill>
                <a:latin typeface="仿宋" panose="02010609060101010101" charset="-122"/>
                <a:cs typeface="仿宋" panose="02010609060101010101" charset="-122"/>
              </a:rPr>
              <a:t>广州</a:t>
            </a:r>
            <a:r>
              <a:rPr sz="2400">
                <a:solidFill>
                  <a:srgbClr val="111111"/>
                </a:solidFill>
                <a:latin typeface="仿宋" panose="02010609060101010101" charset="-122"/>
                <a:cs typeface="仿宋" panose="02010609060101010101" charset="-122"/>
              </a:rPr>
              <a:t>，差不多2</a:t>
            </a:r>
            <a:r>
              <a:rPr sz="2400" spc="10">
                <a:solidFill>
                  <a:srgbClr val="111111"/>
                </a:solidFill>
                <a:latin typeface="仿宋" panose="02010609060101010101" charset="-122"/>
                <a:cs typeface="仿宋" panose="02010609060101010101" charset="-122"/>
              </a:rPr>
              <a:t>0</a:t>
            </a:r>
            <a:r>
              <a:rPr sz="2400">
                <a:solidFill>
                  <a:srgbClr val="111111"/>
                </a:solidFill>
                <a:latin typeface="仿宋" panose="02010609060101010101" charset="-122"/>
                <a:cs typeface="仿宋" panose="02010609060101010101" charset="-122"/>
              </a:rPr>
              <a:t>年前的事</a:t>
            </a:r>
            <a:r>
              <a:rPr sz="2400" spc="10">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。对母亲</a:t>
            </a:r>
            <a:r>
              <a:rPr sz="2400" spc="5">
                <a:solidFill>
                  <a:srgbClr val="111111"/>
                </a:solidFill>
                <a:latin typeface="仿宋" panose="02010609060101010101" charset="-122"/>
                <a:cs typeface="仿宋" panose="02010609060101010101" charset="-122"/>
              </a:rPr>
              <a:t>来</a:t>
            </a:r>
            <a:r>
              <a:rPr sz="2400">
                <a:solidFill>
                  <a:srgbClr val="111111"/>
                </a:solidFill>
                <a:latin typeface="仿宋" panose="02010609060101010101" charset="-122"/>
                <a:cs typeface="仿宋" panose="02010609060101010101" charset="-122"/>
              </a:rPr>
              <a:t>说，广州</a:t>
            </a:r>
            <a:r>
              <a:rPr sz="2400" spc="5">
                <a:solidFill>
                  <a:srgbClr val="111111"/>
                </a:solidFill>
                <a:latin typeface="仿宋" panose="02010609060101010101" charset="-122"/>
                <a:cs typeface="仿宋" panose="02010609060101010101" charset="-122"/>
              </a:rPr>
              <a:t>这</a:t>
            </a:r>
            <a:r>
              <a:rPr sz="2400">
                <a:solidFill>
                  <a:srgbClr val="111111"/>
                </a:solidFill>
                <a:latin typeface="仿宋" panose="02010609060101010101" charset="-122"/>
                <a:cs typeface="仿宋" panose="02010609060101010101" charset="-122"/>
              </a:rPr>
              <a:t>个 城市实在</a:t>
            </a:r>
            <a:r>
              <a:rPr sz="2400" spc="5">
                <a:solidFill>
                  <a:srgbClr val="111111"/>
                </a:solidFill>
                <a:latin typeface="仿宋" panose="02010609060101010101" charset="-122"/>
                <a:cs typeface="仿宋" panose="02010609060101010101" charset="-122"/>
              </a:rPr>
              <a:t>太</a:t>
            </a:r>
            <a:r>
              <a:rPr sz="2400">
                <a:solidFill>
                  <a:srgbClr val="111111"/>
                </a:solidFill>
                <a:latin typeface="仿宋" panose="02010609060101010101" charset="-122"/>
                <a:cs typeface="仿宋" panose="02010609060101010101" charset="-122"/>
              </a:rPr>
              <a:t>大</a:t>
            </a:r>
            <a:r>
              <a:rPr sz="2400" spc="-15">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似乎总在提醒她千万别忘记乡下人身</a:t>
            </a:r>
            <a:r>
              <a:rPr sz="2400" spc="10">
                <a:solidFill>
                  <a:srgbClr val="111111"/>
                </a:solidFill>
                <a:latin typeface="仿宋" panose="02010609060101010101" charset="-122"/>
                <a:cs typeface="仿宋" panose="02010609060101010101" charset="-122"/>
              </a:rPr>
              <a:t>份</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母亲怯生生打量整街整 巷的花</a:t>
            </a:r>
            <a:r>
              <a:rPr sz="2400" spc="-5">
                <a:solidFill>
                  <a:srgbClr val="111111"/>
                </a:solidFill>
                <a:latin typeface="仿宋" panose="02010609060101010101" charset="-122"/>
                <a:cs typeface="仿宋" panose="02010609060101010101" charset="-122"/>
              </a:rPr>
              <a:t>市</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怯生生注</a:t>
            </a:r>
            <a:r>
              <a:rPr sz="2400" spc="5">
                <a:solidFill>
                  <a:srgbClr val="111111"/>
                </a:solidFill>
                <a:latin typeface="仿宋" panose="02010609060101010101" charset="-122"/>
                <a:cs typeface="仿宋" panose="02010609060101010101" charset="-122"/>
              </a:rPr>
              <a:t>视</a:t>
            </a:r>
            <a:r>
              <a:rPr sz="2400">
                <a:solidFill>
                  <a:srgbClr val="111111"/>
                </a:solidFill>
                <a:latin typeface="仿宋" panose="02010609060101010101" charset="-122"/>
                <a:cs typeface="仿宋" panose="02010609060101010101" charset="-122"/>
              </a:rPr>
              <a:t>手拿一束</a:t>
            </a:r>
            <a:r>
              <a:rPr sz="2400" spc="5">
                <a:solidFill>
                  <a:srgbClr val="111111"/>
                </a:solidFill>
                <a:latin typeface="仿宋" panose="02010609060101010101" charset="-122"/>
                <a:cs typeface="仿宋" panose="02010609060101010101" charset="-122"/>
              </a:rPr>
              <a:t>束</a:t>
            </a:r>
            <a:r>
              <a:rPr sz="2400">
                <a:solidFill>
                  <a:srgbClr val="111111"/>
                </a:solidFill>
                <a:latin typeface="仿宋" panose="02010609060101010101" charset="-122"/>
                <a:cs typeface="仿宋" panose="02010609060101010101" charset="-122"/>
              </a:rPr>
              <a:t>鲜花的红</a:t>
            </a:r>
            <a:r>
              <a:rPr sz="2400" spc="5">
                <a:solidFill>
                  <a:srgbClr val="111111"/>
                </a:solidFill>
                <a:latin typeface="仿宋" panose="02010609060101010101" charset="-122"/>
                <a:cs typeface="仿宋" panose="02010609060101010101" charset="-122"/>
              </a:rPr>
              <a:t>男</a:t>
            </a:r>
            <a:r>
              <a:rPr sz="2400">
                <a:solidFill>
                  <a:srgbClr val="111111"/>
                </a:solidFill>
                <a:latin typeface="仿宋" panose="02010609060101010101" charset="-122"/>
                <a:cs typeface="仿宋" panose="02010609060101010101" charset="-122"/>
              </a:rPr>
              <a:t>绿</a:t>
            </a:r>
            <a:r>
              <a:rPr sz="2400" spc="10">
                <a:solidFill>
                  <a:srgbClr val="111111"/>
                </a:solidFill>
                <a:latin typeface="仿宋" panose="02010609060101010101" charset="-122"/>
                <a:cs typeface="仿宋" panose="02010609060101010101" charset="-122"/>
              </a:rPr>
              <a:t>女</a:t>
            </a:r>
            <a:r>
              <a:rPr sz="2400">
                <a:solidFill>
                  <a:srgbClr val="111111"/>
                </a:solidFill>
                <a:latin typeface="仿宋" panose="02010609060101010101" charset="-122"/>
                <a:cs typeface="仿宋" panose="02010609060101010101" charset="-122"/>
              </a:rPr>
              <a:t>，怯</a:t>
            </a:r>
            <a:r>
              <a:rPr sz="2400" spc="5">
                <a:solidFill>
                  <a:srgbClr val="111111"/>
                </a:solidFill>
                <a:latin typeface="仿宋" panose="02010609060101010101" charset="-122"/>
                <a:cs typeface="仿宋" panose="02010609060101010101" charset="-122"/>
              </a:rPr>
              <a:t>生</a:t>
            </a:r>
            <a:r>
              <a:rPr sz="2400">
                <a:solidFill>
                  <a:srgbClr val="111111"/>
                </a:solidFill>
                <a:latin typeface="仿宋" panose="02010609060101010101" charset="-122"/>
                <a:cs typeface="仿宋" panose="02010609060101010101" charset="-122"/>
              </a:rPr>
              <a:t>生听着她</a:t>
            </a:r>
            <a:r>
              <a:rPr sz="2400" spc="5">
                <a:solidFill>
                  <a:srgbClr val="111111"/>
                </a:solidFill>
                <a:latin typeface="仿宋" panose="02010609060101010101" charset="-122"/>
                <a:cs typeface="仿宋" panose="02010609060101010101" charset="-122"/>
              </a:rPr>
              <a:t>根</a:t>
            </a:r>
            <a:r>
              <a:rPr sz="2400">
                <a:solidFill>
                  <a:srgbClr val="111111"/>
                </a:solidFill>
                <a:latin typeface="仿宋" panose="02010609060101010101" charset="-122"/>
                <a:cs typeface="仿宋" panose="02010609060101010101" charset="-122"/>
              </a:rPr>
              <a:t>本听不懂</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喜 洋洋的</a:t>
            </a:r>
            <a:r>
              <a:rPr sz="2400" spc="5">
                <a:solidFill>
                  <a:srgbClr val="111111"/>
                </a:solidFill>
                <a:latin typeface="仿宋" panose="02010609060101010101" charset="-122"/>
                <a:cs typeface="仿宋" panose="02010609060101010101" charset="-122"/>
              </a:rPr>
              <a:t>广</a:t>
            </a:r>
            <a:r>
              <a:rPr sz="2400" spc="10">
                <a:solidFill>
                  <a:srgbClr val="111111"/>
                </a:solidFill>
                <a:latin typeface="仿宋" panose="02010609060101010101" charset="-122"/>
                <a:cs typeface="仿宋" panose="02010609060101010101" charset="-122"/>
              </a:rPr>
              <a:t>东</a:t>
            </a:r>
            <a:r>
              <a:rPr sz="2400">
                <a:solidFill>
                  <a:srgbClr val="111111"/>
                </a:solidFill>
                <a:latin typeface="仿宋" panose="02010609060101010101" charset="-122"/>
                <a:cs typeface="仿宋" panose="02010609060101010101" charset="-122"/>
              </a:rPr>
              <a:t>方</a:t>
            </a:r>
            <a:r>
              <a:rPr sz="2400" spc="-5">
                <a:solidFill>
                  <a:srgbClr val="111111"/>
                </a:solidFill>
                <a:latin typeface="仿宋" panose="02010609060101010101" charset="-122"/>
                <a:cs typeface="仿宋" panose="02010609060101010101" charset="-122"/>
              </a:rPr>
              <a:t>言</a:t>
            </a:r>
            <a:r>
              <a:rPr sz="2400">
                <a:solidFill>
                  <a:srgbClr val="111111"/>
                </a:solidFill>
                <a:latin typeface="仿宋" panose="02010609060101010101" charset="-122"/>
                <a:cs typeface="仿宋" panose="02010609060101010101" charset="-122"/>
              </a:rPr>
              <a:t>。那</a:t>
            </a:r>
            <a:r>
              <a:rPr sz="2400" spc="5">
                <a:solidFill>
                  <a:srgbClr val="111111"/>
                </a:solidFill>
                <a:latin typeface="仿宋" panose="02010609060101010101" charset="-122"/>
                <a:cs typeface="仿宋" panose="02010609060101010101" charset="-122"/>
              </a:rPr>
              <a:t>怯</a:t>
            </a:r>
            <a:r>
              <a:rPr sz="2400">
                <a:solidFill>
                  <a:srgbClr val="111111"/>
                </a:solidFill>
                <a:latin typeface="仿宋" panose="02010609060101010101" charset="-122"/>
                <a:cs typeface="仿宋" panose="02010609060101010101" charset="-122"/>
              </a:rPr>
              <a:t>生生的样</a:t>
            </a:r>
            <a:r>
              <a:rPr sz="2400" spc="5">
                <a:solidFill>
                  <a:srgbClr val="111111"/>
                </a:solidFill>
                <a:latin typeface="仿宋" panose="02010609060101010101" charset="-122"/>
                <a:cs typeface="仿宋" panose="02010609060101010101" charset="-122"/>
              </a:rPr>
              <a:t>子</a:t>
            </a:r>
            <a:r>
              <a:rPr sz="2400">
                <a:solidFill>
                  <a:srgbClr val="111111"/>
                </a:solidFill>
                <a:latin typeface="仿宋" panose="02010609060101010101" charset="-122"/>
                <a:cs typeface="仿宋" panose="02010609060101010101" charset="-122"/>
              </a:rPr>
              <a:t>让我有些</a:t>
            </a:r>
            <a:r>
              <a:rPr sz="2400" spc="5">
                <a:solidFill>
                  <a:srgbClr val="111111"/>
                </a:solidFill>
                <a:latin typeface="仿宋" panose="02010609060101010101" charset="-122"/>
                <a:cs typeface="仿宋" panose="02010609060101010101" charset="-122"/>
              </a:rPr>
              <a:t>不</a:t>
            </a:r>
            <a:r>
              <a:rPr sz="2400" spc="10">
                <a:solidFill>
                  <a:srgbClr val="111111"/>
                </a:solidFill>
                <a:latin typeface="仿宋" panose="02010609060101010101" charset="-122"/>
                <a:cs typeface="仿宋" panose="02010609060101010101" charset="-122"/>
              </a:rPr>
              <a:t>忍</a:t>
            </a:r>
            <a:r>
              <a:rPr sz="2400">
                <a:solidFill>
                  <a:srgbClr val="111111"/>
                </a:solidFill>
                <a:latin typeface="仿宋" panose="02010609060101010101" charset="-122"/>
                <a:cs typeface="仿宋" panose="02010609060101010101" charset="-122"/>
              </a:rPr>
              <a:t>，于是</a:t>
            </a:r>
            <a:r>
              <a:rPr sz="2400" spc="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带她去比</a:t>
            </a:r>
            <a:r>
              <a:rPr sz="2400" spc="5">
                <a:solidFill>
                  <a:srgbClr val="111111"/>
                </a:solidFill>
                <a:latin typeface="仿宋" panose="02010609060101010101" charset="-122"/>
                <a:cs typeface="仿宋" panose="02010609060101010101" charset="-122"/>
              </a:rPr>
              <a:t>广</a:t>
            </a:r>
            <a:r>
              <a:rPr sz="2400">
                <a:solidFill>
                  <a:srgbClr val="111111"/>
                </a:solidFill>
                <a:latin typeface="仿宋" panose="02010609060101010101" charset="-122"/>
                <a:cs typeface="仿宋" panose="02010609060101010101" charset="-122"/>
              </a:rPr>
              <a:t>州小得多</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肇 庆七星</a:t>
            </a:r>
            <a:r>
              <a:rPr sz="2400" spc="5">
                <a:solidFill>
                  <a:srgbClr val="111111"/>
                </a:solidFill>
                <a:latin typeface="仿宋" panose="02010609060101010101" charset="-122"/>
                <a:cs typeface="仿宋" panose="02010609060101010101" charset="-122"/>
              </a:rPr>
              <a:t>岩</a:t>
            </a:r>
            <a:r>
              <a:rPr sz="2400" spc="10">
                <a:solidFill>
                  <a:srgbClr val="111111"/>
                </a:solidFill>
                <a:latin typeface="仿宋" panose="02010609060101010101" charset="-122"/>
                <a:cs typeface="仿宋" panose="02010609060101010101" charset="-122"/>
              </a:rPr>
              <a:t>游</a:t>
            </a:r>
            <a:r>
              <a:rPr sz="2400" spc="-5">
                <a:solidFill>
                  <a:srgbClr val="111111"/>
                </a:solidFill>
                <a:latin typeface="仿宋" panose="02010609060101010101" charset="-122"/>
                <a:cs typeface="仿宋" panose="02010609060101010101" charset="-122"/>
              </a:rPr>
              <a:t>玩</a:t>
            </a:r>
            <a:r>
              <a:rPr sz="2400">
                <a:solidFill>
                  <a:srgbClr val="111111"/>
                </a:solidFill>
                <a:latin typeface="仿宋" panose="02010609060101010101" charset="-122"/>
                <a:cs typeface="仿宋" panose="02010609060101010101" charset="-122"/>
              </a:rPr>
              <a:t>，在几</a:t>
            </a:r>
            <a:r>
              <a:rPr sz="2400" spc="5">
                <a:solidFill>
                  <a:srgbClr val="111111"/>
                </a:solidFill>
                <a:latin typeface="仿宋" panose="02010609060101010101" charset="-122"/>
                <a:cs typeface="仿宋" panose="02010609060101010101" charset="-122"/>
              </a:rPr>
              <a:t>乎</a:t>
            </a:r>
            <a:r>
              <a:rPr sz="2400">
                <a:solidFill>
                  <a:srgbClr val="111111"/>
                </a:solidFill>
                <a:latin typeface="仿宋" panose="02010609060101010101" charset="-122"/>
                <a:cs typeface="仿宋" panose="02010609060101010101" charset="-122"/>
              </a:rPr>
              <a:t>没有人影</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湖心路</a:t>
            </a:r>
            <a:r>
              <a:rPr sz="2400" spc="5">
                <a:solidFill>
                  <a:srgbClr val="111111"/>
                </a:solidFill>
                <a:latin typeface="仿宋" panose="02010609060101010101" charset="-122"/>
                <a:cs typeface="仿宋" panose="02010609060101010101" charset="-122"/>
              </a:rPr>
              <a:t>上</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满目青山</a:t>
            </a:r>
            <a:r>
              <a:rPr sz="2400" spc="5">
                <a:solidFill>
                  <a:srgbClr val="111111"/>
                </a:solidFill>
                <a:latin typeface="仿宋" panose="02010609060101010101" charset="-122"/>
                <a:cs typeface="仿宋" panose="02010609060101010101" charset="-122"/>
              </a:rPr>
              <a:t>绿</a:t>
            </a:r>
            <a:r>
              <a:rPr sz="2400">
                <a:solidFill>
                  <a:srgbClr val="111111"/>
                </a:solidFill>
                <a:latin typeface="仿宋" panose="02010609060101010101" charset="-122"/>
                <a:cs typeface="仿宋" panose="02010609060101010101" charset="-122"/>
              </a:rPr>
              <a:t>水似乎唤</a:t>
            </a:r>
            <a:r>
              <a:rPr sz="2400" spc="5">
                <a:solidFill>
                  <a:srgbClr val="111111"/>
                </a:solidFill>
                <a:latin typeface="仿宋" panose="02010609060101010101" charset="-122"/>
                <a:cs typeface="仿宋" panose="02010609060101010101" charset="-122"/>
              </a:rPr>
              <a:t>起</a:t>
            </a:r>
            <a:r>
              <a:rPr sz="2400">
                <a:solidFill>
                  <a:srgbClr val="111111"/>
                </a:solidFill>
                <a:latin typeface="仿宋" panose="02010609060101010101" charset="-122"/>
                <a:cs typeface="仿宋" panose="02010609060101010101" charset="-122"/>
              </a:rPr>
              <a:t>了她似曾</a:t>
            </a:r>
            <a:r>
              <a:rPr sz="2400" spc="5">
                <a:solidFill>
                  <a:srgbClr val="111111"/>
                </a:solidFill>
                <a:latin typeface="仿宋" panose="02010609060101010101" charset="-122"/>
                <a:cs typeface="仿宋" panose="02010609060101010101" charset="-122"/>
              </a:rPr>
              <a:t>相</a:t>
            </a:r>
            <a:r>
              <a:rPr sz="2400">
                <a:solidFill>
                  <a:srgbClr val="111111"/>
                </a:solidFill>
                <a:latin typeface="仿宋" panose="02010609060101010101" charset="-122"/>
                <a:cs typeface="仿宋" panose="02010609060101010101" charset="-122"/>
              </a:rPr>
              <a:t>识 的归属</a:t>
            </a:r>
            <a:r>
              <a:rPr sz="2400" spc="-5">
                <a:solidFill>
                  <a:srgbClr val="111111"/>
                </a:solidFill>
                <a:latin typeface="仿宋" panose="02010609060101010101" charset="-122"/>
                <a:cs typeface="仿宋" panose="02010609060101010101" charset="-122"/>
              </a:rPr>
              <a:t>感</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露出少见</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舒展的笑</a:t>
            </a:r>
            <a:r>
              <a:rPr sz="2400" spc="15">
                <a:solidFill>
                  <a:srgbClr val="111111"/>
                </a:solidFill>
                <a:latin typeface="仿宋" panose="02010609060101010101" charset="-122"/>
                <a:cs typeface="仿宋" panose="02010609060101010101" charset="-122"/>
              </a:rPr>
              <a:t>容</a:t>
            </a:r>
            <a:r>
              <a:rPr sz="2400">
                <a:solidFill>
                  <a:srgbClr val="111111"/>
                </a:solidFill>
                <a:latin typeface="仿宋" panose="02010609060101010101" charset="-122"/>
                <a:cs typeface="仿宋" panose="02010609060101010101" charset="-122"/>
              </a:rPr>
              <a:t>。第二天</a:t>
            </a:r>
            <a:r>
              <a:rPr sz="2400" spc="5">
                <a:solidFill>
                  <a:srgbClr val="111111"/>
                </a:solidFill>
                <a:latin typeface="仿宋" panose="02010609060101010101" charset="-122"/>
                <a:cs typeface="仿宋" panose="02010609060101010101" charset="-122"/>
              </a:rPr>
              <a:t>中</a:t>
            </a:r>
            <a:r>
              <a:rPr sz="2400">
                <a:solidFill>
                  <a:srgbClr val="111111"/>
                </a:solidFill>
                <a:latin typeface="仿宋" panose="02010609060101010101" charset="-122"/>
                <a:cs typeface="仿宋" panose="02010609060101010101" charset="-122"/>
              </a:rPr>
              <a:t>午要退房</a:t>
            </a:r>
            <a:r>
              <a:rPr sz="2400" spc="15">
                <a:solidFill>
                  <a:srgbClr val="111111"/>
                </a:solidFill>
                <a:latin typeface="仿宋" panose="02010609060101010101" charset="-122"/>
                <a:cs typeface="仿宋" panose="02010609060101010101" charset="-122"/>
              </a:rPr>
              <a:t>时</a:t>
            </a:r>
            <a:r>
              <a:rPr sz="2400">
                <a:solidFill>
                  <a:srgbClr val="111111"/>
                </a:solidFill>
                <a:latin typeface="仿宋" panose="02010609060101010101" charset="-122"/>
                <a:cs typeface="仿宋" panose="02010609060101010101" charset="-122"/>
              </a:rPr>
              <a:t>，我走进</a:t>
            </a:r>
            <a:r>
              <a:rPr sz="2400" spc="5">
                <a:solidFill>
                  <a:srgbClr val="111111"/>
                </a:solidFill>
                <a:latin typeface="仿宋" panose="02010609060101010101" charset="-122"/>
                <a:cs typeface="仿宋" panose="02010609060101010101" charset="-122"/>
              </a:rPr>
              <a:t>她</a:t>
            </a:r>
            <a:r>
              <a:rPr sz="2400">
                <a:solidFill>
                  <a:srgbClr val="111111"/>
                </a:solidFill>
                <a:latin typeface="仿宋" panose="02010609060101010101" charset="-122"/>
                <a:cs typeface="仿宋" panose="02010609060101010101" charset="-122"/>
              </a:rPr>
              <a:t>和父亲住</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房 间，发现</a:t>
            </a:r>
            <a:r>
              <a:rPr sz="2400" spc="5">
                <a:solidFill>
                  <a:srgbClr val="111111"/>
                </a:solidFill>
                <a:latin typeface="仿宋" panose="02010609060101010101" charset="-122"/>
                <a:cs typeface="仿宋" panose="02010609060101010101" charset="-122"/>
              </a:rPr>
              <a:t>香</a:t>
            </a:r>
            <a:r>
              <a:rPr sz="2400">
                <a:solidFill>
                  <a:srgbClr val="111111"/>
                </a:solidFill>
                <a:latin typeface="仿宋" panose="02010609060101010101" charset="-122"/>
                <a:cs typeface="仿宋" panose="02010609060101010101" charset="-122"/>
              </a:rPr>
              <a:t>皂、牙具</a:t>
            </a:r>
            <a:r>
              <a:rPr sz="2400" spc="5">
                <a:solidFill>
                  <a:srgbClr val="111111"/>
                </a:solidFill>
                <a:latin typeface="仿宋" panose="02010609060101010101" charset="-122"/>
                <a:cs typeface="仿宋" panose="02010609060101010101" charset="-122"/>
              </a:rPr>
              <a:t>和</a:t>
            </a:r>
            <a:r>
              <a:rPr sz="2400">
                <a:solidFill>
                  <a:srgbClr val="111111"/>
                </a:solidFill>
                <a:latin typeface="仿宋" panose="02010609060101010101" charset="-122"/>
                <a:cs typeface="仿宋" panose="02010609060101010101" charset="-122"/>
              </a:rPr>
              <a:t>毛巾好端</a:t>
            </a:r>
            <a:r>
              <a:rPr sz="2400" spc="5">
                <a:solidFill>
                  <a:srgbClr val="111111"/>
                </a:solidFill>
                <a:latin typeface="仿宋" panose="02010609060101010101" charset="-122"/>
                <a:cs typeface="仿宋" panose="02010609060101010101" charset="-122"/>
              </a:rPr>
              <a:t>端</a:t>
            </a:r>
            <a:r>
              <a:rPr sz="2400">
                <a:solidFill>
                  <a:srgbClr val="111111"/>
                </a:solidFill>
                <a:latin typeface="仿宋" panose="02010609060101010101" charset="-122"/>
                <a:cs typeface="仿宋" panose="02010609060101010101" charset="-122"/>
              </a:rPr>
              <a:t>放在那里</a:t>
            </a:r>
            <a:r>
              <a:rPr sz="2400" spc="5">
                <a:solidFill>
                  <a:srgbClr val="111111"/>
                </a:solidFill>
                <a:latin typeface="仿宋" panose="02010609060101010101" charset="-122"/>
                <a:cs typeface="仿宋" panose="02010609060101010101" charset="-122"/>
              </a:rPr>
              <a:t>没</a:t>
            </a:r>
            <a:r>
              <a:rPr sz="2400" spc="10">
                <a:solidFill>
                  <a:srgbClr val="111111"/>
                </a:solidFill>
                <a:latin typeface="仿宋" panose="02010609060101010101" charset="-122"/>
                <a:cs typeface="仿宋" panose="02010609060101010101" charset="-122"/>
              </a:rPr>
              <a:t>动</a:t>
            </a:r>
            <a:r>
              <a:rPr sz="2400">
                <a:solidFill>
                  <a:srgbClr val="111111"/>
                </a:solidFill>
                <a:latin typeface="仿宋" panose="02010609060101010101" charset="-122"/>
                <a:cs typeface="仿宋" panose="02010609060101010101" charset="-122"/>
              </a:rPr>
              <a:t>，一问</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母亲又恢</a:t>
            </a:r>
            <a:r>
              <a:rPr sz="2400" spc="5">
                <a:solidFill>
                  <a:srgbClr val="111111"/>
                </a:solidFill>
                <a:latin typeface="仿宋" panose="02010609060101010101" charset="-122"/>
                <a:cs typeface="仿宋" panose="02010609060101010101" charset="-122"/>
              </a:rPr>
              <a:t>复</a:t>
            </a:r>
            <a:r>
              <a:rPr sz="2400">
                <a:solidFill>
                  <a:srgbClr val="111111"/>
                </a:solidFill>
                <a:latin typeface="仿宋" panose="02010609060101010101" charset="-122"/>
                <a:cs typeface="仿宋" panose="02010609060101010101" charset="-122"/>
              </a:rPr>
              <a:t>了怯生生</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神 情，反问那东西是随便用的么……</a:t>
            </a:r>
            <a:endParaRPr sz="2400">
              <a:latin typeface="仿宋" panose="02010609060101010101" charset="-122"/>
              <a:cs typeface="仿宋" panose="02010609060101010101" charset="-122"/>
            </a:endParaRPr>
          </a:p>
          <a:p>
            <a:pPr marL="12700" marR="5715" indent="720725">
              <a:lnSpc>
                <a:spcPts val="4320"/>
              </a:lnSpc>
              <a:spcBef>
                <a:spcPts val="385"/>
              </a:spcBef>
              <a:buSzPct val="96000"/>
              <a:buAutoNum type="arabicParenBoth" startAt="6"/>
              <a:tabLst>
                <a:tab pos="1203325" algn="l"/>
              </a:tabLst>
            </a:pPr>
            <a:r>
              <a:rPr sz="2400" spc="90">
                <a:solidFill>
                  <a:srgbClr val="111111"/>
                </a:solidFill>
                <a:latin typeface="仿宋" panose="02010609060101010101" charset="-122"/>
                <a:cs typeface="仿宋" panose="02010609060101010101" charset="-122"/>
              </a:rPr>
              <a:t>后</a:t>
            </a:r>
            <a:r>
              <a:rPr sz="2400" spc="80">
                <a:solidFill>
                  <a:srgbClr val="111111"/>
                </a:solidFill>
                <a:latin typeface="仿宋" panose="02010609060101010101" charset="-122"/>
                <a:cs typeface="仿宋" panose="02010609060101010101" charset="-122"/>
              </a:rPr>
              <a:t>两个</a:t>
            </a:r>
            <a:r>
              <a:rPr sz="2400" spc="90">
                <a:solidFill>
                  <a:srgbClr val="111111"/>
                </a:solidFill>
                <a:latin typeface="仿宋" panose="02010609060101010101" charset="-122"/>
                <a:cs typeface="仿宋" panose="02010609060101010101" charset="-122"/>
              </a:rPr>
              <a:t>一起</a:t>
            </a:r>
            <a:r>
              <a:rPr sz="2400" spc="80">
                <a:solidFill>
                  <a:srgbClr val="111111"/>
                </a:solidFill>
                <a:latin typeface="仿宋" panose="02010609060101010101" charset="-122"/>
                <a:cs typeface="仿宋" panose="02010609060101010101" charset="-122"/>
              </a:rPr>
              <a:t>过的</a:t>
            </a:r>
            <a:r>
              <a:rPr sz="2400" spc="90">
                <a:solidFill>
                  <a:srgbClr val="111111"/>
                </a:solidFill>
                <a:latin typeface="仿宋" panose="02010609060101010101" charset="-122"/>
                <a:cs typeface="仿宋" panose="02010609060101010101" charset="-122"/>
              </a:rPr>
              <a:t>春节</a:t>
            </a:r>
            <a:r>
              <a:rPr sz="2400" spc="80">
                <a:solidFill>
                  <a:srgbClr val="111111"/>
                </a:solidFill>
                <a:latin typeface="仿宋" panose="02010609060101010101" charset="-122"/>
                <a:cs typeface="仿宋" panose="02010609060101010101" charset="-122"/>
              </a:rPr>
              <a:t>是在</a:t>
            </a:r>
            <a:r>
              <a:rPr sz="2400" spc="90">
                <a:solidFill>
                  <a:srgbClr val="111111"/>
                </a:solidFill>
                <a:latin typeface="仿宋" panose="02010609060101010101" charset="-122"/>
                <a:cs typeface="仿宋" panose="02010609060101010101" charset="-122"/>
              </a:rPr>
              <a:t>青</a:t>
            </a:r>
            <a:r>
              <a:rPr sz="2400" spc="125">
                <a:solidFill>
                  <a:srgbClr val="111111"/>
                </a:solidFill>
                <a:latin typeface="仿宋" panose="02010609060101010101" charset="-122"/>
                <a:cs typeface="仿宋" panose="02010609060101010101" charset="-122"/>
              </a:rPr>
              <a:t>岛</a:t>
            </a:r>
            <a:r>
              <a:rPr sz="2400" spc="80">
                <a:solidFill>
                  <a:srgbClr val="111111"/>
                </a:solidFill>
                <a:latin typeface="仿宋" panose="02010609060101010101" charset="-122"/>
                <a:cs typeface="仿宋" panose="02010609060101010101" charset="-122"/>
              </a:rPr>
              <a:t>，第</a:t>
            </a:r>
            <a:r>
              <a:rPr sz="2400" spc="95">
                <a:solidFill>
                  <a:srgbClr val="111111"/>
                </a:solidFill>
                <a:latin typeface="仿宋" panose="02010609060101010101" charset="-122"/>
                <a:cs typeface="仿宋" panose="02010609060101010101" charset="-122"/>
              </a:rPr>
              <a:t>三个</a:t>
            </a:r>
            <a:r>
              <a:rPr sz="2400" spc="80">
                <a:solidFill>
                  <a:srgbClr val="111111"/>
                </a:solidFill>
                <a:latin typeface="仿宋" panose="02010609060101010101" charset="-122"/>
                <a:cs typeface="仿宋" panose="02010609060101010101" charset="-122"/>
              </a:rPr>
              <a:t>距今</a:t>
            </a:r>
            <a:r>
              <a:rPr sz="2400" spc="95">
                <a:solidFill>
                  <a:srgbClr val="111111"/>
                </a:solidFill>
                <a:latin typeface="仿宋" panose="02010609060101010101" charset="-122"/>
                <a:cs typeface="仿宋" panose="02010609060101010101" charset="-122"/>
              </a:rPr>
              <a:t>不到</a:t>
            </a:r>
            <a:r>
              <a:rPr sz="2400" spc="80">
                <a:solidFill>
                  <a:srgbClr val="111111"/>
                </a:solidFill>
                <a:latin typeface="仿宋" panose="02010609060101010101" charset="-122"/>
                <a:cs typeface="仿宋" panose="02010609060101010101" charset="-122"/>
              </a:rPr>
              <a:t>两年</a:t>
            </a:r>
            <a:r>
              <a:rPr sz="2400" spc="95">
                <a:solidFill>
                  <a:srgbClr val="111111"/>
                </a:solidFill>
                <a:latin typeface="仿宋" panose="02010609060101010101" charset="-122"/>
                <a:cs typeface="仿宋" panose="02010609060101010101" charset="-122"/>
              </a:rPr>
              <a:t>时</a:t>
            </a:r>
            <a:r>
              <a:rPr sz="2400" spc="100">
                <a:solidFill>
                  <a:srgbClr val="111111"/>
                </a:solidFill>
                <a:latin typeface="仿宋" panose="02010609060101010101" charset="-122"/>
                <a:cs typeface="仿宋" panose="02010609060101010101" charset="-122"/>
              </a:rPr>
              <a:t>间</a:t>
            </a:r>
            <a:r>
              <a:rPr sz="2400" spc="80">
                <a:solidFill>
                  <a:srgbClr val="111111"/>
                </a:solidFill>
                <a:latin typeface="仿宋" panose="02010609060101010101" charset="-122"/>
                <a:cs typeface="仿宋" panose="02010609060101010101" charset="-122"/>
              </a:rPr>
              <a:t>，一</a:t>
            </a:r>
            <a:r>
              <a:rPr sz="2400" spc="90">
                <a:solidFill>
                  <a:srgbClr val="111111"/>
                </a:solidFill>
                <a:latin typeface="仿宋" panose="02010609060101010101" charset="-122"/>
                <a:cs typeface="仿宋" panose="02010609060101010101" charset="-122"/>
              </a:rPr>
              <a:t>切恍若</a:t>
            </a:r>
            <a:r>
              <a:rPr sz="2400">
                <a:solidFill>
                  <a:srgbClr val="111111"/>
                </a:solidFill>
                <a:latin typeface="仿宋" panose="02010609060101010101" charset="-122"/>
                <a:cs typeface="仿宋" panose="02010609060101010101" charset="-122"/>
              </a:rPr>
              <a:t>昨 日。走进为父母在市中心租住的一楼套间，客厅煦暖如春，年过70的母亲和父亲正</a:t>
            </a:r>
            <a:endParaRPr sz="2400">
              <a:latin typeface="仿宋" panose="02010609060101010101" charset="-122"/>
              <a:cs typeface="仿宋" panose="02010609060101010101"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回家过年真好</a:t>
            </a:r>
          </a:p>
        </p:txBody>
      </p:sp>
      <p:sp>
        <p:nvSpPr>
          <p:cNvPr id="3" name="object 3"/>
          <p:cNvSpPr txBox="1"/>
          <p:nvPr/>
        </p:nvSpPr>
        <p:spPr>
          <a:xfrm>
            <a:off x="923950" y="2391388"/>
            <a:ext cx="11376025" cy="6609715"/>
          </a:xfrm>
          <a:prstGeom prst="rect">
            <a:avLst/>
          </a:prstGeom>
        </p:spPr>
        <p:txBody>
          <a:bodyPr vert="horz" wrap="square" lIns="0" tIns="12065" rIns="0" bIns="0" rtlCol="0">
            <a:spAutoFit/>
          </a:bodyPr>
          <a:lstStyle/>
          <a:p>
            <a:pPr marL="12700" marR="5080" algn="just">
              <a:lnSpc>
                <a:spcPct val="150000"/>
              </a:lnSpc>
              <a:spcBef>
                <a:spcPts val="95"/>
              </a:spcBef>
            </a:pPr>
            <a:r>
              <a:rPr sz="2400" spc="5">
                <a:solidFill>
                  <a:srgbClr val="111111"/>
                </a:solidFill>
                <a:latin typeface="仿宋" panose="02010609060101010101" charset="-122"/>
                <a:cs typeface="仿宋" panose="02010609060101010101" charset="-122"/>
              </a:rPr>
              <a:t>面对面坐</a:t>
            </a:r>
            <a:r>
              <a:rPr sz="2400" spc="20">
                <a:solidFill>
                  <a:srgbClr val="111111"/>
                </a:solidFill>
                <a:latin typeface="仿宋" panose="02010609060101010101" charset="-122"/>
                <a:cs typeface="仿宋" panose="02010609060101010101" charset="-122"/>
              </a:rPr>
              <a:t>在</a:t>
            </a:r>
            <a:r>
              <a:rPr sz="2400" spc="5">
                <a:solidFill>
                  <a:srgbClr val="111111"/>
                </a:solidFill>
                <a:latin typeface="仿宋" panose="02010609060101010101" charset="-122"/>
                <a:cs typeface="仿宋" panose="02010609060101010101" charset="-122"/>
              </a:rPr>
              <a:t>桌前包饺</a:t>
            </a:r>
            <a:r>
              <a:rPr sz="2400" spc="45">
                <a:solidFill>
                  <a:srgbClr val="111111"/>
                </a:solidFill>
                <a:latin typeface="仿宋" panose="02010609060101010101" charset="-122"/>
                <a:cs typeface="仿宋" panose="02010609060101010101" charset="-122"/>
              </a:rPr>
              <a:t>子</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父亲擀</a:t>
            </a:r>
            <a:r>
              <a:rPr sz="2400" spc="20">
                <a:solidFill>
                  <a:srgbClr val="111111"/>
                </a:solidFill>
                <a:latin typeface="仿宋" panose="02010609060101010101" charset="-122"/>
                <a:cs typeface="仿宋" panose="02010609060101010101" charset="-122"/>
              </a:rPr>
              <a:t>面饼</a:t>
            </a:r>
            <a:r>
              <a:rPr sz="2400" spc="10">
                <a:solidFill>
                  <a:srgbClr val="111111"/>
                </a:solidFill>
                <a:latin typeface="仿宋" panose="02010609060101010101" charset="-122"/>
                <a:cs typeface="仿宋" panose="02010609060101010101" charset="-122"/>
              </a:rPr>
              <a:t>，母亲</a:t>
            </a:r>
            <a:r>
              <a:rPr sz="2400" spc="20">
                <a:solidFill>
                  <a:srgbClr val="111111"/>
                </a:solidFill>
                <a:latin typeface="仿宋" panose="02010609060101010101" charset="-122"/>
                <a:cs typeface="仿宋" panose="02010609060101010101" charset="-122"/>
              </a:rPr>
              <a:t>包</a:t>
            </a:r>
            <a:r>
              <a:rPr sz="2400" spc="10">
                <a:solidFill>
                  <a:srgbClr val="111111"/>
                </a:solidFill>
                <a:latin typeface="仿宋" panose="02010609060101010101" charset="-122"/>
                <a:cs typeface="仿宋" panose="02010609060101010101" charset="-122"/>
              </a:rPr>
              <a:t>，包我最</a:t>
            </a:r>
            <a:r>
              <a:rPr sz="2400" spc="20">
                <a:solidFill>
                  <a:srgbClr val="111111"/>
                </a:solidFill>
                <a:latin typeface="仿宋" panose="02010609060101010101" charset="-122"/>
                <a:cs typeface="仿宋" panose="02010609060101010101" charset="-122"/>
              </a:rPr>
              <a:t>喜</a:t>
            </a:r>
            <a:r>
              <a:rPr sz="2400" spc="10">
                <a:solidFill>
                  <a:srgbClr val="111111"/>
                </a:solidFill>
                <a:latin typeface="仿宋" panose="02010609060101010101" charset="-122"/>
                <a:cs typeface="仿宋" panose="02010609060101010101" charset="-122"/>
              </a:rPr>
              <a:t>欢吃的带</a:t>
            </a:r>
            <a:r>
              <a:rPr sz="2400" spc="20">
                <a:solidFill>
                  <a:srgbClr val="111111"/>
                </a:solidFill>
                <a:latin typeface="仿宋" panose="02010609060101010101" charset="-122"/>
                <a:cs typeface="仿宋" panose="02010609060101010101" charset="-122"/>
              </a:rPr>
              <a:t>有</a:t>
            </a:r>
            <a:r>
              <a:rPr sz="2400" spc="10">
                <a:solidFill>
                  <a:srgbClr val="111111"/>
                </a:solidFill>
                <a:latin typeface="仿宋" panose="02010609060101010101" charset="-122"/>
                <a:cs typeface="仿宋" panose="02010609060101010101" charset="-122"/>
              </a:rPr>
              <a:t>浓厚家乡</a:t>
            </a:r>
            <a:r>
              <a:rPr sz="2400" spc="35">
                <a:solidFill>
                  <a:srgbClr val="111111"/>
                </a:solidFill>
                <a:latin typeface="仿宋" panose="02010609060101010101" charset="-122"/>
                <a:cs typeface="仿宋" panose="02010609060101010101" charset="-122"/>
              </a:rPr>
              <a:t>味</a:t>
            </a:r>
            <a:r>
              <a:rPr sz="2400" spc="20">
                <a:solidFill>
                  <a:srgbClr val="111111"/>
                </a:solidFill>
                <a:latin typeface="仿宋" panose="02010609060101010101" charset="-122"/>
                <a:cs typeface="仿宋" panose="02010609060101010101" charset="-122"/>
              </a:rPr>
              <a:t>道</a:t>
            </a:r>
            <a:r>
              <a:rPr sz="2400">
                <a:solidFill>
                  <a:srgbClr val="111111"/>
                </a:solidFill>
                <a:latin typeface="仿宋" panose="02010609060101010101" charset="-122"/>
                <a:cs typeface="仿宋" panose="02010609060101010101" charset="-122"/>
              </a:rPr>
              <a:t>的 </a:t>
            </a:r>
            <a:r>
              <a:rPr sz="2400" spc="5">
                <a:solidFill>
                  <a:srgbClr val="111111"/>
                </a:solidFill>
                <a:latin typeface="仿宋" panose="02010609060101010101" charset="-122"/>
                <a:cs typeface="仿宋" panose="02010609060101010101" charset="-122"/>
              </a:rPr>
              <a:t>酸菜馅饺</a:t>
            </a:r>
            <a:r>
              <a:rPr sz="2400" spc="2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。酸菜大</a:t>
            </a:r>
            <a:r>
              <a:rPr sz="2400" spc="15">
                <a:solidFill>
                  <a:srgbClr val="111111"/>
                </a:solidFill>
                <a:latin typeface="仿宋" panose="02010609060101010101" charset="-122"/>
                <a:cs typeface="仿宋" panose="02010609060101010101" charset="-122"/>
              </a:rPr>
              <a:t>概</a:t>
            </a:r>
            <a:r>
              <a:rPr sz="2400" spc="5">
                <a:solidFill>
                  <a:srgbClr val="111111"/>
                </a:solidFill>
                <a:latin typeface="仿宋" panose="02010609060101010101" charset="-122"/>
                <a:cs typeface="仿宋" panose="02010609060101010101" charset="-122"/>
              </a:rPr>
              <a:t>用凉水浸</a:t>
            </a:r>
            <a:r>
              <a:rPr sz="2400" spc="15">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很</a:t>
            </a:r>
            <a:r>
              <a:rPr sz="2400" spc="35">
                <a:solidFill>
                  <a:srgbClr val="111111"/>
                </a:solidFill>
                <a:latin typeface="仿宋" panose="02010609060101010101" charset="-122"/>
                <a:cs typeface="仿宋" panose="02010609060101010101" charset="-122"/>
              </a:rPr>
              <a:t>久</a:t>
            </a:r>
            <a:r>
              <a:rPr sz="2400" spc="5">
                <a:solidFill>
                  <a:srgbClr val="111111"/>
                </a:solidFill>
                <a:latin typeface="仿宋" panose="02010609060101010101" charset="-122"/>
                <a:cs typeface="仿宋" panose="02010609060101010101" charset="-122"/>
              </a:rPr>
              <a:t>，不</a:t>
            </a:r>
            <a:r>
              <a:rPr sz="2400" spc="15">
                <a:solidFill>
                  <a:srgbClr val="111111"/>
                </a:solidFill>
                <a:latin typeface="仿宋" panose="02010609060101010101" charset="-122"/>
                <a:cs typeface="仿宋" panose="02010609060101010101" charset="-122"/>
              </a:rPr>
              <a:t>怎</a:t>
            </a:r>
            <a:r>
              <a:rPr sz="2400" spc="5">
                <a:solidFill>
                  <a:srgbClr val="111111"/>
                </a:solidFill>
                <a:latin typeface="仿宋" panose="02010609060101010101" charset="-122"/>
                <a:cs typeface="仿宋" panose="02010609060101010101" charset="-122"/>
              </a:rPr>
              <a:t>么酸</a:t>
            </a:r>
            <a:r>
              <a:rPr sz="2400" spc="20">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a:t>
            </a:r>
            <a:r>
              <a:rPr sz="2400" spc="15">
                <a:solidFill>
                  <a:srgbClr val="111111"/>
                </a:solidFill>
                <a:latin typeface="仿宋" panose="02010609060101010101" charset="-122"/>
                <a:cs typeface="仿宋" panose="02010609060101010101" charset="-122"/>
              </a:rPr>
              <a:t>切</a:t>
            </a:r>
            <a:r>
              <a:rPr sz="2400" spc="5">
                <a:solidFill>
                  <a:srgbClr val="111111"/>
                </a:solidFill>
                <a:latin typeface="仿宋" panose="02010609060101010101" charset="-122"/>
                <a:cs typeface="仿宋" panose="02010609060101010101" charset="-122"/>
              </a:rPr>
              <a:t>得很</a:t>
            </a:r>
            <a:r>
              <a:rPr sz="2400" spc="15">
                <a:solidFill>
                  <a:srgbClr val="111111"/>
                </a:solidFill>
                <a:latin typeface="仿宋" panose="02010609060101010101" charset="-122"/>
                <a:cs typeface="仿宋" panose="02010609060101010101" charset="-122"/>
              </a:rPr>
              <a:t>细</a:t>
            </a:r>
            <a:r>
              <a:rPr sz="2400" spc="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放</a:t>
            </a:r>
            <a:r>
              <a:rPr sz="2400" spc="5">
                <a:solidFill>
                  <a:srgbClr val="111111"/>
                </a:solidFill>
                <a:latin typeface="仿宋" panose="02010609060101010101" charset="-122"/>
                <a:cs typeface="仿宋" panose="02010609060101010101" charset="-122"/>
              </a:rPr>
              <a:t>了炸过油</a:t>
            </a:r>
            <a:r>
              <a:rPr sz="2400" spc="30">
                <a:solidFill>
                  <a:srgbClr val="111111"/>
                </a:solidFill>
                <a:latin typeface="仿宋" panose="02010609060101010101" charset="-122"/>
                <a:cs typeface="仿宋" panose="02010609060101010101" charset="-122"/>
              </a:rPr>
              <a:t>的</a:t>
            </a:r>
            <a:r>
              <a:rPr sz="2400" spc="20">
                <a:solidFill>
                  <a:srgbClr val="111111"/>
                </a:solidFill>
                <a:latin typeface="仿宋" panose="02010609060101010101" charset="-122"/>
                <a:cs typeface="仿宋" panose="02010609060101010101" charset="-122"/>
              </a:rPr>
              <a:t>肥</a:t>
            </a:r>
            <a:r>
              <a:rPr sz="2400">
                <a:solidFill>
                  <a:srgbClr val="111111"/>
                </a:solidFill>
                <a:latin typeface="仿宋" panose="02010609060101010101" charset="-122"/>
                <a:cs typeface="仿宋" panose="02010609060101010101" charset="-122"/>
              </a:rPr>
              <a:t>肉 </a:t>
            </a:r>
            <a:r>
              <a:rPr sz="2400" spc="10">
                <a:solidFill>
                  <a:srgbClr val="111111"/>
                </a:solidFill>
                <a:latin typeface="仿宋" panose="02010609060101010101" charset="-122"/>
                <a:cs typeface="仿宋" panose="02010609060101010101" charset="-122"/>
              </a:rPr>
              <a:t>渣进去</a:t>
            </a:r>
            <a:r>
              <a:rPr sz="2400" spc="2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年</a:t>
            </a:r>
            <a:r>
              <a:rPr sz="2400" spc="5">
                <a:solidFill>
                  <a:srgbClr val="111111"/>
                </a:solidFill>
                <a:latin typeface="仿宋" panose="02010609060101010101" charset="-122"/>
                <a:cs typeface="仿宋" panose="02010609060101010101" charset="-122"/>
              </a:rPr>
              <a:t>夜饭就</a:t>
            </a:r>
            <a:r>
              <a:rPr sz="2400" spc="20">
                <a:solidFill>
                  <a:srgbClr val="111111"/>
                </a:solidFill>
                <a:latin typeface="仿宋" panose="02010609060101010101" charset="-122"/>
                <a:cs typeface="仿宋" panose="02010609060101010101" charset="-122"/>
              </a:rPr>
              <a:t>吃母</a:t>
            </a:r>
            <a:r>
              <a:rPr sz="2400" spc="5">
                <a:solidFill>
                  <a:srgbClr val="111111"/>
                </a:solidFill>
                <a:latin typeface="仿宋" panose="02010609060101010101" charset="-122"/>
                <a:cs typeface="仿宋" panose="02010609060101010101" charset="-122"/>
              </a:rPr>
              <a:t>亲包的</a:t>
            </a:r>
            <a:r>
              <a:rPr sz="2400" spc="20">
                <a:solidFill>
                  <a:srgbClr val="111111"/>
                </a:solidFill>
                <a:latin typeface="仿宋" panose="02010609060101010101" charset="-122"/>
                <a:cs typeface="仿宋" panose="02010609060101010101" charset="-122"/>
              </a:rPr>
              <a:t>饺</a:t>
            </a:r>
            <a:r>
              <a:rPr sz="2400" spc="50">
                <a:solidFill>
                  <a:srgbClr val="111111"/>
                </a:solidFill>
                <a:latin typeface="仿宋" panose="02010609060101010101" charset="-122"/>
                <a:cs typeface="仿宋" panose="02010609060101010101" charset="-122"/>
              </a:rPr>
              <a:t>子</a:t>
            </a:r>
            <a:r>
              <a:rPr sz="2400" spc="10">
                <a:solidFill>
                  <a:srgbClr val="111111"/>
                </a:solidFill>
                <a:latin typeface="仿宋" panose="02010609060101010101" charset="-122"/>
                <a:cs typeface="仿宋" panose="02010609060101010101" charset="-122"/>
              </a:rPr>
              <a:t>。吃着吃</a:t>
            </a:r>
            <a:r>
              <a:rPr sz="2400" spc="20">
                <a:solidFill>
                  <a:srgbClr val="111111"/>
                </a:solidFill>
                <a:latin typeface="仿宋" panose="02010609060101010101" charset="-122"/>
                <a:cs typeface="仿宋" panose="02010609060101010101" charset="-122"/>
              </a:rPr>
              <a:t>着</a:t>
            </a:r>
            <a:r>
              <a:rPr sz="2400" spc="10">
                <a:solidFill>
                  <a:srgbClr val="111111"/>
                </a:solidFill>
                <a:latin typeface="仿宋" panose="02010609060101010101" charset="-122"/>
                <a:cs typeface="仿宋" panose="02010609060101010101" charset="-122"/>
              </a:rPr>
              <a:t>，“咯嘣</a:t>
            </a:r>
            <a:r>
              <a:rPr sz="2400" spc="2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一声吃出</a:t>
            </a:r>
            <a:r>
              <a:rPr sz="2400" spc="20">
                <a:solidFill>
                  <a:srgbClr val="111111"/>
                </a:solidFill>
                <a:latin typeface="仿宋" panose="02010609060101010101" charset="-122"/>
                <a:cs typeface="仿宋" panose="02010609060101010101" charset="-122"/>
              </a:rPr>
              <a:t>一</a:t>
            </a:r>
            <a:r>
              <a:rPr sz="2400" spc="5">
                <a:solidFill>
                  <a:srgbClr val="111111"/>
                </a:solidFill>
                <a:latin typeface="仿宋" panose="02010609060101010101" charset="-122"/>
                <a:cs typeface="仿宋" panose="02010609060101010101" charset="-122"/>
              </a:rPr>
              <a:t>枚硬</a:t>
            </a:r>
            <a:r>
              <a:rPr sz="2400" spc="30">
                <a:solidFill>
                  <a:srgbClr val="111111"/>
                </a:solidFill>
                <a:latin typeface="仿宋" panose="02010609060101010101" charset="-122"/>
                <a:cs typeface="仿宋" panose="02010609060101010101" charset="-122"/>
              </a:rPr>
              <a:t>币</a:t>
            </a:r>
            <a:r>
              <a:rPr sz="240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原来 </a:t>
            </a:r>
            <a:r>
              <a:rPr sz="2400" spc="5">
                <a:solidFill>
                  <a:srgbClr val="111111"/>
                </a:solidFill>
                <a:latin typeface="仿宋" panose="02010609060101010101" charset="-122"/>
                <a:cs typeface="仿宋" panose="02010609060101010101" charset="-122"/>
              </a:rPr>
              <a:t>母亲仍按</a:t>
            </a:r>
            <a:r>
              <a:rPr sz="2400" spc="20">
                <a:solidFill>
                  <a:srgbClr val="111111"/>
                </a:solidFill>
                <a:latin typeface="仿宋" panose="02010609060101010101" charset="-122"/>
                <a:cs typeface="仿宋" panose="02010609060101010101" charset="-122"/>
              </a:rPr>
              <a:t>老</a:t>
            </a:r>
            <a:r>
              <a:rPr sz="2400" spc="5">
                <a:solidFill>
                  <a:srgbClr val="111111"/>
                </a:solidFill>
                <a:latin typeface="仿宋" panose="02010609060101010101" charset="-122"/>
                <a:cs typeface="仿宋" panose="02010609060101010101" charset="-122"/>
              </a:rPr>
              <a:t>家习惯包</a:t>
            </a:r>
            <a:r>
              <a:rPr sz="2400" spc="20">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两三个有</a:t>
            </a:r>
            <a:r>
              <a:rPr sz="2400" spc="20">
                <a:solidFill>
                  <a:srgbClr val="111111"/>
                </a:solidFill>
                <a:latin typeface="仿宋" panose="02010609060101010101" charset="-122"/>
                <a:cs typeface="仿宋" panose="02010609060101010101" charset="-122"/>
              </a:rPr>
              <a:t>硬</a:t>
            </a:r>
            <a:r>
              <a:rPr sz="2400" spc="5">
                <a:solidFill>
                  <a:srgbClr val="111111"/>
                </a:solidFill>
                <a:latin typeface="仿宋" panose="02010609060101010101" charset="-122"/>
                <a:cs typeface="仿宋" panose="02010609060101010101" charset="-122"/>
              </a:rPr>
              <a:t>币的饺</a:t>
            </a:r>
            <a:r>
              <a:rPr sz="2400" spc="60">
                <a:solidFill>
                  <a:srgbClr val="111111"/>
                </a:solidFill>
                <a:latin typeface="仿宋" panose="02010609060101010101" charset="-122"/>
                <a:cs typeface="仿宋" panose="02010609060101010101" charset="-122"/>
              </a:rPr>
              <a:t>子</a:t>
            </a:r>
            <a:r>
              <a:rPr sz="2400" spc="2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“谁吃到</a:t>
            </a:r>
            <a:r>
              <a:rPr sz="2400" spc="20">
                <a:solidFill>
                  <a:srgbClr val="111111"/>
                </a:solidFill>
                <a:latin typeface="仿宋" panose="02010609060101010101" charset="-122"/>
                <a:cs typeface="仿宋" panose="02010609060101010101" charset="-122"/>
              </a:rPr>
              <a:t>谁</a:t>
            </a:r>
            <a:r>
              <a:rPr sz="2400" spc="10">
                <a:solidFill>
                  <a:srgbClr val="111111"/>
                </a:solidFill>
                <a:latin typeface="仿宋" panose="02010609060101010101" charset="-122"/>
                <a:cs typeface="仿宋" panose="02010609060101010101" charset="-122"/>
              </a:rPr>
              <a:t>有福，</a:t>
            </a:r>
            <a:r>
              <a:rPr sz="2400" spc="5">
                <a:solidFill>
                  <a:srgbClr val="111111"/>
                </a:solidFill>
                <a:latin typeface="仿宋" panose="02010609060101010101" charset="-122"/>
                <a:cs typeface="仿宋" panose="02010609060101010101" charset="-122"/>
              </a:rPr>
              <a:t>今</a:t>
            </a:r>
            <a:r>
              <a:rPr sz="2400" spc="20">
                <a:solidFill>
                  <a:srgbClr val="111111"/>
                </a:solidFill>
                <a:latin typeface="仿宋" panose="02010609060101010101" charset="-122"/>
                <a:cs typeface="仿宋" panose="02010609060101010101" charset="-122"/>
              </a:rPr>
              <a:t>年</a:t>
            </a:r>
            <a:r>
              <a:rPr sz="2400" spc="5">
                <a:solidFill>
                  <a:srgbClr val="111111"/>
                </a:solidFill>
                <a:latin typeface="仿宋" panose="02010609060101010101" charset="-122"/>
                <a:cs typeface="仿宋" panose="02010609060101010101" charset="-122"/>
              </a:rPr>
              <a:t>你有</a:t>
            </a:r>
            <a:r>
              <a:rPr sz="2400" spc="20">
                <a:solidFill>
                  <a:srgbClr val="111111"/>
                </a:solidFill>
                <a:latin typeface="仿宋" panose="02010609060101010101" charset="-122"/>
                <a:cs typeface="仿宋" panose="02010609060101010101" charset="-122"/>
              </a:rPr>
              <a:t>福</a:t>
            </a:r>
            <a:r>
              <a:rPr sz="2400" spc="10">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母亲 </a:t>
            </a:r>
            <a:r>
              <a:rPr sz="2400" spc="10">
                <a:solidFill>
                  <a:srgbClr val="111111"/>
                </a:solidFill>
                <a:latin typeface="仿宋" panose="02010609060101010101" charset="-122"/>
                <a:cs typeface="仿宋" panose="02010609060101010101" charset="-122"/>
              </a:rPr>
              <a:t>笑眯眯地</a:t>
            </a:r>
            <a:r>
              <a:rPr sz="2400" spc="25">
                <a:solidFill>
                  <a:srgbClr val="111111"/>
                </a:solidFill>
                <a:latin typeface="仿宋" panose="02010609060101010101" charset="-122"/>
                <a:cs typeface="仿宋" panose="02010609060101010101" charset="-122"/>
              </a:rPr>
              <a:t>说</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水仙花</a:t>
            </a:r>
            <a:r>
              <a:rPr sz="2400" spc="20">
                <a:solidFill>
                  <a:srgbClr val="111111"/>
                </a:solidFill>
                <a:latin typeface="仿宋" panose="02010609060101010101" charset="-122"/>
                <a:cs typeface="仿宋" panose="02010609060101010101" charset="-122"/>
              </a:rPr>
              <a:t>开</a:t>
            </a:r>
            <a:r>
              <a:rPr sz="2400" spc="5">
                <a:solidFill>
                  <a:srgbClr val="111111"/>
                </a:solidFill>
                <a:latin typeface="仿宋" panose="02010609060101010101" charset="-122"/>
                <a:cs typeface="仿宋" panose="02010609060101010101" charset="-122"/>
              </a:rPr>
              <a:t>得正</a:t>
            </a:r>
            <a:r>
              <a:rPr sz="2400" spc="25">
                <a:solidFill>
                  <a:srgbClr val="111111"/>
                </a:solidFill>
                <a:latin typeface="仿宋" panose="02010609060101010101" charset="-122"/>
                <a:cs typeface="仿宋" panose="02010609060101010101" charset="-122"/>
              </a:rPr>
              <a:t>香</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一</a:t>
            </a:r>
            <a:r>
              <a:rPr sz="2400" spc="5">
                <a:solidFill>
                  <a:srgbClr val="111111"/>
                </a:solidFill>
                <a:latin typeface="仿宋" panose="02010609060101010101" charset="-122"/>
                <a:cs typeface="仿宋" panose="02010609060101010101" charset="-122"/>
              </a:rPr>
              <a:t>盆春兰也</a:t>
            </a:r>
            <a:r>
              <a:rPr sz="2400" spc="20">
                <a:solidFill>
                  <a:srgbClr val="111111"/>
                </a:solidFill>
                <a:latin typeface="仿宋" panose="02010609060101010101" charset="-122"/>
                <a:cs typeface="仿宋" panose="02010609060101010101" charset="-122"/>
              </a:rPr>
              <a:t>知</a:t>
            </a:r>
            <a:r>
              <a:rPr sz="2400" spc="5">
                <a:solidFill>
                  <a:srgbClr val="111111"/>
                </a:solidFill>
                <a:latin typeface="仿宋" panose="02010609060101010101" charset="-122"/>
                <a:cs typeface="仿宋" panose="02010609060101010101" charset="-122"/>
              </a:rPr>
              <a:t>趣地擎起</a:t>
            </a:r>
            <a:r>
              <a:rPr sz="2400" spc="20">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两三朵小</a:t>
            </a:r>
            <a:r>
              <a:rPr sz="2400" spc="20">
                <a:solidFill>
                  <a:srgbClr val="111111"/>
                </a:solidFill>
                <a:latin typeface="仿宋" panose="02010609060101010101" charset="-122"/>
                <a:cs typeface="仿宋" panose="02010609060101010101" charset="-122"/>
              </a:rPr>
              <a:t>蝴</a:t>
            </a:r>
            <a:r>
              <a:rPr sz="2400" spc="5">
                <a:solidFill>
                  <a:srgbClr val="111111"/>
                </a:solidFill>
                <a:latin typeface="仿宋" panose="02010609060101010101" charset="-122"/>
                <a:cs typeface="仿宋" panose="02010609060101010101" charset="-122"/>
              </a:rPr>
              <a:t>蝶样的墨</a:t>
            </a:r>
            <a:r>
              <a:rPr sz="2400" spc="30">
                <a:solidFill>
                  <a:srgbClr val="111111"/>
                </a:solidFill>
                <a:latin typeface="仿宋" panose="02010609060101010101" charset="-122"/>
                <a:cs typeface="仿宋" panose="02010609060101010101" charset="-122"/>
              </a:rPr>
              <a:t>绿</a:t>
            </a:r>
            <a:r>
              <a:rPr sz="2400" spc="20">
                <a:solidFill>
                  <a:srgbClr val="111111"/>
                </a:solidFill>
                <a:latin typeface="仿宋" panose="02010609060101010101" charset="-122"/>
                <a:cs typeface="仿宋" panose="02010609060101010101" charset="-122"/>
              </a:rPr>
              <a:t>色</a:t>
            </a:r>
            <a:r>
              <a:rPr sz="2400">
                <a:solidFill>
                  <a:srgbClr val="111111"/>
                </a:solidFill>
                <a:latin typeface="仿宋" panose="02010609060101010101" charset="-122"/>
                <a:cs typeface="仿宋" panose="02010609060101010101" charset="-122"/>
              </a:rPr>
              <a:t>小 </a:t>
            </a:r>
            <a:r>
              <a:rPr sz="2400" spc="5">
                <a:solidFill>
                  <a:srgbClr val="111111"/>
                </a:solidFill>
                <a:latin typeface="仿宋" panose="02010609060101010101" charset="-122"/>
                <a:cs typeface="仿宋" panose="02010609060101010101" charset="-122"/>
              </a:rPr>
              <a:t>花，一家</a:t>
            </a:r>
            <a:r>
              <a:rPr sz="2400" spc="15">
                <a:solidFill>
                  <a:srgbClr val="111111"/>
                </a:solidFill>
                <a:latin typeface="仿宋" panose="02010609060101010101" charset="-122"/>
                <a:cs typeface="仿宋" panose="02010609060101010101" charset="-122"/>
              </a:rPr>
              <a:t>人</a:t>
            </a:r>
            <a:r>
              <a:rPr sz="2400" spc="5">
                <a:solidFill>
                  <a:srgbClr val="111111"/>
                </a:solidFill>
                <a:latin typeface="仿宋" panose="02010609060101010101" charset="-122"/>
                <a:cs typeface="仿宋" panose="02010609060101010101" charset="-122"/>
              </a:rPr>
              <a:t>就对着两</a:t>
            </a:r>
            <a:r>
              <a:rPr sz="2400" spc="15">
                <a:solidFill>
                  <a:srgbClr val="111111"/>
                </a:solidFill>
                <a:latin typeface="仿宋" panose="02010609060101010101" charset="-122"/>
                <a:cs typeface="仿宋" panose="02010609060101010101" charset="-122"/>
              </a:rPr>
              <a:t>盆</a:t>
            </a:r>
            <a:r>
              <a:rPr sz="2400" spc="5">
                <a:solidFill>
                  <a:srgbClr val="111111"/>
                </a:solidFill>
                <a:latin typeface="仿宋" panose="02010609060101010101" charset="-122"/>
                <a:cs typeface="仿宋" panose="02010609060101010101" charset="-122"/>
              </a:rPr>
              <a:t>花吃瓜籽</a:t>
            </a:r>
            <a:r>
              <a:rPr sz="2400" spc="15">
                <a:solidFill>
                  <a:srgbClr val="111111"/>
                </a:solidFill>
                <a:latin typeface="仿宋" panose="02010609060101010101" charset="-122"/>
                <a:cs typeface="仿宋" panose="02010609060101010101" charset="-122"/>
              </a:rPr>
              <a:t>唠</a:t>
            </a:r>
            <a:r>
              <a:rPr sz="2400" spc="5">
                <a:solidFill>
                  <a:srgbClr val="111111"/>
                </a:solidFill>
                <a:latin typeface="仿宋" panose="02010609060101010101" charset="-122"/>
                <a:cs typeface="仿宋" panose="02010609060101010101" charset="-122"/>
              </a:rPr>
              <a:t>家</a:t>
            </a:r>
            <a:r>
              <a:rPr sz="2400" spc="45">
                <a:solidFill>
                  <a:srgbClr val="111111"/>
                </a:solidFill>
                <a:latin typeface="仿宋" panose="02010609060101010101" charset="-122"/>
                <a:cs typeface="仿宋" panose="02010609060101010101" charset="-122"/>
              </a:rPr>
              <a:t>常</a:t>
            </a:r>
            <a:r>
              <a:rPr sz="2400" spc="5">
                <a:solidFill>
                  <a:srgbClr val="111111"/>
                </a:solidFill>
                <a:latin typeface="仿宋" panose="02010609060101010101" charset="-122"/>
                <a:cs typeface="仿宋" panose="02010609060101010101" charset="-122"/>
              </a:rPr>
              <a:t>。母</a:t>
            </a:r>
            <a:r>
              <a:rPr sz="2400" spc="15">
                <a:solidFill>
                  <a:srgbClr val="111111"/>
                </a:solidFill>
                <a:latin typeface="仿宋" panose="02010609060101010101" charset="-122"/>
                <a:cs typeface="仿宋" panose="02010609060101010101" charset="-122"/>
              </a:rPr>
              <a:t>亲</a:t>
            </a:r>
            <a:r>
              <a:rPr sz="2400" spc="5">
                <a:solidFill>
                  <a:srgbClr val="111111"/>
                </a:solidFill>
                <a:latin typeface="仿宋" panose="02010609060101010101" charset="-122"/>
                <a:cs typeface="仿宋" panose="02010609060101010101" charset="-122"/>
              </a:rPr>
              <a:t>还拿出她</a:t>
            </a:r>
            <a:r>
              <a:rPr sz="2400" spc="15">
                <a:solidFill>
                  <a:srgbClr val="111111"/>
                </a:solidFill>
                <a:latin typeface="仿宋" panose="02010609060101010101" charset="-122"/>
                <a:cs typeface="仿宋" panose="02010609060101010101" charset="-122"/>
              </a:rPr>
              <a:t>戴</a:t>
            </a:r>
            <a:r>
              <a:rPr sz="2400" spc="5">
                <a:solidFill>
                  <a:srgbClr val="111111"/>
                </a:solidFill>
                <a:latin typeface="仿宋" panose="02010609060101010101" charset="-122"/>
                <a:cs typeface="仿宋" panose="02010609060101010101" charset="-122"/>
              </a:rPr>
              <a:t>着老花镜</a:t>
            </a:r>
            <a:r>
              <a:rPr sz="2400" spc="15">
                <a:solidFill>
                  <a:srgbClr val="111111"/>
                </a:solidFill>
                <a:latin typeface="仿宋" panose="02010609060101010101" charset="-122"/>
                <a:cs typeface="仿宋" panose="02010609060101010101" charset="-122"/>
              </a:rPr>
              <a:t>做</a:t>
            </a:r>
            <a:r>
              <a:rPr sz="2400" spc="5">
                <a:solidFill>
                  <a:srgbClr val="111111"/>
                </a:solidFill>
                <a:latin typeface="仿宋" panose="02010609060101010101" charset="-122"/>
                <a:cs typeface="仿宋" panose="02010609060101010101" charset="-122"/>
              </a:rPr>
              <a:t>的棉拖鞋</a:t>
            </a:r>
            <a:r>
              <a:rPr sz="2400" spc="30">
                <a:solidFill>
                  <a:srgbClr val="111111"/>
                </a:solidFill>
                <a:latin typeface="仿宋" panose="02010609060101010101" charset="-122"/>
                <a:cs typeface="仿宋" panose="02010609060101010101" charset="-122"/>
              </a:rPr>
              <a:t>叫</a:t>
            </a:r>
            <a:r>
              <a:rPr sz="2400" spc="1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穿 上</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回想起</a:t>
            </a:r>
            <a:r>
              <a:rPr sz="2400" spc="-5">
                <a:solidFill>
                  <a:srgbClr val="111111"/>
                </a:solidFill>
                <a:latin typeface="仿宋" panose="02010609060101010101" charset="-122"/>
                <a:cs typeface="仿宋" panose="02010609060101010101" charset="-122"/>
              </a:rPr>
              <a:t>来</a:t>
            </a:r>
            <a:r>
              <a:rPr sz="2400">
                <a:solidFill>
                  <a:srgbClr val="111111"/>
                </a:solidFill>
                <a:latin typeface="仿宋" panose="02010609060101010101" charset="-122"/>
                <a:cs typeface="仿宋" panose="02010609060101010101" charset="-122"/>
              </a:rPr>
              <a:t>，那才真正是我后半生最幸福的夜晚，那才叫幸福。</a:t>
            </a:r>
            <a:endParaRPr sz="2400">
              <a:latin typeface="仿宋" panose="02010609060101010101" charset="-122"/>
              <a:cs typeface="仿宋" panose="02010609060101010101" charset="-122"/>
            </a:endParaRPr>
          </a:p>
          <a:p>
            <a:pPr marL="12700" marR="7620" indent="720725">
              <a:lnSpc>
                <a:spcPct val="150000"/>
              </a:lnSpc>
            </a:pPr>
            <a:r>
              <a:rPr sz="2400">
                <a:solidFill>
                  <a:srgbClr val="111111"/>
                </a:solidFill>
                <a:latin typeface="仿宋" panose="02010609060101010101" charset="-122"/>
                <a:cs typeface="仿宋" panose="02010609060101010101" charset="-122"/>
              </a:rPr>
              <a:t>(8</a:t>
            </a:r>
            <a:r>
              <a:rPr sz="2400" spc="20">
                <a:solidFill>
                  <a:srgbClr val="111111"/>
                </a:solidFill>
                <a:latin typeface="仿宋" panose="02010609060101010101" charset="-122"/>
                <a:cs typeface="仿宋" panose="02010609060101010101" charset="-122"/>
              </a:rPr>
              <a:t>)可惜</a:t>
            </a:r>
            <a:r>
              <a:rPr sz="2400" spc="30">
                <a:solidFill>
                  <a:srgbClr val="111111"/>
                </a:solidFill>
                <a:latin typeface="仿宋" panose="02010609060101010101" charset="-122"/>
                <a:cs typeface="仿宋" panose="02010609060101010101" charset="-122"/>
              </a:rPr>
              <a:t>长达</a:t>
            </a:r>
            <a:r>
              <a:rPr sz="2400">
                <a:solidFill>
                  <a:srgbClr val="111111"/>
                </a:solidFill>
                <a:latin typeface="仿宋" panose="02010609060101010101" charset="-122"/>
                <a:cs typeface="仿宋" panose="02010609060101010101" charset="-122"/>
              </a:rPr>
              <a:t>2</a:t>
            </a:r>
            <a:r>
              <a:rPr sz="2400" spc="20">
                <a:solidFill>
                  <a:srgbClr val="111111"/>
                </a:solidFill>
                <a:latin typeface="仿宋" panose="02010609060101010101" charset="-122"/>
                <a:cs typeface="仿宋" panose="02010609060101010101" charset="-122"/>
              </a:rPr>
              <a:t>8年时</a:t>
            </a:r>
            <a:r>
              <a:rPr sz="2400" spc="30">
                <a:solidFill>
                  <a:srgbClr val="111111"/>
                </a:solidFill>
                <a:latin typeface="仿宋" panose="02010609060101010101" charset="-122"/>
                <a:cs typeface="仿宋" panose="02010609060101010101" charset="-122"/>
              </a:rPr>
              <a:t>间</a:t>
            </a:r>
            <a:r>
              <a:rPr sz="2400" spc="20">
                <a:solidFill>
                  <a:srgbClr val="111111"/>
                </a:solidFill>
                <a:latin typeface="仿宋" panose="02010609060101010101" charset="-122"/>
                <a:cs typeface="仿宋" panose="02010609060101010101" charset="-122"/>
              </a:rPr>
              <a:t>里这样的</a:t>
            </a:r>
            <a:r>
              <a:rPr sz="2400" spc="30">
                <a:solidFill>
                  <a:srgbClr val="111111"/>
                </a:solidFill>
                <a:latin typeface="仿宋" panose="02010609060101010101" charset="-122"/>
                <a:cs typeface="仿宋" panose="02010609060101010101" charset="-122"/>
              </a:rPr>
              <a:t>夜</a:t>
            </a:r>
            <a:r>
              <a:rPr sz="2400" spc="20">
                <a:solidFill>
                  <a:srgbClr val="111111"/>
                </a:solidFill>
                <a:latin typeface="仿宋" panose="02010609060101010101" charset="-122"/>
                <a:cs typeface="仿宋" panose="02010609060101010101" charset="-122"/>
              </a:rPr>
              <a:t>晚实在太</a:t>
            </a:r>
            <a:r>
              <a:rPr sz="2400" spc="30">
                <a:solidFill>
                  <a:srgbClr val="111111"/>
                </a:solidFill>
                <a:latin typeface="仿宋" panose="02010609060101010101" charset="-122"/>
                <a:cs typeface="仿宋" panose="02010609060101010101" charset="-122"/>
              </a:rPr>
              <a:t>少</a:t>
            </a:r>
            <a:r>
              <a:rPr sz="2400" spc="20">
                <a:solidFill>
                  <a:srgbClr val="111111"/>
                </a:solidFill>
                <a:latin typeface="仿宋" panose="02010609060101010101" charset="-122"/>
                <a:cs typeface="仿宋" panose="02010609060101010101" charset="-122"/>
              </a:rPr>
              <a:t>太少</a:t>
            </a:r>
            <a:r>
              <a:rPr sz="2400" spc="60">
                <a:solidFill>
                  <a:srgbClr val="111111"/>
                </a:solidFill>
                <a:latin typeface="仿宋" panose="02010609060101010101" charset="-122"/>
                <a:cs typeface="仿宋" panose="02010609060101010101" charset="-122"/>
              </a:rPr>
              <a:t>了</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因</a:t>
            </a:r>
            <a:r>
              <a:rPr sz="2400" spc="20">
                <a:solidFill>
                  <a:srgbClr val="111111"/>
                </a:solidFill>
                <a:latin typeface="仿宋" panose="02010609060101010101" charset="-122"/>
                <a:cs typeface="仿宋" panose="02010609060101010101" charset="-122"/>
              </a:rPr>
              <a:t>了我没有</a:t>
            </a:r>
            <a:r>
              <a:rPr sz="2400" spc="30">
                <a:solidFill>
                  <a:srgbClr val="111111"/>
                </a:solidFill>
                <a:latin typeface="仿宋" panose="02010609060101010101" charset="-122"/>
                <a:cs typeface="仿宋" panose="02010609060101010101" charset="-122"/>
              </a:rPr>
              <a:t>回</a:t>
            </a:r>
            <a:r>
              <a:rPr sz="2400" spc="20">
                <a:solidFill>
                  <a:srgbClr val="111111"/>
                </a:solidFill>
                <a:latin typeface="仿宋" panose="02010609060101010101" charset="-122"/>
                <a:cs typeface="仿宋" panose="02010609060101010101" charset="-122"/>
              </a:rPr>
              <a:t>家过</a:t>
            </a:r>
            <a:r>
              <a:rPr sz="2400" spc="45">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因 </a:t>
            </a:r>
            <a:r>
              <a:rPr sz="2400" spc="5">
                <a:solidFill>
                  <a:srgbClr val="111111"/>
                </a:solidFill>
                <a:latin typeface="仿宋" panose="02010609060101010101" charset="-122"/>
                <a:cs typeface="仿宋" panose="02010609060101010101" charset="-122"/>
              </a:rPr>
              <a:t>了我所</a:t>
            </a:r>
            <a:r>
              <a:rPr sz="2400" spc="20">
                <a:solidFill>
                  <a:srgbClr val="111111"/>
                </a:solidFill>
                <a:latin typeface="仿宋" panose="02010609060101010101" charset="-122"/>
                <a:cs typeface="仿宋" panose="02010609060101010101" charset="-122"/>
              </a:rPr>
              <a:t>谓的</a:t>
            </a:r>
            <a:r>
              <a:rPr sz="2400" spc="25">
                <a:solidFill>
                  <a:srgbClr val="111111"/>
                </a:solidFill>
                <a:latin typeface="仿宋" panose="02010609060101010101" charset="-122"/>
                <a:cs typeface="仿宋" panose="02010609060101010101" charset="-122"/>
              </a:rPr>
              <a:t>忙</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因</a:t>
            </a:r>
            <a:r>
              <a:rPr sz="2400" spc="20">
                <a:solidFill>
                  <a:srgbClr val="111111"/>
                </a:solidFill>
                <a:latin typeface="仿宋" panose="02010609060101010101" charset="-122"/>
                <a:cs typeface="仿宋" panose="02010609060101010101" charset="-122"/>
              </a:rPr>
              <a:t>了我</a:t>
            </a:r>
            <a:r>
              <a:rPr sz="2400" spc="5">
                <a:solidFill>
                  <a:srgbClr val="111111"/>
                </a:solidFill>
                <a:latin typeface="仿宋" panose="02010609060101010101" charset="-122"/>
                <a:cs typeface="仿宋" panose="02010609060101010101" charset="-122"/>
              </a:rPr>
              <a:t>自己都</a:t>
            </a:r>
            <a:r>
              <a:rPr sz="2400" spc="20">
                <a:solidFill>
                  <a:srgbClr val="111111"/>
                </a:solidFill>
                <a:latin typeface="仿宋" panose="02010609060101010101" charset="-122"/>
                <a:cs typeface="仿宋" panose="02010609060101010101" charset="-122"/>
              </a:rPr>
              <a:t>难以</a:t>
            </a:r>
            <a:r>
              <a:rPr sz="2400" spc="5">
                <a:solidFill>
                  <a:srgbClr val="111111"/>
                </a:solidFill>
                <a:latin typeface="仿宋" panose="02010609060101010101" charset="-122"/>
                <a:cs typeface="仿宋" panose="02010609060101010101" charset="-122"/>
              </a:rPr>
              <a:t>相信的种</a:t>
            </a:r>
            <a:r>
              <a:rPr sz="2400" spc="20">
                <a:solidFill>
                  <a:srgbClr val="111111"/>
                </a:solidFill>
                <a:latin typeface="仿宋" panose="02010609060101010101" charset="-122"/>
                <a:cs typeface="仿宋" panose="02010609060101010101" charset="-122"/>
              </a:rPr>
              <a:t>种</a:t>
            </a:r>
            <a:r>
              <a:rPr sz="2400" spc="5">
                <a:solidFill>
                  <a:srgbClr val="111111"/>
                </a:solidFill>
                <a:latin typeface="仿宋" panose="02010609060101010101" charset="-122"/>
                <a:cs typeface="仿宋" panose="02010609060101010101" charset="-122"/>
              </a:rPr>
              <a:t>理</a:t>
            </a:r>
            <a:r>
              <a:rPr sz="2400" spc="45">
                <a:solidFill>
                  <a:srgbClr val="111111"/>
                </a:solidFill>
                <a:latin typeface="仿宋" panose="02010609060101010101" charset="-122"/>
                <a:cs typeface="仿宋" panose="02010609060101010101" charset="-122"/>
              </a:rPr>
              <a:t>由</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时</a:t>
            </a:r>
            <a:r>
              <a:rPr sz="2400" spc="5">
                <a:solidFill>
                  <a:srgbClr val="111111"/>
                </a:solidFill>
                <a:latin typeface="仿宋" panose="02010609060101010101" charset="-122"/>
                <a:cs typeface="仿宋" panose="02010609060101010101" charset="-122"/>
              </a:rPr>
              <a:t>至现</a:t>
            </a:r>
            <a:r>
              <a:rPr sz="2400" spc="15">
                <a:solidFill>
                  <a:srgbClr val="111111"/>
                </a:solidFill>
                <a:latin typeface="仿宋" panose="02010609060101010101" charset="-122"/>
                <a:cs typeface="仿宋" panose="02010609060101010101" charset="-122"/>
              </a:rPr>
              <a:t>在</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即</a:t>
            </a:r>
            <a:r>
              <a:rPr sz="2400" spc="10">
                <a:solidFill>
                  <a:srgbClr val="111111"/>
                </a:solidFill>
                <a:latin typeface="仿宋" panose="02010609060101010101" charset="-122"/>
                <a:cs typeface="仿宋" panose="02010609060101010101" charset="-122"/>
              </a:rPr>
              <a:t>使回家过</a:t>
            </a:r>
            <a:r>
              <a:rPr sz="2400" spc="20">
                <a:solidFill>
                  <a:srgbClr val="111111"/>
                </a:solidFill>
                <a:latin typeface="仿宋" panose="02010609060101010101" charset="-122"/>
                <a:cs typeface="仿宋" panose="02010609060101010101" charset="-122"/>
              </a:rPr>
              <a:t>年</a:t>
            </a:r>
            <a:r>
              <a:rPr sz="2400" spc="10">
                <a:solidFill>
                  <a:srgbClr val="111111"/>
                </a:solidFill>
                <a:latin typeface="仿宋" panose="02010609060101010101" charset="-122"/>
                <a:cs typeface="仿宋" panose="02010609060101010101" charset="-122"/>
              </a:rPr>
              <a:t>也</a:t>
            </a:r>
            <a:r>
              <a:rPr sz="2400">
                <a:solidFill>
                  <a:srgbClr val="111111"/>
                </a:solidFill>
                <a:latin typeface="仿宋" panose="02010609060101010101" charset="-122"/>
                <a:cs typeface="仿宋" panose="02010609060101010101" charset="-122"/>
              </a:rPr>
              <a:t>永</a:t>
            </a:r>
            <a:endParaRPr sz="2400">
              <a:latin typeface="仿宋" panose="02010609060101010101" charset="-122"/>
              <a:cs typeface="仿宋" panose="02010609060101010101" charset="-122"/>
            </a:endParaRPr>
          </a:p>
          <a:p>
            <a:pPr marL="12700" marR="8255" algn="just">
              <a:lnSpc>
                <a:spcPct val="150000"/>
              </a:lnSpc>
              <a:spcBef>
                <a:spcPts val="5"/>
              </a:spcBef>
            </a:pPr>
            <a:r>
              <a:rPr sz="2400" spc="5">
                <a:solidFill>
                  <a:srgbClr val="111111"/>
                </a:solidFill>
                <a:latin typeface="仿宋" panose="02010609060101010101" charset="-122"/>
                <a:cs typeface="仿宋" panose="02010609060101010101" charset="-122"/>
              </a:rPr>
              <a:t>远不会有</a:t>
            </a:r>
            <a:r>
              <a:rPr sz="2400" spc="20">
                <a:solidFill>
                  <a:srgbClr val="111111"/>
                </a:solidFill>
                <a:latin typeface="仿宋" panose="02010609060101010101" charset="-122"/>
                <a:cs typeface="仿宋" panose="02010609060101010101" charset="-122"/>
              </a:rPr>
              <a:t>那</a:t>
            </a:r>
            <a:r>
              <a:rPr sz="2400" spc="5">
                <a:solidFill>
                  <a:srgbClr val="111111"/>
                </a:solidFill>
                <a:latin typeface="仿宋" panose="02010609060101010101" charset="-122"/>
                <a:cs typeface="仿宋" panose="02010609060101010101" charset="-122"/>
              </a:rPr>
              <a:t>样的场景</a:t>
            </a:r>
            <a:r>
              <a:rPr sz="2400" spc="45">
                <a:solidFill>
                  <a:srgbClr val="111111"/>
                </a:solidFill>
                <a:latin typeface="仿宋" panose="02010609060101010101" charset="-122"/>
                <a:cs typeface="仿宋" panose="02010609060101010101" charset="-122"/>
              </a:rPr>
              <a:t>了</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那样的</a:t>
            </a:r>
            <a:r>
              <a:rPr sz="2400" spc="20">
                <a:solidFill>
                  <a:srgbClr val="111111"/>
                </a:solidFill>
                <a:latin typeface="仿宋" panose="02010609060101010101" charset="-122"/>
                <a:cs typeface="仿宋" panose="02010609060101010101" charset="-122"/>
              </a:rPr>
              <a:t>场</a:t>
            </a:r>
            <a:r>
              <a:rPr sz="2400" spc="5">
                <a:solidFill>
                  <a:srgbClr val="111111"/>
                </a:solidFill>
                <a:latin typeface="仿宋" panose="02010609060101010101" charset="-122"/>
                <a:cs typeface="仿宋" panose="02010609060101010101" charset="-122"/>
              </a:rPr>
              <a:t>景只能在</a:t>
            </a:r>
            <a:r>
              <a:rPr sz="2400" spc="20">
                <a:solidFill>
                  <a:srgbClr val="111111"/>
                </a:solidFill>
                <a:latin typeface="仿宋" panose="02010609060101010101" charset="-122"/>
                <a:cs typeface="仿宋" panose="02010609060101010101" charset="-122"/>
              </a:rPr>
              <a:t>影</a:t>
            </a:r>
            <a:r>
              <a:rPr sz="2400" spc="5">
                <a:solidFill>
                  <a:srgbClr val="111111"/>
                </a:solidFill>
                <a:latin typeface="仿宋" panose="02010609060101010101" charset="-122"/>
                <a:cs typeface="仿宋" panose="02010609060101010101" charset="-122"/>
              </a:rPr>
              <a:t>集和梦境</a:t>
            </a:r>
            <a:r>
              <a:rPr sz="2400" spc="20">
                <a:solidFill>
                  <a:srgbClr val="111111"/>
                </a:solidFill>
                <a:latin typeface="仿宋" panose="02010609060101010101" charset="-122"/>
                <a:cs typeface="仿宋" panose="02010609060101010101" charset="-122"/>
              </a:rPr>
              <a:t>中</a:t>
            </a:r>
            <a:r>
              <a:rPr sz="2400" spc="5">
                <a:solidFill>
                  <a:srgbClr val="111111"/>
                </a:solidFill>
                <a:latin typeface="仿宋" panose="02010609060101010101" charset="-122"/>
                <a:cs typeface="仿宋" panose="02010609060101010101" charset="-122"/>
              </a:rPr>
              <a:t>寻找</a:t>
            </a:r>
            <a:r>
              <a:rPr sz="2400" spc="50">
                <a:solidFill>
                  <a:srgbClr val="111111"/>
                </a:solidFill>
                <a:latin typeface="仿宋" panose="02010609060101010101" charset="-122"/>
                <a:cs typeface="仿宋" panose="02010609060101010101" charset="-122"/>
              </a:rPr>
              <a:t>了</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惟</a:t>
            </a:r>
            <a:r>
              <a:rPr sz="2400" spc="10">
                <a:solidFill>
                  <a:srgbClr val="111111"/>
                </a:solidFill>
                <a:latin typeface="仿宋" panose="02010609060101010101" charset="-122"/>
                <a:cs typeface="仿宋" panose="02010609060101010101" charset="-122"/>
              </a:rPr>
              <a:t>其如</a:t>
            </a:r>
            <a:r>
              <a:rPr sz="2400" spc="15">
                <a:solidFill>
                  <a:srgbClr val="111111"/>
                </a:solidFill>
                <a:latin typeface="仿宋" panose="02010609060101010101" charset="-122"/>
                <a:cs typeface="仿宋" panose="02010609060101010101" charset="-122"/>
              </a:rPr>
              <a:t>此</a:t>
            </a:r>
            <a:r>
              <a:rPr sz="2400" spc="1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今</a:t>
            </a:r>
            <a:r>
              <a:rPr sz="2400" spc="20">
                <a:solidFill>
                  <a:srgbClr val="111111"/>
                </a:solidFill>
                <a:latin typeface="仿宋" panose="02010609060101010101" charset="-122"/>
                <a:cs typeface="仿宋" panose="02010609060101010101" charset="-122"/>
              </a:rPr>
              <a:t>年</a:t>
            </a:r>
            <a:r>
              <a:rPr sz="2400">
                <a:solidFill>
                  <a:srgbClr val="111111"/>
                </a:solidFill>
                <a:latin typeface="仿宋" panose="02010609060101010101" charset="-122"/>
                <a:cs typeface="仿宋" panose="02010609060101010101" charset="-122"/>
              </a:rPr>
              <a:t>我 </a:t>
            </a:r>
            <a:r>
              <a:rPr sz="2400" spc="5">
                <a:solidFill>
                  <a:srgbClr val="111111"/>
                </a:solidFill>
                <a:latin typeface="仿宋" panose="02010609060101010101" charset="-122"/>
                <a:cs typeface="仿宋" panose="02010609060101010101" charset="-122"/>
              </a:rPr>
              <a:t>才那么想</a:t>
            </a:r>
            <a:r>
              <a:rPr sz="2400" spc="20">
                <a:solidFill>
                  <a:srgbClr val="111111"/>
                </a:solidFill>
                <a:latin typeface="仿宋" panose="02010609060101010101" charset="-122"/>
                <a:cs typeface="仿宋" panose="02010609060101010101" charset="-122"/>
              </a:rPr>
              <a:t>回</a:t>
            </a:r>
            <a:r>
              <a:rPr sz="2400" spc="5">
                <a:solidFill>
                  <a:srgbClr val="111111"/>
                </a:solidFill>
                <a:latin typeface="仿宋" panose="02010609060101010101" charset="-122"/>
                <a:cs typeface="仿宋" panose="02010609060101010101" charset="-122"/>
              </a:rPr>
              <a:t>家过</a:t>
            </a:r>
            <a:r>
              <a:rPr sz="2400" spc="30">
                <a:solidFill>
                  <a:srgbClr val="111111"/>
                </a:solidFill>
                <a:latin typeface="仿宋" panose="02010609060101010101" charset="-122"/>
                <a:cs typeface="仿宋" panose="02010609060101010101" charset="-122"/>
              </a:rPr>
              <a:t>年</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那</a:t>
            </a:r>
            <a:r>
              <a:rPr sz="2400" spc="5">
                <a:solidFill>
                  <a:srgbClr val="111111"/>
                </a:solidFill>
                <a:latin typeface="仿宋" panose="02010609060101010101" charset="-122"/>
                <a:cs typeface="仿宋" panose="02010609060101010101" charset="-122"/>
              </a:rPr>
              <a:t>么羡慕不</a:t>
            </a:r>
            <a:r>
              <a:rPr sz="2400" spc="20">
                <a:solidFill>
                  <a:srgbClr val="111111"/>
                </a:solidFill>
                <a:latin typeface="仿宋" panose="02010609060101010101" charset="-122"/>
                <a:cs typeface="仿宋" panose="02010609060101010101" charset="-122"/>
              </a:rPr>
              <a:t>顾</a:t>
            </a:r>
            <a:r>
              <a:rPr sz="2400" spc="5">
                <a:solidFill>
                  <a:srgbClr val="111111"/>
                </a:solidFill>
                <a:latin typeface="仿宋" panose="02010609060101010101" charset="-122"/>
                <a:cs typeface="仿宋" panose="02010609060101010101" charset="-122"/>
              </a:rPr>
              <a:t>一切回家</a:t>
            </a:r>
            <a:r>
              <a:rPr sz="2400" spc="20">
                <a:solidFill>
                  <a:srgbClr val="111111"/>
                </a:solidFill>
                <a:latin typeface="仿宋" panose="02010609060101010101" charset="-122"/>
                <a:cs typeface="仿宋" panose="02010609060101010101" charset="-122"/>
              </a:rPr>
              <a:t>过</a:t>
            </a:r>
            <a:r>
              <a:rPr sz="2400" spc="5">
                <a:solidFill>
                  <a:srgbClr val="111111"/>
                </a:solidFill>
                <a:latin typeface="仿宋" panose="02010609060101010101" charset="-122"/>
                <a:cs typeface="仿宋" panose="02010609060101010101" charset="-122"/>
              </a:rPr>
              <a:t>年的人</a:t>
            </a:r>
            <a:r>
              <a:rPr sz="2400" spc="45">
                <a:solidFill>
                  <a:srgbClr val="111111"/>
                </a:solidFill>
                <a:latin typeface="仿宋" panose="02010609060101010101" charset="-122"/>
                <a:cs typeface="仿宋" panose="02010609060101010101" charset="-122"/>
              </a:rPr>
              <a:t>们</a:t>
            </a:r>
            <a:r>
              <a:rPr sz="2400" spc="2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他们才是</a:t>
            </a:r>
            <a:r>
              <a:rPr sz="2400" spc="20">
                <a:solidFill>
                  <a:srgbClr val="111111"/>
                </a:solidFill>
                <a:latin typeface="仿宋" panose="02010609060101010101" charset="-122"/>
                <a:cs typeface="仿宋" panose="02010609060101010101" charset="-122"/>
              </a:rPr>
              <a:t>这</a:t>
            </a:r>
            <a:r>
              <a:rPr sz="2400" spc="5">
                <a:solidFill>
                  <a:srgbClr val="111111"/>
                </a:solidFill>
                <a:latin typeface="仿宋" panose="02010609060101010101" charset="-122"/>
                <a:cs typeface="仿宋" panose="02010609060101010101" charset="-122"/>
              </a:rPr>
              <a:t>个世界上</a:t>
            </a:r>
            <a:r>
              <a:rPr sz="2400" spc="30">
                <a:solidFill>
                  <a:srgbClr val="111111"/>
                </a:solidFill>
                <a:latin typeface="仿宋" panose="02010609060101010101" charset="-122"/>
                <a:cs typeface="仿宋" panose="02010609060101010101" charset="-122"/>
              </a:rPr>
              <a:t>最</a:t>
            </a:r>
            <a:r>
              <a:rPr sz="2400" spc="20">
                <a:solidFill>
                  <a:srgbClr val="111111"/>
                </a:solidFill>
                <a:latin typeface="仿宋" panose="02010609060101010101" charset="-122"/>
                <a:cs typeface="仿宋" panose="02010609060101010101" charset="-122"/>
              </a:rPr>
              <a:t>幸</a:t>
            </a:r>
            <a:r>
              <a:rPr sz="2400">
                <a:solidFill>
                  <a:srgbClr val="111111"/>
                </a:solidFill>
                <a:latin typeface="仿宋" panose="02010609060101010101" charset="-122"/>
                <a:cs typeface="仿宋" panose="02010609060101010101" charset="-122"/>
              </a:rPr>
              <a:t>福 最幸运的人——因为等待他们的是母亲那句“孩子，你可回来了！”</a:t>
            </a:r>
            <a:endParaRPr sz="2400">
              <a:latin typeface="仿宋" panose="02010609060101010101" charset="-122"/>
              <a:cs typeface="仿宋" panose="02010609060101010101" charset="-122"/>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499997" y="3340353"/>
            <a:ext cx="8256270"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说说第(7)段中加点词语“知趣地”有什么表达作用。（2分）</a:t>
            </a:r>
          </a:p>
        </p:txBody>
      </p:sp>
      <p:sp>
        <p:nvSpPr>
          <p:cNvPr id="4" name="object 4"/>
          <p:cNvSpPr txBox="1"/>
          <p:nvPr/>
        </p:nvSpPr>
        <p:spPr>
          <a:xfrm>
            <a:off x="1677098" y="4142147"/>
            <a:ext cx="5006340" cy="969644"/>
          </a:xfrm>
          <a:prstGeom prst="rect">
            <a:avLst/>
          </a:prstGeom>
          <a:ln w="12700">
            <a:solidFill>
              <a:srgbClr val="FF0000"/>
            </a:solidFill>
          </a:ln>
        </p:spPr>
        <p:txBody>
          <a:bodyPr vert="horz" wrap="square" lIns="0" tIns="25400" rIns="0" bIns="0" rtlCol="0">
            <a:spAutoFit/>
          </a:bodyPr>
          <a:lstStyle/>
          <a:p>
            <a:pPr marL="279400" indent="-273685">
              <a:lnSpc>
                <a:spcPct val="100000"/>
              </a:lnSpc>
              <a:spcBef>
                <a:spcPts val="20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注意运用的修辞手法和表达效果</a:t>
            </a:r>
            <a:endParaRPr sz="2600">
              <a:latin typeface="微软雅黑" panose="020B0503020204020204" charset="-122"/>
              <a:cs typeface="微软雅黑" panose="020B0503020204020204" charset="-122"/>
            </a:endParaRPr>
          </a:p>
          <a:p>
            <a:pPr marL="279400" indent="-273685">
              <a:lnSpc>
                <a:spcPct val="100000"/>
              </a:lnSpc>
              <a:spcBef>
                <a:spcPts val="31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从内容上分析词汇所描写的效果</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499997" y="3340353"/>
            <a:ext cx="10236835" cy="258635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说说第(7)段中加点词语“知趣地”有什么表达作用。（2分）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88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8800"/>
                </a:solidFill>
                <a:latin typeface="宋体" panose="02010600030101010101" pitchFamily="2" charset="-122"/>
                <a:cs typeface="宋体" panose="02010600030101010101" pitchFamily="2" charset="-122"/>
              </a:rPr>
              <a:t>运用拟人的手法,写出了花的善解人意，表现了全家人一起过年时温馨、幸福 的氛围。</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父亲的村庄</a:t>
            </a:r>
          </a:p>
        </p:txBody>
      </p:sp>
      <p:sp>
        <p:nvSpPr>
          <p:cNvPr id="3" name="object 3"/>
          <p:cNvSpPr txBox="1"/>
          <p:nvPr/>
        </p:nvSpPr>
        <p:spPr>
          <a:xfrm>
            <a:off x="1283969" y="2522982"/>
            <a:ext cx="10589895" cy="661035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a:tabLst>
                <a:tab pos="1198880" algn="l"/>
              </a:tabLst>
            </a:pPr>
            <a:r>
              <a:rPr sz="2400" spc="60">
                <a:solidFill>
                  <a:srgbClr val="111111"/>
                </a:solidFill>
                <a:latin typeface="仿宋" panose="02010609060101010101" charset="-122"/>
                <a:cs typeface="仿宋" panose="02010609060101010101" charset="-122"/>
              </a:rPr>
              <a:t>父亲，像他那一代大多数农民一</a:t>
            </a:r>
            <a:r>
              <a:rPr sz="2400" spc="65">
                <a:solidFill>
                  <a:srgbClr val="111111"/>
                </a:solidFill>
                <a:latin typeface="仿宋" panose="02010609060101010101" charset="-122"/>
                <a:cs typeface="仿宋" panose="02010609060101010101" charset="-122"/>
              </a:rPr>
              <a:t>样</a:t>
            </a:r>
            <a:r>
              <a:rPr sz="2400" spc="60">
                <a:solidFill>
                  <a:srgbClr val="111111"/>
                </a:solidFill>
                <a:latin typeface="仿宋" panose="02010609060101010101" charset="-122"/>
                <a:cs typeface="仿宋" panose="02010609060101010101" charset="-122"/>
              </a:rPr>
              <a:t>，没有文化，朴素、勤劳。</a:t>
            </a:r>
            <a:r>
              <a:rPr sz="2400" spc="70">
                <a:solidFill>
                  <a:srgbClr val="111111"/>
                </a:solidFill>
                <a:latin typeface="仿宋" panose="02010609060101010101" charset="-122"/>
                <a:cs typeface="仿宋" panose="02010609060101010101" charset="-122"/>
              </a:rPr>
              <a:t>父亲的 </a:t>
            </a:r>
            <a:r>
              <a:rPr sz="2400" spc="50">
                <a:solidFill>
                  <a:srgbClr val="111111"/>
                </a:solidFill>
                <a:latin typeface="仿宋" panose="02010609060101010101" charset="-122"/>
                <a:cs typeface="仿宋" panose="02010609060101010101" charset="-122"/>
              </a:rPr>
              <a:t>村</a:t>
            </a:r>
            <a:r>
              <a:rPr sz="2400" spc="45">
                <a:solidFill>
                  <a:srgbClr val="111111"/>
                </a:solidFill>
                <a:latin typeface="仿宋" panose="02010609060101010101" charset="-122"/>
                <a:cs typeface="仿宋" panose="02010609060101010101" charset="-122"/>
              </a:rPr>
              <a:t>庄，也</a:t>
            </a:r>
            <a:r>
              <a:rPr sz="2400" spc="30">
                <a:solidFill>
                  <a:srgbClr val="111111"/>
                </a:solidFill>
                <a:latin typeface="仿宋" panose="02010609060101010101" charset="-122"/>
                <a:cs typeface="仿宋" panose="02010609060101010101" charset="-122"/>
              </a:rPr>
              <a:t>像</a:t>
            </a:r>
            <a:r>
              <a:rPr sz="2400" spc="45">
                <a:solidFill>
                  <a:srgbClr val="111111"/>
                </a:solidFill>
                <a:latin typeface="仿宋" panose="02010609060101010101" charset="-122"/>
                <a:cs typeface="仿宋" panose="02010609060101010101" charset="-122"/>
              </a:rPr>
              <a:t>大部分胶</a:t>
            </a:r>
            <a:r>
              <a:rPr sz="2400" spc="30">
                <a:solidFill>
                  <a:srgbClr val="111111"/>
                </a:solidFill>
                <a:latin typeface="仿宋" panose="02010609060101010101" charset="-122"/>
                <a:cs typeface="仿宋" panose="02010609060101010101" charset="-122"/>
              </a:rPr>
              <a:t>东</a:t>
            </a:r>
            <a:r>
              <a:rPr sz="2400" spc="45">
                <a:solidFill>
                  <a:srgbClr val="111111"/>
                </a:solidFill>
                <a:latin typeface="仿宋" panose="02010609060101010101" charset="-122"/>
                <a:cs typeface="仿宋" panose="02010609060101010101" charset="-122"/>
              </a:rPr>
              <a:t>农村一</a:t>
            </a:r>
            <a:r>
              <a:rPr sz="2400" spc="70">
                <a:solidFill>
                  <a:srgbClr val="111111"/>
                </a:solidFill>
                <a:latin typeface="仿宋" panose="02010609060101010101" charset="-122"/>
                <a:cs typeface="仿宋" panose="02010609060101010101" charset="-122"/>
              </a:rPr>
              <a:t>样</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贫瘠</a:t>
            </a:r>
            <a:r>
              <a:rPr sz="2400" spc="5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平</a:t>
            </a:r>
            <a:r>
              <a:rPr sz="2400" spc="35">
                <a:solidFill>
                  <a:srgbClr val="111111"/>
                </a:solidFill>
                <a:latin typeface="仿宋" panose="02010609060101010101" charset="-122"/>
                <a:cs typeface="仿宋" panose="02010609060101010101" charset="-122"/>
              </a:rPr>
              <a:t>淡</a:t>
            </a:r>
            <a:r>
              <a:rPr sz="2400" spc="45">
                <a:solidFill>
                  <a:srgbClr val="111111"/>
                </a:solidFill>
                <a:latin typeface="仿宋" panose="02010609060101010101" charset="-122"/>
                <a:cs typeface="仿宋" panose="02010609060101010101" charset="-122"/>
              </a:rPr>
              <a:t>、寂寂无</a:t>
            </a:r>
            <a:r>
              <a:rPr sz="2400" spc="35">
                <a:solidFill>
                  <a:srgbClr val="111111"/>
                </a:solidFill>
                <a:latin typeface="仿宋" panose="02010609060101010101" charset="-122"/>
                <a:cs typeface="仿宋" panose="02010609060101010101" charset="-122"/>
              </a:rPr>
              <a:t>名</a:t>
            </a:r>
            <a:r>
              <a:rPr sz="2400" spc="45">
                <a:solidFill>
                  <a:srgbClr val="111111"/>
                </a:solidFill>
                <a:latin typeface="仿宋" panose="02010609060101010101" charset="-122"/>
                <a:cs typeface="仿宋" panose="02010609060101010101" charset="-122"/>
              </a:rPr>
              <a:t>。</a:t>
            </a:r>
            <a:r>
              <a:rPr sz="2400" spc="50">
                <a:solidFill>
                  <a:srgbClr val="111111"/>
                </a:solidFill>
                <a:latin typeface="仿宋" panose="02010609060101010101" charset="-122"/>
                <a:cs typeface="仿宋" panose="02010609060101010101" charset="-122"/>
              </a:rPr>
              <a:t>然</a:t>
            </a:r>
            <a:r>
              <a:rPr sz="2400" spc="45">
                <a:solidFill>
                  <a:srgbClr val="111111"/>
                </a:solidFill>
                <a:latin typeface="仿宋" panose="02010609060101010101" charset="-122"/>
                <a:cs typeface="仿宋" panose="02010609060101010101" charset="-122"/>
              </a:rPr>
              <a:t>而，</a:t>
            </a:r>
            <a:r>
              <a:rPr sz="2400" spc="30">
                <a:solidFill>
                  <a:srgbClr val="111111"/>
                </a:solidFill>
                <a:latin typeface="仿宋" panose="02010609060101010101" charset="-122"/>
                <a:cs typeface="仿宋" panose="02010609060101010101" charset="-122"/>
              </a:rPr>
              <a:t>就</a:t>
            </a:r>
            <a:r>
              <a:rPr sz="2400" spc="45">
                <a:solidFill>
                  <a:srgbClr val="111111"/>
                </a:solidFill>
                <a:latin typeface="仿宋" panose="02010609060101010101" charset="-122"/>
                <a:cs typeface="仿宋" panose="02010609060101010101" charset="-122"/>
              </a:rPr>
              <a:t>是这样</a:t>
            </a:r>
            <a:r>
              <a:rPr sz="2400">
                <a:solidFill>
                  <a:srgbClr val="111111"/>
                </a:solidFill>
                <a:latin typeface="仿宋" panose="02010609060101010101" charset="-122"/>
                <a:cs typeface="仿宋" panose="02010609060101010101" charset="-122"/>
              </a:rPr>
              <a:t>的 父</a:t>
            </a:r>
            <a:r>
              <a:rPr sz="2400" spc="-5">
                <a:solidFill>
                  <a:srgbClr val="111111"/>
                </a:solidFill>
                <a:latin typeface="仿宋" panose="02010609060101010101" charset="-122"/>
                <a:cs typeface="仿宋" panose="02010609060101010101" charset="-122"/>
              </a:rPr>
              <a:t>亲</a:t>
            </a:r>
            <a:r>
              <a:rPr sz="2400">
                <a:solidFill>
                  <a:srgbClr val="111111"/>
                </a:solidFill>
                <a:latin typeface="仿宋" panose="02010609060101010101" charset="-122"/>
                <a:cs typeface="仿宋" panose="02010609060101010101" charset="-122"/>
              </a:rPr>
              <a:t>，和他的东石水头村，成为了我生命的起航。</a:t>
            </a:r>
            <a:endParaRPr sz="2400">
              <a:latin typeface="仿宋" panose="02010609060101010101" charset="-122"/>
              <a:cs typeface="仿宋" panose="02010609060101010101" charset="-122"/>
            </a:endParaRPr>
          </a:p>
          <a:p>
            <a:pPr marL="12700" marR="6350" indent="720725">
              <a:lnSpc>
                <a:spcPct val="150000"/>
              </a:lnSpc>
              <a:buSzPct val="96000"/>
              <a:buAutoNum type="arabicParenBoth"/>
              <a:tabLst>
                <a:tab pos="1198880" algn="l"/>
              </a:tabLst>
            </a:pPr>
            <a:r>
              <a:rPr sz="2400" spc="60">
                <a:solidFill>
                  <a:srgbClr val="111111"/>
                </a:solidFill>
                <a:latin typeface="仿宋" panose="02010609060101010101" charset="-122"/>
                <a:cs typeface="仿宋" panose="02010609060101010101" charset="-122"/>
              </a:rPr>
              <a:t>改革开放前，父亲一直是生产队赶马车的，这份略略异于普通</a:t>
            </a:r>
            <a:r>
              <a:rPr sz="2400" spc="65">
                <a:solidFill>
                  <a:srgbClr val="111111"/>
                </a:solidFill>
                <a:latin typeface="仿宋" panose="02010609060101010101" charset="-122"/>
                <a:cs typeface="仿宋" panose="02010609060101010101" charset="-122"/>
              </a:rPr>
              <a:t>农人</a:t>
            </a:r>
            <a:r>
              <a:rPr sz="2400">
                <a:solidFill>
                  <a:srgbClr val="111111"/>
                </a:solidFill>
                <a:latin typeface="仿宋" panose="02010609060101010101" charset="-122"/>
                <a:cs typeface="仿宋" panose="02010609060101010101" charset="-122"/>
              </a:rPr>
              <a:t>的 </a:t>
            </a:r>
            <a:r>
              <a:rPr sz="2400" spc="45">
                <a:solidFill>
                  <a:srgbClr val="111111"/>
                </a:solidFill>
                <a:latin typeface="仿宋" panose="02010609060101010101" charset="-122"/>
                <a:cs typeface="仿宋" panose="02010609060101010101" charset="-122"/>
              </a:rPr>
              <a:t>职业，</a:t>
            </a:r>
            <a:r>
              <a:rPr sz="2400" spc="40">
                <a:solidFill>
                  <a:srgbClr val="111111"/>
                </a:solidFill>
                <a:latin typeface="仿宋" panose="02010609060101010101" charset="-122"/>
                <a:cs typeface="仿宋" panose="02010609060101010101" charset="-122"/>
              </a:rPr>
              <a:t>是</a:t>
            </a:r>
            <a:r>
              <a:rPr sz="2400" spc="30">
                <a:solidFill>
                  <a:srgbClr val="111111"/>
                </a:solidFill>
                <a:latin typeface="仿宋" panose="02010609060101010101" charset="-122"/>
                <a:cs typeface="仿宋" panose="02010609060101010101" charset="-122"/>
              </a:rPr>
              <a:t>我</a:t>
            </a:r>
            <a:r>
              <a:rPr sz="2400" spc="40">
                <a:solidFill>
                  <a:srgbClr val="111111"/>
                </a:solidFill>
                <a:latin typeface="仿宋" panose="02010609060101010101" charset="-122"/>
                <a:cs typeface="仿宋" panose="02010609060101010101" charset="-122"/>
              </a:rPr>
              <a:t>向小伙伴</a:t>
            </a:r>
            <a:r>
              <a:rPr sz="2400" spc="30">
                <a:solidFill>
                  <a:srgbClr val="111111"/>
                </a:solidFill>
                <a:latin typeface="仿宋" panose="02010609060101010101" charset="-122"/>
                <a:cs typeface="仿宋" panose="02010609060101010101" charset="-122"/>
              </a:rPr>
              <a:t>们</a:t>
            </a:r>
            <a:r>
              <a:rPr sz="2400" spc="40">
                <a:solidFill>
                  <a:srgbClr val="111111"/>
                </a:solidFill>
                <a:latin typeface="仿宋" panose="02010609060101010101" charset="-122"/>
                <a:cs typeface="仿宋" panose="02010609060101010101" charset="-122"/>
              </a:rPr>
              <a:t>夸耀的资</a:t>
            </a:r>
            <a:r>
              <a:rPr sz="2400" spc="60">
                <a:solidFill>
                  <a:srgbClr val="111111"/>
                </a:solidFill>
                <a:latin typeface="仿宋" panose="02010609060101010101" charset="-122"/>
                <a:cs typeface="仿宋" panose="02010609060101010101" charset="-122"/>
              </a:rPr>
              <a:t>本</a:t>
            </a:r>
            <a:r>
              <a:rPr sz="2400" spc="45">
                <a:solidFill>
                  <a:srgbClr val="111111"/>
                </a:solidFill>
                <a:latin typeface="仿宋" panose="02010609060101010101" charset="-122"/>
                <a:cs typeface="仿宋" panose="02010609060101010101" charset="-122"/>
              </a:rPr>
              <a:t>。我总觉</a:t>
            </a:r>
            <a:r>
              <a:rPr sz="2400" spc="35">
                <a:solidFill>
                  <a:srgbClr val="111111"/>
                </a:solidFill>
                <a:latin typeface="仿宋" panose="02010609060101010101" charset="-122"/>
                <a:cs typeface="仿宋" panose="02010609060101010101" charset="-122"/>
              </a:rPr>
              <a:t>得</a:t>
            </a:r>
            <a:r>
              <a:rPr sz="2400" spc="4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父亲能</a:t>
            </a:r>
            <a:r>
              <a:rPr sz="2400" spc="30">
                <a:solidFill>
                  <a:srgbClr val="111111"/>
                </a:solidFill>
                <a:latin typeface="仿宋" panose="02010609060101010101" charset="-122"/>
                <a:cs typeface="仿宋" panose="02010609060101010101" charset="-122"/>
              </a:rPr>
              <a:t>走</a:t>
            </a:r>
            <a:r>
              <a:rPr sz="2400" spc="40">
                <a:solidFill>
                  <a:srgbClr val="111111"/>
                </a:solidFill>
                <a:latin typeface="仿宋" panose="02010609060101010101" charset="-122"/>
                <a:cs typeface="仿宋" panose="02010609060101010101" charset="-122"/>
              </a:rPr>
              <a:t>得很远很</a:t>
            </a:r>
            <a:r>
              <a:rPr sz="2400" spc="50">
                <a:solidFill>
                  <a:srgbClr val="111111"/>
                </a:solidFill>
                <a:latin typeface="仿宋" panose="02010609060101010101" charset="-122"/>
                <a:cs typeface="仿宋" panose="02010609060101010101" charset="-122"/>
              </a:rPr>
              <a:t>远</a:t>
            </a:r>
            <a:r>
              <a:rPr sz="2400" spc="45">
                <a:solidFill>
                  <a:srgbClr val="111111"/>
                </a:solidFill>
                <a:latin typeface="仿宋" panose="02010609060101010101" charset="-122"/>
                <a:cs typeface="仿宋" panose="02010609060101010101" charset="-122"/>
              </a:rPr>
              <a:t>，走到村</a:t>
            </a:r>
            <a:endParaRPr sz="2400">
              <a:latin typeface="仿宋" panose="02010609060101010101" charset="-122"/>
              <a:cs typeface="仿宋" panose="02010609060101010101" charset="-122"/>
            </a:endParaRPr>
          </a:p>
          <a:p>
            <a:pPr marL="12700" marR="15875">
              <a:lnSpc>
                <a:spcPct val="150000"/>
              </a:lnSpc>
              <a:spcBef>
                <a:spcPts val="5"/>
              </a:spcBef>
            </a:pPr>
            <a:r>
              <a:rPr sz="2400" spc="130">
                <a:solidFill>
                  <a:srgbClr val="111111"/>
                </a:solidFill>
                <a:latin typeface="仿宋" panose="02010609060101010101" charset="-122"/>
                <a:cs typeface="仿宋" panose="02010609060101010101" charset="-122"/>
              </a:rPr>
              <a:t>人们</a:t>
            </a:r>
            <a:r>
              <a:rPr sz="2400" spc="120">
                <a:solidFill>
                  <a:srgbClr val="111111"/>
                </a:solidFill>
                <a:latin typeface="仿宋" panose="02010609060101010101" charset="-122"/>
                <a:cs typeface="仿宋" panose="02010609060101010101" charset="-122"/>
              </a:rPr>
              <a:t>都走</a:t>
            </a:r>
            <a:r>
              <a:rPr sz="2400" spc="130">
                <a:solidFill>
                  <a:srgbClr val="111111"/>
                </a:solidFill>
                <a:latin typeface="仿宋" panose="02010609060101010101" charset="-122"/>
                <a:cs typeface="仿宋" panose="02010609060101010101" charset="-122"/>
              </a:rPr>
              <a:t>不到</a:t>
            </a:r>
            <a:r>
              <a:rPr sz="2400" spc="120">
                <a:solidFill>
                  <a:srgbClr val="111111"/>
                </a:solidFill>
                <a:latin typeface="仿宋" panose="02010609060101010101" charset="-122"/>
                <a:cs typeface="仿宋" panose="02010609060101010101" charset="-122"/>
              </a:rPr>
              <a:t>的地</a:t>
            </a:r>
            <a:r>
              <a:rPr sz="2400" spc="135">
                <a:solidFill>
                  <a:srgbClr val="111111"/>
                </a:solidFill>
                <a:latin typeface="仿宋" panose="02010609060101010101" charset="-122"/>
                <a:cs typeface="仿宋" panose="02010609060101010101" charset="-122"/>
              </a:rPr>
              <a:t>方</a:t>
            </a:r>
            <a:r>
              <a:rPr sz="2400">
                <a:solidFill>
                  <a:srgbClr val="111111"/>
                </a:solidFill>
                <a:latin typeface="仿宋" panose="02010609060101010101" charset="-122"/>
                <a:cs typeface="仿宋" panose="02010609060101010101" charset="-122"/>
              </a:rPr>
              <a:t>…</a:t>
            </a:r>
            <a:r>
              <a:rPr sz="2400" spc="130">
                <a:solidFill>
                  <a:srgbClr val="111111"/>
                </a:solidFill>
                <a:latin typeface="仿宋" panose="02010609060101010101" charset="-122"/>
                <a:cs typeface="仿宋" panose="02010609060101010101" charset="-122"/>
              </a:rPr>
              <a:t>…</a:t>
            </a:r>
            <a:r>
              <a:rPr sz="2400" spc="114">
                <a:solidFill>
                  <a:srgbClr val="111111"/>
                </a:solidFill>
                <a:latin typeface="仿宋" panose="02010609060101010101" charset="-122"/>
                <a:cs typeface="仿宋" panose="02010609060101010101" charset="-122"/>
              </a:rPr>
              <a:t>因</a:t>
            </a:r>
            <a:r>
              <a:rPr sz="2400" spc="125">
                <a:solidFill>
                  <a:srgbClr val="111111"/>
                </a:solidFill>
                <a:latin typeface="仿宋" panose="02010609060101010101" charset="-122"/>
                <a:cs typeface="仿宋" panose="02010609060101010101" charset="-122"/>
              </a:rPr>
              <a:t>此他</a:t>
            </a:r>
            <a:r>
              <a:rPr sz="2400" spc="114">
                <a:solidFill>
                  <a:srgbClr val="111111"/>
                </a:solidFill>
                <a:latin typeface="仿宋" panose="02010609060101010101" charset="-122"/>
                <a:cs typeface="仿宋" panose="02010609060101010101" charset="-122"/>
              </a:rPr>
              <a:t>的每一次</a:t>
            </a:r>
            <a:r>
              <a:rPr sz="2400" spc="125">
                <a:solidFill>
                  <a:srgbClr val="111111"/>
                </a:solidFill>
                <a:latin typeface="仿宋" panose="02010609060101010101" charset="-122"/>
                <a:cs typeface="仿宋" panose="02010609060101010101" charset="-122"/>
              </a:rPr>
              <a:t>离</a:t>
            </a:r>
            <a:r>
              <a:rPr sz="2400" spc="150">
                <a:solidFill>
                  <a:srgbClr val="111111"/>
                </a:solidFill>
                <a:latin typeface="仿宋" panose="02010609060101010101" charset="-122"/>
                <a:cs typeface="仿宋" panose="02010609060101010101" charset="-122"/>
              </a:rPr>
              <a:t>家</a:t>
            </a:r>
            <a:r>
              <a:rPr sz="2400" spc="120">
                <a:solidFill>
                  <a:srgbClr val="111111"/>
                </a:solidFill>
                <a:latin typeface="仿宋" panose="02010609060101010101" charset="-122"/>
                <a:cs typeface="仿宋" panose="02010609060101010101" charset="-122"/>
              </a:rPr>
              <a:t>，</a:t>
            </a:r>
            <a:r>
              <a:rPr sz="2400" spc="114">
                <a:solidFill>
                  <a:srgbClr val="111111"/>
                </a:solidFill>
                <a:latin typeface="仿宋" panose="02010609060101010101" charset="-122"/>
                <a:cs typeface="仿宋" panose="02010609060101010101" charset="-122"/>
              </a:rPr>
              <a:t>都</a:t>
            </a:r>
            <a:r>
              <a:rPr sz="2400" spc="125">
                <a:solidFill>
                  <a:srgbClr val="111111"/>
                </a:solidFill>
                <a:latin typeface="仿宋" panose="02010609060101010101" charset="-122"/>
                <a:cs typeface="仿宋" panose="02010609060101010101" charset="-122"/>
              </a:rPr>
              <a:t>会引</a:t>
            </a:r>
            <a:r>
              <a:rPr sz="2400" spc="114">
                <a:solidFill>
                  <a:srgbClr val="111111"/>
                </a:solidFill>
                <a:latin typeface="仿宋" panose="02010609060101010101" charset="-122"/>
                <a:cs typeface="仿宋" panose="02010609060101010101" charset="-122"/>
              </a:rPr>
              <a:t>发我</a:t>
            </a:r>
            <a:r>
              <a:rPr sz="2400" spc="125">
                <a:solidFill>
                  <a:srgbClr val="111111"/>
                </a:solidFill>
                <a:latin typeface="仿宋" panose="02010609060101010101" charset="-122"/>
                <a:cs typeface="仿宋" panose="02010609060101010101" charset="-122"/>
              </a:rPr>
              <a:t>对外</a:t>
            </a:r>
            <a:r>
              <a:rPr sz="2400" spc="114">
                <a:solidFill>
                  <a:srgbClr val="111111"/>
                </a:solidFill>
                <a:latin typeface="仿宋" panose="02010609060101010101" charset="-122"/>
                <a:cs typeface="仿宋" panose="02010609060101010101" charset="-122"/>
              </a:rPr>
              <a:t>界无</a:t>
            </a:r>
            <a:r>
              <a:rPr sz="2400" spc="125">
                <a:solidFill>
                  <a:srgbClr val="111111"/>
                </a:solidFill>
                <a:latin typeface="仿宋" panose="02010609060101010101" charset="-122"/>
                <a:cs typeface="仿宋" panose="02010609060101010101" charset="-122"/>
              </a:rPr>
              <a:t>穷的</a:t>
            </a:r>
            <a:r>
              <a:rPr sz="2400">
                <a:solidFill>
                  <a:srgbClr val="111111"/>
                </a:solidFill>
                <a:latin typeface="仿宋" panose="02010609060101010101" charset="-122"/>
                <a:cs typeface="仿宋" panose="02010609060101010101" charset="-122"/>
              </a:rPr>
              <a:t>想 象，然后添油加醋地演绎给伙伴们听。</a:t>
            </a:r>
            <a:endParaRPr sz="2400">
              <a:latin typeface="仿宋" panose="02010609060101010101" charset="-122"/>
              <a:cs typeface="仿宋" panose="02010609060101010101" charset="-122"/>
            </a:endParaRPr>
          </a:p>
          <a:p>
            <a:pPr marL="12700" marR="6350" indent="720725" algn="just">
              <a:lnSpc>
                <a:spcPct val="150000"/>
              </a:lnSpc>
              <a:buSzPct val="96000"/>
              <a:buAutoNum type="arabicParenBoth" startAt="3"/>
              <a:tabLst>
                <a:tab pos="1198880" algn="l"/>
              </a:tabLst>
            </a:pPr>
            <a:r>
              <a:rPr sz="2400" spc="60">
                <a:solidFill>
                  <a:srgbClr val="111111"/>
                </a:solidFill>
                <a:latin typeface="仿宋" panose="02010609060101010101" charset="-122"/>
                <a:cs typeface="仿宋" panose="02010609060101010101" charset="-122"/>
              </a:rPr>
              <a:t>大约在我三四岁的时候，父亲第一次带我到生产队的饲养场玩</a:t>
            </a:r>
            <a:r>
              <a:rPr sz="2400" spc="75">
                <a:solidFill>
                  <a:srgbClr val="111111"/>
                </a:solidFill>
                <a:latin typeface="仿宋" panose="02010609060101010101" charset="-122"/>
                <a:cs typeface="仿宋" panose="02010609060101010101" charset="-122"/>
              </a:rPr>
              <a:t>耍</a:t>
            </a:r>
            <a:r>
              <a:rPr sz="2400" spc="7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当 </a:t>
            </a:r>
            <a:r>
              <a:rPr sz="2400" spc="45">
                <a:solidFill>
                  <a:srgbClr val="111111"/>
                </a:solidFill>
                <a:latin typeface="仿宋" panose="02010609060101010101" charset="-122"/>
                <a:cs typeface="仿宋" panose="02010609060101010101" charset="-122"/>
              </a:rPr>
              <a:t>时的饲养</a:t>
            </a:r>
            <a:r>
              <a:rPr sz="2400" spc="35">
                <a:solidFill>
                  <a:srgbClr val="111111"/>
                </a:solidFill>
                <a:latin typeface="仿宋" panose="02010609060101010101" charset="-122"/>
                <a:cs typeface="仿宋" panose="02010609060101010101" charset="-122"/>
              </a:rPr>
              <a:t>员</a:t>
            </a:r>
            <a:r>
              <a:rPr sz="2400" spc="45">
                <a:solidFill>
                  <a:srgbClr val="111111"/>
                </a:solidFill>
                <a:latin typeface="仿宋" panose="02010609060101010101" charset="-122"/>
                <a:cs typeface="仿宋" panose="02010609060101010101" charset="-122"/>
              </a:rPr>
              <a:t>叫张</a:t>
            </a:r>
            <a:r>
              <a:rPr sz="2400" spc="50">
                <a:solidFill>
                  <a:srgbClr val="111111"/>
                </a:solidFill>
                <a:latin typeface="仿宋" panose="02010609060101010101" charset="-122"/>
                <a:cs typeface="仿宋" panose="02010609060101010101" charset="-122"/>
              </a:rPr>
              <a:t>爱，</a:t>
            </a:r>
            <a:r>
              <a:rPr sz="2400" spc="30">
                <a:solidFill>
                  <a:srgbClr val="111111"/>
                </a:solidFill>
                <a:latin typeface="仿宋" panose="02010609060101010101" charset="-122"/>
                <a:cs typeface="仿宋" panose="02010609060101010101" charset="-122"/>
              </a:rPr>
              <a:t>干</a:t>
            </a:r>
            <a:r>
              <a:rPr sz="2400" spc="45">
                <a:solidFill>
                  <a:srgbClr val="111111"/>
                </a:solidFill>
                <a:latin typeface="仿宋" panose="02010609060101010101" charset="-122"/>
                <a:cs typeface="仿宋" panose="02010609060101010101" charset="-122"/>
              </a:rPr>
              <a:t>瘦老</a:t>
            </a:r>
            <a:r>
              <a:rPr sz="2400" spc="55">
                <a:solidFill>
                  <a:srgbClr val="111111"/>
                </a:solidFill>
                <a:latin typeface="仿宋" panose="02010609060101010101" charset="-122"/>
                <a:cs typeface="仿宋" panose="02010609060101010101" charset="-122"/>
              </a:rPr>
              <a:t>头</a:t>
            </a:r>
            <a:r>
              <a:rPr sz="2400" spc="45">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跛</a:t>
            </a:r>
            <a:r>
              <a:rPr sz="2400" spc="45">
                <a:solidFill>
                  <a:srgbClr val="111111"/>
                </a:solidFill>
                <a:latin typeface="仿宋" panose="02010609060101010101" charset="-122"/>
                <a:cs typeface="仿宋" panose="02010609060101010101" charset="-122"/>
              </a:rPr>
              <a:t>腿，</a:t>
            </a:r>
            <a:r>
              <a:rPr sz="2400" spc="50">
                <a:solidFill>
                  <a:srgbClr val="111111"/>
                </a:solidFill>
                <a:latin typeface="仿宋" panose="02010609060101010101" charset="-122"/>
                <a:cs typeface="仿宋" panose="02010609060101010101" charset="-122"/>
              </a:rPr>
              <a:t>脾气</a:t>
            </a:r>
            <a:r>
              <a:rPr sz="2400" spc="30">
                <a:solidFill>
                  <a:srgbClr val="111111"/>
                </a:solidFill>
                <a:latin typeface="仿宋" panose="02010609060101010101" charset="-122"/>
                <a:cs typeface="仿宋" panose="02010609060101010101" charset="-122"/>
              </a:rPr>
              <a:t>大</a:t>
            </a:r>
            <a:r>
              <a:rPr sz="2400" spc="45">
                <a:solidFill>
                  <a:srgbClr val="111111"/>
                </a:solidFill>
                <a:latin typeface="仿宋" panose="02010609060101010101" charset="-122"/>
                <a:cs typeface="仿宋" panose="02010609060101010101" charset="-122"/>
              </a:rPr>
              <a:t>，早年在</a:t>
            </a:r>
            <a:r>
              <a:rPr sz="2400" spc="30">
                <a:solidFill>
                  <a:srgbClr val="111111"/>
                </a:solidFill>
                <a:latin typeface="仿宋" panose="02010609060101010101" charset="-122"/>
                <a:cs typeface="仿宋" panose="02010609060101010101" charset="-122"/>
              </a:rPr>
              <a:t>外</a:t>
            </a:r>
            <a:r>
              <a:rPr sz="2400" spc="45">
                <a:solidFill>
                  <a:srgbClr val="111111"/>
                </a:solidFill>
                <a:latin typeface="仿宋" panose="02010609060101010101" charset="-122"/>
                <a:cs typeface="仿宋" panose="02010609060101010101" charset="-122"/>
              </a:rPr>
              <a:t>当长</a:t>
            </a:r>
            <a:r>
              <a:rPr sz="2400" spc="60">
                <a:solidFill>
                  <a:srgbClr val="111111"/>
                </a:solidFill>
                <a:latin typeface="仿宋" panose="02010609060101010101" charset="-122"/>
                <a:cs typeface="仿宋" panose="02010609060101010101" charset="-122"/>
              </a:rPr>
              <a:t>工</a:t>
            </a:r>
            <a:r>
              <a:rPr sz="2400" spc="4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闯</a:t>
            </a:r>
            <a:r>
              <a:rPr sz="2400" spc="45">
                <a:solidFill>
                  <a:srgbClr val="111111"/>
                </a:solidFill>
                <a:latin typeface="仿宋" panose="02010609060101010101" charset="-122"/>
                <a:cs typeface="仿宋" panose="02010609060101010101" charset="-122"/>
              </a:rPr>
              <a:t>荡江</a:t>
            </a:r>
            <a:r>
              <a:rPr sz="2400" spc="55">
                <a:solidFill>
                  <a:srgbClr val="111111"/>
                </a:solidFill>
                <a:latin typeface="仿宋" panose="02010609060101010101" charset="-122"/>
                <a:cs typeface="仿宋" panose="02010609060101010101" charset="-122"/>
              </a:rPr>
              <a:t>湖</a:t>
            </a:r>
            <a:r>
              <a:rPr sz="2400">
                <a:solidFill>
                  <a:srgbClr val="111111"/>
                </a:solidFill>
                <a:latin typeface="仿宋" panose="02010609060101010101" charset="-122"/>
                <a:cs typeface="仿宋" panose="02010609060101010101" charset="-122"/>
              </a:rPr>
              <a:t>， </a:t>
            </a:r>
            <a:r>
              <a:rPr sz="2400" spc="50">
                <a:solidFill>
                  <a:srgbClr val="111111"/>
                </a:solidFill>
                <a:latin typeface="仿宋" panose="02010609060101010101" charset="-122"/>
                <a:cs typeface="仿宋" panose="02010609060101010101" charset="-122"/>
              </a:rPr>
              <a:t>见多识</a:t>
            </a:r>
            <a:r>
              <a:rPr sz="2400" spc="40">
                <a:solidFill>
                  <a:srgbClr val="111111"/>
                </a:solidFill>
                <a:latin typeface="仿宋" panose="02010609060101010101" charset="-122"/>
                <a:cs typeface="仿宋" panose="02010609060101010101" charset="-122"/>
              </a:rPr>
              <a:t>广</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张爱大爷</a:t>
            </a:r>
            <a:r>
              <a:rPr sz="2400" spc="30">
                <a:solidFill>
                  <a:srgbClr val="111111"/>
                </a:solidFill>
                <a:latin typeface="仿宋" panose="02010609060101010101" charset="-122"/>
                <a:cs typeface="仿宋" panose="02010609060101010101" charset="-122"/>
              </a:rPr>
              <a:t>定</a:t>
            </a:r>
            <a:r>
              <a:rPr sz="2400" spc="45">
                <a:solidFill>
                  <a:srgbClr val="111111"/>
                </a:solidFill>
                <a:latin typeface="仿宋" panose="02010609060101010101" charset="-122"/>
                <a:cs typeface="仿宋" panose="02010609060101010101" charset="-122"/>
              </a:rPr>
              <a:t>定地看着</a:t>
            </a:r>
            <a:r>
              <a:rPr sz="2400" spc="30">
                <a:solidFill>
                  <a:srgbClr val="111111"/>
                </a:solidFill>
                <a:latin typeface="仿宋" panose="02010609060101010101" charset="-122"/>
                <a:cs typeface="仿宋" panose="02010609060101010101" charset="-122"/>
              </a:rPr>
              <a:t>我</a:t>
            </a:r>
            <a:r>
              <a:rPr sz="2400" spc="45">
                <a:solidFill>
                  <a:srgbClr val="111111"/>
                </a:solidFill>
                <a:latin typeface="仿宋" panose="02010609060101010101" charset="-122"/>
                <a:cs typeface="仿宋" panose="02010609060101010101" charset="-122"/>
              </a:rPr>
              <a:t>的眼</a:t>
            </a:r>
            <a:r>
              <a:rPr sz="2400" spc="80">
                <a:solidFill>
                  <a:srgbClr val="111111"/>
                </a:solidFill>
                <a:latin typeface="仿宋" panose="02010609060101010101" charset="-122"/>
                <a:cs typeface="仿宋" panose="02010609060101010101" charset="-122"/>
              </a:rPr>
              <a:t>睛</a:t>
            </a:r>
            <a:r>
              <a:rPr sz="2400" spc="4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转</a:t>
            </a:r>
            <a:r>
              <a:rPr sz="2400" spc="45">
                <a:solidFill>
                  <a:srgbClr val="111111"/>
                </a:solidFill>
                <a:latin typeface="仿宋" panose="02010609060101010101" charset="-122"/>
                <a:cs typeface="仿宋" panose="02010609060101010101" charset="-122"/>
              </a:rPr>
              <a:t>头对父亲</a:t>
            </a:r>
            <a:r>
              <a:rPr sz="2400" spc="30">
                <a:solidFill>
                  <a:srgbClr val="111111"/>
                </a:solidFill>
                <a:latin typeface="仿宋" panose="02010609060101010101" charset="-122"/>
                <a:cs typeface="仿宋" panose="02010609060101010101" charset="-122"/>
              </a:rPr>
              <a:t>说</a:t>
            </a:r>
            <a:r>
              <a:rPr sz="2400" spc="60">
                <a:solidFill>
                  <a:srgbClr val="111111"/>
                </a:solidFill>
                <a:latin typeface="仿宋" panose="02010609060101010101" charset="-122"/>
                <a:cs typeface="仿宋" panose="02010609060101010101" charset="-122"/>
              </a:rPr>
              <a:t>：</a:t>
            </a:r>
            <a:r>
              <a:rPr sz="2400" spc="5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这孩</a:t>
            </a:r>
            <a:r>
              <a:rPr sz="2400" spc="35">
                <a:solidFill>
                  <a:srgbClr val="111111"/>
                </a:solidFill>
                <a:latin typeface="仿宋" panose="02010609060101010101" charset="-122"/>
                <a:cs typeface="仿宋" panose="02010609060101010101" charset="-122"/>
              </a:rPr>
              <a:t>子</a:t>
            </a:r>
            <a:r>
              <a:rPr sz="2400" spc="45">
                <a:solidFill>
                  <a:srgbClr val="111111"/>
                </a:solidFill>
                <a:latin typeface="仿宋" panose="02010609060101010101" charset="-122"/>
                <a:cs typeface="仿宋" panose="02010609060101010101" charset="-122"/>
              </a:rPr>
              <a:t>，以后就 靠这双眼</a:t>
            </a:r>
            <a:r>
              <a:rPr sz="2400" spc="35">
                <a:solidFill>
                  <a:srgbClr val="111111"/>
                </a:solidFill>
                <a:latin typeface="仿宋" panose="02010609060101010101" charset="-122"/>
                <a:cs typeface="仿宋" panose="02010609060101010101" charset="-122"/>
              </a:rPr>
              <a:t>吃</a:t>
            </a:r>
            <a:r>
              <a:rPr sz="2400" spc="50">
                <a:solidFill>
                  <a:srgbClr val="111111"/>
                </a:solidFill>
                <a:latin typeface="仿宋" panose="02010609060101010101" charset="-122"/>
                <a:cs typeface="仿宋" panose="02010609060101010101" charset="-122"/>
              </a:rPr>
              <a:t>饭</a:t>
            </a:r>
            <a:r>
              <a:rPr sz="2400" spc="45">
                <a:solidFill>
                  <a:srgbClr val="111111"/>
                </a:solidFill>
                <a:latin typeface="仿宋" panose="02010609060101010101" charset="-122"/>
                <a:cs typeface="仿宋" panose="02010609060101010101" charset="-122"/>
              </a:rPr>
              <a:t>！”父</a:t>
            </a:r>
            <a:r>
              <a:rPr sz="2400" spc="35">
                <a:solidFill>
                  <a:srgbClr val="111111"/>
                </a:solidFill>
                <a:latin typeface="仿宋" panose="02010609060101010101" charset="-122"/>
                <a:cs typeface="仿宋" panose="02010609060101010101" charset="-122"/>
              </a:rPr>
              <a:t>亲</a:t>
            </a:r>
            <a:r>
              <a:rPr sz="2400" spc="45">
                <a:solidFill>
                  <a:srgbClr val="111111"/>
                </a:solidFill>
                <a:latin typeface="仿宋" panose="02010609060101010101" charset="-122"/>
                <a:cs typeface="仿宋" panose="02010609060101010101" charset="-122"/>
              </a:rPr>
              <a:t>不屑：人</a:t>
            </a:r>
            <a:r>
              <a:rPr sz="2400" spc="35">
                <a:solidFill>
                  <a:srgbClr val="111111"/>
                </a:solidFill>
                <a:latin typeface="仿宋" panose="02010609060101010101" charset="-122"/>
                <a:cs typeface="仿宋" panose="02010609060101010101" charset="-122"/>
              </a:rPr>
              <a:t>都</a:t>
            </a:r>
            <a:r>
              <a:rPr sz="2400" spc="45">
                <a:solidFill>
                  <a:srgbClr val="111111"/>
                </a:solidFill>
                <a:latin typeface="仿宋" panose="02010609060101010101" charset="-122"/>
                <a:cs typeface="仿宋" panose="02010609060101010101" charset="-122"/>
              </a:rPr>
              <a:t>靠双手吃</a:t>
            </a:r>
            <a:r>
              <a:rPr sz="2400" spc="40">
                <a:solidFill>
                  <a:srgbClr val="111111"/>
                </a:solidFill>
                <a:latin typeface="仿宋" panose="02010609060101010101" charset="-122"/>
                <a:cs typeface="仿宋" panose="02010609060101010101" charset="-122"/>
              </a:rPr>
              <a:t>饭</a:t>
            </a:r>
            <a:r>
              <a:rPr sz="2400" spc="45">
                <a:solidFill>
                  <a:srgbClr val="111111"/>
                </a:solidFill>
                <a:latin typeface="仿宋" panose="02010609060101010101" charset="-122"/>
                <a:cs typeface="仿宋" panose="02010609060101010101" charset="-122"/>
              </a:rPr>
              <a:t>，哪有靠</a:t>
            </a:r>
            <a:r>
              <a:rPr sz="2400" spc="30">
                <a:solidFill>
                  <a:srgbClr val="111111"/>
                </a:solidFill>
                <a:latin typeface="仿宋" panose="02010609060101010101" charset="-122"/>
                <a:cs typeface="仿宋" panose="02010609060101010101" charset="-122"/>
              </a:rPr>
              <a:t>眼</a:t>
            </a:r>
            <a:r>
              <a:rPr sz="2400" spc="45">
                <a:solidFill>
                  <a:srgbClr val="111111"/>
                </a:solidFill>
                <a:latin typeface="仿宋" panose="02010609060101010101" charset="-122"/>
                <a:cs typeface="仿宋" panose="02010609060101010101" charset="-122"/>
              </a:rPr>
              <a:t>吃饭</a:t>
            </a:r>
            <a:r>
              <a:rPr sz="2400" spc="60">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后</a:t>
            </a:r>
            <a:r>
              <a:rPr sz="2400" spc="45">
                <a:solidFill>
                  <a:srgbClr val="111111"/>
                </a:solidFill>
                <a:latin typeface="仿宋" panose="02010609060101010101" charset="-122"/>
                <a:cs typeface="仿宋" panose="02010609060101010101" charset="-122"/>
              </a:rPr>
              <a:t>来我考</a:t>
            </a:r>
            <a:r>
              <a:rPr sz="2400">
                <a:solidFill>
                  <a:srgbClr val="111111"/>
                </a:solidFill>
                <a:latin typeface="仿宋" panose="02010609060101010101" charset="-122"/>
                <a:cs typeface="仿宋" panose="02010609060101010101" charset="-122"/>
              </a:rPr>
              <a:t>上 大</a:t>
            </a:r>
            <a:r>
              <a:rPr sz="2400" spc="-5">
                <a:solidFill>
                  <a:srgbClr val="111111"/>
                </a:solidFill>
                <a:latin typeface="仿宋" panose="02010609060101010101" charset="-122"/>
                <a:cs typeface="仿宋" panose="02010609060101010101" charset="-122"/>
              </a:rPr>
              <a:t>学</a:t>
            </a:r>
            <a:r>
              <a:rPr sz="2400">
                <a:solidFill>
                  <a:srgbClr val="111111"/>
                </a:solidFill>
                <a:latin typeface="仿宋" panose="02010609060101010101" charset="-122"/>
                <a:cs typeface="仿宋" panose="02010609060101010101" charset="-122"/>
              </a:rPr>
              <a:t>，学摄影专业，父亲想起张爱大爷当年的“预言”，不胜唏嘘。</a:t>
            </a:r>
            <a:endParaRPr sz="2400">
              <a:latin typeface="仿宋" panose="02010609060101010101" charset="-122"/>
              <a:cs typeface="仿宋"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300984" y="1580388"/>
            <a:ext cx="6324600" cy="68961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a:t>内容详解</a:t>
            </a:r>
          </a:p>
        </p:txBody>
      </p:sp>
      <p:sp>
        <p:nvSpPr>
          <p:cNvPr id="4" name="object 4"/>
          <p:cNvSpPr txBox="1"/>
          <p:nvPr/>
        </p:nvSpPr>
        <p:spPr>
          <a:xfrm>
            <a:off x="5998971" y="3407790"/>
            <a:ext cx="1006475" cy="574040"/>
          </a:xfrm>
          <a:prstGeom prst="rect">
            <a:avLst/>
          </a:prstGeom>
        </p:spPr>
        <p:txBody>
          <a:bodyPr vert="horz" wrap="square" lIns="0" tIns="12700" rIns="0" bIns="0" rtlCol="0">
            <a:spAutoFit/>
          </a:bodyPr>
          <a:lstStyle/>
          <a:p>
            <a:pPr marL="25400">
              <a:lnSpc>
                <a:spcPct val="100000"/>
              </a:lnSpc>
              <a:spcBef>
                <a:spcPts val="100"/>
              </a:spcBef>
            </a:pPr>
            <a:r>
              <a:rPr sz="3600" spc="-720">
                <a:solidFill>
                  <a:srgbClr val="FF7400"/>
                </a:solidFill>
                <a:latin typeface="宋体" panose="02010600030101010101" pitchFamily="2" charset="-122"/>
                <a:cs typeface="宋体" panose="02010600030101010101" pitchFamily="2" charset="-122"/>
              </a:rPr>
              <a:t>[ </a:t>
            </a:r>
            <a:r>
              <a:rPr sz="4800" baseline="-6000">
                <a:solidFill>
                  <a:srgbClr val="FF7400"/>
                </a:solidFill>
                <a:latin typeface="宋体" panose="02010600030101010101" pitchFamily="2" charset="-122"/>
                <a:cs typeface="宋体" panose="02010600030101010101" pitchFamily="2" charset="-122"/>
              </a:rPr>
              <a:t>一</a:t>
            </a:r>
            <a:r>
              <a:rPr sz="4800" spc="-914" baseline="-6000">
                <a:solidFill>
                  <a:srgbClr val="FF7400"/>
                </a:solidFill>
                <a:latin typeface="宋体" panose="02010600030101010101" pitchFamily="2" charset="-122"/>
                <a:cs typeface="宋体" panose="02010600030101010101" pitchFamily="2" charset="-122"/>
              </a:rPr>
              <a:t> </a:t>
            </a:r>
            <a:r>
              <a:rPr sz="3600" spc="-720">
                <a:solidFill>
                  <a:srgbClr val="FF7400"/>
                </a:solidFill>
                <a:latin typeface="宋体" panose="02010600030101010101" pitchFamily="2" charset="-122"/>
                <a:cs typeface="宋体" panose="02010600030101010101" pitchFamily="2" charset="-122"/>
              </a:rPr>
              <a:t>]</a:t>
            </a:r>
            <a:endParaRPr sz="3600">
              <a:latin typeface="宋体" panose="02010600030101010101" pitchFamily="2" charset="-122"/>
              <a:cs typeface="宋体" panose="02010600030101010101" pitchFamily="2" charset="-122"/>
            </a:endParaRPr>
          </a:p>
        </p:txBody>
      </p:sp>
      <p:sp>
        <p:nvSpPr>
          <p:cNvPr id="5" name="object 5"/>
          <p:cNvSpPr txBox="1"/>
          <p:nvPr/>
        </p:nvSpPr>
        <p:spPr>
          <a:xfrm>
            <a:off x="4163060" y="4815205"/>
            <a:ext cx="5219700" cy="935990"/>
          </a:xfrm>
          <a:prstGeom prst="rect">
            <a:avLst/>
          </a:prstGeom>
        </p:spPr>
        <p:txBody>
          <a:bodyPr vert="horz" wrap="square" lIns="0" tIns="12700" rIns="0" bIns="0" rtlCol="0">
            <a:spAutoFit/>
          </a:bodyPr>
          <a:lstStyle/>
          <a:p>
            <a:pPr marL="12700">
              <a:lnSpc>
                <a:spcPct val="100000"/>
              </a:lnSpc>
              <a:spcBef>
                <a:spcPts val="100"/>
              </a:spcBef>
            </a:pPr>
            <a:r>
              <a:rPr sz="6000" b="1">
                <a:solidFill>
                  <a:srgbClr val="333333"/>
                </a:solidFill>
                <a:latin typeface="Microsoft JhengHei UI" panose="020B0604030504040204" charset="-120"/>
                <a:cs typeface="Microsoft JhengHei UI" panose="020B0604030504040204" charset="-120"/>
              </a:rPr>
              <a:t>赏</a:t>
            </a:r>
            <a:r>
              <a:rPr sz="6000" b="1" spc="10">
                <a:solidFill>
                  <a:srgbClr val="333333"/>
                </a:solidFill>
                <a:latin typeface="Microsoft JhengHei UI" panose="020B0604030504040204" charset="-120"/>
                <a:cs typeface="Microsoft JhengHei UI" panose="020B0604030504040204" charset="-120"/>
              </a:rPr>
              <a:t>析</a:t>
            </a:r>
            <a:r>
              <a:rPr sz="6000" b="1">
                <a:solidFill>
                  <a:srgbClr val="333333"/>
                </a:solidFill>
                <a:latin typeface="Microsoft JhengHei UI" panose="020B0604030504040204" charset="-120"/>
                <a:cs typeface="Microsoft JhengHei UI" panose="020B0604030504040204" charset="-120"/>
              </a:rPr>
              <a:t>词语作用</a:t>
            </a:r>
            <a:endParaRPr sz="6000">
              <a:latin typeface="Microsoft JhengHei UI" panose="020B0604030504040204" charset="-120"/>
              <a:cs typeface="Microsoft JhengHei UI" panose="020B0604030504040204" charset="-12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父亲的村庄</a:t>
            </a:r>
          </a:p>
        </p:txBody>
      </p:sp>
      <p:sp>
        <p:nvSpPr>
          <p:cNvPr id="3" name="object 3"/>
          <p:cNvSpPr txBox="1"/>
          <p:nvPr/>
        </p:nvSpPr>
        <p:spPr>
          <a:xfrm>
            <a:off x="1068120" y="2434589"/>
            <a:ext cx="11164570" cy="6610350"/>
          </a:xfrm>
          <a:prstGeom prst="rect">
            <a:avLst/>
          </a:prstGeom>
        </p:spPr>
        <p:txBody>
          <a:bodyPr vert="horz" wrap="square" lIns="0" tIns="12700" rIns="0" bIns="0" rtlCol="0">
            <a:spAutoFit/>
          </a:bodyPr>
          <a:lstStyle/>
          <a:p>
            <a:pPr marL="12700" marR="5080" indent="873125" algn="just">
              <a:lnSpc>
                <a:spcPct val="150000"/>
              </a:lnSpc>
              <a:spcBef>
                <a:spcPts val="100"/>
              </a:spcBef>
              <a:buSzPct val="96000"/>
              <a:buAutoNum type="arabicParenBoth" startAt="4"/>
              <a:tabLst>
                <a:tab pos="1344930" algn="l"/>
              </a:tabLst>
            </a:pPr>
            <a:r>
              <a:rPr sz="2400" spc="10">
                <a:solidFill>
                  <a:srgbClr val="111111"/>
                </a:solidFill>
                <a:latin typeface="仿宋" panose="02010609060101010101" charset="-122"/>
                <a:cs typeface="仿宋" panose="02010609060101010101" charset="-122"/>
              </a:rPr>
              <a:t>年龄稍</a:t>
            </a:r>
            <a:r>
              <a:rPr sz="2400" spc="15">
                <a:solidFill>
                  <a:srgbClr val="111111"/>
                </a:solidFill>
                <a:latin typeface="仿宋" panose="02010609060101010101" charset="-122"/>
                <a:cs typeface="仿宋" panose="02010609060101010101" charset="-122"/>
              </a:rPr>
              <a:t>长</a:t>
            </a:r>
            <a:r>
              <a:rPr sz="2400" spc="10">
                <a:solidFill>
                  <a:srgbClr val="111111"/>
                </a:solidFill>
                <a:latin typeface="仿宋" panose="02010609060101010101" charset="-122"/>
                <a:cs typeface="仿宋" panose="02010609060101010101" charset="-122"/>
              </a:rPr>
              <a:t>，我随着父亲的马车进了城。我知道</a:t>
            </a:r>
            <a:r>
              <a:rPr sz="2400" spc="15">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在城里，有不用马拉就会 </a:t>
            </a:r>
            <a:r>
              <a:rPr sz="2400" spc="35">
                <a:solidFill>
                  <a:srgbClr val="111111"/>
                </a:solidFill>
                <a:latin typeface="仿宋" panose="02010609060101010101" charset="-122"/>
                <a:cs typeface="仿宋" panose="02010609060101010101" charset="-122"/>
              </a:rPr>
              <a:t>自己跑的汽车，还有能把人吸到肚子底下轧死的火</a:t>
            </a:r>
            <a:r>
              <a:rPr sz="2400" spc="5">
                <a:solidFill>
                  <a:srgbClr val="111111"/>
                </a:solidFill>
                <a:latin typeface="仿宋" panose="02010609060101010101" charset="-122"/>
                <a:cs typeface="仿宋" panose="02010609060101010101" charset="-122"/>
              </a:rPr>
              <a:t>车</a:t>
            </a:r>
            <a:r>
              <a:rPr sz="2400" spc="35">
                <a:solidFill>
                  <a:srgbClr val="111111"/>
                </a:solidFill>
                <a:latin typeface="仿宋" panose="02010609060101010101" charset="-122"/>
                <a:cs typeface="仿宋" panose="02010609060101010101" charset="-122"/>
              </a:rPr>
              <a:t>。父亲说</a:t>
            </a:r>
            <a:r>
              <a:rPr sz="2400" spc="30">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“使劲念书吧，</a:t>
            </a:r>
            <a:r>
              <a:rPr sz="2400">
                <a:solidFill>
                  <a:srgbClr val="111111"/>
                </a:solidFill>
                <a:latin typeface="仿宋" panose="02010609060101010101" charset="-122"/>
                <a:cs typeface="仿宋" panose="02010609060101010101" charset="-122"/>
              </a:rPr>
              <a:t>念 </a:t>
            </a:r>
            <a:r>
              <a:rPr sz="2400" spc="35">
                <a:solidFill>
                  <a:srgbClr val="111111"/>
                </a:solidFill>
                <a:latin typeface="仿宋" panose="02010609060101010101" charset="-122"/>
                <a:cs typeface="仿宋" panose="02010609060101010101" charset="-122"/>
              </a:rPr>
              <a:t>好了才能到城里工作。”我听父亲的话，从县城的重点中学一直念到北京的重点大 学。大学毕业，系里保送我上研究</a:t>
            </a:r>
            <a:r>
              <a:rPr sz="2400" spc="15">
                <a:solidFill>
                  <a:srgbClr val="111111"/>
                </a:solidFill>
                <a:latin typeface="仿宋" panose="02010609060101010101" charset="-122"/>
                <a:cs typeface="仿宋" panose="02010609060101010101" charset="-122"/>
              </a:rPr>
              <a:t>生</a:t>
            </a:r>
            <a:r>
              <a:rPr sz="2400" spc="35">
                <a:solidFill>
                  <a:srgbClr val="111111"/>
                </a:solidFill>
                <a:latin typeface="仿宋" panose="02010609060101010101" charset="-122"/>
                <a:cs typeface="仿宋" panose="02010609060101010101" charset="-122"/>
              </a:rPr>
              <a:t>。四年本科，我已经让家里家徒四壁了，还可 </a:t>
            </a:r>
            <a:r>
              <a:rPr sz="2400" spc="105">
                <a:solidFill>
                  <a:srgbClr val="111111"/>
                </a:solidFill>
                <a:latin typeface="仿宋" panose="02010609060101010101" charset="-122"/>
                <a:cs typeface="仿宋" panose="02010609060101010101" charset="-122"/>
              </a:rPr>
              <a:t>能再读三年吗？</a:t>
            </a:r>
            <a:r>
              <a:rPr sz="2400" spc="110">
                <a:solidFill>
                  <a:srgbClr val="111111"/>
                </a:solidFill>
                <a:latin typeface="仿宋" panose="02010609060101010101" charset="-122"/>
                <a:cs typeface="仿宋" panose="02010609060101010101" charset="-122"/>
              </a:rPr>
              <a:t>我回家问父</a:t>
            </a:r>
            <a:r>
              <a:rPr sz="2400" spc="100">
                <a:solidFill>
                  <a:srgbClr val="111111"/>
                </a:solidFill>
                <a:latin typeface="仿宋" panose="02010609060101010101" charset="-122"/>
                <a:cs typeface="仿宋" panose="02010609060101010101" charset="-122"/>
              </a:rPr>
              <a:t>亲</a:t>
            </a:r>
            <a:r>
              <a:rPr sz="2400" spc="105">
                <a:solidFill>
                  <a:srgbClr val="111111"/>
                </a:solidFill>
                <a:latin typeface="仿宋" panose="02010609060101010101" charset="-122"/>
                <a:cs typeface="仿宋" panose="02010609060101010101" charset="-122"/>
              </a:rPr>
              <a:t>，要不要上这个</a:t>
            </a:r>
            <a:r>
              <a:rPr sz="2400" spc="110">
                <a:solidFill>
                  <a:srgbClr val="111111"/>
                </a:solidFill>
                <a:latin typeface="仿宋" panose="02010609060101010101" charset="-122"/>
                <a:cs typeface="仿宋" panose="02010609060101010101" charset="-122"/>
              </a:rPr>
              <a:t>学</a:t>
            </a:r>
            <a:r>
              <a:rPr sz="2400" spc="105">
                <a:solidFill>
                  <a:srgbClr val="111111"/>
                </a:solidFill>
                <a:latin typeface="仿宋" panose="02010609060101010101" charset="-122"/>
                <a:cs typeface="仿宋" panose="02010609060101010101" charset="-122"/>
              </a:rPr>
              <a:t>？“研究生是什</a:t>
            </a:r>
            <a:r>
              <a:rPr sz="2400" spc="110">
                <a:solidFill>
                  <a:srgbClr val="111111"/>
                </a:solidFill>
                <a:latin typeface="仿宋" panose="02010609060101010101" charset="-122"/>
                <a:cs typeface="仿宋" panose="02010609060101010101" charset="-122"/>
              </a:rPr>
              <a:t>么</a:t>
            </a:r>
            <a:r>
              <a:rPr sz="2400" spc="105">
                <a:solidFill>
                  <a:srgbClr val="111111"/>
                </a:solidFill>
                <a:latin typeface="仿宋" panose="02010609060101010101" charset="-122"/>
                <a:cs typeface="仿宋" panose="02010609060101010101" charset="-122"/>
              </a:rPr>
              <a:t>？”父亲</a:t>
            </a:r>
            <a:r>
              <a:rPr sz="2400" spc="95">
                <a:solidFill>
                  <a:srgbClr val="111111"/>
                </a:solidFill>
                <a:latin typeface="仿宋" panose="02010609060101010101" charset="-122"/>
                <a:cs typeface="仿宋" panose="02010609060101010101" charset="-122"/>
              </a:rPr>
              <a:t>问</a:t>
            </a:r>
            <a:r>
              <a:rPr sz="2400">
                <a:solidFill>
                  <a:srgbClr val="111111"/>
                </a:solidFill>
                <a:latin typeface="仿宋" panose="02010609060101010101" charset="-122"/>
                <a:cs typeface="仿宋" panose="02010609060101010101" charset="-122"/>
              </a:rPr>
              <a:t>。  </a:t>
            </a:r>
            <a:r>
              <a:rPr sz="2400" spc="105">
                <a:solidFill>
                  <a:srgbClr val="111111"/>
                </a:solidFill>
                <a:latin typeface="仿宋" panose="02010609060101010101" charset="-122"/>
                <a:cs typeface="仿宋" panose="02010609060101010101" charset="-122"/>
              </a:rPr>
              <a:t>“大学毕业了可以教高中，研究生毕业了，就可以教大学。”</a:t>
            </a:r>
            <a:r>
              <a:rPr sz="2400" spc="100">
                <a:solidFill>
                  <a:srgbClr val="111111"/>
                </a:solidFill>
                <a:latin typeface="仿宋" panose="02010609060101010101" charset="-122"/>
                <a:cs typeface="仿宋" panose="02010609060101010101" charset="-122"/>
              </a:rPr>
              <a:t>我比划着跟父</a:t>
            </a:r>
            <a:r>
              <a:rPr sz="2400" spc="90">
                <a:solidFill>
                  <a:srgbClr val="111111"/>
                </a:solidFill>
                <a:latin typeface="仿宋" panose="02010609060101010101" charset="-122"/>
                <a:cs typeface="仿宋" panose="02010609060101010101" charset="-122"/>
              </a:rPr>
              <a:t>亲</a:t>
            </a:r>
            <a:r>
              <a:rPr sz="2400">
                <a:solidFill>
                  <a:srgbClr val="111111"/>
                </a:solidFill>
                <a:latin typeface="仿宋" panose="02010609060101010101" charset="-122"/>
                <a:cs typeface="仿宋" panose="02010609060101010101" charset="-122"/>
              </a:rPr>
              <a:t>解 </a:t>
            </a:r>
            <a:r>
              <a:rPr sz="2400" spc="345">
                <a:solidFill>
                  <a:srgbClr val="111111"/>
                </a:solidFill>
                <a:latin typeface="仿宋" panose="02010609060101010101" charset="-122"/>
                <a:cs typeface="仿宋" panose="02010609060101010101" charset="-122"/>
              </a:rPr>
              <a:t>释。</a:t>
            </a:r>
            <a:r>
              <a:rPr sz="2400">
                <a:solidFill>
                  <a:srgbClr val="111111"/>
                </a:solidFill>
                <a:latin typeface="仿宋" panose="02010609060101010101" charset="-122"/>
                <a:cs typeface="仿宋" panose="02010609060101010101" charset="-122"/>
              </a:rPr>
              <a:t>“</a:t>
            </a:r>
            <a:r>
              <a:rPr sz="2400" spc="-880">
                <a:solidFill>
                  <a:srgbClr val="111111"/>
                </a:solidFill>
                <a:latin typeface="仿宋" panose="02010609060101010101" charset="-122"/>
                <a:cs typeface="仿宋" panose="02010609060101010101" charset="-122"/>
              </a:rPr>
              <a:t> </a:t>
            </a:r>
            <a:r>
              <a:rPr sz="2400" spc="355">
                <a:solidFill>
                  <a:srgbClr val="111111"/>
                </a:solidFill>
                <a:latin typeface="仿宋" panose="02010609060101010101" charset="-122"/>
                <a:cs typeface="仿宋" panose="02010609060101010101" charset="-122"/>
              </a:rPr>
              <a:t>那</a:t>
            </a:r>
            <a:r>
              <a:rPr sz="2400" spc="345">
                <a:solidFill>
                  <a:srgbClr val="111111"/>
                </a:solidFill>
                <a:latin typeface="仿宋" panose="02010609060101010101" charset="-122"/>
                <a:cs typeface="仿宋" panose="02010609060101010101" charset="-122"/>
              </a:rPr>
              <a:t>咱村有</a:t>
            </a:r>
            <a:r>
              <a:rPr sz="2400" spc="355">
                <a:solidFill>
                  <a:srgbClr val="111111"/>
                </a:solidFill>
                <a:latin typeface="仿宋" panose="02010609060101010101" charset="-122"/>
                <a:cs typeface="仿宋" panose="02010609060101010101" charset="-122"/>
              </a:rPr>
              <a:t>孩</a:t>
            </a:r>
            <a:r>
              <a:rPr sz="2400" spc="345">
                <a:solidFill>
                  <a:srgbClr val="111111"/>
                </a:solidFill>
                <a:latin typeface="仿宋" panose="02010609060101010101" charset="-122"/>
                <a:cs typeface="仿宋" panose="02010609060101010101" charset="-122"/>
              </a:rPr>
              <a:t>子读</a:t>
            </a:r>
            <a:r>
              <a:rPr sz="2400" spc="365">
                <a:solidFill>
                  <a:srgbClr val="111111"/>
                </a:solidFill>
                <a:latin typeface="仿宋" panose="02010609060101010101" charset="-122"/>
                <a:cs typeface="仿宋" panose="02010609060101010101" charset="-122"/>
              </a:rPr>
              <a:t>吗</a:t>
            </a:r>
            <a:r>
              <a:rPr sz="2400">
                <a:solidFill>
                  <a:srgbClr val="111111"/>
                </a:solidFill>
                <a:latin typeface="仿宋" panose="02010609060101010101" charset="-122"/>
                <a:cs typeface="仿宋" panose="02010609060101010101" charset="-122"/>
              </a:rPr>
              <a:t>？</a:t>
            </a:r>
            <a:r>
              <a:rPr sz="2400" spc="-860">
                <a:solidFill>
                  <a:srgbClr val="111111"/>
                </a:solidFill>
                <a:latin typeface="仿宋" panose="02010609060101010101" charset="-122"/>
                <a:cs typeface="仿宋" panose="02010609060101010101" charset="-122"/>
              </a:rPr>
              <a:t> </a:t>
            </a:r>
            <a:r>
              <a:rPr sz="2400" spc="170">
                <a:solidFill>
                  <a:srgbClr val="111111"/>
                </a:solidFill>
                <a:latin typeface="仿宋" panose="02010609060101010101" charset="-122"/>
                <a:cs typeface="仿宋" panose="02010609060101010101" charset="-122"/>
              </a:rPr>
              <a:t>”“</a:t>
            </a:r>
            <a:r>
              <a:rPr sz="2400" spc="-875">
                <a:solidFill>
                  <a:srgbClr val="111111"/>
                </a:solidFill>
                <a:latin typeface="仿宋" panose="02010609060101010101" charset="-122"/>
                <a:cs typeface="仿宋" panose="02010609060101010101" charset="-122"/>
              </a:rPr>
              <a:t> </a:t>
            </a:r>
            <a:r>
              <a:rPr sz="2400" spc="350">
                <a:solidFill>
                  <a:srgbClr val="111111"/>
                </a:solidFill>
                <a:latin typeface="仿宋" panose="02010609060101010101" charset="-122"/>
                <a:cs typeface="仿宋" panose="02010609060101010101" charset="-122"/>
              </a:rPr>
              <a:t>没</a:t>
            </a:r>
            <a:r>
              <a:rPr sz="2400" spc="360">
                <a:solidFill>
                  <a:srgbClr val="111111"/>
                </a:solidFill>
                <a:latin typeface="仿宋" panose="02010609060101010101" charset="-122"/>
                <a:cs typeface="仿宋" panose="02010609060101010101" charset="-122"/>
              </a:rPr>
              <a:t>有</a:t>
            </a:r>
            <a:r>
              <a:rPr sz="2400" spc="345">
                <a:solidFill>
                  <a:srgbClr val="111111"/>
                </a:solidFill>
                <a:latin typeface="仿宋" panose="02010609060101010101" charset="-122"/>
                <a:cs typeface="仿宋" panose="02010609060101010101" charset="-122"/>
              </a:rPr>
              <a:t>。</a:t>
            </a:r>
            <a:r>
              <a:rPr sz="2400" spc="170">
                <a:solidFill>
                  <a:srgbClr val="111111"/>
                </a:solidFill>
                <a:latin typeface="仿宋" panose="02010609060101010101" charset="-122"/>
                <a:cs typeface="仿宋" panose="02010609060101010101" charset="-122"/>
              </a:rPr>
              <a:t>”“</a:t>
            </a:r>
            <a:r>
              <a:rPr sz="2400" spc="-875">
                <a:solidFill>
                  <a:srgbClr val="111111"/>
                </a:solidFill>
                <a:latin typeface="仿宋" panose="02010609060101010101" charset="-122"/>
                <a:cs typeface="仿宋" panose="02010609060101010101" charset="-122"/>
              </a:rPr>
              <a:t> </a:t>
            </a:r>
            <a:r>
              <a:rPr sz="2400" spc="355">
                <a:solidFill>
                  <a:srgbClr val="111111"/>
                </a:solidFill>
                <a:latin typeface="仿宋" panose="02010609060101010101" charset="-122"/>
                <a:cs typeface="仿宋" panose="02010609060101010101" charset="-122"/>
              </a:rPr>
              <a:t>那</a:t>
            </a:r>
            <a:r>
              <a:rPr sz="2400" spc="345">
                <a:solidFill>
                  <a:srgbClr val="111111"/>
                </a:solidFill>
                <a:latin typeface="仿宋" panose="02010609060101010101" charset="-122"/>
                <a:cs typeface="仿宋" panose="02010609060101010101" charset="-122"/>
              </a:rPr>
              <a:t>咱附近</a:t>
            </a:r>
            <a:r>
              <a:rPr sz="2400" spc="355">
                <a:solidFill>
                  <a:srgbClr val="111111"/>
                </a:solidFill>
                <a:latin typeface="仿宋" panose="02010609060101010101" charset="-122"/>
                <a:cs typeface="仿宋" panose="02010609060101010101" charset="-122"/>
              </a:rPr>
              <a:t>这</a:t>
            </a:r>
            <a:r>
              <a:rPr sz="2400" spc="345">
                <a:solidFill>
                  <a:srgbClr val="111111"/>
                </a:solidFill>
                <a:latin typeface="仿宋" panose="02010609060101010101" charset="-122"/>
                <a:cs typeface="仿宋" panose="02010609060101010101" charset="-122"/>
              </a:rPr>
              <a:t>三个村</a:t>
            </a:r>
            <a:r>
              <a:rPr sz="2400" spc="355">
                <a:solidFill>
                  <a:srgbClr val="111111"/>
                </a:solidFill>
                <a:latin typeface="仿宋" panose="02010609060101010101" charset="-122"/>
                <a:cs typeface="仿宋" panose="02010609060101010101" charset="-122"/>
              </a:rPr>
              <a:t>子</a:t>
            </a:r>
            <a:r>
              <a:rPr sz="2400" spc="345">
                <a:solidFill>
                  <a:srgbClr val="111111"/>
                </a:solidFill>
                <a:latin typeface="仿宋" panose="02010609060101010101" charset="-122"/>
                <a:cs typeface="仿宋" panose="02010609060101010101" charset="-122"/>
              </a:rPr>
              <a:t>有孩</a:t>
            </a:r>
            <a:r>
              <a:rPr sz="2400" spc="330">
                <a:solidFill>
                  <a:srgbClr val="111111"/>
                </a:solidFill>
                <a:latin typeface="仿宋" panose="02010609060101010101" charset="-122"/>
                <a:cs typeface="仿宋" panose="02010609060101010101" charset="-122"/>
              </a:rPr>
              <a:t>子</a:t>
            </a:r>
            <a:r>
              <a:rPr sz="2400">
                <a:solidFill>
                  <a:srgbClr val="111111"/>
                </a:solidFill>
                <a:latin typeface="仿宋" panose="02010609060101010101" charset="-122"/>
                <a:cs typeface="仿宋" panose="02010609060101010101" charset="-122"/>
              </a:rPr>
              <a:t>读 </a:t>
            </a:r>
            <a:r>
              <a:rPr sz="2400" spc="35">
                <a:solidFill>
                  <a:srgbClr val="111111"/>
                </a:solidFill>
                <a:latin typeface="仿宋" panose="02010609060101010101" charset="-122"/>
                <a:cs typeface="仿宋" panose="02010609060101010101" charset="-122"/>
              </a:rPr>
              <a:t>吗？”“好像也没有。”“那你得上！砸锅卖铁也得上！这个不是钱能买来的！</a:t>
            </a:r>
            <a:r>
              <a:rPr sz="2400">
                <a:solidFill>
                  <a:srgbClr val="111111"/>
                </a:solidFill>
                <a:latin typeface="仿宋" panose="02010609060101010101" charset="-122"/>
                <a:cs typeface="仿宋" panose="02010609060101010101" charset="-122"/>
              </a:rPr>
              <a:t>” 父亲果断地替我做了主。</a:t>
            </a:r>
            <a:endParaRPr sz="2400">
              <a:latin typeface="仿宋" panose="02010609060101010101" charset="-122"/>
              <a:cs typeface="仿宋" panose="02010609060101010101" charset="-122"/>
            </a:endParaRPr>
          </a:p>
          <a:p>
            <a:pPr marL="12700" marR="8255" indent="873125" algn="just">
              <a:lnSpc>
                <a:spcPct val="150000"/>
              </a:lnSpc>
              <a:buSzPct val="96000"/>
              <a:buAutoNum type="arabicParenBoth" startAt="4"/>
              <a:tabLst>
                <a:tab pos="1344930" algn="l"/>
              </a:tabLst>
            </a:pPr>
            <a:r>
              <a:rPr sz="2400" spc="10">
                <a:solidFill>
                  <a:srgbClr val="111111"/>
                </a:solidFill>
                <a:latin typeface="仿宋" panose="02010609060101010101" charset="-122"/>
                <a:cs typeface="仿宋" panose="02010609060101010101" charset="-122"/>
              </a:rPr>
              <a:t>后来</a:t>
            </a:r>
            <a:r>
              <a:rPr sz="2400" spc="15">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我真的在城里工作了。我觉得自己就像一支</a:t>
            </a:r>
            <a:r>
              <a:rPr sz="2400" spc="15">
                <a:solidFill>
                  <a:srgbClr val="111111"/>
                </a:solidFill>
                <a:latin typeface="仿宋" panose="02010609060101010101" charset="-122"/>
                <a:cs typeface="仿宋" panose="02010609060101010101" charset="-122"/>
              </a:rPr>
              <a:t>箭</a:t>
            </a:r>
            <a:r>
              <a:rPr sz="2400" spc="10">
                <a:solidFill>
                  <a:srgbClr val="111111"/>
                </a:solidFill>
                <a:latin typeface="仿宋" panose="02010609060101010101" charset="-122"/>
                <a:cs typeface="仿宋" panose="02010609060101010101" charset="-122"/>
              </a:rPr>
              <a:t>，而父亲，就是那张 </a:t>
            </a:r>
            <a:r>
              <a:rPr sz="2400" spc="105">
                <a:solidFill>
                  <a:srgbClr val="111111"/>
                </a:solidFill>
                <a:latin typeface="仿宋" panose="02010609060101010101" charset="-122"/>
                <a:cs typeface="仿宋" panose="02010609060101010101" charset="-122"/>
              </a:rPr>
              <a:t>弓。他铆足了一生的气</a:t>
            </a:r>
            <a:r>
              <a:rPr sz="2400" spc="110">
                <a:solidFill>
                  <a:srgbClr val="111111"/>
                </a:solidFill>
                <a:latin typeface="仿宋" panose="02010609060101010101" charset="-122"/>
                <a:cs typeface="仿宋" panose="02010609060101010101" charset="-122"/>
              </a:rPr>
              <a:t>力</a:t>
            </a:r>
            <a:r>
              <a:rPr sz="2400" spc="105">
                <a:solidFill>
                  <a:srgbClr val="111111"/>
                </a:solidFill>
                <a:latin typeface="仿宋" panose="02010609060101010101" charset="-122"/>
                <a:cs typeface="仿宋" panose="02010609060101010101" charset="-122"/>
              </a:rPr>
              <a:t>，把我放飞出去；自己却囿于那个封闭的乡</a:t>
            </a:r>
            <a:r>
              <a:rPr sz="2400" spc="110">
                <a:solidFill>
                  <a:srgbClr val="111111"/>
                </a:solidFill>
                <a:latin typeface="仿宋" panose="02010609060101010101" charset="-122"/>
                <a:cs typeface="仿宋" panose="02010609060101010101" charset="-122"/>
              </a:rPr>
              <a:t>村</a:t>
            </a:r>
            <a:r>
              <a:rPr sz="2400" spc="105">
                <a:solidFill>
                  <a:srgbClr val="111111"/>
                </a:solidFill>
                <a:latin typeface="仿宋" panose="02010609060101010101" charset="-122"/>
                <a:cs typeface="仿宋" panose="02010609060101010101" charset="-122"/>
              </a:rPr>
              <a:t>，日</a:t>
            </a:r>
            <a:r>
              <a:rPr sz="2400" spc="95">
                <a:solidFill>
                  <a:srgbClr val="111111"/>
                </a:solidFill>
                <a:latin typeface="仿宋" panose="02010609060101010101" charset="-122"/>
                <a:cs typeface="仿宋" panose="02010609060101010101" charset="-122"/>
              </a:rPr>
              <a:t>渐</a:t>
            </a:r>
            <a:r>
              <a:rPr sz="2400">
                <a:solidFill>
                  <a:srgbClr val="111111"/>
                </a:solidFill>
                <a:latin typeface="仿宋" panose="02010609060101010101" charset="-122"/>
                <a:cs typeface="仿宋" panose="02010609060101010101" charset="-122"/>
              </a:rPr>
              <a:t>衰 </a:t>
            </a:r>
            <a:r>
              <a:rPr sz="2400" spc="-5">
                <a:solidFill>
                  <a:srgbClr val="111111"/>
                </a:solidFill>
                <a:latin typeface="仿宋" panose="02010609060101010101" charset="-122"/>
                <a:cs typeface="仿宋" panose="02010609060101010101" charset="-122"/>
              </a:rPr>
              <a:t>老</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父亲的村庄</a:t>
            </a:r>
          </a:p>
        </p:txBody>
      </p:sp>
      <p:sp>
        <p:nvSpPr>
          <p:cNvPr id="3" name="object 3"/>
          <p:cNvSpPr txBox="1"/>
          <p:nvPr/>
        </p:nvSpPr>
        <p:spPr>
          <a:xfrm>
            <a:off x="1283969" y="2506345"/>
            <a:ext cx="10728325" cy="6610984"/>
          </a:xfrm>
          <a:prstGeom prst="rect">
            <a:avLst/>
          </a:prstGeom>
        </p:spPr>
        <p:txBody>
          <a:bodyPr vert="horz" wrap="square" lIns="0" tIns="12700" rIns="0" bIns="0" rtlCol="0">
            <a:spAutoFit/>
          </a:bodyPr>
          <a:lstStyle/>
          <a:p>
            <a:pPr marL="12700" marR="5080" indent="873125" algn="just">
              <a:lnSpc>
                <a:spcPct val="150000"/>
              </a:lnSpc>
              <a:spcBef>
                <a:spcPts val="100"/>
              </a:spcBef>
            </a:pPr>
            <a:r>
              <a:rPr sz="2400">
                <a:solidFill>
                  <a:srgbClr val="111111"/>
                </a:solidFill>
                <a:latin typeface="仿宋" panose="02010609060101010101" charset="-122"/>
                <a:cs typeface="仿宋" panose="02010609060101010101" charset="-122"/>
              </a:rPr>
              <a:t>(6</a:t>
            </a:r>
            <a:r>
              <a:rPr sz="2400" spc="60">
                <a:solidFill>
                  <a:srgbClr val="111111"/>
                </a:solidFill>
                <a:latin typeface="仿宋" panose="02010609060101010101" charset="-122"/>
                <a:cs typeface="仿宋" panose="02010609060101010101" charset="-122"/>
              </a:rPr>
              <a:t>)父亲经常说起一个故事：有一年正月十五晚</a:t>
            </a:r>
            <a:r>
              <a:rPr sz="2400" spc="65">
                <a:solidFill>
                  <a:srgbClr val="111111"/>
                </a:solidFill>
                <a:latin typeface="仿宋" panose="02010609060101010101" charset="-122"/>
                <a:cs typeface="仿宋" panose="02010609060101010101" charset="-122"/>
              </a:rPr>
              <a:t>上</a:t>
            </a:r>
            <a:r>
              <a:rPr sz="2400" spc="60">
                <a:solidFill>
                  <a:srgbClr val="111111"/>
                </a:solidFill>
                <a:latin typeface="仿宋" panose="02010609060101010101" charset="-122"/>
                <a:cs typeface="仿宋" panose="02010609060101010101" charset="-122"/>
              </a:rPr>
              <a:t>，一位年龄比父</a:t>
            </a:r>
            <a:r>
              <a:rPr sz="2400" spc="45">
                <a:solidFill>
                  <a:srgbClr val="111111"/>
                </a:solidFill>
                <a:latin typeface="仿宋" panose="02010609060101010101" charset="-122"/>
                <a:cs typeface="仿宋" panose="02010609060101010101" charset="-122"/>
              </a:rPr>
              <a:t>亲</a:t>
            </a:r>
            <a:r>
              <a:rPr sz="2400" spc="50">
                <a:solidFill>
                  <a:srgbClr val="111111"/>
                </a:solidFill>
                <a:latin typeface="仿宋" panose="02010609060101010101" charset="-122"/>
                <a:cs typeface="仿宋" panose="02010609060101010101" charset="-122"/>
              </a:rPr>
              <a:t>小</a:t>
            </a:r>
            <a:r>
              <a:rPr sz="2400">
                <a:solidFill>
                  <a:srgbClr val="111111"/>
                </a:solidFill>
                <a:latin typeface="仿宋" panose="02010609060101010101" charset="-122"/>
                <a:cs typeface="仿宋" panose="02010609060101010101" charset="-122"/>
              </a:rPr>
              <a:t>、 </a:t>
            </a:r>
            <a:r>
              <a:rPr sz="2400" spc="10">
                <a:solidFill>
                  <a:srgbClr val="111111"/>
                </a:solidFill>
                <a:latin typeface="仿宋" panose="02010609060101010101" charset="-122"/>
                <a:cs typeface="仿宋" panose="02010609060101010101" charset="-122"/>
              </a:rPr>
              <a:t>辈分</a:t>
            </a:r>
            <a:r>
              <a:rPr sz="2400">
                <a:solidFill>
                  <a:srgbClr val="111111"/>
                </a:solidFill>
                <a:latin typeface="仿宋" panose="02010609060101010101" charset="-122"/>
                <a:cs typeface="仿宋" panose="02010609060101010101" charset="-122"/>
              </a:rPr>
              <a:t>比</a:t>
            </a:r>
            <a:r>
              <a:rPr sz="2400" spc="10">
                <a:solidFill>
                  <a:srgbClr val="111111"/>
                </a:solidFill>
                <a:latin typeface="仿宋" panose="02010609060101010101" charset="-122"/>
                <a:cs typeface="仿宋" panose="02010609060101010101" charset="-122"/>
              </a:rPr>
              <a:t>父</a:t>
            </a:r>
            <a:r>
              <a:rPr sz="2400">
                <a:solidFill>
                  <a:srgbClr val="111111"/>
                </a:solidFill>
                <a:latin typeface="仿宋" panose="02010609060101010101" charset="-122"/>
                <a:cs typeface="仿宋" panose="02010609060101010101" charset="-122"/>
              </a:rPr>
              <a:t>亲</a:t>
            </a:r>
            <a:r>
              <a:rPr sz="2400" spc="10">
                <a:solidFill>
                  <a:srgbClr val="111111"/>
                </a:solidFill>
                <a:latin typeface="仿宋" panose="02010609060101010101" charset="-122"/>
                <a:cs typeface="仿宋" panose="02010609060101010101" charset="-122"/>
              </a:rPr>
              <a:t>高的</a:t>
            </a:r>
            <a:r>
              <a:rPr sz="2400">
                <a:solidFill>
                  <a:srgbClr val="111111"/>
                </a:solidFill>
                <a:latin typeface="仿宋" panose="02010609060101010101" charset="-122"/>
                <a:cs typeface="仿宋" panose="02010609060101010101" charset="-122"/>
              </a:rPr>
              <a:t>小</a:t>
            </a:r>
            <a:r>
              <a:rPr sz="2400" spc="10">
                <a:solidFill>
                  <a:srgbClr val="111111"/>
                </a:solidFill>
                <a:latin typeface="仿宋" panose="02010609060101010101" charset="-122"/>
                <a:cs typeface="仿宋" panose="02010609060101010101" charset="-122"/>
              </a:rPr>
              <a:t>老</a:t>
            </a:r>
            <a:r>
              <a:rPr sz="2400">
                <a:solidFill>
                  <a:srgbClr val="111111"/>
                </a:solidFill>
                <a:latin typeface="仿宋" panose="02010609060101010101" charset="-122"/>
                <a:cs typeface="仿宋" panose="02010609060101010101" charset="-122"/>
              </a:rPr>
              <a:t>奶</a:t>
            </a:r>
            <a:r>
              <a:rPr sz="2400" spc="10">
                <a:solidFill>
                  <a:srgbClr val="111111"/>
                </a:solidFill>
                <a:latin typeface="仿宋" panose="02010609060101010101" charset="-122"/>
                <a:cs typeface="仿宋" panose="02010609060101010101" charset="-122"/>
              </a:rPr>
              <a:t>奶来</a:t>
            </a:r>
            <a:r>
              <a:rPr sz="2400">
                <a:solidFill>
                  <a:srgbClr val="111111"/>
                </a:solidFill>
                <a:latin typeface="仿宋" panose="02010609060101010101" charset="-122"/>
                <a:cs typeface="仿宋" panose="02010609060101010101" charset="-122"/>
              </a:rPr>
              <a:t>到</a:t>
            </a:r>
            <a:r>
              <a:rPr sz="2400" spc="10">
                <a:solidFill>
                  <a:srgbClr val="111111"/>
                </a:solidFill>
                <a:latin typeface="仿宋" panose="02010609060101010101" charset="-122"/>
                <a:cs typeface="仿宋" panose="02010609060101010101" charset="-122"/>
              </a:rPr>
              <a:t>我</a:t>
            </a:r>
            <a:r>
              <a:rPr sz="2400" spc="-10">
                <a:solidFill>
                  <a:srgbClr val="111111"/>
                </a:solidFill>
                <a:latin typeface="仿宋" panose="02010609060101010101" charset="-122"/>
                <a:cs typeface="仿宋" panose="02010609060101010101" charset="-122"/>
              </a:rPr>
              <a:t>家</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坐</a:t>
            </a:r>
            <a:r>
              <a:rPr sz="2400">
                <a:solidFill>
                  <a:srgbClr val="111111"/>
                </a:solidFill>
                <a:latin typeface="仿宋" panose="02010609060101010101" charset="-122"/>
                <a:cs typeface="仿宋" panose="02010609060101010101" charset="-122"/>
              </a:rPr>
              <a:t>下</a:t>
            </a:r>
            <a:r>
              <a:rPr sz="2400" spc="15">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只是</a:t>
            </a:r>
            <a:r>
              <a:rPr sz="2400">
                <a:solidFill>
                  <a:srgbClr val="111111"/>
                </a:solidFill>
                <a:latin typeface="仿宋" panose="02010609060101010101" charset="-122"/>
                <a:cs typeface="仿宋" panose="02010609060101010101" charset="-122"/>
              </a:rPr>
              <a:t>一</a:t>
            </a:r>
            <a:r>
              <a:rPr sz="2400" spc="5">
                <a:solidFill>
                  <a:srgbClr val="111111"/>
                </a:solidFill>
                <a:latin typeface="仿宋" panose="02010609060101010101" charset="-122"/>
                <a:cs typeface="仿宋" panose="02010609060101010101" charset="-122"/>
              </a:rPr>
              <a:t>个</a:t>
            </a:r>
            <a:r>
              <a:rPr sz="2400">
                <a:solidFill>
                  <a:srgbClr val="111111"/>
                </a:solidFill>
                <a:latin typeface="仿宋" panose="02010609060101010101" charset="-122"/>
                <a:cs typeface="仿宋" panose="02010609060101010101" charset="-122"/>
              </a:rPr>
              <a:t>劲</a:t>
            </a:r>
            <a:r>
              <a:rPr sz="2400" spc="5">
                <a:solidFill>
                  <a:srgbClr val="111111"/>
                </a:solidFill>
                <a:latin typeface="仿宋" panose="02010609060101010101" charset="-122"/>
                <a:cs typeface="仿宋" panose="02010609060101010101" charset="-122"/>
              </a:rPr>
              <a:t>儿地</a:t>
            </a:r>
            <a:r>
              <a:rPr sz="2400">
                <a:solidFill>
                  <a:srgbClr val="111111"/>
                </a:solidFill>
                <a:latin typeface="仿宋" panose="02010609060101010101" charset="-122"/>
                <a:cs typeface="仿宋" panose="02010609060101010101" charset="-122"/>
              </a:rPr>
              <a:t>东</a:t>
            </a:r>
            <a:r>
              <a:rPr sz="2400" spc="5">
                <a:solidFill>
                  <a:srgbClr val="111111"/>
                </a:solidFill>
                <a:latin typeface="仿宋" panose="02010609060101010101" charset="-122"/>
                <a:cs typeface="仿宋" panose="02010609060101010101" charset="-122"/>
              </a:rPr>
              <a:t>拉</a:t>
            </a:r>
            <a:r>
              <a:rPr sz="2400">
                <a:solidFill>
                  <a:srgbClr val="111111"/>
                </a:solidFill>
                <a:latin typeface="仿宋" panose="02010609060101010101" charset="-122"/>
                <a:cs typeface="仿宋" panose="02010609060101010101" charset="-122"/>
              </a:rPr>
              <a:t>西</a:t>
            </a:r>
            <a:r>
              <a:rPr sz="2400" spc="25">
                <a:solidFill>
                  <a:srgbClr val="111111"/>
                </a:solidFill>
                <a:latin typeface="仿宋" panose="02010609060101010101" charset="-122"/>
                <a:cs typeface="仿宋" panose="02010609060101010101" charset="-122"/>
              </a:rPr>
              <a:t>扯</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父</a:t>
            </a:r>
            <a:r>
              <a:rPr sz="2400" spc="5">
                <a:solidFill>
                  <a:srgbClr val="111111"/>
                </a:solidFill>
                <a:latin typeface="仿宋" panose="02010609060101010101" charset="-122"/>
                <a:cs typeface="仿宋" panose="02010609060101010101" charset="-122"/>
              </a:rPr>
              <a:t>亲</a:t>
            </a:r>
            <a:r>
              <a:rPr sz="2400">
                <a:solidFill>
                  <a:srgbClr val="111111"/>
                </a:solidFill>
                <a:latin typeface="仿宋" panose="02010609060101010101" charset="-122"/>
                <a:cs typeface="仿宋" panose="02010609060101010101" charset="-122"/>
              </a:rPr>
              <a:t>陪 </a:t>
            </a:r>
            <a:r>
              <a:rPr sz="2400" spc="10">
                <a:solidFill>
                  <a:srgbClr val="111111"/>
                </a:solidFill>
                <a:latin typeface="仿宋" panose="02010609060101010101" charset="-122"/>
                <a:cs typeface="仿宋" panose="02010609060101010101" charset="-122"/>
              </a:rPr>
              <a:t>了一</a:t>
            </a:r>
            <a:r>
              <a:rPr sz="2400">
                <a:solidFill>
                  <a:srgbClr val="111111"/>
                </a:solidFill>
                <a:latin typeface="仿宋" panose="02010609060101010101" charset="-122"/>
                <a:cs typeface="仿宋" panose="02010609060101010101" charset="-122"/>
              </a:rPr>
              <a:t>会</a:t>
            </a:r>
            <a:r>
              <a:rPr sz="2400" spc="10">
                <a:solidFill>
                  <a:srgbClr val="111111"/>
                </a:solidFill>
                <a:latin typeface="仿宋" panose="02010609060101010101" charset="-122"/>
                <a:cs typeface="仿宋" panose="02010609060101010101" charset="-122"/>
              </a:rPr>
              <a:t>儿</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问：</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奶</a:t>
            </a:r>
            <a:r>
              <a:rPr sz="2400" spc="-5">
                <a:solidFill>
                  <a:srgbClr val="111111"/>
                </a:solidFill>
                <a:latin typeface="仿宋" panose="02010609060101010101" charset="-122"/>
                <a:cs typeface="仿宋" panose="02010609060101010101" charset="-122"/>
              </a:rPr>
              <a:t>奶</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您</a:t>
            </a:r>
            <a:r>
              <a:rPr sz="2400">
                <a:solidFill>
                  <a:srgbClr val="111111"/>
                </a:solidFill>
                <a:latin typeface="仿宋" panose="02010609060101010101" charset="-122"/>
                <a:cs typeface="仿宋" panose="02010609060101010101" charset="-122"/>
              </a:rPr>
              <a:t>来</a:t>
            </a:r>
            <a:r>
              <a:rPr sz="2400" spc="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家</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是</a:t>
            </a:r>
            <a:r>
              <a:rPr sz="2400">
                <a:solidFill>
                  <a:srgbClr val="111111"/>
                </a:solidFill>
                <a:latin typeface="仿宋" panose="02010609060101010101" charset="-122"/>
                <a:cs typeface="仿宋" panose="02010609060101010101" charset="-122"/>
              </a:rPr>
              <a:t>有</a:t>
            </a:r>
            <a:r>
              <a:rPr sz="2400" spc="5">
                <a:solidFill>
                  <a:srgbClr val="111111"/>
                </a:solidFill>
                <a:latin typeface="仿宋" panose="02010609060101010101" charset="-122"/>
                <a:cs typeface="仿宋" panose="02010609060101010101" charset="-122"/>
              </a:rPr>
              <a:t>什</a:t>
            </a:r>
            <a:r>
              <a:rPr sz="2400">
                <a:solidFill>
                  <a:srgbClr val="111111"/>
                </a:solidFill>
                <a:latin typeface="仿宋" panose="02010609060101010101" charset="-122"/>
                <a:cs typeface="仿宋" panose="02010609060101010101" charset="-122"/>
              </a:rPr>
              <a:t>么</a:t>
            </a:r>
            <a:r>
              <a:rPr sz="2400" spc="5">
                <a:solidFill>
                  <a:srgbClr val="111111"/>
                </a:solidFill>
                <a:latin typeface="仿宋" panose="02010609060101010101" charset="-122"/>
                <a:cs typeface="仿宋" panose="02010609060101010101" charset="-122"/>
              </a:rPr>
              <a:t>事儿</a:t>
            </a:r>
            <a:r>
              <a:rPr sz="2400" spc="10">
                <a:solidFill>
                  <a:srgbClr val="111111"/>
                </a:solidFill>
                <a:latin typeface="仿宋" panose="02010609060101010101" charset="-122"/>
                <a:cs typeface="仿宋" panose="02010609060101010101" charset="-122"/>
              </a:rPr>
              <a:t>吧？</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奶奶</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确</a:t>
            </a:r>
            <a:r>
              <a:rPr sz="2400">
                <a:solidFill>
                  <a:srgbClr val="111111"/>
                </a:solidFill>
                <a:latin typeface="仿宋" panose="02010609060101010101" charset="-122"/>
                <a:cs typeface="仿宋" panose="02010609060101010101" charset="-122"/>
              </a:rPr>
              <a:t>是</a:t>
            </a:r>
            <a:r>
              <a:rPr sz="2400" spc="5">
                <a:solidFill>
                  <a:srgbClr val="111111"/>
                </a:solidFill>
                <a:latin typeface="仿宋" panose="02010609060101010101" charset="-122"/>
                <a:cs typeface="仿宋" panose="02010609060101010101" charset="-122"/>
              </a:rPr>
              <a:t>有</a:t>
            </a:r>
            <a:r>
              <a:rPr sz="2400" spc="20">
                <a:solidFill>
                  <a:srgbClr val="111111"/>
                </a:solidFill>
                <a:latin typeface="仿宋" panose="02010609060101010101" charset="-122"/>
                <a:cs typeface="仿宋" panose="02010609060101010101" charset="-122"/>
              </a:rPr>
              <a:t>事</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可她 不好</a:t>
            </a:r>
            <a:r>
              <a:rPr sz="2400">
                <a:solidFill>
                  <a:srgbClr val="111111"/>
                </a:solidFill>
                <a:latin typeface="仿宋" panose="02010609060101010101" charset="-122"/>
                <a:cs typeface="仿宋" panose="02010609060101010101" charset="-122"/>
              </a:rPr>
              <a:t>意</a:t>
            </a:r>
            <a:r>
              <a:rPr sz="2400" spc="10">
                <a:solidFill>
                  <a:srgbClr val="111111"/>
                </a:solidFill>
                <a:latin typeface="仿宋" panose="02010609060101010101" charset="-122"/>
                <a:cs typeface="仿宋" panose="02010609060101010101" charset="-122"/>
              </a:rPr>
              <a:t>思</a:t>
            </a:r>
            <a:r>
              <a:rPr sz="2400">
                <a:solidFill>
                  <a:srgbClr val="111111"/>
                </a:solidFill>
                <a:latin typeface="仿宋" panose="02010609060101010101" charset="-122"/>
                <a:cs typeface="仿宋" panose="02010609060101010101" charset="-122"/>
              </a:rPr>
              <a:t>张</a:t>
            </a:r>
            <a:r>
              <a:rPr sz="2400" spc="10">
                <a:solidFill>
                  <a:srgbClr val="111111"/>
                </a:solidFill>
                <a:latin typeface="仿宋" panose="02010609060101010101" charset="-122"/>
                <a:cs typeface="仿宋" panose="02010609060101010101" charset="-122"/>
              </a:rPr>
              <a:t>口</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她是</a:t>
            </a:r>
            <a:r>
              <a:rPr sz="2400" spc="15">
                <a:solidFill>
                  <a:srgbClr val="111111"/>
                </a:solidFill>
                <a:latin typeface="仿宋" panose="02010609060101010101" charset="-122"/>
                <a:cs typeface="仿宋" panose="02010609060101010101" charset="-122"/>
              </a:rPr>
              <a:t>来</a:t>
            </a:r>
            <a:r>
              <a:rPr sz="2400" spc="10">
                <a:solidFill>
                  <a:srgbClr val="111111"/>
                </a:solidFill>
                <a:latin typeface="仿宋" panose="02010609060101010101" charset="-122"/>
                <a:cs typeface="仿宋" panose="02010609060101010101" charset="-122"/>
              </a:rPr>
              <a:t>借</a:t>
            </a:r>
            <a:r>
              <a:rPr sz="2400">
                <a:solidFill>
                  <a:srgbClr val="111111"/>
                </a:solidFill>
                <a:latin typeface="仿宋" panose="02010609060101010101" charset="-122"/>
                <a:cs typeface="仿宋" panose="02010609060101010101" charset="-122"/>
              </a:rPr>
              <a:t>钱</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儿子</a:t>
            </a:r>
            <a:r>
              <a:rPr sz="2400">
                <a:solidFill>
                  <a:srgbClr val="111111"/>
                </a:solidFill>
                <a:latin typeface="仿宋" panose="02010609060101010101" charset="-122"/>
                <a:cs typeface="仿宋" panose="02010609060101010101" charset="-122"/>
              </a:rPr>
              <a:t>去</a:t>
            </a:r>
            <a:r>
              <a:rPr sz="2400" spc="5">
                <a:solidFill>
                  <a:srgbClr val="111111"/>
                </a:solidFill>
                <a:latin typeface="仿宋" panose="02010609060101010101" charset="-122"/>
                <a:cs typeface="仿宋" panose="02010609060101010101" charset="-122"/>
              </a:rPr>
              <a:t>烟</a:t>
            </a:r>
            <a:r>
              <a:rPr sz="2400">
                <a:solidFill>
                  <a:srgbClr val="111111"/>
                </a:solidFill>
                <a:latin typeface="仿宋" panose="02010609060101010101" charset="-122"/>
                <a:cs typeface="仿宋" panose="02010609060101010101" charset="-122"/>
              </a:rPr>
              <a:t>台</a:t>
            </a:r>
            <a:r>
              <a:rPr sz="2400" spc="5">
                <a:solidFill>
                  <a:srgbClr val="111111"/>
                </a:solidFill>
                <a:latin typeface="仿宋" panose="02010609060101010101" charset="-122"/>
                <a:cs typeface="仿宋" panose="02010609060101010101" charset="-122"/>
              </a:rPr>
              <a:t>打</a:t>
            </a:r>
            <a:r>
              <a:rPr sz="2400" spc="20">
                <a:solidFill>
                  <a:srgbClr val="111111"/>
                </a:solidFill>
                <a:latin typeface="仿宋" panose="02010609060101010101" charset="-122"/>
                <a:cs typeface="仿宋" panose="02010609060101010101" charset="-122"/>
              </a:rPr>
              <a:t>工</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缺</a:t>
            </a:r>
            <a:r>
              <a:rPr sz="2400">
                <a:solidFill>
                  <a:srgbClr val="111111"/>
                </a:solidFill>
                <a:latin typeface="仿宋" panose="02010609060101010101" charset="-122"/>
                <a:cs typeface="仿宋" panose="02010609060101010101" charset="-122"/>
              </a:rPr>
              <a:t>一</a:t>
            </a:r>
            <a:r>
              <a:rPr sz="2400" spc="5">
                <a:solidFill>
                  <a:srgbClr val="111111"/>
                </a:solidFill>
                <a:latin typeface="仿宋" panose="02010609060101010101" charset="-122"/>
                <a:cs typeface="仿宋" panose="02010609060101010101" charset="-122"/>
              </a:rPr>
              <a:t>百块</a:t>
            </a:r>
            <a:r>
              <a:rPr sz="2400">
                <a:solidFill>
                  <a:srgbClr val="111111"/>
                </a:solidFill>
                <a:latin typeface="仿宋" panose="02010609060101010101" charset="-122"/>
                <a:cs typeface="仿宋" panose="02010609060101010101" charset="-122"/>
              </a:rPr>
              <a:t>钱</a:t>
            </a:r>
            <a:r>
              <a:rPr sz="2400" spc="5">
                <a:solidFill>
                  <a:srgbClr val="111111"/>
                </a:solidFill>
                <a:latin typeface="仿宋" panose="02010609060101010101" charset="-122"/>
                <a:cs typeface="仿宋" panose="02010609060101010101" charset="-122"/>
              </a:rPr>
              <a:t>盘</a:t>
            </a:r>
            <a:r>
              <a:rPr sz="2400" spc="10">
                <a:solidFill>
                  <a:srgbClr val="111111"/>
                </a:solidFill>
                <a:latin typeface="仿宋" panose="02010609060101010101" charset="-122"/>
                <a:cs typeface="仿宋" panose="02010609060101010101" charset="-122"/>
              </a:rPr>
              <a:t>缠，</a:t>
            </a:r>
            <a:r>
              <a:rPr sz="2400" spc="5">
                <a:solidFill>
                  <a:srgbClr val="111111"/>
                </a:solidFill>
                <a:latin typeface="仿宋" panose="02010609060101010101" charset="-122"/>
                <a:cs typeface="仿宋" panose="02010609060101010101" charset="-122"/>
              </a:rPr>
              <a:t>正</a:t>
            </a:r>
            <a:r>
              <a:rPr sz="2400">
                <a:solidFill>
                  <a:srgbClr val="111111"/>
                </a:solidFill>
                <a:latin typeface="仿宋" panose="02010609060101010101" charset="-122"/>
                <a:cs typeface="仿宋" panose="02010609060101010101" charset="-122"/>
              </a:rPr>
              <a:t>着</a:t>
            </a:r>
            <a:r>
              <a:rPr sz="2400" spc="5">
                <a:solidFill>
                  <a:srgbClr val="111111"/>
                </a:solidFill>
                <a:latin typeface="仿宋" panose="02010609060101010101" charset="-122"/>
                <a:cs typeface="仿宋" panose="02010609060101010101" charset="-122"/>
              </a:rPr>
              <a:t>急</a:t>
            </a:r>
            <a:r>
              <a:rPr sz="2400">
                <a:solidFill>
                  <a:srgbClr val="111111"/>
                </a:solidFill>
                <a:latin typeface="仿宋" panose="02010609060101010101" charset="-122"/>
                <a:cs typeface="仿宋" panose="02010609060101010101" charset="-122"/>
              </a:rPr>
              <a:t>上 </a:t>
            </a:r>
            <a:r>
              <a:rPr sz="2400" spc="10">
                <a:solidFill>
                  <a:srgbClr val="111111"/>
                </a:solidFill>
                <a:latin typeface="仿宋" panose="02010609060101010101" charset="-122"/>
                <a:cs typeface="仿宋" panose="02010609060101010101" charset="-122"/>
              </a:rPr>
              <a:t>不了</a:t>
            </a:r>
            <a:r>
              <a:rPr sz="2400" spc="-10">
                <a:solidFill>
                  <a:srgbClr val="111111"/>
                </a:solidFill>
                <a:latin typeface="仿宋" panose="02010609060101010101" charset="-122"/>
                <a:cs typeface="仿宋" panose="02010609060101010101" charset="-122"/>
              </a:rPr>
              <a:t>路</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父亲</a:t>
            </a:r>
            <a:r>
              <a:rPr sz="2400" spc="10">
                <a:solidFill>
                  <a:srgbClr val="111111"/>
                </a:solidFill>
                <a:latin typeface="仿宋" panose="02010609060101010101" charset="-122"/>
                <a:cs typeface="仿宋" panose="02010609060101010101" charset="-122"/>
              </a:rPr>
              <a:t>二</a:t>
            </a:r>
            <a:r>
              <a:rPr sz="2400">
                <a:solidFill>
                  <a:srgbClr val="111111"/>
                </a:solidFill>
                <a:latin typeface="仿宋" panose="02010609060101010101" charset="-122"/>
                <a:cs typeface="仿宋" panose="02010609060101010101" charset="-122"/>
              </a:rPr>
              <a:t>话不</a:t>
            </a:r>
            <a:r>
              <a:rPr sz="2400" spc="5">
                <a:solidFill>
                  <a:srgbClr val="111111"/>
                </a:solidFill>
                <a:latin typeface="仿宋" panose="02010609060101010101" charset="-122"/>
                <a:cs typeface="仿宋" panose="02010609060101010101" charset="-122"/>
              </a:rPr>
              <a:t>说，拿</a:t>
            </a:r>
            <a:r>
              <a:rPr sz="2400">
                <a:solidFill>
                  <a:srgbClr val="111111"/>
                </a:solidFill>
                <a:latin typeface="仿宋" panose="02010609060101010101" charset="-122"/>
                <a:cs typeface="仿宋" panose="02010609060101010101" charset="-122"/>
              </a:rPr>
              <a:t>出钱来</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一</a:t>
            </a:r>
            <a:r>
              <a:rPr sz="2400" spc="5">
                <a:solidFill>
                  <a:srgbClr val="111111"/>
                </a:solidFill>
                <a:latin typeface="仿宋" panose="02010609060101010101" charset="-122"/>
                <a:cs typeface="仿宋" panose="02010609060101010101" charset="-122"/>
              </a:rPr>
              <a:t>百</a:t>
            </a:r>
            <a:r>
              <a:rPr sz="2400">
                <a:solidFill>
                  <a:srgbClr val="111111"/>
                </a:solidFill>
                <a:latin typeface="仿宋" panose="02010609060101010101" charset="-122"/>
                <a:cs typeface="仿宋" panose="02010609060101010101" charset="-122"/>
              </a:rPr>
              <a:t>块</a:t>
            </a:r>
            <a:r>
              <a:rPr sz="2400" spc="5">
                <a:solidFill>
                  <a:srgbClr val="111111"/>
                </a:solidFill>
                <a:latin typeface="仿宋" panose="02010609060101010101" charset="-122"/>
                <a:cs typeface="仿宋" panose="02010609060101010101" charset="-122"/>
              </a:rPr>
              <a:t>够不</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够</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够</a:t>
            </a:r>
            <a:r>
              <a:rPr sz="2400" spc="5">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小</a:t>
            </a:r>
            <a:r>
              <a:rPr sz="2400">
                <a:solidFill>
                  <a:srgbClr val="111111"/>
                </a:solidFill>
                <a:latin typeface="仿宋" panose="02010609060101010101" charset="-122"/>
                <a:cs typeface="仿宋" panose="02010609060101010101" charset="-122"/>
              </a:rPr>
              <a:t>老奶奶 </a:t>
            </a:r>
            <a:r>
              <a:rPr sz="2400" spc="10">
                <a:solidFill>
                  <a:srgbClr val="111111"/>
                </a:solidFill>
                <a:latin typeface="仿宋" panose="02010609060101010101" charset="-122"/>
                <a:cs typeface="仿宋" panose="02010609060101010101" charset="-122"/>
              </a:rPr>
              <a:t>连声</a:t>
            </a:r>
            <a:r>
              <a:rPr sz="2400" spc="-5">
                <a:solidFill>
                  <a:srgbClr val="111111"/>
                </a:solidFill>
                <a:latin typeface="仿宋" panose="02010609060101010101" charset="-122"/>
                <a:cs typeface="仿宋" panose="02010609060101010101" charset="-122"/>
              </a:rPr>
              <a:t>说</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父</a:t>
            </a:r>
            <a:r>
              <a:rPr sz="2400" spc="5">
                <a:solidFill>
                  <a:srgbClr val="111111"/>
                </a:solidFill>
                <a:latin typeface="仿宋" panose="02010609060101010101" charset="-122"/>
                <a:cs typeface="仿宋" panose="02010609060101010101" charset="-122"/>
              </a:rPr>
              <a:t>亲客</a:t>
            </a:r>
            <a:r>
              <a:rPr sz="2400">
                <a:solidFill>
                  <a:srgbClr val="111111"/>
                </a:solidFill>
                <a:latin typeface="仿宋" panose="02010609060101010101" charset="-122"/>
                <a:cs typeface="仿宋" panose="02010609060101010101" charset="-122"/>
              </a:rPr>
              <a:t>客</a:t>
            </a:r>
            <a:r>
              <a:rPr sz="2400" spc="5">
                <a:solidFill>
                  <a:srgbClr val="111111"/>
                </a:solidFill>
                <a:latin typeface="仿宋" panose="02010609060101010101" charset="-122"/>
                <a:cs typeface="仿宋" panose="02010609060101010101" charset="-122"/>
              </a:rPr>
              <a:t>气</a:t>
            </a:r>
            <a:r>
              <a:rPr sz="2400">
                <a:solidFill>
                  <a:srgbClr val="111111"/>
                </a:solidFill>
                <a:latin typeface="仿宋" panose="02010609060101010101" charset="-122"/>
                <a:cs typeface="仿宋" panose="02010609060101010101" charset="-122"/>
              </a:rPr>
              <a:t>气</a:t>
            </a:r>
            <a:r>
              <a:rPr sz="2400" spc="5">
                <a:solidFill>
                  <a:srgbClr val="111111"/>
                </a:solidFill>
                <a:latin typeface="仿宋" panose="02010609060101010101" charset="-122"/>
                <a:cs typeface="仿宋" panose="02010609060101010101" charset="-122"/>
              </a:rPr>
              <a:t>地双</a:t>
            </a:r>
            <a:r>
              <a:rPr sz="2400">
                <a:solidFill>
                  <a:srgbClr val="111111"/>
                </a:solidFill>
                <a:latin typeface="仿宋" panose="02010609060101010101" charset="-122"/>
                <a:cs typeface="仿宋" panose="02010609060101010101" charset="-122"/>
              </a:rPr>
              <a:t>手</a:t>
            </a:r>
            <a:r>
              <a:rPr sz="2400" spc="5">
                <a:solidFill>
                  <a:srgbClr val="111111"/>
                </a:solidFill>
                <a:latin typeface="仿宋" panose="02010609060101010101" charset="-122"/>
                <a:cs typeface="仿宋" panose="02010609060101010101" charset="-122"/>
              </a:rPr>
              <a:t>呈</a:t>
            </a:r>
            <a:r>
              <a:rPr sz="2400">
                <a:solidFill>
                  <a:srgbClr val="111111"/>
                </a:solidFill>
                <a:latin typeface="仿宋" panose="02010609060101010101" charset="-122"/>
                <a:cs typeface="仿宋" panose="02010609060101010101" charset="-122"/>
              </a:rPr>
              <a:t>给</a:t>
            </a:r>
            <a:r>
              <a:rPr sz="2400" spc="5">
                <a:solidFill>
                  <a:srgbClr val="111111"/>
                </a:solidFill>
                <a:latin typeface="仿宋" panose="02010609060101010101" charset="-122"/>
                <a:cs typeface="仿宋" panose="02010609060101010101" charset="-122"/>
              </a:rPr>
              <a:t>她一</a:t>
            </a:r>
            <a:r>
              <a:rPr sz="2400">
                <a:solidFill>
                  <a:srgbClr val="111111"/>
                </a:solidFill>
                <a:latin typeface="仿宋" panose="02010609060101010101" charset="-122"/>
                <a:cs typeface="仿宋" panose="02010609060101010101" charset="-122"/>
              </a:rPr>
              <a:t>百</a:t>
            </a:r>
            <a:r>
              <a:rPr sz="2400" spc="5">
                <a:solidFill>
                  <a:srgbClr val="111111"/>
                </a:solidFill>
                <a:latin typeface="仿宋" panose="02010609060101010101" charset="-122"/>
                <a:cs typeface="仿宋" panose="02010609060101010101" charset="-122"/>
              </a:rPr>
              <a:t>块</a:t>
            </a:r>
            <a:r>
              <a:rPr sz="2400" spc="25">
                <a:solidFill>
                  <a:srgbClr val="111111"/>
                </a:solidFill>
                <a:latin typeface="仿宋" panose="02010609060101010101" charset="-122"/>
                <a:cs typeface="仿宋" panose="02010609060101010101" charset="-122"/>
              </a:rPr>
              <a:t>钱</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奶</a:t>
            </a:r>
            <a:r>
              <a:rPr sz="2400">
                <a:solidFill>
                  <a:srgbClr val="111111"/>
                </a:solidFill>
                <a:latin typeface="仿宋" panose="02010609060101010101" charset="-122"/>
                <a:cs typeface="仿宋" panose="02010609060101010101" charset="-122"/>
              </a:rPr>
              <a:t>奶</a:t>
            </a:r>
            <a:r>
              <a:rPr sz="2400" spc="5">
                <a:solidFill>
                  <a:srgbClr val="111111"/>
                </a:solidFill>
                <a:latin typeface="仿宋" panose="02010609060101010101" charset="-122"/>
                <a:cs typeface="仿宋" panose="02010609060101010101" charset="-122"/>
              </a:rPr>
              <a:t>客</a:t>
            </a:r>
            <a:r>
              <a:rPr sz="2400">
                <a:solidFill>
                  <a:srgbClr val="111111"/>
                </a:solidFill>
                <a:latin typeface="仿宋" panose="02010609060101010101" charset="-122"/>
                <a:cs typeface="仿宋" panose="02010609060101010101" charset="-122"/>
              </a:rPr>
              <a:t>客</a:t>
            </a:r>
            <a:r>
              <a:rPr sz="2400" spc="5">
                <a:solidFill>
                  <a:srgbClr val="111111"/>
                </a:solidFill>
                <a:latin typeface="仿宋" panose="02010609060101010101" charset="-122"/>
                <a:cs typeface="仿宋" panose="02010609060101010101" charset="-122"/>
              </a:rPr>
              <a:t>气气</a:t>
            </a:r>
            <a:r>
              <a:rPr sz="2400">
                <a:solidFill>
                  <a:srgbClr val="111111"/>
                </a:solidFill>
                <a:latin typeface="仿宋" panose="02010609060101010101" charset="-122"/>
                <a:cs typeface="仿宋" panose="02010609060101010101" charset="-122"/>
              </a:rPr>
              <a:t>双</a:t>
            </a:r>
            <a:r>
              <a:rPr sz="2400" spc="5">
                <a:solidFill>
                  <a:srgbClr val="111111"/>
                </a:solidFill>
                <a:latin typeface="仿宋" panose="02010609060101010101" charset="-122"/>
                <a:cs typeface="仿宋" panose="02010609060101010101" charset="-122"/>
              </a:rPr>
              <a:t>手</a:t>
            </a:r>
            <a:r>
              <a:rPr sz="2400">
                <a:solidFill>
                  <a:srgbClr val="111111"/>
                </a:solidFill>
                <a:latin typeface="仿宋" panose="02010609060101010101" charset="-122"/>
                <a:cs typeface="仿宋" panose="02010609060101010101" charset="-122"/>
              </a:rPr>
              <a:t>接</a:t>
            </a:r>
            <a:r>
              <a:rPr sz="2400" spc="25">
                <a:solidFill>
                  <a:srgbClr val="111111"/>
                </a:solidFill>
                <a:latin typeface="仿宋" panose="02010609060101010101" charset="-122"/>
                <a:cs typeface="仿宋" panose="02010609060101010101" charset="-122"/>
              </a:rPr>
              <a:t>过</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年</a:t>
            </a:r>
            <a:r>
              <a:rPr sz="2400" spc="10">
                <a:solidFill>
                  <a:srgbClr val="111111"/>
                </a:solidFill>
                <a:latin typeface="仿宋" panose="02010609060101010101" charset="-122"/>
                <a:cs typeface="仿宋" panose="02010609060101010101" charset="-122"/>
              </a:rPr>
              <a:t>尾</a:t>
            </a:r>
            <a:r>
              <a:rPr sz="2400">
                <a:solidFill>
                  <a:srgbClr val="111111"/>
                </a:solidFill>
                <a:latin typeface="仿宋" panose="02010609060101010101" charset="-122"/>
                <a:cs typeface="仿宋" panose="02010609060101010101" charset="-122"/>
              </a:rPr>
              <a:t>， </a:t>
            </a:r>
            <a:r>
              <a:rPr sz="2400" spc="10">
                <a:solidFill>
                  <a:srgbClr val="111111"/>
                </a:solidFill>
                <a:latin typeface="仿宋" panose="02010609060101010101" charset="-122"/>
                <a:cs typeface="仿宋" panose="02010609060101010101" charset="-122"/>
              </a:rPr>
              <a:t>腊八</a:t>
            </a:r>
            <a:r>
              <a:rPr sz="2400">
                <a:solidFill>
                  <a:srgbClr val="111111"/>
                </a:solidFill>
                <a:latin typeface="仿宋" panose="02010609060101010101" charset="-122"/>
                <a:cs typeface="仿宋" panose="02010609060101010101" charset="-122"/>
              </a:rPr>
              <a:t>刚</a:t>
            </a:r>
            <a:r>
              <a:rPr sz="2400" spc="10">
                <a:solidFill>
                  <a:srgbClr val="111111"/>
                </a:solidFill>
                <a:latin typeface="仿宋" panose="02010609060101010101" charset="-122"/>
                <a:cs typeface="仿宋" panose="02010609060101010101" charset="-122"/>
              </a:rPr>
              <a:t>过</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小老</a:t>
            </a:r>
            <a:r>
              <a:rPr sz="2400">
                <a:solidFill>
                  <a:srgbClr val="111111"/>
                </a:solidFill>
                <a:latin typeface="仿宋" panose="02010609060101010101" charset="-122"/>
                <a:cs typeface="仿宋" panose="02010609060101010101" charset="-122"/>
              </a:rPr>
              <a:t>奶</a:t>
            </a:r>
            <a:r>
              <a:rPr sz="2400" spc="5">
                <a:solidFill>
                  <a:srgbClr val="111111"/>
                </a:solidFill>
                <a:latin typeface="仿宋" panose="02010609060101010101" charset="-122"/>
                <a:cs typeface="仿宋" panose="02010609060101010101" charset="-122"/>
              </a:rPr>
              <a:t>奶</a:t>
            </a:r>
            <a:r>
              <a:rPr sz="2400">
                <a:solidFill>
                  <a:srgbClr val="111111"/>
                </a:solidFill>
                <a:latin typeface="仿宋" panose="02010609060101010101" charset="-122"/>
                <a:cs typeface="仿宋" panose="02010609060101010101" charset="-122"/>
              </a:rPr>
              <a:t>就</a:t>
            </a:r>
            <a:r>
              <a:rPr sz="2400" spc="5">
                <a:solidFill>
                  <a:srgbClr val="111111"/>
                </a:solidFill>
                <a:latin typeface="仿宋" panose="02010609060101010101" charset="-122"/>
                <a:cs typeface="仿宋" panose="02010609060101010101" charset="-122"/>
              </a:rPr>
              <a:t>来</a:t>
            </a:r>
            <a:r>
              <a:rPr sz="2400" spc="20">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还</a:t>
            </a:r>
            <a:r>
              <a:rPr sz="2400">
                <a:solidFill>
                  <a:srgbClr val="111111"/>
                </a:solidFill>
                <a:latin typeface="仿宋" panose="02010609060101010101" charset="-122"/>
                <a:cs typeface="仿宋" panose="02010609060101010101" charset="-122"/>
              </a:rPr>
              <a:t>拎</a:t>
            </a:r>
            <a:r>
              <a:rPr sz="2400" spc="5">
                <a:solidFill>
                  <a:srgbClr val="111111"/>
                </a:solidFill>
                <a:latin typeface="仿宋" panose="02010609060101010101" charset="-122"/>
                <a:cs typeface="仿宋" panose="02010609060101010101" charset="-122"/>
              </a:rPr>
              <a:t>了两</a:t>
            </a:r>
            <a:r>
              <a:rPr sz="2400" spc="10">
                <a:solidFill>
                  <a:srgbClr val="111111"/>
                </a:solidFill>
                <a:latin typeface="仿宋" panose="02010609060101010101" charset="-122"/>
                <a:cs typeface="仿宋" panose="02010609060101010101" charset="-122"/>
              </a:rPr>
              <a:t>瓶“</a:t>
            </a:r>
            <a:r>
              <a:rPr sz="2400">
                <a:solidFill>
                  <a:srgbClr val="111111"/>
                </a:solidFill>
                <a:latin typeface="仿宋" panose="02010609060101010101" charset="-122"/>
                <a:cs typeface="仿宋" panose="02010609060101010101" charset="-122"/>
              </a:rPr>
              <a:t>莱</a:t>
            </a:r>
            <a:r>
              <a:rPr sz="2400" spc="5">
                <a:solidFill>
                  <a:srgbClr val="111111"/>
                </a:solidFill>
                <a:latin typeface="仿宋" panose="02010609060101010101" charset="-122"/>
                <a:cs typeface="仿宋" panose="02010609060101010101" charset="-122"/>
              </a:rPr>
              <a:t>阳白</a:t>
            </a:r>
            <a:r>
              <a:rPr sz="2400">
                <a:solidFill>
                  <a:srgbClr val="111111"/>
                </a:solidFill>
                <a:latin typeface="仿宋" panose="02010609060101010101" charset="-122"/>
                <a:cs typeface="仿宋" panose="02010609060101010101" charset="-122"/>
              </a:rPr>
              <a:t>干</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她客</a:t>
            </a:r>
            <a:r>
              <a:rPr sz="2400">
                <a:solidFill>
                  <a:srgbClr val="111111"/>
                </a:solidFill>
                <a:latin typeface="仿宋" panose="02010609060101010101" charset="-122"/>
                <a:cs typeface="仿宋" panose="02010609060101010101" charset="-122"/>
              </a:rPr>
              <a:t>客</a:t>
            </a:r>
            <a:r>
              <a:rPr sz="2400" spc="5">
                <a:solidFill>
                  <a:srgbClr val="111111"/>
                </a:solidFill>
                <a:latin typeface="仿宋" panose="02010609060101010101" charset="-122"/>
                <a:cs typeface="仿宋" panose="02010609060101010101" charset="-122"/>
              </a:rPr>
              <a:t>气</a:t>
            </a:r>
            <a:r>
              <a:rPr sz="2400">
                <a:solidFill>
                  <a:srgbClr val="111111"/>
                </a:solidFill>
                <a:latin typeface="仿宋" panose="02010609060101010101" charset="-122"/>
                <a:cs typeface="仿宋" panose="02010609060101010101" charset="-122"/>
              </a:rPr>
              <a:t>气</a:t>
            </a:r>
            <a:r>
              <a:rPr sz="2400" spc="5">
                <a:solidFill>
                  <a:srgbClr val="111111"/>
                </a:solidFill>
                <a:latin typeface="仿宋" panose="02010609060101010101" charset="-122"/>
                <a:cs typeface="仿宋" panose="02010609060101010101" charset="-122"/>
              </a:rPr>
              <a:t>地双</a:t>
            </a:r>
            <a:r>
              <a:rPr sz="2400">
                <a:solidFill>
                  <a:srgbClr val="111111"/>
                </a:solidFill>
                <a:latin typeface="仿宋" panose="02010609060101010101" charset="-122"/>
                <a:cs typeface="仿宋" panose="02010609060101010101" charset="-122"/>
              </a:rPr>
              <a:t>手</a:t>
            </a:r>
            <a:r>
              <a:rPr sz="2400" spc="5">
                <a:solidFill>
                  <a:srgbClr val="111111"/>
                </a:solidFill>
                <a:latin typeface="仿宋" panose="02010609060101010101" charset="-122"/>
                <a:cs typeface="仿宋" panose="02010609060101010101" charset="-122"/>
              </a:rPr>
              <a:t>呈</a:t>
            </a:r>
            <a:r>
              <a:rPr sz="2400">
                <a:solidFill>
                  <a:srgbClr val="111111"/>
                </a:solidFill>
                <a:latin typeface="仿宋" panose="02010609060101010101" charset="-122"/>
                <a:cs typeface="仿宋" panose="02010609060101010101" charset="-122"/>
              </a:rPr>
              <a:t>上 </a:t>
            </a:r>
            <a:r>
              <a:rPr sz="2400" spc="10">
                <a:solidFill>
                  <a:srgbClr val="111111"/>
                </a:solidFill>
                <a:latin typeface="仿宋" panose="02010609060101010101" charset="-122"/>
                <a:cs typeface="仿宋" panose="02010609060101010101" charset="-122"/>
              </a:rPr>
              <a:t>一百</a:t>
            </a:r>
            <a:r>
              <a:rPr sz="2400">
                <a:solidFill>
                  <a:srgbClr val="111111"/>
                </a:solidFill>
                <a:latin typeface="仿宋" panose="02010609060101010101" charset="-122"/>
                <a:cs typeface="仿宋" panose="02010609060101010101" charset="-122"/>
              </a:rPr>
              <a:t>块</a:t>
            </a:r>
            <a:r>
              <a:rPr sz="2400" spc="10">
                <a:solidFill>
                  <a:srgbClr val="111111"/>
                </a:solidFill>
                <a:latin typeface="仿宋" panose="02010609060101010101" charset="-122"/>
                <a:cs typeface="仿宋" panose="02010609060101010101" charset="-122"/>
              </a:rPr>
              <a:t>钱</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父亲</a:t>
            </a:r>
            <a:r>
              <a:rPr sz="2400">
                <a:solidFill>
                  <a:srgbClr val="111111"/>
                </a:solidFill>
                <a:latin typeface="仿宋" panose="02010609060101010101" charset="-122"/>
                <a:cs typeface="仿宋" panose="02010609060101010101" charset="-122"/>
              </a:rPr>
              <a:t>客</a:t>
            </a:r>
            <a:r>
              <a:rPr sz="2400" spc="5">
                <a:solidFill>
                  <a:srgbClr val="111111"/>
                </a:solidFill>
                <a:latin typeface="仿宋" panose="02010609060101010101" charset="-122"/>
                <a:cs typeface="仿宋" panose="02010609060101010101" charset="-122"/>
              </a:rPr>
              <a:t>客</a:t>
            </a:r>
            <a:r>
              <a:rPr sz="2400">
                <a:solidFill>
                  <a:srgbClr val="111111"/>
                </a:solidFill>
                <a:latin typeface="仿宋" panose="02010609060101010101" charset="-122"/>
                <a:cs typeface="仿宋" panose="02010609060101010101" charset="-122"/>
              </a:rPr>
              <a:t>气</a:t>
            </a:r>
            <a:r>
              <a:rPr sz="2400" spc="5">
                <a:solidFill>
                  <a:srgbClr val="111111"/>
                </a:solidFill>
                <a:latin typeface="仿宋" panose="02010609060101010101" charset="-122"/>
                <a:cs typeface="仿宋" panose="02010609060101010101" charset="-122"/>
              </a:rPr>
              <a:t>气地</a:t>
            </a:r>
            <a:r>
              <a:rPr sz="2400">
                <a:solidFill>
                  <a:srgbClr val="111111"/>
                </a:solidFill>
                <a:latin typeface="仿宋" panose="02010609060101010101" charset="-122"/>
                <a:cs typeface="仿宋" panose="02010609060101010101" charset="-122"/>
              </a:rPr>
              <a:t>双</a:t>
            </a:r>
            <a:r>
              <a:rPr sz="2400" spc="5">
                <a:solidFill>
                  <a:srgbClr val="111111"/>
                </a:solidFill>
                <a:latin typeface="仿宋" panose="02010609060101010101" charset="-122"/>
                <a:cs typeface="仿宋" panose="02010609060101010101" charset="-122"/>
              </a:rPr>
              <a:t>手</a:t>
            </a:r>
            <a:r>
              <a:rPr sz="2400">
                <a:solidFill>
                  <a:srgbClr val="111111"/>
                </a:solidFill>
                <a:latin typeface="仿宋" panose="02010609060101010101" charset="-122"/>
                <a:cs typeface="仿宋" panose="02010609060101010101" charset="-122"/>
              </a:rPr>
              <a:t>接</a:t>
            </a:r>
            <a:r>
              <a:rPr sz="2400" spc="25">
                <a:solidFill>
                  <a:srgbClr val="111111"/>
                </a:solidFill>
                <a:latin typeface="仿宋" panose="02010609060101010101" charset="-122"/>
                <a:cs typeface="仿宋" panose="02010609060101010101" charset="-122"/>
              </a:rPr>
              <a:t>过</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第</a:t>
            </a:r>
            <a:r>
              <a:rPr sz="2400" spc="10">
                <a:solidFill>
                  <a:srgbClr val="111111"/>
                </a:solidFill>
                <a:latin typeface="仿宋" panose="02010609060101010101" charset="-122"/>
                <a:cs typeface="仿宋" panose="02010609060101010101" charset="-122"/>
              </a:rPr>
              <a:t>二</a:t>
            </a:r>
            <a:r>
              <a:rPr sz="2400">
                <a:solidFill>
                  <a:srgbClr val="111111"/>
                </a:solidFill>
                <a:latin typeface="仿宋" panose="02010609060101010101" charset="-122"/>
                <a:cs typeface="仿宋" panose="02010609060101010101" charset="-122"/>
              </a:rPr>
              <a:t>年</a:t>
            </a:r>
            <a:r>
              <a:rPr sz="2400" spc="10">
                <a:solidFill>
                  <a:srgbClr val="111111"/>
                </a:solidFill>
                <a:latin typeface="仿宋" panose="02010609060101010101" charset="-122"/>
                <a:cs typeface="仿宋" panose="02010609060101010101" charset="-122"/>
              </a:rPr>
              <a:t>正月</a:t>
            </a:r>
            <a:r>
              <a:rPr sz="2400">
                <a:solidFill>
                  <a:srgbClr val="111111"/>
                </a:solidFill>
                <a:latin typeface="仿宋" panose="02010609060101010101" charset="-122"/>
                <a:cs typeface="仿宋" panose="02010609060101010101" charset="-122"/>
              </a:rPr>
              <a:t>十</a:t>
            </a:r>
            <a:r>
              <a:rPr sz="2400" spc="10">
                <a:solidFill>
                  <a:srgbClr val="111111"/>
                </a:solidFill>
                <a:latin typeface="仿宋" panose="02010609060101010101" charset="-122"/>
                <a:cs typeface="仿宋" panose="02010609060101010101" charset="-122"/>
              </a:rPr>
              <a:t>五</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小老</a:t>
            </a:r>
            <a:r>
              <a:rPr sz="2400">
                <a:solidFill>
                  <a:srgbClr val="111111"/>
                </a:solidFill>
                <a:latin typeface="仿宋" panose="02010609060101010101" charset="-122"/>
                <a:cs typeface="仿宋" panose="02010609060101010101" charset="-122"/>
              </a:rPr>
              <a:t>奶</a:t>
            </a:r>
            <a:r>
              <a:rPr sz="2400" spc="5">
                <a:solidFill>
                  <a:srgbClr val="111111"/>
                </a:solidFill>
                <a:latin typeface="仿宋" panose="02010609060101010101" charset="-122"/>
                <a:cs typeface="仿宋" panose="02010609060101010101" charset="-122"/>
              </a:rPr>
              <a:t>奶</a:t>
            </a:r>
            <a:r>
              <a:rPr sz="2400">
                <a:solidFill>
                  <a:srgbClr val="111111"/>
                </a:solidFill>
                <a:latin typeface="仿宋" panose="02010609060101010101" charset="-122"/>
                <a:cs typeface="仿宋" panose="02010609060101010101" charset="-122"/>
              </a:rPr>
              <a:t>又</a:t>
            </a:r>
            <a:r>
              <a:rPr sz="2400" spc="5">
                <a:solidFill>
                  <a:srgbClr val="111111"/>
                </a:solidFill>
                <a:latin typeface="仿宋" panose="02010609060101010101" charset="-122"/>
                <a:cs typeface="仿宋" panose="02010609060101010101" charset="-122"/>
              </a:rPr>
              <a:t>来</a:t>
            </a:r>
            <a:r>
              <a:rPr sz="2400" spc="20">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还是 客客</a:t>
            </a:r>
            <a:r>
              <a:rPr sz="2400">
                <a:solidFill>
                  <a:srgbClr val="111111"/>
                </a:solidFill>
                <a:latin typeface="仿宋" panose="02010609060101010101" charset="-122"/>
                <a:cs typeface="仿宋" panose="02010609060101010101" charset="-122"/>
              </a:rPr>
              <a:t>气</a:t>
            </a:r>
            <a:r>
              <a:rPr sz="2400" spc="10">
                <a:solidFill>
                  <a:srgbClr val="111111"/>
                </a:solidFill>
                <a:latin typeface="仿宋" panose="02010609060101010101" charset="-122"/>
                <a:cs typeface="仿宋" panose="02010609060101010101" charset="-122"/>
              </a:rPr>
              <a:t>气</a:t>
            </a:r>
            <a:r>
              <a:rPr sz="2400">
                <a:solidFill>
                  <a:srgbClr val="111111"/>
                </a:solidFill>
                <a:latin typeface="仿宋" panose="02010609060101010101" charset="-122"/>
                <a:cs typeface="仿宋" panose="02010609060101010101" charset="-122"/>
              </a:rPr>
              <a:t>借</a:t>
            </a:r>
            <a:r>
              <a:rPr sz="2400" spc="10">
                <a:solidFill>
                  <a:srgbClr val="111111"/>
                </a:solidFill>
                <a:latin typeface="仿宋" panose="02010609060101010101" charset="-122"/>
                <a:cs typeface="仿宋" panose="02010609060101010101" charset="-122"/>
              </a:rPr>
              <a:t>一百</a:t>
            </a:r>
            <a:r>
              <a:rPr sz="2400">
                <a:solidFill>
                  <a:srgbClr val="111111"/>
                </a:solidFill>
                <a:latin typeface="仿宋" panose="02010609060101010101" charset="-122"/>
                <a:cs typeface="仿宋" panose="02010609060101010101" charset="-122"/>
              </a:rPr>
              <a:t>块</a:t>
            </a:r>
            <a:r>
              <a:rPr sz="2400" spc="10">
                <a:solidFill>
                  <a:srgbClr val="111111"/>
                </a:solidFill>
                <a:latin typeface="仿宋" panose="02010609060101010101" charset="-122"/>
                <a:cs typeface="仿宋" panose="02010609060101010101" charset="-122"/>
              </a:rPr>
              <a:t>钱</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待到</a:t>
            </a:r>
            <a:r>
              <a:rPr sz="2400">
                <a:solidFill>
                  <a:srgbClr val="111111"/>
                </a:solidFill>
                <a:latin typeface="仿宋" panose="02010609060101010101" charset="-122"/>
                <a:cs typeface="仿宋" panose="02010609060101010101" charset="-122"/>
              </a:rPr>
              <a:t>年</a:t>
            </a:r>
            <a:r>
              <a:rPr sz="2400" spc="10">
                <a:solidFill>
                  <a:srgbClr val="111111"/>
                </a:solidFill>
                <a:latin typeface="仿宋" panose="02010609060101010101" charset="-122"/>
                <a:cs typeface="仿宋" panose="02010609060101010101" charset="-122"/>
              </a:rPr>
              <a:t>尾</a:t>
            </a:r>
            <a:r>
              <a:rPr sz="2400">
                <a:solidFill>
                  <a:srgbClr val="111111"/>
                </a:solidFill>
                <a:latin typeface="仿宋" panose="02010609060101010101" charset="-122"/>
                <a:cs typeface="仿宋" panose="02010609060101010101" charset="-122"/>
              </a:rPr>
              <a:t>腊八</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还</a:t>
            </a:r>
            <a:r>
              <a:rPr sz="2400" spc="10">
                <a:solidFill>
                  <a:srgbClr val="111111"/>
                </a:solidFill>
                <a:latin typeface="仿宋" panose="02010609060101010101" charset="-122"/>
                <a:cs typeface="仿宋" panose="02010609060101010101" charset="-122"/>
              </a:rPr>
              <a:t>是</a:t>
            </a:r>
            <a:r>
              <a:rPr sz="2400">
                <a:solidFill>
                  <a:srgbClr val="111111"/>
                </a:solidFill>
                <a:latin typeface="仿宋" panose="02010609060101010101" charset="-122"/>
                <a:cs typeface="仿宋" panose="02010609060101010101" charset="-122"/>
              </a:rPr>
              <a:t>拎</a:t>
            </a:r>
            <a:r>
              <a:rPr sz="2400" spc="10">
                <a:solidFill>
                  <a:srgbClr val="111111"/>
                </a:solidFill>
                <a:latin typeface="仿宋" panose="02010609060101010101" charset="-122"/>
                <a:cs typeface="仿宋" panose="02010609060101010101" charset="-122"/>
              </a:rPr>
              <a:t>两瓶</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莱</a:t>
            </a:r>
            <a:r>
              <a:rPr sz="2400">
                <a:solidFill>
                  <a:srgbClr val="111111"/>
                </a:solidFill>
                <a:latin typeface="仿宋" panose="02010609060101010101" charset="-122"/>
                <a:cs typeface="仿宋" panose="02010609060101010101" charset="-122"/>
              </a:rPr>
              <a:t>阳</a:t>
            </a:r>
            <a:r>
              <a:rPr sz="2400" spc="5">
                <a:solidFill>
                  <a:srgbClr val="111111"/>
                </a:solidFill>
                <a:latin typeface="仿宋" panose="02010609060101010101" charset="-122"/>
                <a:cs typeface="仿宋" panose="02010609060101010101" charset="-122"/>
              </a:rPr>
              <a:t>白</a:t>
            </a:r>
            <a:r>
              <a:rPr sz="2400" spc="15">
                <a:solidFill>
                  <a:srgbClr val="111111"/>
                </a:solidFill>
                <a:latin typeface="仿宋" panose="02010609060101010101" charset="-122"/>
                <a:cs typeface="仿宋" panose="02010609060101010101" charset="-122"/>
              </a:rPr>
              <a:t>干</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客</a:t>
            </a:r>
            <a:r>
              <a:rPr sz="2400" spc="5">
                <a:solidFill>
                  <a:srgbClr val="111111"/>
                </a:solidFill>
                <a:latin typeface="仿宋" panose="02010609060101010101" charset="-122"/>
                <a:cs typeface="仿宋" panose="02010609060101010101" charset="-122"/>
              </a:rPr>
              <a:t>客气</a:t>
            </a:r>
            <a:r>
              <a:rPr sz="2400">
                <a:solidFill>
                  <a:srgbClr val="111111"/>
                </a:solidFill>
                <a:latin typeface="仿宋" panose="02010609060101010101" charset="-122"/>
                <a:cs typeface="仿宋" panose="02010609060101010101" charset="-122"/>
              </a:rPr>
              <a:t>气</a:t>
            </a:r>
            <a:r>
              <a:rPr sz="2400" spc="5">
                <a:solidFill>
                  <a:srgbClr val="111111"/>
                </a:solidFill>
                <a:latin typeface="仿宋" panose="02010609060101010101" charset="-122"/>
                <a:cs typeface="仿宋" panose="02010609060101010101" charset="-122"/>
              </a:rPr>
              <a:t>地</a:t>
            </a:r>
            <a:r>
              <a:rPr sz="2400">
                <a:solidFill>
                  <a:srgbClr val="111111"/>
                </a:solidFill>
                <a:latin typeface="仿宋" panose="02010609060101010101" charset="-122"/>
                <a:cs typeface="仿宋" panose="02010609060101010101" charset="-122"/>
              </a:rPr>
              <a:t>还 </a:t>
            </a:r>
            <a:r>
              <a:rPr sz="2400" spc="10">
                <a:solidFill>
                  <a:srgbClr val="111111"/>
                </a:solidFill>
                <a:latin typeface="仿宋" panose="02010609060101010101" charset="-122"/>
                <a:cs typeface="仿宋" panose="02010609060101010101" charset="-122"/>
              </a:rPr>
              <a:t>一百</a:t>
            </a:r>
            <a:r>
              <a:rPr sz="2400">
                <a:solidFill>
                  <a:srgbClr val="111111"/>
                </a:solidFill>
                <a:latin typeface="仿宋" panose="02010609060101010101" charset="-122"/>
                <a:cs typeface="仿宋" panose="02010609060101010101" charset="-122"/>
              </a:rPr>
              <a:t>块</a:t>
            </a:r>
            <a:r>
              <a:rPr sz="2400" spc="10">
                <a:solidFill>
                  <a:srgbClr val="111111"/>
                </a:solidFill>
                <a:latin typeface="仿宋" panose="02010609060101010101" charset="-122"/>
                <a:cs typeface="仿宋" panose="02010609060101010101" charset="-122"/>
              </a:rPr>
              <a:t>钱</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而父</a:t>
            </a:r>
            <a:r>
              <a:rPr sz="2400">
                <a:solidFill>
                  <a:srgbClr val="111111"/>
                </a:solidFill>
                <a:latin typeface="仿宋" panose="02010609060101010101" charset="-122"/>
                <a:cs typeface="仿宋" panose="02010609060101010101" charset="-122"/>
              </a:rPr>
              <a:t>亲</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总</a:t>
            </a:r>
            <a:r>
              <a:rPr sz="2400" spc="5">
                <a:solidFill>
                  <a:srgbClr val="111111"/>
                </a:solidFill>
                <a:latin typeface="仿宋" panose="02010609060101010101" charset="-122"/>
                <a:cs typeface="仿宋" panose="02010609060101010101" charset="-122"/>
              </a:rPr>
              <a:t>是客</a:t>
            </a:r>
            <a:r>
              <a:rPr sz="2400">
                <a:solidFill>
                  <a:srgbClr val="111111"/>
                </a:solidFill>
                <a:latin typeface="仿宋" panose="02010609060101010101" charset="-122"/>
                <a:cs typeface="仿宋" panose="02010609060101010101" charset="-122"/>
              </a:rPr>
              <a:t>客</a:t>
            </a:r>
            <a:r>
              <a:rPr sz="2400" spc="5">
                <a:solidFill>
                  <a:srgbClr val="111111"/>
                </a:solidFill>
                <a:latin typeface="仿宋" panose="02010609060101010101" charset="-122"/>
                <a:cs typeface="仿宋" panose="02010609060101010101" charset="-122"/>
              </a:rPr>
              <a:t>气</a:t>
            </a:r>
            <a:r>
              <a:rPr sz="2400">
                <a:solidFill>
                  <a:srgbClr val="111111"/>
                </a:solidFill>
                <a:latin typeface="仿宋" panose="02010609060101010101" charset="-122"/>
                <a:cs typeface="仿宋" panose="02010609060101010101" charset="-122"/>
              </a:rPr>
              <a:t>气</a:t>
            </a:r>
            <a:r>
              <a:rPr sz="2400" spc="5">
                <a:solidFill>
                  <a:srgbClr val="111111"/>
                </a:solidFill>
                <a:latin typeface="仿宋" panose="02010609060101010101" charset="-122"/>
                <a:cs typeface="仿宋" panose="02010609060101010101" charset="-122"/>
              </a:rPr>
              <a:t>地接</a:t>
            </a:r>
            <a:r>
              <a:rPr sz="2400" spc="15">
                <a:solidFill>
                  <a:srgbClr val="111111"/>
                </a:solidFill>
                <a:latin typeface="仿宋" panose="02010609060101010101" charset="-122"/>
                <a:cs typeface="仿宋" panose="02010609060101010101" charset="-122"/>
              </a:rPr>
              <a:t>过</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如</a:t>
            </a:r>
            <a:r>
              <a:rPr sz="2400" spc="5">
                <a:solidFill>
                  <a:srgbClr val="111111"/>
                </a:solidFill>
                <a:latin typeface="仿宋" panose="02010609060101010101" charset="-122"/>
                <a:cs typeface="仿宋" panose="02010609060101010101" charset="-122"/>
              </a:rPr>
              <a:t>此往</a:t>
            </a:r>
            <a:r>
              <a:rPr sz="2400">
                <a:solidFill>
                  <a:srgbClr val="111111"/>
                </a:solidFill>
                <a:latin typeface="仿宋" panose="02010609060101010101" charset="-122"/>
                <a:cs typeface="仿宋" panose="02010609060101010101" charset="-122"/>
              </a:rPr>
              <a:t>复</a:t>
            </a:r>
            <a:r>
              <a:rPr sz="2400" spc="5">
                <a:solidFill>
                  <a:srgbClr val="111111"/>
                </a:solidFill>
                <a:latin typeface="仿宋" panose="02010609060101010101" charset="-122"/>
                <a:cs typeface="仿宋" panose="02010609060101010101" charset="-122"/>
              </a:rPr>
              <a:t>五</a:t>
            </a:r>
            <a:r>
              <a:rPr sz="2400">
                <a:solidFill>
                  <a:srgbClr val="111111"/>
                </a:solidFill>
                <a:latin typeface="仿宋" panose="02010609060101010101" charset="-122"/>
                <a:cs typeface="仿宋" panose="02010609060101010101" charset="-122"/>
              </a:rPr>
              <a:t>六</a:t>
            </a:r>
            <a:r>
              <a:rPr sz="2400" spc="15">
                <a:solidFill>
                  <a:srgbClr val="111111"/>
                </a:solidFill>
                <a:latin typeface="仿宋" panose="02010609060101010101" charset="-122"/>
                <a:cs typeface="仿宋" panose="02010609060101010101" charset="-122"/>
              </a:rPr>
              <a:t>年</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直</a:t>
            </a:r>
            <a:r>
              <a:rPr sz="2400" spc="5">
                <a:solidFill>
                  <a:srgbClr val="111111"/>
                </a:solidFill>
                <a:latin typeface="仿宋" panose="02010609060101010101" charset="-122"/>
                <a:cs typeface="仿宋" panose="02010609060101010101" charset="-122"/>
              </a:rPr>
              <a:t>到</a:t>
            </a:r>
            <a:r>
              <a:rPr sz="2400">
                <a:solidFill>
                  <a:srgbClr val="111111"/>
                </a:solidFill>
                <a:latin typeface="仿宋" panose="02010609060101010101" charset="-122"/>
                <a:cs typeface="仿宋" panose="02010609060101010101" charset="-122"/>
              </a:rPr>
              <a:t>她</a:t>
            </a:r>
            <a:r>
              <a:rPr sz="2400" spc="5">
                <a:solidFill>
                  <a:srgbClr val="111111"/>
                </a:solidFill>
                <a:latin typeface="仿宋" panose="02010609060101010101" charset="-122"/>
                <a:cs typeface="仿宋" panose="02010609060101010101" charset="-122"/>
              </a:rPr>
              <a:t>的儿</a:t>
            </a:r>
            <a:r>
              <a:rPr sz="240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成</a:t>
            </a:r>
            <a:r>
              <a:rPr sz="2400">
                <a:solidFill>
                  <a:srgbClr val="111111"/>
                </a:solidFill>
                <a:latin typeface="仿宋" panose="02010609060101010101" charset="-122"/>
                <a:cs typeface="仿宋" panose="02010609060101010101" charset="-122"/>
              </a:rPr>
              <a:t>家 </a:t>
            </a:r>
            <a:r>
              <a:rPr sz="2400" spc="10">
                <a:solidFill>
                  <a:srgbClr val="111111"/>
                </a:solidFill>
                <a:latin typeface="仿宋" panose="02010609060101010101" charset="-122"/>
                <a:cs typeface="仿宋" panose="02010609060101010101" charset="-122"/>
              </a:rPr>
              <a:t>立业</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父</a:t>
            </a:r>
            <a:r>
              <a:rPr sz="2400">
                <a:solidFill>
                  <a:srgbClr val="111111"/>
                </a:solidFill>
                <a:latin typeface="仿宋" panose="02010609060101010101" charset="-122"/>
                <a:cs typeface="仿宋" panose="02010609060101010101" charset="-122"/>
              </a:rPr>
              <a:t>亲</a:t>
            </a:r>
            <a:r>
              <a:rPr sz="2400" spc="10">
                <a:solidFill>
                  <a:srgbClr val="111111"/>
                </a:solidFill>
                <a:latin typeface="仿宋" panose="02010609060101010101" charset="-122"/>
                <a:cs typeface="仿宋" panose="02010609060101010101" charset="-122"/>
              </a:rPr>
              <a:t>说，</a:t>
            </a:r>
            <a:r>
              <a:rPr sz="2400">
                <a:solidFill>
                  <a:srgbClr val="111111"/>
                </a:solidFill>
                <a:latin typeface="仿宋" panose="02010609060101010101" charset="-122"/>
                <a:cs typeface="仿宋" panose="02010609060101010101" charset="-122"/>
              </a:rPr>
              <a:t>小</a:t>
            </a:r>
            <a:r>
              <a:rPr sz="2400" spc="5">
                <a:solidFill>
                  <a:srgbClr val="111111"/>
                </a:solidFill>
                <a:latin typeface="仿宋" panose="02010609060101010101" charset="-122"/>
                <a:cs typeface="仿宋" panose="02010609060101010101" charset="-122"/>
              </a:rPr>
              <a:t>老</a:t>
            </a:r>
            <a:r>
              <a:rPr sz="2400">
                <a:solidFill>
                  <a:srgbClr val="111111"/>
                </a:solidFill>
                <a:latin typeface="仿宋" panose="02010609060101010101" charset="-122"/>
                <a:cs typeface="仿宋" panose="02010609060101010101" charset="-122"/>
              </a:rPr>
              <a:t>奶</a:t>
            </a:r>
            <a:r>
              <a:rPr sz="2400" spc="5">
                <a:solidFill>
                  <a:srgbClr val="111111"/>
                </a:solidFill>
                <a:latin typeface="仿宋" panose="02010609060101010101" charset="-122"/>
                <a:cs typeface="仿宋" panose="02010609060101010101" charset="-122"/>
              </a:rPr>
              <a:t>奶遵</a:t>
            </a:r>
            <a:r>
              <a:rPr sz="2400">
                <a:solidFill>
                  <a:srgbClr val="111111"/>
                </a:solidFill>
                <a:latin typeface="仿宋" panose="02010609060101010101" charset="-122"/>
                <a:cs typeface="仿宋" panose="02010609060101010101" charset="-122"/>
              </a:rPr>
              <a:t>循</a:t>
            </a:r>
            <a:r>
              <a:rPr sz="2400" spc="5">
                <a:solidFill>
                  <a:srgbClr val="111111"/>
                </a:solidFill>
                <a:latin typeface="仿宋" panose="02010609060101010101" charset="-122"/>
                <a:cs typeface="仿宋" panose="02010609060101010101" charset="-122"/>
              </a:rPr>
              <a:t>古</a:t>
            </a:r>
            <a:r>
              <a:rPr sz="2400" spc="10">
                <a:solidFill>
                  <a:srgbClr val="111111"/>
                </a:solidFill>
                <a:latin typeface="仿宋" panose="02010609060101010101" charset="-122"/>
                <a:cs typeface="仿宋" panose="02010609060101010101" charset="-122"/>
              </a:rPr>
              <a:t>训，</a:t>
            </a:r>
            <a:r>
              <a:rPr sz="2400" spc="5">
                <a:solidFill>
                  <a:srgbClr val="111111"/>
                </a:solidFill>
                <a:latin typeface="仿宋" panose="02010609060101010101" charset="-122"/>
                <a:cs typeface="仿宋" panose="02010609060101010101" charset="-122"/>
              </a:rPr>
              <a:t>债</a:t>
            </a:r>
            <a:r>
              <a:rPr sz="2400">
                <a:solidFill>
                  <a:srgbClr val="111111"/>
                </a:solidFill>
                <a:latin typeface="仿宋" panose="02010609060101010101" charset="-122"/>
                <a:cs typeface="仿宋" panose="02010609060101010101" charset="-122"/>
              </a:rPr>
              <a:t>不</a:t>
            </a:r>
            <a:r>
              <a:rPr sz="2400" spc="5">
                <a:solidFill>
                  <a:srgbClr val="111111"/>
                </a:solidFill>
                <a:latin typeface="仿宋" panose="02010609060101010101" charset="-122"/>
                <a:cs typeface="仿宋" panose="02010609060101010101" charset="-122"/>
              </a:rPr>
              <a:t>过年</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她</a:t>
            </a:r>
            <a:r>
              <a:rPr sz="2400">
                <a:solidFill>
                  <a:srgbClr val="111111"/>
                </a:solidFill>
                <a:latin typeface="仿宋" panose="02010609060101010101" charset="-122"/>
                <a:cs typeface="仿宋" panose="02010609060101010101" charset="-122"/>
              </a:rPr>
              <a:t>真</a:t>
            </a:r>
            <a:r>
              <a:rPr sz="2400" spc="5">
                <a:solidFill>
                  <a:srgbClr val="111111"/>
                </a:solidFill>
                <a:latin typeface="仿宋" panose="02010609060101010101" charset="-122"/>
                <a:cs typeface="仿宋" panose="02010609060101010101" charset="-122"/>
              </a:rPr>
              <a:t>是</a:t>
            </a:r>
            <a:r>
              <a:rPr sz="2400">
                <a:solidFill>
                  <a:srgbClr val="111111"/>
                </a:solidFill>
                <a:latin typeface="仿宋" panose="02010609060101010101" charset="-122"/>
                <a:cs typeface="仿宋" panose="02010609060101010101" charset="-122"/>
              </a:rPr>
              <a:t>个</a:t>
            </a:r>
            <a:r>
              <a:rPr sz="2400" spc="5">
                <a:solidFill>
                  <a:srgbClr val="111111"/>
                </a:solidFill>
                <a:latin typeface="仿宋" panose="02010609060101010101" charset="-122"/>
                <a:cs typeface="仿宋" panose="02010609060101010101" charset="-122"/>
              </a:rPr>
              <a:t>要面</a:t>
            </a:r>
            <a:r>
              <a:rPr sz="240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的</a:t>
            </a:r>
            <a:r>
              <a:rPr sz="2400" spc="10">
                <a:solidFill>
                  <a:srgbClr val="111111"/>
                </a:solidFill>
                <a:latin typeface="仿宋" panose="02010609060101010101" charset="-122"/>
                <a:cs typeface="仿宋" panose="02010609060101010101" charset="-122"/>
              </a:rPr>
              <a:t>人！</a:t>
            </a:r>
            <a:r>
              <a:rPr sz="2400" spc="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喜</a:t>
            </a:r>
            <a:r>
              <a:rPr sz="2400" spc="5">
                <a:solidFill>
                  <a:srgbClr val="111111"/>
                </a:solidFill>
                <a:latin typeface="仿宋" panose="02010609060101010101" charset="-122"/>
                <a:cs typeface="仿宋" panose="02010609060101010101" charset="-122"/>
              </a:rPr>
              <a:t>欢</a:t>
            </a:r>
            <a:r>
              <a:rPr sz="2400">
                <a:solidFill>
                  <a:srgbClr val="111111"/>
                </a:solidFill>
                <a:latin typeface="仿宋" panose="02010609060101010101" charset="-122"/>
                <a:cs typeface="仿宋" panose="02010609060101010101" charset="-122"/>
              </a:rPr>
              <a:t>听 父亲说这个故</a:t>
            </a:r>
            <a:r>
              <a:rPr sz="2400" spc="-15">
                <a:solidFill>
                  <a:srgbClr val="111111"/>
                </a:solidFill>
                <a:latin typeface="仿宋" panose="02010609060101010101" charset="-122"/>
                <a:cs typeface="仿宋" panose="02010609060101010101" charset="-122"/>
              </a:rPr>
              <a:t>事</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很多东</a:t>
            </a:r>
            <a:r>
              <a:rPr sz="2400" spc="-10">
                <a:solidFill>
                  <a:srgbClr val="111111"/>
                </a:solidFill>
                <a:latin typeface="仿宋" panose="02010609060101010101" charset="-122"/>
                <a:cs typeface="仿宋" panose="02010609060101010101" charset="-122"/>
              </a:rPr>
              <a:t>西</a:t>
            </a:r>
            <a:r>
              <a:rPr sz="2400" spc="-5">
                <a:solidFill>
                  <a:srgbClr val="111111"/>
                </a:solidFill>
                <a:latin typeface="仿宋" panose="02010609060101010101" charset="-122"/>
                <a:cs typeface="仿宋" panose="02010609060101010101" charset="-122"/>
              </a:rPr>
              <a:t>，从这个故事一直流淌进我的血</a:t>
            </a:r>
            <a:r>
              <a:rPr sz="2400">
                <a:solidFill>
                  <a:srgbClr val="111111"/>
                </a:solidFill>
                <a:latin typeface="仿宋" panose="02010609060101010101" charset="-122"/>
                <a:cs typeface="仿宋" panose="02010609060101010101" charset="-122"/>
              </a:rPr>
              <a:t>脉。</a:t>
            </a:r>
            <a:endParaRPr sz="2400">
              <a:latin typeface="仿宋" panose="02010609060101010101" charset="-122"/>
              <a:cs typeface="仿宋" panose="02010609060101010101"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父亲的村庄</a:t>
            </a:r>
          </a:p>
        </p:txBody>
      </p:sp>
      <p:sp>
        <p:nvSpPr>
          <p:cNvPr id="3" name="object 3"/>
          <p:cNvSpPr txBox="1"/>
          <p:nvPr/>
        </p:nvSpPr>
        <p:spPr>
          <a:xfrm>
            <a:off x="1283969" y="2812541"/>
            <a:ext cx="10732770" cy="6061075"/>
          </a:xfrm>
          <a:prstGeom prst="rect">
            <a:avLst/>
          </a:prstGeom>
        </p:spPr>
        <p:txBody>
          <a:bodyPr vert="horz" wrap="square" lIns="0" tIns="12700" rIns="0" bIns="0" rtlCol="0">
            <a:spAutoFit/>
          </a:bodyPr>
          <a:lstStyle/>
          <a:p>
            <a:pPr marL="12700" marR="9525" indent="873125" algn="just">
              <a:lnSpc>
                <a:spcPct val="150000"/>
              </a:lnSpc>
              <a:spcBef>
                <a:spcPts val="100"/>
              </a:spcBef>
              <a:buSzPct val="96000"/>
              <a:buAutoNum type="arabicParenBoth" startAt="7"/>
              <a:tabLst>
                <a:tab pos="1351280" algn="l"/>
              </a:tabLst>
            </a:pPr>
            <a:r>
              <a:rPr sz="2400" spc="60">
                <a:solidFill>
                  <a:srgbClr val="111111"/>
                </a:solidFill>
                <a:latin typeface="仿宋" panose="02010609060101010101" charset="-122"/>
                <a:cs typeface="仿宋" panose="02010609060101010101" charset="-122"/>
              </a:rPr>
              <a:t>近些年，许多体力活</a:t>
            </a:r>
            <a:r>
              <a:rPr sz="2400" spc="50">
                <a:solidFill>
                  <a:srgbClr val="111111"/>
                </a:solidFill>
                <a:latin typeface="仿宋" panose="02010609060101010101" charset="-122"/>
                <a:cs typeface="仿宋" panose="02010609060101010101" charset="-122"/>
              </a:rPr>
              <a:t>儿</a:t>
            </a:r>
            <a:r>
              <a:rPr sz="2400" spc="60">
                <a:solidFill>
                  <a:srgbClr val="111111"/>
                </a:solidFill>
                <a:latin typeface="仿宋" panose="02010609060101010101" charset="-122"/>
                <a:cs typeface="仿宋" panose="02010609060101010101" charset="-122"/>
              </a:rPr>
              <a:t>，父亲已经力不从心。经常地，</a:t>
            </a:r>
            <a:r>
              <a:rPr sz="2400" spc="55">
                <a:solidFill>
                  <a:srgbClr val="111111"/>
                </a:solidFill>
                <a:latin typeface="仿宋" panose="02010609060101010101" charset="-122"/>
                <a:cs typeface="仿宋" panose="02010609060101010101" charset="-122"/>
              </a:rPr>
              <a:t>他会发</a:t>
            </a:r>
            <a:r>
              <a:rPr sz="2400" spc="45">
                <a:solidFill>
                  <a:srgbClr val="111111"/>
                </a:solidFill>
                <a:latin typeface="仿宋" panose="02010609060101010101" charset="-122"/>
                <a:cs typeface="仿宋" panose="02010609060101010101" charset="-122"/>
              </a:rPr>
              <a:t>现一</a:t>
            </a:r>
            <a:r>
              <a:rPr sz="2400">
                <a:solidFill>
                  <a:srgbClr val="111111"/>
                </a:solidFill>
                <a:latin typeface="仿宋" panose="02010609060101010101" charset="-122"/>
                <a:cs typeface="仿宋" panose="02010609060101010101" charset="-122"/>
              </a:rPr>
              <a:t>堆 </a:t>
            </a:r>
            <a:r>
              <a:rPr sz="2400" spc="85">
                <a:solidFill>
                  <a:srgbClr val="111111"/>
                </a:solidFill>
                <a:latin typeface="仿宋" panose="02010609060101010101" charset="-122"/>
                <a:cs typeface="仿宋" panose="02010609060101010101" charset="-122"/>
              </a:rPr>
              <a:t>土杂</a:t>
            </a:r>
            <a:r>
              <a:rPr sz="2400" spc="80">
                <a:solidFill>
                  <a:srgbClr val="111111"/>
                </a:solidFill>
                <a:latin typeface="仿宋" panose="02010609060101010101" charset="-122"/>
                <a:cs typeface="仿宋" panose="02010609060101010101" charset="-122"/>
              </a:rPr>
              <a:t>肥</a:t>
            </a:r>
            <a:r>
              <a:rPr sz="2400" spc="70">
                <a:solidFill>
                  <a:srgbClr val="111111"/>
                </a:solidFill>
                <a:latin typeface="仿宋" panose="02010609060101010101" charset="-122"/>
                <a:cs typeface="仿宋" panose="02010609060101010101" charset="-122"/>
              </a:rPr>
              <a:t>“</a:t>
            </a:r>
            <a:r>
              <a:rPr sz="2400" spc="80">
                <a:solidFill>
                  <a:srgbClr val="111111"/>
                </a:solidFill>
                <a:latin typeface="仿宋" panose="02010609060101010101" charset="-122"/>
                <a:cs typeface="仿宋" panose="02010609060101010101" charset="-122"/>
              </a:rPr>
              <a:t>被偷了</a:t>
            </a:r>
            <a:r>
              <a:rPr sz="2400" spc="70">
                <a:solidFill>
                  <a:srgbClr val="111111"/>
                </a:solidFill>
                <a:latin typeface="仿宋" panose="02010609060101010101" charset="-122"/>
                <a:cs typeface="仿宋" panose="02010609060101010101" charset="-122"/>
              </a:rPr>
              <a:t>”</a:t>
            </a:r>
            <a:r>
              <a:rPr sz="2400" spc="80">
                <a:solidFill>
                  <a:srgbClr val="111111"/>
                </a:solidFill>
                <a:latin typeface="仿宋" panose="02010609060101010101" charset="-122"/>
                <a:cs typeface="仿宋" panose="02010609060101010101" charset="-122"/>
              </a:rPr>
              <a:t>；待到</a:t>
            </a:r>
            <a:r>
              <a:rPr sz="2400" spc="70">
                <a:solidFill>
                  <a:srgbClr val="111111"/>
                </a:solidFill>
                <a:latin typeface="仿宋" panose="02010609060101010101" charset="-122"/>
                <a:cs typeface="仿宋" panose="02010609060101010101" charset="-122"/>
              </a:rPr>
              <a:t>耕</a:t>
            </a:r>
            <a:r>
              <a:rPr sz="2400" spc="80">
                <a:solidFill>
                  <a:srgbClr val="111111"/>
                </a:solidFill>
                <a:latin typeface="仿宋" panose="02010609060101010101" charset="-122"/>
                <a:cs typeface="仿宋" panose="02010609060101010101" charset="-122"/>
              </a:rPr>
              <a:t>种</a:t>
            </a:r>
            <a:r>
              <a:rPr sz="2400" spc="85">
                <a:solidFill>
                  <a:srgbClr val="111111"/>
                </a:solidFill>
                <a:latin typeface="仿宋" panose="02010609060101010101" charset="-122"/>
                <a:cs typeface="仿宋" panose="02010609060101010101" charset="-122"/>
              </a:rPr>
              <a:t>时</a:t>
            </a:r>
            <a:r>
              <a:rPr sz="2400" spc="8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却</a:t>
            </a:r>
            <a:r>
              <a:rPr sz="2400" spc="80">
                <a:solidFill>
                  <a:srgbClr val="111111"/>
                </a:solidFill>
                <a:latin typeface="仿宋" panose="02010609060101010101" charset="-122"/>
                <a:cs typeface="仿宋" panose="02010609060101010101" charset="-122"/>
              </a:rPr>
              <a:t>发现那</a:t>
            </a:r>
            <a:r>
              <a:rPr sz="2400" spc="65">
                <a:solidFill>
                  <a:srgbClr val="111111"/>
                </a:solidFill>
                <a:latin typeface="仿宋" panose="02010609060101010101" charset="-122"/>
                <a:cs typeface="仿宋" panose="02010609060101010101" charset="-122"/>
              </a:rPr>
              <a:t>堆</a:t>
            </a:r>
            <a:r>
              <a:rPr sz="2400" spc="80">
                <a:solidFill>
                  <a:srgbClr val="111111"/>
                </a:solidFill>
                <a:latin typeface="仿宋" panose="02010609060101010101" charset="-122"/>
                <a:cs typeface="仿宋" panose="02010609060101010101" charset="-122"/>
              </a:rPr>
              <a:t>肥已经</a:t>
            </a:r>
            <a:r>
              <a:rPr sz="2400" spc="65">
                <a:solidFill>
                  <a:srgbClr val="111111"/>
                </a:solidFill>
                <a:latin typeface="仿宋" panose="02010609060101010101" charset="-122"/>
                <a:cs typeface="仿宋" panose="02010609060101010101" charset="-122"/>
              </a:rPr>
              <a:t>被</a:t>
            </a:r>
            <a:r>
              <a:rPr sz="2400" spc="80">
                <a:solidFill>
                  <a:srgbClr val="111111"/>
                </a:solidFill>
                <a:latin typeface="仿宋" panose="02010609060101010101" charset="-122"/>
                <a:cs typeface="仿宋" panose="02010609060101010101" charset="-122"/>
              </a:rPr>
              <a:t>均匀地</a:t>
            </a:r>
            <a:r>
              <a:rPr sz="2400" spc="65">
                <a:solidFill>
                  <a:srgbClr val="111111"/>
                </a:solidFill>
                <a:latin typeface="仿宋" panose="02010609060101010101" charset="-122"/>
                <a:cs typeface="仿宋" panose="02010609060101010101" charset="-122"/>
              </a:rPr>
              <a:t>撒</a:t>
            </a:r>
            <a:r>
              <a:rPr sz="2400" spc="80">
                <a:solidFill>
                  <a:srgbClr val="111111"/>
                </a:solidFill>
                <a:latin typeface="仿宋" panose="02010609060101010101" charset="-122"/>
                <a:cs typeface="仿宋" panose="02010609060101010101" charset="-122"/>
              </a:rPr>
              <a:t>到了</a:t>
            </a:r>
            <a:r>
              <a:rPr sz="2400" spc="65">
                <a:solidFill>
                  <a:srgbClr val="111111"/>
                </a:solidFill>
                <a:latin typeface="仿宋" panose="02010609060101010101" charset="-122"/>
                <a:cs typeface="仿宋" panose="02010609060101010101" charset="-122"/>
              </a:rPr>
              <a:t>地</a:t>
            </a:r>
            <a:r>
              <a:rPr sz="2400" spc="114">
                <a:solidFill>
                  <a:srgbClr val="111111"/>
                </a:solidFill>
                <a:latin typeface="仿宋" panose="02010609060101010101" charset="-122"/>
                <a:cs typeface="仿宋" panose="02010609060101010101" charset="-122"/>
              </a:rPr>
              <a:t>里</a:t>
            </a:r>
            <a:r>
              <a:rPr sz="2400" spc="7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或 </a:t>
            </a:r>
            <a:r>
              <a:rPr sz="2400" spc="10">
                <a:solidFill>
                  <a:srgbClr val="111111"/>
                </a:solidFill>
                <a:latin typeface="仿宋" panose="02010609060101010101" charset="-122"/>
                <a:cs typeface="仿宋" panose="02010609060101010101" charset="-122"/>
              </a:rPr>
              <a:t>者，</a:t>
            </a:r>
            <a:r>
              <a:rPr sz="2400">
                <a:solidFill>
                  <a:srgbClr val="111111"/>
                </a:solidFill>
                <a:latin typeface="仿宋" panose="02010609060101010101" charset="-122"/>
                <a:cs typeface="仿宋" panose="02010609060101010101" charset="-122"/>
              </a:rPr>
              <a:t>在</a:t>
            </a:r>
            <a:r>
              <a:rPr sz="2400" spc="5">
                <a:solidFill>
                  <a:srgbClr val="111111"/>
                </a:solidFill>
                <a:latin typeface="仿宋" panose="02010609060101010101" charset="-122"/>
                <a:cs typeface="仿宋" panose="02010609060101010101" charset="-122"/>
              </a:rPr>
              <a:t>大</a:t>
            </a:r>
            <a:r>
              <a:rPr sz="2400">
                <a:solidFill>
                  <a:srgbClr val="111111"/>
                </a:solidFill>
                <a:latin typeface="仿宋" panose="02010609060101010101" charset="-122"/>
                <a:cs typeface="仿宋" panose="02010609060101010101" charset="-122"/>
              </a:rPr>
              <a:t>收</a:t>
            </a:r>
            <a:r>
              <a:rPr sz="2400" spc="5">
                <a:solidFill>
                  <a:srgbClr val="111111"/>
                </a:solidFill>
                <a:latin typeface="仿宋" panose="02010609060101010101" charset="-122"/>
                <a:cs typeface="仿宋" panose="02010609060101010101" charset="-122"/>
              </a:rPr>
              <a:t>时</a:t>
            </a:r>
            <a:r>
              <a:rPr sz="2400" spc="15">
                <a:solidFill>
                  <a:srgbClr val="111111"/>
                </a:solidFill>
                <a:latin typeface="仿宋" panose="02010609060101010101" charset="-122"/>
                <a:cs typeface="仿宋" panose="02010609060101010101" charset="-122"/>
              </a:rPr>
              <a:t>节</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门</a:t>
            </a:r>
            <a:r>
              <a:rPr sz="2400">
                <a:solidFill>
                  <a:srgbClr val="111111"/>
                </a:solidFill>
                <a:latin typeface="仿宋" panose="02010609060101010101" charset="-122"/>
                <a:cs typeface="仿宋" panose="02010609060101010101" charset="-122"/>
              </a:rPr>
              <a:t>口</a:t>
            </a:r>
            <a:r>
              <a:rPr sz="2400" spc="10">
                <a:solidFill>
                  <a:srgbClr val="111111"/>
                </a:solidFill>
                <a:latin typeface="仿宋" panose="02010609060101010101" charset="-122"/>
                <a:cs typeface="仿宋" panose="02010609060101010101" charset="-122"/>
              </a:rPr>
              <a:t>突然</a:t>
            </a:r>
            <a:r>
              <a:rPr sz="2400">
                <a:solidFill>
                  <a:srgbClr val="111111"/>
                </a:solidFill>
                <a:latin typeface="仿宋" panose="02010609060101010101" charset="-122"/>
                <a:cs typeface="仿宋" panose="02010609060101010101" charset="-122"/>
              </a:rPr>
              <a:t>响</a:t>
            </a:r>
            <a:r>
              <a:rPr sz="2400" spc="10">
                <a:solidFill>
                  <a:srgbClr val="111111"/>
                </a:solidFill>
                <a:latin typeface="仿宋" panose="02010609060101010101" charset="-122"/>
                <a:cs typeface="仿宋" panose="02010609060101010101" charset="-122"/>
              </a:rPr>
              <a:t>起</a:t>
            </a:r>
            <a:r>
              <a:rPr sz="2400">
                <a:solidFill>
                  <a:srgbClr val="111111"/>
                </a:solidFill>
                <a:latin typeface="仿宋" panose="02010609060101010101" charset="-122"/>
                <a:cs typeface="仿宋" panose="02010609060101010101" charset="-122"/>
              </a:rPr>
              <a:t>一</a:t>
            </a:r>
            <a:r>
              <a:rPr sz="2400" spc="10">
                <a:solidFill>
                  <a:srgbClr val="111111"/>
                </a:solidFill>
                <a:latin typeface="仿宋" panose="02010609060101010101" charset="-122"/>
                <a:cs typeface="仿宋" panose="02010609060101010101" charset="-122"/>
              </a:rPr>
              <a:t>嗓</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大</a:t>
            </a:r>
            <a:r>
              <a:rPr sz="2400">
                <a:solidFill>
                  <a:srgbClr val="111111"/>
                </a:solidFill>
                <a:latin typeface="仿宋" panose="02010609060101010101" charset="-122"/>
                <a:cs typeface="仿宋" panose="02010609060101010101" charset="-122"/>
              </a:rPr>
              <a:t>叔</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你</a:t>
            </a:r>
            <a:r>
              <a:rPr sz="2400">
                <a:solidFill>
                  <a:srgbClr val="111111"/>
                </a:solidFill>
                <a:latin typeface="仿宋" panose="02010609060101010101" charset="-122"/>
                <a:cs typeface="仿宋" panose="02010609060101010101" charset="-122"/>
              </a:rPr>
              <a:t>陡</a:t>
            </a:r>
            <a:r>
              <a:rPr sz="2400" spc="5">
                <a:solidFill>
                  <a:srgbClr val="111111"/>
                </a:solidFill>
                <a:latin typeface="仿宋" panose="02010609060101010101" charset="-122"/>
                <a:cs typeface="仿宋" panose="02010609060101010101" charset="-122"/>
              </a:rPr>
              <a:t>崖</a:t>
            </a:r>
            <a:r>
              <a:rPr sz="2400">
                <a:solidFill>
                  <a:srgbClr val="111111"/>
                </a:solidFill>
                <a:latin typeface="仿宋" panose="02010609060101010101" charset="-122"/>
                <a:cs typeface="仿宋" panose="02010609060101010101" charset="-122"/>
              </a:rPr>
              <a:t>山</a:t>
            </a:r>
            <a:r>
              <a:rPr sz="2400" spc="5">
                <a:solidFill>
                  <a:srgbClr val="111111"/>
                </a:solidFill>
                <a:latin typeface="仿宋" panose="02010609060101010101" charset="-122"/>
                <a:cs typeface="仿宋" panose="02010609060101010101" charset="-122"/>
              </a:rPr>
              <a:t>的麦</a:t>
            </a:r>
            <a:r>
              <a:rPr sz="240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割</a:t>
            </a:r>
            <a:r>
              <a:rPr sz="2400">
                <a:solidFill>
                  <a:srgbClr val="111111"/>
                </a:solidFill>
                <a:latin typeface="仿宋" panose="02010609060101010101" charset="-122"/>
                <a:cs typeface="仿宋" panose="02010609060101010101" charset="-122"/>
              </a:rPr>
              <a:t>回</a:t>
            </a:r>
            <a:r>
              <a:rPr sz="2400" spc="5">
                <a:solidFill>
                  <a:srgbClr val="111111"/>
                </a:solidFill>
                <a:latin typeface="仿宋" panose="02010609060101010101" charset="-122"/>
                <a:cs typeface="仿宋" panose="02010609060101010101" charset="-122"/>
              </a:rPr>
              <a:t>来</a:t>
            </a:r>
            <a:r>
              <a:rPr sz="2400" spc="25">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扔门 </a:t>
            </a:r>
            <a:r>
              <a:rPr sz="2400">
                <a:solidFill>
                  <a:srgbClr val="111111"/>
                </a:solidFill>
                <a:latin typeface="仿宋" panose="02010609060101010101" charset="-122"/>
                <a:cs typeface="仿宋" panose="02010609060101010101" charset="-122"/>
              </a:rPr>
              <a:t>口了</a:t>
            </a:r>
            <a:r>
              <a:rPr sz="2400" spc="-10">
                <a:solidFill>
                  <a:srgbClr val="111111"/>
                </a:solidFill>
                <a:latin typeface="仿宋" panose="02010609060101010101" charset="-122"/>
                <a:cs typeface="仿宋" panose="02010609060101010101" charset="-122"/>
              </a:rPr>
              <a:t>啊</a:t>
            </a:r>
            <a:r>
              <a:rPr sz="2400" spc="-5">
                <a:solidFill>
                  <a:srgbClr val="111111"/>
                </a:solidFill>
                <a:latin typeface="仿宋" panose="02010609060101010101" charset="-122"/>
                <a:cs typeface="仿宋" panose="02010609060101010101" charset="-122"/>
              </a:rPr>
              <a:t>！”出门去看，却是杳无人影</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13970" indent="873125" algn="just">
              <a:lnSpc>
                <a:spcPct val="150000"/>
              </a:lnSpc>
              <a:buSzPct val="96000"/>
              <a:buAutoNum type="arabicParenBoth" startAt="7"/>
              <a:tabLst>
                <a:tab pos="1344295" algn="l"/>
              </a:tabLst>
            </a:pPr>
            <a:r>
              <a:rPr sz="2400">
                <a:solidFill>
                  <a:srgbClr val="111111"/>
                </a:solidFill>
                <a:latin typeface="仿宋" panose="02010609060101010101" charset="-122"/>
                <a:cs typeface="仿宋" panose="02010609060101010101" charset="-122"/>
              </a:rPr>
              <a:t>200</a:t>
            </a:r>
            <a:r>
              <a:rPr sz="2400" spc="20">
                <a:solidFill>
                  <a:srgbClr val="111111"/>
                </a:solidFill>
                <a:latin typeface="仿宋" panose="02010609060101010101" charset="-122"/>
                <a:cs typeface="仿宋" panose="02010609060101010101" charset="-122"/>
              </a:rPr>
              <a:t>7</a:t>
            </a:r>
            <a:r>
              <a:rPr sz="2400" spc="10">
                <a:solidFill>
                  <a:srgbClr val="111111"/>
                </a:solidFill>
                <a:latin typeface="仿宋" panose="02010609060101010101" charset="-122"/>
                <a:cs typeface="仿宋" panose="02010609060101010101" charset="-122"/>
              </a:rPr>
              <a:t>年</a:t>
            </a:r>
            <a:r>
              <a:rPr sz="2400" spc="20">
                <a:solidFill>
                  <a:srgbClr val="111111"/>
                </a:solidFill>
                <a:latin typeface="仿宋" panose="02010609060101010101" charset="-122"/>
                <a:cs typeface="仿宋" panose="02010609060101010101" charset="-122"/>
              </a:rPr>
              <a:t>4月</a:t>
            </a:r>
            <a:r>
              <a:rPr sz="2400">
                <a:solidFill>
                  <a:srgbClr val="111111"/>
                </a:solidFill>
                <a:latin typeface="仿宋" panose="02010609060101010101" charset="-122"/>
                <a:cs typeface="仿宋" panose="02010609060101010101" charset="-122"/>
              </a:rPr>
              <a:t>1</a:t>
            </a:r>
            <a:r>
              <a:rPr sz="2400" spc="20">
                <a:solidFill>
                  <a:srgbClr val="111111"/>
                </a:solidFill>
                <a:latin typeface="仿宋" panose="02010609060101010101" charset="-122"/>
                <a:cs typeface="仿宋" panose="02010609060101010101" charset="-122"/>
              </a:rPr>
              <a:t>6</a:t>
            </a:r>
            <a:r>
              <a:rPr sz="2400" spc="10">
                <a:solidFill>
                  <a:srgbClr val="111111"/>
                </a:solidFill>
                <a:latin typeface="仿宋" panose="02010609060101010101" charset="-122"/>
                <a:cs typeface="仿宋" panose="02010609060101010101" charset="-122"/>
              </a:rPr>
              <a:t>日，</a:t>
            </a:r>
            <a:r>
              <a:rPr sz="2400" spc="20">
                <a:solidFill>
                  <a:srgbClr val="111111"/>
                </a:solidFill>
                <a:latin typeface="仿宋" panose="02010609060101010101" charset="-122"/>
                <a:cs typeface="仿宋" panose="02010609060101010101" charset="-122"/>
              </a:rPr>
              <a:t>在我</a:t>
            </a:r>
            <a:r>
              <a:rPr sz="2400" spc="5">
                <a:solidFill>
                  <a:srgbClr val="111111"/>
                </a:solidFill>
                <a:latin typeface="仿宋" panose="02010609060101010101" charset="-122"/>
                <a:cs typeface="仿宋" panose="02010609060101010101" charset="-122"/>
              </a:rPr>
              <a:t>的</a:t>
            </a:r>
            <a:r>
              <a:rPr sz="2400" spc="20">
                <a:solidFill>
                  <a:srgbClr val="111111"/>
                </a:solidFill>
                <a:latin typeface="仿宋" panose="02010609060101010101" charset="-122"/>
                <a:cs typeface="仿宋" panose="02010609060101010101" charset="-122"/>
              </a:rPr>
              <a:t>一</a:t>
            </a:r>
            <a:r>
              <a:rPr sz="2400" spc="5">
                <a:solidFill>
                  <a:srgbClr val="111111"/>
                </a:solidFill>
                <a:latin typeface="仿宋" panose="02010609060101010101" charset="-122"/>
                <a:cs typeface="仿宋" panose="02010609060101010101" charset="-122"/>
              </a:rPr>
              <a:t>再</a:t>
            </a:r>
            <a:r>
              <a:rPr sz="2400" spc="20">
                <a:solidFill>
                  <a:srgbClr val="111111"/>
                </a:solidFill>
                <a:latin typeface="仿宋" panose="02010609060101010101" charset="-122"/>
                <a:cs typeface="仿宋" panose="02010609060101010101" charset="-122"/>
              </a:rPr>
              <a:t>劝诱</a:t>
            </a:r>
            <a:r>
              <a:rPr sz="2400" spc="30">
                <a:solidFill>
                  <a:srgbClr val="111111"/>
                </a:solidFill>
                <a:latin typeface="仿宋" panose="02010609060101010101" charset="-122"/>
                <a:cs typeface="仿宋" panose="02010609060101010101" charset="-122"/>
              </a:rPr>
              <a:t>下</a:t>
            </a:r>
            <a:r>
              <a:rPr sz="2400" spc="2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一</a:t>
            </a:r>
            <a:r>
              <a:rPr sz="2400" spc="20">
                <a:solidFill>
                  <a:srgbClr val="111111"/>
                </a:solidFill>
                <a:latin typeface="仿宋" panose="02010609060101010101" charset="-122"/>
                <a:cs typeface="仿宋" panose="02010609060101010101" charset="-122"/>
              </a:rPr>
              <a:t>辈子</a:t>
            </a:r>
            <a:r>
              <a:rPr sz="2400" spc="5">
                <a:solidFill>
                  <a:srgbClr val="111111"/>
                </a:solidFill>
                <a:latin typeface="仿宋" panose="02010609060101010101" charset="-122"/>
                <a:cs typeface="仿宋" panose="02010609060101010101" charset="-122"/>
              </a:rPr>
              <a:t>不</a:t>
            </a:r>
            <a:r>
              <a:rPr sz="2400" spc="20">
                <a:solidFill>
                  <a:srgbClr val="111111"/>
                </a:solidFill>
                <a:latin typeface="仿宋" panose="02010609060101010101" charset="-122"/>
                <a:cs typeface="仿宋" panose="02010609060101010101" charset="-122"/>
              </a:rPr>
              <a:t>愿</a:t>
            </a:r>
            <a:r>
              <a:rPr sz="2400" spc="5">
                <a:solidFill>
                  <a:srgbClr val="111111"/>
                </a:solidFill>
                <a:latin typeface="仿宋" panose="02010609060101010101" charset="-122"/>
                <a:cs typeface="仿宋" panose="02010609060101010101" charset="-122"/>
              </a:rPr>
              <a:t>花</a:t>
            </a:r>
            <a:r>
              <a:rPr sz="2400" spc="20">
                <a:solidFill>
                  <a:srgbClr val="111111"/>
                </a:solidFill>
                <a:latin typeface="仿宋" panose="02010609060101010101" charset="-122"/>
                <a:cs typeface="仿宋" panose="02010609060101010101" charset="-122"/>
              </a:rPr>
              <a:t>钱的</a:t>
            </a:r>
            <a:r>
              <a:rPr sz="2400" spc="5">
                <a:solidFill>
                  <a:srgbClr val="111111"/>
                </a:solidFill>
                <a:latin typeface="仿宋" panose="02010609060101010101" charset="-122"/>
                <a:cs typeface="仿宋" panose="02010609060101010101" charset="-122"/>
              </a:rPr>
              <a:t>父</a:t>
            </a:r>
            <a:r>
              <a:rPr sz="2400" spc="20">
                <a:solidFill>
                  <a:srgbClr val="111111"/>
                </a:solidFill>
                <a:latin typeface="仿宋" panose="02010609060101010101" charset="-122"/>
                <a:cs typeface="仿宋" panose="02010609060101010101" charset="-122"/>
              </a:rPr>
              <a:t>亲</a:t>
            </a:r>
            <a:r>
              <a:rPr sz="2400" spc="5">
                <a:solidFill>
                  <a:srgbClr val="111111"/>
                </a:solidFill>
                <a:latin typeface="仿宋" panose="02010609060101010101" charset="-122"/>
                <a:cs typeface="仿宋" panose="02010609060101010101" charset="-122"/>
              </a:rPr>
              <a:t>终</a:t>
            </a:r>
            <a:r>
              <a:rPr sz="2400" spc="20">
                <a:solidFill>
                  <a:srgbClr val="111111"/>
                </a:solidFill>
                <a:latin typeface="仿宋" panose="02010609060101010101" charset="-122"/>
                <a:cs typeface="仿宋" panose="02010609060101010101" charset="-122"/>
              </a:rPr>
              <a:t>于同</a:t>
            </a:r>
            <a:r>
              <a:rPr sz="2400">
                <a:solidFill>
                  <a:srgbClr val="111111"/>
                </a:solidFill>
                <a:latin typeface="仿宋" panose="02010609060101010101" charset="-122"/>
                <a:cs typeface="仿宋" panose="02010609060101010101" charset="-122"/>
              </a:rPr>
              <a:t>意 </a:t>
            </a:r>
            <a:r>
              <a:rPr sz="2400" spc="10">
                <a:solidFill>
                  <a:srgbClr val="111111"/>
                </a:solidFill>
                <a:latin typeface="仿宋" panose="02010609060101010101" charset="-122"/>
                <a:cs typeface="仿宋" panose="02010609060101010101" charset="-122"/>
              </a:rPr>
              <a:t>做手</a:t>
            </a:r>
            <a:r>
              <a:rPr sz="2400" spc="-5">
                <a:solidFill>
                  <a:srgbClr val="111111"/>
                </a:solidFill>
                <a:latin typeface="仿宋" panose="02010609060101010101" charset="-122"/>
                <a:cs typeface="仿宋" panose="02010609060101010101" charset="-122"/>
              </a:rPr>
              <a:t>术</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安</a:t>
            </a:r>
            <a:r>
              <a:rPr sz="2400" spc="5">
                <a:solidFill>
                  <a:srgbClr val="111111"/>
                </a:solidFill>
                <a:latin typeface="仿宋" panose="02010609060101010101" charset="-122"/>
                <a:cs typeface="仿宋" panose="02010609060101010101" charset="-122"/>
              </a:rPr>
              <a:t>装心</a:t>
            </a:r>
            <a:r>
              <a:rPr sz="2400">
                <a:solidFill>
                  <a:srgbClr val="111111"/>
                </a:solidFill>
                <a:latin typeface="仿宋" panose="02010609060101010101" charset="-122"/>
                <a:cs typeface="仿宋" panose="02010609060101010101" charset="-122"/>
              </a:rPr>
              <a:t>脏</a:t>
            </a:r>
            <a:r>
              <a:rPr sz="2400" spc="5">
                <a:solidFill>
                  <a:srgbClr val="111111"/>
                </a:solidFill>
                <a:latin typeface="仿宋" panose="02010609060101010101" charset="-122"/>
                <a:cs typeface="仿宋" panose="02010609060101010101" charset="-122"/>
              </a:rPr>
              <a:t>起</a:t>
            </a:r>
            <a:r>
              <a:rPr sz="2400">
                <a:solidFill>
                  <a:srgbClr val="111111"/>
                </a:solidFill>
                <a:latin typeface="仿宋" panose="02010609060101010101" charset="-122"/>
                <a:cs typeface="仿宋" panose="02010609060101010101" charset="-122"/>
              </a:rPr>
              <a:t>搏</a:t>
            </a:r>
            <a:r>
              <a:rPr sz="2400" spc="20">
                <a:solidFill>
                  <a:srgbClr val="111111"/>
                </a:solidFill>
                <a:latin typeface="仿宋" panose="02010609060101010101" charset="-122"/>
                <a:cs typeface="仿宋" panose="02010609060101010101" charset="-122"/>
              </a:rPr>
              <a:t>器</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在</a:t>
            </a:r>
            <a:r>
              <a:rPr sz="2400" spc="5">
                <a:solidFill>
                  <a:srgbClr val="111111"/>
                </a:solidFill>
                <a:latin typeface="仿宋" panose="02010609060101010101" charset="-122"/>
                <a:cs typeface="仿宋" panose="02010609060101010101" charset="-122"/>
              </a:rPr>
              <a:t>手</a:t>
            </a:r>
            <a:r>
              <a:rPr sz="2400">
                <a:solidFill>
                  <a:srgbClr val="111111"/>
                </a:solidFill>
                <a:latin typeface="仿宋" panose="02010609060101010101" charset="-122"/>
                <a:cs typeface="仿宋" panose="02010609060101010101" charset="-122"/>
              </a:rPr>
              <a:t>术</a:t>
            </a:r>
            <a:r>
              <a:rPr sz="2400" spc="5">
                <a:solidFill>
                  <a:srgbClr val="111111"/>
                </a:solidFill>
                <a:latin typeface="仿宋" panose="02010609060101010101" charset="-122"/>
                <a:cs typeface="仿宋" panose="02010609060101010101" charset="-122"/>
              </a:rPr>
              <a:t>室</a:t>
            </a:r>
            <a:r>
              <a:rPr sz="2400" spc="15">
                <a:solidFill>
                  <a:srgbClr val="111111"/>
                </a:solidFill>
                <a:latin typeface="仿宋" panose="02010609060101010101" charset="-122"/>
                <a:cs typeface="仿宋" panose="02010609060101010101" charset="-122"/>
              </a:rPr>
              <a:t>外</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算</a:t>
            </a:r>
            <a:r>
              <a:rPr sz="2400" spc="5">
                <a:solidFill>
                  <a:srgbClr val="111111"/>
                </a:solidFill>
                <a:latin typeface="仿宋" panose="02010609060101010101" charset="-122"/>
                <a:cs typeface="仿宋" panose="02010609060101010101" charset="-122"/>
              </a:rPr>
              <a:t>了一</a:t>
            </a:r>
            <a:r>
              <a:rPr sz="2400">
                <a:solidFill>
                  <a:srgbClr val="111111"/>
                </a:solidFill>
                <a:latin typeface="仿宋" panose="02010609060101010101" charset="-122"/>
                <a:cs typeface="仿宋" panose="02010609060101010101" charset="-122"/>
              </a:rPr>
              <a:t>笔</a:t>
            </a:r>
            <a:r>
              <a:rPr sz="2400" spc="5">
                <a:solidFill>
                  <a:srgbClr val="111111"/>
                </a:solidFill>
                <a:latin typeface="仿宋" panose="02010609060101010101" charset="-122"/>
                <a:cs typeface="仿宋" panose="02010609060101010101" charset="-122"/>
              </a:rPr>
              <a:t>账</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我一</a:t>
            </a:r>
            <a:r>
              <a:rPr sz="2400">
                <a:solidFill>
                  <a:srgbClr val="111111"/>
                </a:solidFill>
                <a:latin typeface="仿宋" panose="02010609060101010101" charset="-122"/>
                <a:cs typeface="仿宋" panose="02010609060101010101" charset="-122"/>
              </a:rPr>
              <a:t>年</a:t>
            </a:r>
            <a:r>
              <a:rPr sz="2400" spc="5">
                <a:solidFill>
                  <a:srgbClr val="111111"/>
                </a:solidFill>
                <a:latin typeface="仿宋" panose="02010609060101010101" charset="-122"/>
                <a:cs typeface="仿宋" panose="02010609060101010101" charset="-122"/>
              </a:rPr>
              <a:t>差</a:t>
            </a:r>
            <a:r>
              <a:rPr sz="2400">
                <a:solidFill>
                  <a:srgbClr val="111111"/>
                </a:solidFill>
                <a:latin typeface="仿宋" panose="02010609060101010101" charset="-122"/>
                <a:cs typeface="仿宋" panose="02010609060101010101" charset="-122"/>
              </a:rPr>
              <a:t>不</a:t>
            </a:r>
            <a:r>
              <a:rPr sz="2400" spc="5">
                <a:solidFill>
                  <a:srgbClr val="111111"/>
                </a:solidFill>
                <a:latin typeface="仿宋" panose="02010609060101010101" charset="-122"/>
                <a:cs typeface="仿宋" panose="02010609060101010101" charset="-122"/>
              </a:rPr>
              <a:t>多回</a:t>
            </a:r>
            <a:r>
              <a:rPr sz="2400">
                <a:solidFill>
                  <a:srgbClr val="111111"/>
                </a:solidFill>
                <a:latin typeface="仿宋" panose="02010609060101010101" charset="-122"/>
                <a:cs typeface="仿宋" panose="02010609060101010101" charset="-122"/>
              </a:rPr>
              <a:t>老</a:t>
            </a:r>
            <a:r>
              <a:rPr sz="2400" spc="5">
                <a:solidFill>
                  <a:srgbClr val="111111"/>
                </a:solidFill>
                <a:latin typeface="仿宋" panose="02010609060101010101" charset="-122"/>
                <a:cs typeface="仿宋" panose="02010609060101010101" charset="-122"/>
              </a:rPr>
              <a:t>家</a:t>
            </a:r>
            <a:r>
              <a:rPr sz="2400">
                <a:solidFill>
                  <a:srgbClr val="111111"/>
                </a:solidFill>
                <a:latin typeface="仿宋" panose="02010609060101010101" charset="-122"/>
                <a:cs typeface="仿宋" panose="02010609060101010101" charset="-122"/>
              </a:rPr>
              <a:t>四 趟，父亲已经七十五，假如他再活十年，那么，我统共只能再见他四十次！</a:t>
            </a:r>
            <a:endParaRPr sz="2400">
              <a:latin typeface="仿宋" panose="02010609060101010101" charset="-122"/>
              <a:cs typeface="仿宋" panose="02010609060101010101" charset="-122"/>
            </a:endParaRPr>
          </a:p>
          <a:p>
            <a:pPr marL="12700" marR="5080" indent="873125" algn="just">
              <a:lnSpc>
                <a:spcPct val="150000"/>
              </a:lnSpc>
              <a:spcBef>
                <a:spcPts val="5"/>
              </a:spcBef>
              <a:buSzPct val="96000"/>
              <a:buAutoNum type="arabicParenBoth" startAt="7"/>
              <a:tabLst>
                <a:tab pos="1351280" algn="l"/>
              </a:tabLst>
            </a:pPr>
            <a:r>
              <a:rPr sz="2400" spc="60">
                <a:solidFill>
                  <a:srgbClr val="111111"/>
                </a:solidFill>
                <a:latin typeface="仿宋" panose="02010609060101010101" charset="-122"/>
                <a:cs typeface="仿宋" panose="02010609060101010101" charset="-122"/>
              </a:rPr>
              <a:t>就是这个结果，让我开始拍摄《父亲的村庄》。每拍一个</a:t>
            </a:r>
            <a:r>
              <a:rPr sz="2400" spc="50">
                <a:solidFill>
                  <a:srgbClr val="111111"/>
                </a:solidFill>
                <a:latin typeface="仿宋" panose="02010609060101010101" charset="-122"/>
                <a:cs typeface="仿宋" panose="02010609060101010101" charset="-122"/>
              </a:rPr>
              <a:t>人</a:t>
            </a:r>
            <a:r>
              <a:rPr sz="2400" spc="6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我都会 </a:t>
            </a:r>
            <a:r>
              <a:rPr sz="2400" spc="10">
                <a:solidFill>
                  <a:srgbClr val="111111"/>
                </a:solidFill>
                <a:latin typeface="仿宋" panose="02010609060101010101" charset="-122"/>
                <a:cs typeface="仿宋" panose="02010609060101010101" charset="-122"/>
              </a:rPr>
              <a:t>向父</a:t>
            </a:r>
            <a:r>
              <a:rPr sz="2400">
                <a:solidFill>
                  <a:srgbClr val="111111"/>
                </a:solidFill>
                <a:latin typeface="仿宋" panose="02010609060101010101" charset="-122"/>
                <a:cs typeface="仿宋" panose="02010609060101010101" charset="-122"/>
              </a:rPr>
              <a:t>亲</a:t>
            </a:r>
            <a:r>
              <a:rPr sz="2400" spc="10">
                <a:solidFill>
                  <a:srgbClr val="111111"/>
                </a:solidFill>
                <a:latin typeface="仿宋" panose="02010609060101010101" charset="-122"/>
                <a:cs typeface="仿宋" panose="02010609060101010101" charset="-122"/>
              </a:rPr>
              <a:t>念</a:t>
            </a:r>
            <a:r>
              <a:rPr sz="2400">
                <a:solidFill>
                  <a:srgbClr val="111111"/>
                </a:solidFill>
                <a:latin typeface="仿宋" panose="02010609060101010101" charset="-122"/>
                <a:cs typeface="仿宋" panose="02010609060101010101" charset="-122"/>
              </a:rPr>
              <a:t>叨</a:t>
            </a:r>
            <a:r>
              <a:rPr sz="2400" spc="10">
                <a:solidFill>
                  <a:srgbClr val="111111"/>
                </a:solidFill>
                <a:latin typeface="仿宋" panose="02010609060101010101" charset="-122"/>
                <a:cs typeface="仿宋" panose="02010609060101010101" charset="-122"/>
              </a:rPr>
              <a:t>念</a:t>
            </a:r>
            <a:r>
              <a:rPr sz="2400" spc="5">
                <a:solidFill>
                  <a:srgbClr val="111111"/>
                </a:solidFill>
                <a:latin typeface="仿宋" panose="02010609060101010101" charset="-122"/>
                <a:cs typeface="仿宋" panose="02010609060101010101" charset="-122"/>
              </a:rPr>
              <a:t>叨</a:t>
            </a:r>
            <a:r>
              <a:rPr sz="2400">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父</a:t>
            </a:r>
            <a:r>
              <a:rPr sz="2400">
                <a:solidFill>
                  <a:srgbClr val="111111"/>
                </a:solidFill>
                <a:latin typeface="仿宋" panose="02010609060101010101" charset="-122"/>
                <a:cs typeface="仿宋" panose="02010609060101010101" charset="-122"/>
              </a:rPr>
              <a:t>亲</a:t>
            </a:r>
            <a:r>
              <a:rPr sz="2400" spc="10">
                <a:solidFill>
                  <a:srgbClr val="111111"/>
                </a:solidFill>
                <a:latin typeface="仿宋" panose="02010609060101010101" charset="-122"/>
                <a:cs typeface="仿宋" panose="02010609060101010101" charset="-122"/>
              </a:rPr>
              <a:t>便给</a:t>
            </a:r>
            <a:r>
              <a:rPr sz="2400">
                <a:solidFill>
                  <a:srgbClr val="111111"/>
                </a:solidFill>
                <a:latin typeface="仿宋" panose="02010609060101010101" charset="-122"/>
                <a:cs typeface="仿宋" panose="02010609060101010101" charset="-122"/>
              </a:rPr>
              <a:t>我</a:t>
            </a:r>
            <a:r>
              <a:rPr sz="2400" spc="10">
                <a:solidFill>
                  <a:srgbClr val="111111"/>
                </a:solidFill>
                <a:latin typeface="仿宋" panose="02010609060101010101" charset="-122"/>
                <a:cs typeface="仿宋" panose="02010609060101010101" charset="-122"/>
              </a:rPr>
              <a:t>讲</a:t>
            </a:r>
            <a:r>
              <a:rPr sz="2400">
                <a:solidFill>
                  <a:srgbClr val="111111"/>
                </a:solidFill>
                <a:latin typeface="仿宋" panose="02010609060101010101" charset="-122"/>
                <a:cs typeface="仿宋" panose="02010609060101010101" charset="-122"/>
              </a:rPr>
              <a:t>他</a:t>
            </a:r>
            <a:r>
              <a:rPr sz="2400" spc="10">
                <a:solidFill>
                  <a:srgbClr val="111111"/>
                </a:solidFill>
                <a:latin typeface="仿宋" panose="02010609060101010101" charset="-122"/>
                <a:cs typeface="仿宋" panose="02010609060101010101" charset="-122"/>
              </a:rPr>
              <a:t>们的</a:t>
            </a:r>
            <a:r>
              <a:rPr sz="2400">
                <a:solidFill>
                  <a:srgbClr val="111111"/>
                </a:solidFill>
                <a:latin typeface="仿宋" panose="02010609060101010101" charset="-122"/>
                <a:cs typeface="仿宋" panose="02010609060101010101" charset="-122"/>
              </a:rPr>
              <a:t>故</a:t>
            </a:r>
            <a:r>
              <a:rPr sz="2400" spc="5">
                <a:solidFill>
                  <a:srgbClr val="111111"/>
                </a:solidFill>
                <a:latin typeface="仿宋" panose="02010609060101010101" charset="-122"/>
                <a:cs typeface="仿宋" panose="02010609060101010101" charset="-122"/>
              </a:rPr>
              <a:t>事</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我惊</a:t>
            </a:r>
            <a:r>
              <a:rPr sz="2400">
                <a:solidFill>
                  <a:srgbClr val="111111"/>
                </a:solidFill>
                <a:latin typeface="仿宋" panose="02010609060101010101" charset="-122"/>
                <a:cs typeface="仿宋" panose="02010609060101010101" charset="-122"/>
              </a:rPr>
              <a:t>讶</a:t>
            </a:r>
            <a:r>
              <a:rPr sz="2400" spc="5">
                <a:solidFill>
                  <a:srgbClr val="111111"/>
                </a:solidFill>
                <a:latin typeface="仿宋" panose="02010609060101010101" charset="-122"/>
                <a:cs typeface="仿宋" panose="02010609060101010101" charset="-122"/>
              </a:rPr>
              <a:t>地</a:t>
            </a:r>
            <a:r>
              <a:rPr sz="2400">
                <a:solidFill>
                  <a:srgbClr val="111111"/>
                </a:solidFill>
                <a:latin typeface="仿宋" panose="02010609060101010101" charset="-122"/>
                <a:cs typeface="仿宋" panose="02010609060101010101" charset="-122"/>
              </a:rPr>
              <a:t>发</a:t>
            </a:r>
            <a:r>
              <a:rPr sz="2400" spc="5">
                <a:solidFill>
                  <a:srgbClr val="111111"/>
                </a:solidFill>
                <a:latin typeface="仿宋" panose="02010609060101010101" charset="-122"/>
                <a:cs typeface="仿宋" panose="02010609060101010101" charset="-122"/>
              </a:rPr>
              <a:t>现：</a:t>
            </a:r>
            <a:r>
              <a:rPr sz="2400">
                <a:solidFill>
                  <a:srgbClr val="111111"/>
                </a:solidFill>
                <a:latin typeface="仿宋" panose="02010609060101010101" charset="-122"/>
                <a:cs typeface="仿宋" panose="02010609060101010101" charset="-122"/>
              </a:rPr>
              <a:t>每</a:t>
            </a:r>
            <a:r>
              <a:rPr sz="2400" spc="5">
                <a:solidFill>
                  <a:srgbClr val="111111"/>
                </a:solidFill>
                <a:latin typeface="仿宋" panose="02010609060101010101" charset="-122"/>
                <a:cs typeface="仿宋" panose="02010609060101010101" charset="-122"/>
              </a:rPr>
              <a:t>一</a:t>
            </a:r>
            <a:r>
              <a:rPr sz="2400">
                <a:solidFill>
                  <a:srgbClr val="111111"/>
                </a:solidFill>
                <a:latin typeface="仿宋" panose="02010609060101010101" charset="-122"/>
                <a:cs typeface="仿宋" panose="02010609060101010101" charset="-122"/>
              </a:rPr>
              <a:t>个</a:t>
            </a:r>
            <a:r>
              <a:rPr sz="2400" spc="5">
                <a:solidFill>
                  <a:srgbClr val="111111"/>
                </a:solidFill>
                <a:latin typeface="仿宋" panose="02010609060101010101" charset="-122"/>
                <a:cs typeface="仿宋" panose="02010609060101010101" charset="-122"/>
              </a:rPr>
              <a:t>看似</a:t>
            </a:r>
            <a:r>
              <a:rPr sz="2400">
                <a:solidFill>
                  <a:srgbClr val="111111"/>
                </a:solidFill>
                <a:latin typeface="仿宋" panose="02010609060101010101" charset="-122"/>
                <a:cs typeface="仿宋" panose="02010609060101010101" charset="-122"/>
              </a:rPr>
              <a:t>最</a:t>
            </a:r>
            <a:r>
              <a:rPr sz="2400" spc="5">
                <a:solidFill>
                  <a:srgbClr val="111111"/>
                </a:solidFill>
                <a:latin typeface="仿宋" panose="02010609060101010101" charset="-122"/>
                <a:cs typeface="仿宋" panose="02010609060101010101" charset="-122"/>
              </a:rPr>
              <a:t>平</a:t>
            </a:r>
            <a:r>
              <a:rPr sz="2400">
                <a:solidFill>
                  <a:srgbClr val="111111"/>
                </a:solidFill>
                <a:latin typeface="仿宋" panose="02010609060101010101" charset="-122"/>
                <a:cs typeface="仿宋" panose="02010609060101010101" charset="-122"/>
              </a:rPr>
              <a:t>常 </a:t>
            </a:r>
            <a:r>
              <a:rPr sz="2400" spc="10">
                <a:solidFill>
                  <a:srgbClr val="111111"/>
                </a:solidFill>
                <a:latin typeface="仿宋" panose="02010609060101010101" charset="-122"/>
                <a:cs typeface="仿宋" panose="02010609060101010101" charset="-122"/>
              </a:rPr>
              <a:t>的生</a:t>
            </a:r>
            <a:r>
              <a:rPr sz="2400" spc="-5">
                <a:solidFill>
                  <a:srgbClr val="111111"/>
                </a:solidFill>
                <a:latin typeface="仿宋" panose="02010609060101010101" charset="-122"/>
                <a:cs typeface="仿宋" panose="02010609060101010101" charset="-122"/>
              </a:rPr>
              <a:t>命</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都</a:t>
            </a:r>
            <a:r>
              <a:rPr sz="2400" spc="5">
                <a:solidFill>
                  <a:srgbClr val="111111"/>
                </a:solidFill>
                <a:latin typeface="仿宋" panose="02010609060101010101" charset="-122"/>
                <a:cs typeface="仿宋" panose="02010609060101010101" charset="-122"/>
              </a:rPr>
              <a:t>是一</a:t>
            </a:r>
            <a:r>
              <a:rPr sz="2400">
                <a:solidFill>
                  <a:srgbClr val="111111"/>
                </a:solidFill>
                <a:latin typeface="仿宋" panose="02010609060101010101" charset="-122"/>
                <a:cs typeface="仿宋" panose="02010609060101010101" charset="-122"/>
              </a:rPr>
              <a:t>个</a:t>
            </a:r>
            <a:r>
              <a:rPr sz="2400" spc="5">
                <a:solidFill>
                  <a:srgbClr val="111111"/>
                </a:solidFill>
                <a:latin typeface="仿宋" panose="02010609060101010101" charset="-122"/>
                <a:cs typeface="仿宋" panose="02010609060101010101" charset="-122"/>
              </a:rPr>
              <a:t>不</a:t>
            </a:r>
            <a:r>
              <a:rPr sz="2400">
                <a:solidFill>
                  <a:srgbClr val="111111"/>
                </a:solidFill>
                <a:latin typeface="仿宋" panose="02010609060101010101" charset="-122"/>
                <a:cs typeface="仿宋" panose="02010609060101010101" charset="-122"/>
              </a:rPr>
              <a:t>可</a:t>
            </a:r>
            <a:r>
              <a:rPr sz="2400" spc="5">
                <a:solidFill>
                  <a:srgbClr val="111111"/>
                </a:solidFill>
                <a:latin typeface="仿宋" panose="02010609060101010101" charset="-122"/>
                <a:cs typeface="仿宋" panose="02010609060101010101" charset="-122"/>
              </a:rPr>
              <a:t>复制</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传</a:t>
            </a:r>
            <a:r>
              <a:rPr sz="2400" spc="15">
                <a:solidFill>
                  <a:srgbClr val="111111"/>
                </a:solidFill>
                <a:latin typeface="仿宋" panose="02010609060101010101" charset="-122"/>
                <a:cs typeface="仿宋" panose="02010609060101010101" charset="-122"/>
              </a:rPr>
              <a:t>奇</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人</a:t>
            </a:r>
            <a:r>
              <a:rPr sz="2400">
                <a:solidFill>
                  <a:srgbClr val="111111"/>
                </a:solidFill>
                <a:latin typeface="仿宋" panose="02010609060101010101" charset="-122"/>
                <a:cs typeface="仿宋" panose="02010609060101010101" charset="-122"/>
              </a:rPr>
              <a:t>到</a:t>
            </a:r>
            <a:r>
              <a:rPr sz="2400" spc="5">
                <a:solidFill>
                  <a:srgbClr val="111111"/>
                </a:solidFill>
                <a:latin typeface="仿宋" panose="02010609060101010101" charset="-122"/>
                <a:cs typeface="仿宋" panose="02010609060101010101" charset="-122"/>
              </a:rPr>
              <a:t>中年</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蓦</a:t>
            </a:r>
            <a:r>
              <a:rPr sz="2400">
                <a:solidFill>
                  <a:srgbClr val="111111"/>
                </a:solidFill>
                <a:latin typeface="仿宋" panose="02010609060101010101" charset="-122"/>
                <a:cs typeface="仿宋" panose="02010609060101010101" charset="-122"/>
              </a:rPr>
              <a:t>然</a:t>
            </a:r>
            <a:r>
              <a:rPr sz="2400" spc="5">
                <a:solidFill>
                  <a:srgbClr val="111111"/>
                </a:solidFill>
                <a:latin typeface="仿宋" panose="02010609060101010101" charset="-122"/>
                <a:cs typeface="仿宋" panose="02010609060101010101" charset="-122"/>
              </a:rPr>
              <a:t>回</a:t>
            </a:r>
            <a:r>
              <a:rPr sz="2400">
                <a:solidFill>
                  <a:srgbClr val="111111"/>
                </a:solidFill>
                <a:latin typeface="仿宋" panose="02010609060101010101" charset="-122"/>
                <a:cs typeface="仿宋" panose="02010609060101010101" charset="-122"/>
              </a:rPr>
              <a:t>首</a:t>
            </a:r>
            <a:r>
              <a:rPr sz="2400" spc="10">
                <a:solidFill>
                  <a:srgbClr val="111111"/>
                </a:solidFill>
                <a:latin typeface="仿宋" panose="02010609060101010101" charset="-122"/>
                <a:cs typeface="仿宋" panose="02010609060101010101" charset="-122"/>
              </a:rPr>
              <a:t>，却</a:t>
            </a:r>
            <a:r>
              <a:rPr sz="2400">
                <a:solidFill>
                  <a:srgbClr val="111111"/>
                </a:solidFill>
                <a:latin typeface="仿宋" panose="02010609060101010101" charset="-122"/>
                <a:cs typeface="仿宋" panose="02010609060101010101" charset="-122"/>
              </a:rPr>
              <a:t>发</a:t>
            </a:r>
            <a:r>
              <a:rPr sz="2400" spc="10">
                <a:solidFill>
                  <a:srgbClr val="111111"/>
                </a:solidFill>
                <a:latin typeface="仿宋" panose="02010609060101010101" charset="-122"/>
                <a:cs typeface="仿宋" panose="02010609060101010101" charset="-122"/>
              </a:rPr>
              <a:t>现</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这片</a:t>
            </a:r>
            <a:r>
              <a:rPr sz="2400">
                <a:solidFill>
                  <a:srgbClr val="111111"/>
                </a:solidFill>
                <a:latin typeface="仿宋" panose="02010609060101010101" charset="-122"/>
                <a:cs typeface="仿宋" panose="02010609060101010101" charset="-122"/>
              </a:rPr>
              <a:t>自</a:t>
            </a:r>
            <a:r>
              <a:rPr sz="2400" spc="5">
                <a:solidFill>
                  <a:srgbClr val="111111"/>
                </a:solidFill>
                <a:latin typeface="仿宋" panose="02010609060101010101" charset="-122"/>
                <a:cs typeface="仿宋" panose="02010609060101010101" charset="-122"/>
              </a:rPr>
              <a:t>己</a:t>
            </a:r>
            <a:r>
              <a:rPr sz="2400">
                <a:solidFill>
                  <a:srgbClr val="111111"/>
                </a:solidFill>
                <a:latin typeface="仿宋" panose="02010609060101010101" charset="-122"/>
                <a:cs typeface="仿宋" panose="02010609060101010101" charset="-122"/>
              </a:rPr>
              <a:t>曾 经拼命挣脱的土</a:t>
            </a:r>
            <a:r>
              <a:rPr sz="2400" spc="-15">
                <a:solidFill>
                  <a:srgbClr val="111111"/>
                </a:solidFill>
                <a:latin typeface="仿宋" panose="02010609060101010101" charset="-122"/>
                <a:cs typeface="仿宋" panose="02010609060101010101" charset="-122"/>
              </a:rPr>
              <a:t>地</a:t>
            </a:r>
            <a:r>
              <a:rPr sz="2400">
                <a:solidFill>
                  <a:srgbClr val="111111"/>
                </a:solidFill>
                <a:latin typeface="仿宋" panose="02010609060101010101" charset="-122"/>
                <a:cs typeface="仿宋" panose="02010609060101010101" charset="-122"/>
              </a:rPr>
              <a:t>，却早已注定了此生所有的精魂。</a:t>
            </a:r>
            <a:endParaRPr sz="2400">
              <a:latin typeface="仿宋" panose="02010609060101010101" charset="-122"/>
              <a:cs typeface="仿宋" panose="02010609060101010101"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324736" y="3348354"/>
            <a:ext cx="10237470"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结合第(6)段内容，说说作者7次运用“客客气气”一词有什么作用。（4分）</a:t>
            </a:r>
          </a:p>
        </p:txBody>
      </p:sp>
      <p:sp>
        <p:nvSpPr>
          <p:cNvPr id="4" name="object 4"/>
          <p:cNvSpPr txBox="1"/>
          <p:nvPr/>
        </p:nvSpPr>
        <p:spPr>
          <a:xfrm>
            <a:off x="1526603" y="4060520"/>
            <a:ext cx="6902450" cy="2339340"/>
          </a:xfrm>
          <a:prstGeom prst="rect">
            <a:avLst/>
          </a:prstGeom>
          <a:ln w="12700">
            <a:solidFill>
              <a:srgbClr val="FF0000"/>
            </a:solidFill>
          </a:ln>
        </p:spPr>
        <p:txBody>
          <a:bodyPr vert="horz" wrap="square" lIns="0" tIns="25400" rIns="0" bIns="0" rtlCol="0">
            <a:spAutoFit/>
          </a:bodyPr>
          <a:lstStyle/>
          <a:p>
            <a:pPr marL="279400" indent="-273685">
              <a:lnSpc>
                <a:spcPct val="100000"/>
              </a:lnSpc>
              <a:spcBef>
                <a:spcPts val="20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找准答题角度，从父亲和小老奶奶两方面来答</a:t>
            </a:r>
            <a:endParaRPr sz="2600">
              <a:latin typeface="微软雅黑" panose="020B0503020204020204" charset="-122"/>
              <a:cs typeface="微软雅黑" panose="020B0503020204020204" charset="-122"/>
            </a:endParaRPr>
          </a:p>
          <a:p>
            <a:pPr marL="279400" indent="-273685">
              <a:lnSpc>
                <a:spcPct val="100000"/>
              </a:lnSpc>
              <a:spcBef>
                <a:spcPts val="310"/>
              </a:spcBef>
              <a:buSzPct val="96000"/>
              <a:buAutoNum type="arabicPeriod"/>
              <a:tabLst>
                <a:tab pos="280035" algn="l"/>
              </a:tabLst>
            </a:pPr>
            <a:r>
              <a:rPr sz="2600">
                <a:solidFill>
                  <a:srgbClr val="0011FF"/>
                </a:solidFill>
                <a:latin typeface="微软雅黑" panose="020B0503020204020204" charset="-122"/>
                <a:cs typeface="微软雅黑" panose="020B0503020204020204" charset="-122"/>
              </a:rPr>
              <a:t>提升点：以文中人物为代表的一类人的共性</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324736" y="3348354"/>
            <a:ext cx="10388600" cy="222059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结合第(6)段内容，说说作者7次运用“客客气气”一词有什么作用。（4分）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a:lnSpc>
                <a:spcPct val="100000"/>
              </a:lnSpc>
            </a:pPr>
            <a:r>
              <a:rPr sz="2400">
                <a:solidFill>
                  <a:srgbClr val="FF0000"/>
                </a:solidFill>
                <a:latin typeface="宋体" panose="02010600030101010101" pitchFamily="2" charset="-122"/>
                <a:cs typeface="宋体" panose="02010600030101010101" pitchFamily="2" charset="-122"/>
              </a:rPr>
              <a:t>表现了父亲对小老奶奶的恭敬，小老奶奶对父亲的感谢，村庄里的人们重情义</a:t>
            </a:r>
            <a:endParaRPr sz="2400">
              <a:latin typeface="宋体" panose="02010600030101010101" pitchFamily="2" charset="-122"/>
              <a:cs typeface="宋体" panose="02010600030101010101" pitchFamily="2" charset="-122"/>
            </a:endParaRPr>
          </a:p>
          <a:p>
            <a:pPr marL="12700">
              <a:lnSpc>
                <a:spcPct val="100000"/>
              </a:lnSpc>
            </a:pPr>
            <a:r>
              <a:rPr sz="2400">
                <a:solidFill>
                  <a:srgbClr val="FF0000"/>
                </a:solidFill>
                <a:latin typeface="宋体" panose="02010600030101010101" pitchFamily="2" charset="-122"/>
                <a:cs typeface="宋体" panose="02010600030101010101" pitchFamily="2" charset="-122"/>
              </a:rPr>
              <a:t>、讲礼数的特点。（4分。前两点各1分，后一点2分）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300984" y="1580388"/>
            <a:ext cx="6324600" cy="68961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a:t>内容详解</a:t>
            </a:r>
          </a:p>
        </p:txBody>
      </p:sp>
      <p:sp>
        <p:nvSpPr>
          <p:cNvPr id="4" name="object 4"/>
          <p:cNvSpPr txBox="1"/>
          <p:nvPr/>
        </p:nvSpPr>
        <p:spPr>
          <a:xfrm>
            <a:off x="5998971" y="3407790"/>
            <a:ext cx="1006475" cy="574040"/>
          </a:xfrm>
          <a:prstGeom prst="rect">
            <a:avLst/>
          </a:prstGeom>
        </p:spPr>
        <p:txBody>
          <a:bodyPr vert="horz" wrap="square" lIns="0" tIns="12700" rIns="0" bIns="0" rtlCol="0">
            <a:spAutoFit/>
          </a:bodyPr>
          <a:lstStyle/>
          <a:p>
            <a:pPr marL="25400">
              <a:lnSpc>
                <a:spcPct val="100000"/>
              </a:lnSpc>
              <a:spcBef>
                <a:spcPts val="100"/>
              </a:spcBef>
            </a:pPr>
            <a:r>
              <a:rPr sz="3600" spc="-720">
                <a:solidFill>
                  <a:srgbClr val="FF7400"/>
                </a:solidFill>
                <a:latin typeface="宋体" panose="02010600030101010101" pitchFamily="2" charset="-122"/>
                <a:cs typeface="宋体" panose="02010600030101010101" pitchFamily="2" charset="-122"/>
              </a:rPr>
              <a:t>[ </a:t>
            </a:r>
            <a:r>
              <a:rPr sz="4800" baseline="-6000">
                <a:solidFill>
                  <a:srgbClr val="FF7400"/>
                </a:solidFill>
                <a:latin typeface="宋体" panose="02010600030101010101" pitchFamily="2" charset="-122"/>
                <a:cs typeface="宋体" panose="02010600030101010101" pitchFamily="2" charset="-122"/>
              </a:rPr>
              <a:t>二</a:t>
            </a:r>
            <a:r>
              <a:rPr sz="4800" spc="-914" baseline="-6000">
                <a:solidFill>
                  <a:srgbClr val="FF7400"/>
                </a:solidFill>
                <a:latin typeface="宋体" panose="02010600030101010101" pitchFamily="2" charset="-122"/>
                <a:cs typeface="宋体" panose="02010600030101010101" pitchFamily="2" charset="-122"/>
              </a:rPr>
              <a:t> </a:t>
            </a:r>
            <a:r>
              <a:rPr sz="3600" spc="-720">
                <a:solidFill>
                  <a:srgbClr val="FF7400"/>
                </a:solidFill>
                <a:latin typeface="宋体" panose="02010600030101010101" pitchFamily="2" charset="-122"/>
                <a:cs typeface="宋体" panose="02010600030101010101" pitchFamily="2" charset="-122"/>
              </a:rPr>
              <a:t>]</a:t>
            </a:r>
            <a:endParaRPr sz="3600">
              <a:latin typeface="宋体" panose="02010600030101010101" pitchFamily="2" charset="-122"/>
              <a:cs typeface="宋体" panose="02010600030101010101" pitchFamily="2" charset="-122"/>
            </a:endParaRPr>
          </a:p>
        </p:txBody>
      </p:sp>
      <p:sp>
        <p:nvSpPr>
          <p:cNvPr id="5" name="object 5"/>
          <p:cNvSpPr txBox="1"/>
          <p:nvPr/>
        </p:nvSpPr>
        <p:spPr>
          <a:xfrm>
            <a:off x="4162425" y="4815205"/>
            <a:ext cx="5248910" cy="935990"/>
          </a:xfrm>
          <a:prstGeom prst="rect">
            <a:avLst/>
          </a:prstGeom>
        </p:spPr>
        <p:txBody>
          <a:bodyPr vert="horz" wrap="square" lIns="0" tIns="12700" rIns="0" bIns="0" rtlCol="0">
            <a:spAutoFit/>
          </a:bodyPr>
          <a:lstStyle/>
          <a:p>
            <a:pPr marL="12700">
              <a:lnSpc>
                <a:spcPct val="100000"/>
              </a:lnSpc>
              <a:spcBef>
                <a:spcPts val="100"/>
              </a:spcBef>
            </a:pPr>
            <a:r>
              <a:rPr sz="6000" b="1">
                <a:solidFill>
                  <a:srgbClr val="333333"/>
                </a:solidFill>
                <a:latin typeface="Microsoft JhengHei UI" panose="020B0604030504040204" charset="-120"/>
                <a:cs typeface="Microsoft JhengHei UI" panose="020B0604030504040204" charset="-120"/>
              </a:rPr>
              <a:t>赏</a:t>
            </a:r>
            <a:r>
              <a:rPr sz="6000" b="1" spc="10">
                <a:solidFill>
                  <a:srgbClr val="333333"/>
                </a:solidFill>
                <a:latin typeface="Microsoft JhengHei UI" panose="020B0604030504040204" charset="-120"/>
                <a:cs typeface="Microsoft JhengHei UI" panose="020B0604030504040204" charset="-120"/>
              </a:rPr>
              <a:t>析</a:t>
            </a:r>
            <a:r>
              <a:rPr sz="6000" b="1">
                <a:solidFill>
                  <a:srgbClr val="333333"/>
                </a:solidFill>
                <a:latin typeface="Microsoft JhengHei UI" panose="020B0604030504040204" charset="-120"/>
                <a:cs typeface="Microsoft JhengHei UI" panose="020B0604030504040204" charset="-120"/>
              </a:rPr>
              <a:t>句子作用</a:t>
            </a:r>
            <a:endParaRPr sz="6000">
              <a:latin typeface="Microsoft JhengHei UI" panose="020B0604030504040204" charset="-120"/>
              <a:cs typeface="Microsoft JhengHei UI" panose="020B0604030504040204" charset="-12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考点设置</a:t>
            </a:r>
          </a:p>
        </p:txBody>
      </p:sp>
      <p:sp>
        <p:nvSpPr>
          <p:cNvPr id="3" name="object 3"/>
          <p:cNvSpPr txBox="1"/>
          <p:nvPr/>
        </p:nvSpPr>
        <p:spPr>
          <a:xfrm>
            <a:off x="1428114" y="2923794"/>
            <a:ext cx="3835400" cy="2220595"/>
          </a:xfrm>
          <a:prstGeom prst="rect">
            <a:avLst/>
          </a:prstGeom>
        </p:spPr>
        <p:txBody>
          <a:bodyPr vert="horz" wrap="square" lIns="0" tIns="12700" rIns="0" bIns="0" rtlCol="0">
            <a:spAutoFit/>
          </a:bodyPr>
          <a:lstStyle/>
          <a:p>
            <a:pPr marL="12700" marR="765175">
              <a:lnSpc>
                <a:spcPct val="150000"/>
              </a:lnSpc>
              <a:spcBef>
                <a:spcPts val="100"/>
              </a:spcBef>
            </a:pPr>
            <a:r>
              <a:rPr sz="2400">
                <a:solidFill>
                  <a:srgbClr val="111111"/>
                </a:solidFill>
                <a:latin typeface="宋体" panose="02010600030101010101" pitchFamily="2" charset="-122"/>
                <a:cs typeface="宋体" panose="02010600030101010101" pitchFamily="2" charset="-122"/>
              </a:rPr>
              <a:t>(1)划线句有何作用？  (2)品析/赏析划线句。</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111111"/>
                </a:solidFill>
                <a:latin typeface="宋体" panose="02010600030101010101" pitchFamily="2" charset="-122"/>
                <a:cs typeface="宋体" panose="02010600030101010101" pitchFamily="2" charset="-122"/>
              </a:rPr>
              <a:t>(3)划线句有何好处/妙处？  (4)分析划线句的表达效果。</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方法技巧</a:t>
            </a:r>
          </a:p>
        </p:txBody>
      </p:sp>
      <p:sp>
        <p:nvSpPr>
          <p:cNvPr id="3" name="object 3"/>
          <p:cNvSpPr txBox="1"/>
          <p:nvPr/>
        </p:nvSpPr>
        <p:spPr>
          <a:xfrm>
            <a:off x="1499997" y="3007012"/>
            <a:ext cx="9025890" cy="4305300"/>
          </a:xfrm>
          <a:prstGeom prst="rect">
            <a:avLst/>
          </a:prstGeom>
        </p:spPr>
        <p:txBody>
          <a:bodyPr vert="horz" wrap="square" lIns="0" tIns="121920" rIns="0" bIns="0" rtlCol="0">
            <a:spAutoFit/>
          </a:bodyPr>
          <a:lstStyle/>
          <a:p>
            <a:pPr marL="474345" indent="-462280">
              <a:lnSpc>
                <a:spcPct val="100000"/>
              </a:lnSpc>
              <a:spcBef>
                <a:spcPts val="960"/>
              </a:spcBef>
              <a:buSzPct val="96000"/>
              <a:buAutoNum type="arabicParenBoth"/>
              <a:tabLst>
                <a:tab pos="474980" algn="l"/>
              </a:tabLst>
            </a:pPr>
            <a:r>
              <a:rPr sz="2400" b="1" spc="10">
                <a:solidFill>
                  <a:srgbClr val="FF8800"/>
                </a:solidFill>
                <a:latin typeface="Microsoft JhengHei" panose="020B0604030504040204" charset="-120"/>
                <a:cs typeface="Microsoft JhengHei" panose="020B0604030504040204" charset="-120"/>
              </a:rPr>
              <a:t>结构</a:t>
            </a:r>
            <a:endParaRPr sz="2400">
              <a:latin typeface="Microsoft JhengHei" panose="020B0604030504040204" charset="-120"/>
              <a:cs typeface="Microsoft JhengHei" panose="020B0604030504040204" charset="-120"/>
            </a:endParaRPr>
          </a:p>
          <a:p>
            <a:pPr marL="469900">
              <a:lnSpc>
                <a:spcPct val="100000"/>
              </a:lnSpc>
              <a:spcBef>
                <a:spcPts val="865"/>
              </a:spcBef>
            </a:pPr>
            <a:r>
              <a:rPr sz="2400">
                <a:solidFill>
                  <a:srgbClr val="111111"/>
                </a:solidFill>
                <a:latin typeface="宋体" panose="02010600030101010101" pitchFamily="2" charset="-122"/>
                <a:cs typeface="宋体" panose="02010600030101010101" pitchFamily="2" charset="-122"/>
              </a:rPr>
              <a:t>总起全文、引起下文（开头）</a:t>
            </a:r>
            <a:endParaRPr sz="2400">
              <a:latin typeface="宋体" panose="02010600030101010101" pitchFamily="2" charset="-122"/>
              <a:cs typeface="宋体" panose="02010600030101010101" pitchFamily="2" charset="-122"/>
            </a:endParaRPr>
          </a:p>
          <a:p>
            <a:pPr marL="469900" marR="5080">
              <a:lnSpc>
                <a:spcPct val="130000"/>
              </a:lnSpc>
            </a:pPr>
            <a:r>
              <a:rPr sz="2400">
                <a:solidFill>
                  <a:srgbClr val="111111"/>
                </a:solidFill>
                <a:latin typeface="宋体" panose="02010600030101010101" pitchFamily="2" charset="-122"/>
                <a:cs typeface="宋体" panose="02010600030101010101" pitchFamily="2" charset="-122"/>
              </a:rPr>
              <a:t>作铺垫、承上启下（过渡）、前后照应、推动情节发展（中间） 首尾呼应、总结全文（结尾）</a:t>
            </a:r>
            <a:endParaRPr sz="2400">
              <a:latin typeface="宋体" panose="02010600030101010101" pitchFamily="2" charset="-122"/>
              <a:cs typeface="宋体" panose="02010600030101010101" pitchFamily="2" charset="-122"/>
            </a:endParaRPr>
          </a:p>
          <a:p>
            <a:pPr marL="474345" indent="-462280">
              <a:lnSpc>
                <a:spcPct val="100000"/>
              </a:lnSpc>
              <a:spcBef>
                <a:spcPts val="865"/>
              </a:spcBef>
              <a:buSzPct val="96000"/>
              <a:buAutoNum type="arabicParenBoth" startAt="2"/>
              <a:tabLst>
                <a:tab pos="474980" algn="l"/>
              </a:tabLst>
            </a:pPr>
            <a:r>
              <a:rPr sz="2400" b="1" spc="10">
                <a:solidFill>
                  <a:srgbClr val="FF8800"/>
                </a:solidFill>
                <a:latin typeface="Microsoft JhengHei" panose="020B0604030504040204" charset="-120"/>
                <a:cs typeface="Microsoft JhengHei" panose="020B0604030504040204" charset="-120"/>
              </a:rPr>
              <a:t>内容</a:t>
            </a:r>
            <a:endParaRPr sz="2400">
              <a:latin typeface="Microsoft JhengHei" panose="020B0604030504040204" charset="-120"/>
              <a:cs typeface="Microsoft JhengHei" panose="020B0604030504040204" charset="-120"/>
            </a:endParaRPr>
          </a:p>
          <a:p>
            <a:pPr marL="469900">
              <a:lnSpc>
                <a:spcPct val="100000"/>
              </a:lnSpc>
              <a:spcBef>
                <a:spcPts val="865"/>
              </a:spcBef>
            </a:pPr>
            <a:r>
              <a:rPr sz="2400">
                <a:solidFill>
                  <a:srgbClr val="111111"/>
                </a:solidFill>
                <a:latin typeface="宋体" panose="02010600030101010101" pitchFamily="2" charset="-122"/>
                <a:cs typeface="宋体" panose="02010600030101010101" pitchFamily="2" charset="-122"/>
              </a:rPr>
              <a:t>渲</a:t>
            </a:r>
            <a:r>
              <a:rPr sz="2400" spc="-5">
                <a:solidFill>
                  <a:srgbClr val="111111"/>
                </a:solidFill>
                <a:latin typeface="宋体" panose="02010600030101010101" pitchFamily="2" charset="-122"/>
                <a:cs typeface="宋体" panose="02010600030101010101" pitchFamily="2" charset="-122"/>
              </a:rPr>
              <a:t>染……气氛</a:t>
            </a:r>
            <a:endParaRPr sz="2400">
              <a:latin typeface="宋体" panose="02010600030101010101" pitchFamily="2" charset="-122"/>
              <a:cs typeface="宋体" panose="02010600030101010101" pitchFamily="2" charset="-122"/>
            </a:endParaRPr>
          </a:p>
          <a:p>
            <a:pPr marL="469900" marR="3365500">
              <a:lnSpc>
                <a:spcPct val="130000"/>
              </a:lnSpc>
            </a:pPr>
            <a:r>
              <a:rPr sz="2400">
                <a:solidFill>
                  <a:srgbClr val="111111"/>
                </a:solidFill>
                <a:latin typeface="宋体" panose="02010600030101010101" pitchFamily="2" charset="-122"/>
                <a:cs typeface="宋体" panose="02010600030101010101" pitchFamily="2" charset="-122"/>
              </a:rPr>
              <a:t>烘托人</a:t>
            </a:r>
            <a:r>
              <a:rPr sz="2400" spc="-5">
                <a:solidFill>
                  <a:srgbClr val="111111"/>
                </a:solidFill>
                <a:latin typeface="宋体" panose="02010600030101010101" pitchFamily="2" charset="-122"/>
                <a:cs typeface="宋体" panose="02010600030101010101" pitchFamily="2" charset="-122"/>
              </a:rPr>
              <a:t>物</a:t>
            </a:r>
            <a:r>
              <a:rPr sz="2400">
                <a:solidFill>
                  <a:srgbClr val="111111"/>
                </a:solidFill>
                <a:latin typeface="宋体" panose="02010600030101010101" pitchFamily="2" charset="-122"/>
                <a:cs typeface="宋体" panose="02010600030101010101" pitchFamily="2" charset="-122"/>
              </a:rPr>
              <a:t>……形象（或人物……感情） 点明……中心（揭示主旨）</a:t>
            </a:r>
            <a:endParaRPr sz="2400">
              <a:latin typeface="宋体" panose="02010600030101010101" pitchFamily="2" charset="-122"/>
              <a:cs typeface="宋体" panose="02010600030101010101" pitchFamily="2" charset="-122"/>
            </a:endParaRPr>
          </a:p>
          <a:p>
            <a:pPr marL="469900">
              <a:lnSpc>
                <a:spcPct val="100000"/>
              </a:lnSpc>
              <a:spcBef>
                <a:spcPts val="865"/>
              </a:spcBef>
            </a:pPr>
            <a:r>
              <a:rPr sz="2400">
                <a:solidFill>
                  <a:srgbClr val="111111"/>
                </a:solidFill>
                <a:latin typeface="宋体" panose="02010600030101010101" pitchFamily="2" charset="-122"/>
                <a:cs typeface="宋体" panose="02010600030101010101" pitchFamily="2" charset="-122"/>
              </a:rPr>
              <a:t>突出……主题（深化中心）</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方法技巧</a:t>
            </a:r>
          </a:p>
        </p:txBody>
      </p:sp>
      <p:sp>
        <p:nvSpPr>
          <p:cNvPr id="3" name="object 3"/>
          <p:cNvSpPr txBox="1"/>
          <p:nvPr/>
        </p:nvSpPr>
        <p:spPr>
          <a:xfrm>
            <a:off x="1356105" y="3285489"/>
            <a:ext cx="10389870" cy="2403475"/>
          </a:xfrm>
          <a:prstGeom prst="rect">
            <a:avLst/>
          </a:prstGeom>
        </p:spPr>
        <p:txBody>
          <a:bodyPr vert="horz" wrap="square" lIns="0" tIns="122555" rIns="0" bIns="0" rtlCol="0">
            <a:spAutoFit/>
          </a:bodyPr>
          <a:lstStyle/>
          <a:p>
            <a:pPr marL="12700">
              <a:lnSpc>
                <a:spcPct val="100000"/>
              </a:lnSpc>
              <a:spcBef>
                <a:spcPts val="965"/>
              </a:spcBef>
            </a:pPr>
            <a:r>
              <a:rPr sz="2400" b="1" spc="170">
                <a:solidFill>
                  <a:srgbClr val="FF8800"/>
                </a:solidFill>
                <a:latin typeface="Microsoft JhengHei" panose="020B0604030504040204" charset="-120"/>
                <a:cs typeface="Microsoft JhengHei" panose="020B0604030504040204" charset="-120"/>
              </a:rPr>
              <a:t>(3)</a:t>
            </a:r>
            <a:r>
              <a:rPr sz="2400" b="1" spc="10">
                <a:solidFill>
                  <a:srgbClr val="FF8800"/>
                </a:solidFill>
                <a:latin typeface="Microsoft JhengHei" panose="020B0604030504040204" charset="-120"/>
                <a:cs typeface="Microsoft JhengHei" panose="020B0604030504040204" charset="-120"/>
              </a:rPr>
              <a:t>手法</a:t>
            </a:r>
            <a:endParaRPr sz="2400">
              <a:latin typeface="Microsoft JhengHei" panose="020B0604030504040204" charset="-120"/>
              <a:cs typeface="Microsoft JhengHei" panose="020B0604030504040204" charset="-120"/>
            </a:endParaRPr>
          </a:p>
          <a:p>
            <a:pPr marL="12700" marR="5339080" indent="457200">
              <a:lnSpc>
                <a:spcPct val="130000"/>
              </a:lnSpc>
            </a:pPr>
            <a:r>
              <a:rPr sz="2400">
                <a:solidFill>
                  <a:srgbClr val="111111"/>
                </a:solidFill>
                <a:latin typeface="宋体" panose="02010600030101010101" pitchFamily="2" charset="-122"/>
                <a:cs typeface="宋体" panose="02010600030101010101" pitchFamily="2" charset="-122"/>
              </a:rPr>
              <a:t>用……手法，写出……，体现……  </a:t>
            </a:r>
            <a:r>
              <a:rPr sz="2400" b="1" spc="170">
                <a:solidFill>
                  <a:srgbClr val="FF8800"/>
                </a:solidFill>
                <a:latin typeface="Microsoft JhengHei" panose="020B0604030504040204" charset="-120"/>
                <a:cs typeface="Microsoft JhengHei" panose="020B0604030504040204" charset="-120"/>
              </a:rPr>
              <a:t>(4)</a:t>
            </a:r>
            <a:r>
              <a:rPr sz="2400" b="1" spc="10">
                <a:solidFill>
                  <a:srgbClr val="FF8800"/>
                </a:solidFill>
                <a:latin typeface="Microsoft JhengHei" panose="020B0604030504040204" charset="-120"/>
                <a:cs typeface="Microsoft JhengHei" panose="020B0604030504040204" charset="-120"/>
              </a:rPr>
              <a:t>语言特点</a:t>
            </a:r>
            <a:endParaRPr sz="2400">
              <a:latin typeface="Microsoft JhengHei" panose="020B0604030504040204" charset="-120"/>
              <a:cs typeface="Microsoft JhengHei" panose="020B0604030504040204" charset="-120"/>
            </a:endParaRPr>
          </a:p>
          <a:p>
            <a:pPr marL="469900" marR="5080">
              <a:lnSpc>
                <a:spcPct val="130000"/>
              </a:lnSpc>
            </a:pPr>
            <a:r>
              <a:rPr sz="2400">
                <a:solidFill>
                  <a:srgbClr val="111111"/>
                </a:solidFill>
                <a:latin typeface="宋体" panose="02010600030101010101" pitchFamily="2" charset="-122"/>
                <a:cs typeface="宋体" panose="02010600030101010101" pitchFamily="2" charset="-122"/>
              </a:rPr>
              <a:t>动词、形容词、叠音词、口语化的词、拟声词等</a:t>
            </a:r>
            <a:r>
              <a:rPr sz="2400" spc="-95">
                <a:solidFill>
                  <a:srgbClr val="111111"/>
                </a:solidFill>
                <a:latin typeface="宋体" panose="02010600030101010101" pitchFamily="2" charset="-122"/>
                <a:cs typeface="宋体" panose="02010600030101010101" pitchFamily="2" charset="-122"/>
              </a:rPr>
              <a:t> </a:t>
            </a:r>
            <a:r>
              <a:rPr sz="2400">
                <a:solidFill>
                  <a:srgbClr val="111111"/>
                </a:solidFill>
                <a:latin typeface="宋体" panose="02010600030101010101" pitchFamily="2" charset="-122"/>
                <a:cs typeface="宋体" panose="02010600030101010101" pitchFamily="2" charset="-122"/>
              </a:rPr>
              <a:t>，生动形象地写出……，  体现……</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907407" y="4764481"/>
            <a:ext cx="3227705" cy="666115"/>
          </a:xfrm>
          <a:prstGeom prst="rect">
            <a:avLst/>
          </a:prstGeom>
        </p:spPr>
        <p:txBody>
          <a:bodyPr vert="horz" wrap="square" lIns="0" tIns="12700" rIns="0" bIns="0" rtlCol="0">
            <a:spAutoFit/>
          </a:bodyPr>
          <a:lstStyle/>
          <a:p>
            <a:pPr marL="12700">
              <a:lnSpc>
                <a:spcPct val="100000"/>
              </a:lnSpc>
              <a:spcBef>
                <a:spcPts val="100"/>
              </a:spcBef>
            </a:pPr>
            <a:r>
              <a:rPr sz="4200">
                <a:solidFill>
                  <a:srgbClr val="FF7400"/>
                </a:solidFill>
                <a:latin typeface="宋体" panose="02010600030101010101" pitchFamily="2" charset="-122"/>
                <a:cs typeface="宋体" panose="02010600030101010101" pitchFamily="2" charset="-122"/>
              </a:rPr>
              <a:t>赏析句子作用</a:t>
            </a:r>
            <a:endParaRPr sz="4200">
              <a:latin typeface="宋体" panose="02010600030101010101" pitchFamily="2" charset="-122"/>
              <a:cs typeface="宋体" panose="02010600030101010101" pitchFamily="2" charset="-122"/>
            </a:endParaRPr>
          </a:p>
        </p:txBody>
      </p:sp>
      <p:sp>
        <p:nvSpPr>
          <p:cNvPr id="3" name="object 3"/>
          <p:cNvSpPr/>
          <p:nvPr/>
        </p:nvSpPr>
        <p:spPr>
          <a:xfrm>
            <a:off x="4579620" y="2933700"/>
            <a:ext cx="3848100" cy="1498600"/>
          </a:xfrm>
          <a:prstGeom prst="rect">
            <a:avLst/>
          </a:prstGeom>
          <a:blipFill>
            <a:blip r:embed="rId2"/>
            <a:stretch>
              <a:fillRect/>
            </a:stretch>
          </a:blipFill>
        </p:spPr>
        <p:txBody>
          <a:bodyPr wrap="square" lIns="0" tIns="0" rIns="0" bIns="0" rtlCol="0"/>
          <a:lstStyle/>
          <a:p>
            <a:endParaRPr/>
          </a:p>
        </p:txBody>
      </p:sp>
      <p:sp>
        <p:nvSpPr>
          <p:cNvPr id="4" name="object 4"/>
          <p:cNvSpPr txBox="1"/>
          <p:nvPr/>
        </p:nvSpPr>
        <p:spPr>
          <a:xfrm>
            <a:off x="5018023" y="3230066"/>
            <a:ext cx="2311400" cy="711835"/>
          </a:xfrm>
          <a:prstGeom prst="rect">
            <a:avLst/>
          </a:prstGeom>
        </p:spPr>
        <p:txBody>
          <a:bodyPr vert="horz" wrap="square" lIns="0" tIns="12700" rIns="0" bIns="0" rtlCol="0">
            <a:spAutoFit/>
          </a:bodyPr>
          <a:lstStyle/>
          <a:p>
            <a:pPr marL="12700">
              <a:lnSpc>
                <a:spcPct val="100000"/>
              </a:lnSpc>
              <a:spcBef>
                <a:spcPts val="100"/>
              </a:spcBef>
            </a:pPr>
            <a:r>
              <a:rPr sz="4500" spc="-5">
                <a:solidFill>
                  <a:srgbClr val="FF7400"/>
                </a:solidFill>
                <a:latin typeface="宋体" panose="02010600030101010101" pitchFamily="2" charset="-122"/>
                <a:cs typeface="宋体" panose="02010600030101010101" pitchFamily="2" charset="-122"/>
              </a:rPr>
              <a:t>相关练习</a:t>
            </a:r>
            <a:endParaRPr sz="4500">
              <a:latin typeface="宋体" panose="02010600030101010101" pitchFamily="2" charset="-122"/>
              <a:cs typeface="宋体" panose="02010600030101010101" pitchFamily="2" charset="-122"/>
            </a:endParaRPr>
          </a:p>
        </p:txBody>
      </p:sp>
      <p:sp>
        <p:nvSpPr>
          <p:cNvPr id="5" name="object 5"/>
          <p:cNvSpPr/>
          <p:nvPr/>
        </p:nvSpPr>
        <p:spPr>
          <a:xfrm>
            <a:off x="7466838" y="3338321"/>
            <a:ext cx="554990" cy="524510"/>
          </a:xfrm>
          <a:custGeom>
            <a:avLst/>
            <a:gdLst/>
            <a:ahLst/>
            <a:cxnLst/>
            <a:rect l="l" t="t" r="r" b="b"/>
            <a:pathLst>
              <a:path w="554990" h="524510">
                <a:moveTo>
                  <a:pt x="0" y="102869"/>
                </a:moveTo>
                <a:lnTo>
                  <a:pt x="8090" y="62847"/>
                </a:lnTo>
                <a:lnTo>
                  <a:pt x="30146" y="30146"/>
                </a:lnTo>
                <a:lnTo>
                  <a:pt x="62847" y="8090"/>
                </a:lnTo>
                <a:lnTo>
                  <a:pt x="102869" y="0"/>
                </a:lnTo>
                <a:lnTo>
                  <a:pt x="451865" y="0"/>
                </a:lnTo>
                <a:lnTo>
                  <a:pt x="491888" y="8090"/>
                </a:lnTo>
                <a:lnTo>
                  <a:pt x="524589" y="30146"/>
                </a:lnTo>
                <a:lnTo>
                  <a:pt x="546645" y="62847"/>
                </a:lnTo>
                <a:lnTo>
                  <a:pt x="554735" y="102869"/>
                </a:lnTo>
                <a:lnTo>
                  <a:pt x="554735" y="421386"/>
                </a:lnTo>
                <a:lnTo>
                  <a:pt x="546645" y="461408"/>
                </a:lnTo>
                <a:lnTo>
                  <a:pt x="524589" y="494109"/>
                </a:lnTo>
                <a:lnTo>
                  <a:pt x="491888" y="516165"/>
                </a:lnTo>
                <a:lnTo>
                  <a:pt x="451865" y="524255"/>
                </a:lnTo>
                <a:lnTo>
                  <a:pt x="102869" y="524255"/>
                </a:lnTo>
                <a:lnTo>
                  <a:pt x="62847" y="516165"/>
                </a:lnTo>
                <a:lnTo>
                  <a:pt x="30146" y="494109"/>
                </a:lnTo>
                <a:lnTo>
                  <a:pt x="8090" y="461408"/>
                </a:lnTo>
                <a:lnTo>
                  <a:pt x="0" y="421386"/>
                </a:lnTo>
                <a:lnTo>
                  <a:pt x="0" y="102869"/>
                </a:lnTo>
                <a:close/>
              </a:path>
            </a:pathLst>
          </a:custGeom>
          <a:ln w="25908">
            <a:solidFill>
              <a:srgbClr val="FF7400"/>
            </a:solidFill>
          </a:ln>
        </p:spPr>
        <p:txBody>
          <a:bodyPr wrap="square" lIns="0" tIns="0" rIns="0" bIns="0" rtlCol="0"/>
          <a:lstStyle/>
          <a:p>
            <a:endParaRPr/>
          </a:p>
        </p:txBody>
      </p:sp>
      <p:sp>
        <p:nvSpPr>
          <p:cNvPr id="6" name="object 6"/>
          <p:cNvSpPr txBox="1"/>
          <p:nvPr/>
        </p:nvSpPr>
        <p:spPr>
          <a:xfrm>
            <a:off x="7644130" y="3409315"/>
            <a:ext cx="198755" cy="360680"/>
          </a:xfrm>
          <a:prstGeom prst="rect">
            <a:avLst/>
          </a:prstGeom>
        </p:spPr>
        <p:txBody>
          <a:bodyPr vert="horz" wrap="square" lIns="0" tIns="12065" rIns="0" bIns="0" rtlCol="0">
            <a:spAutoFit/>
          </a:bodyPr>
          <a:lstStyle/>
          <a:p>
            <a:pPr marL="12700">
              <a:lnSpc>
                <a:spcPct val="100000"/>
              </a:lnSpc>
              <a:spcBef>
                <a:spcPts val="95"/>
              </a:spcBef>
            </a:pPr>
            <a:r>
              <a:rPr sz="2200" spc="260">
                <a:solidFill>
                  <a:srgbClr val="FF7400"/>
                </a:solidFill>
                <a:latin typeface="宋体" panose="02010600030101010101" pitchFamily="2" charset="-122"/>
                <a:cs typeface="宋体" panose="02010600030101010101" pitchFamily="2" charset="-122"/>
              </a:rPr>
              <a:t>2</a:t>
            </a:r>
            <a:endParaRPr sz="2200">
              <a:latin typeface="宋体" panose="02010600030101010101" pitchFamily="2" charset="-122"/>
              <a:cs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39036" y="2916681"/>
            <a:ext cx="3835400" cy="2769235"/>
          </a:xfrm>
          <a:prstGeom prst="rect">
            <a:avLst/>
          </a:prstGeom>
        </p:spPr>
        <p:txBody>
          <a:bodyPr vert="horz" wrap="square" lIns="0" tIns="12700" rIns="0" bIns="0" rtlCol="0">
            <a:spAutoFit/>
          </a:bodyPr>
          <a:lstStyle/>
          <a:p>
            <a:pPr marL="12700" marR="767080">
              <a:lnSpc>
                <a:spcPct val="150000"/>
              </a:lnSpc>
              <a:spcBef>
                <a:spcPts val="100"/>
              </a:spcBef>
            </a:pPr>
            <a:r>
              <a:rPr sz="2400" dirty="0">
                <a:solidFill>
                  <a:srgbClr val="111111"/>
                </a:solidFill>
                <a:latin typeface="宋体" panose="02010600030101010101" pitchFamily="2" charset="-122"/>
                <a:cs typeface="宋体" panose="02010600030101010101" pitchFamily="2" charset="-122"/>
              </a:rPr>
              <a:t>(1)</a:t>
            </a:r>
            <a:r>
              <a:rPr sz="2400" dirty="0" err="1">
                <a:solidFill>
                  <a:srgbClr val="111111"/>
                </a:solidFill>
                <a:latin typeface="宋体" panose="02010600030101010101" pitchFamily="2" charset="-122"/>
                <a:cs typeface="宋体" panose="02010600030101010101" pitchFamily="2" charset="-122"/>
              </a:rPr>
              <a:t>加点词有何作用</a:t>
            </a:r>
            <a:r>
              <a:rPr sz="2400" dirty="0">
                <a:solidFill>
                  <a:srgbClr val="111111"/>
                </a:solidFill>
                <a:latin typeface="宋体" panose="02010600030101010101" pitchFamily="2" charset="-122"/>
                <a:cs typeface="宋体" panose="02010600030101010101" pitchFamily="2" charset="-122"/>
              </a:rPr>
              <a:t>？  (2)</a:t>
            </a:r>
            <a:r>
              <a:rPr sz="2400" dirty="0" err="1">
                <a:solidFill>
                  <a:srgbClr val="111111"/>
                </a:solidFill>
                <a:latin typeface="宋体" panose="02010600030101010101" pitchFamily="2" charset="-122"/>
                <a:cs typeface="宋体" panose="02010600030101010101" pitchFamily="2" charset="-122"/>
              </a:rPr>
              <a:t>品析</a:t>
            </a:r>
            <a:r>
              <a:rPr sz="2400" dirty="0">
                <a:solidFill>
                  <a:srgbClr val="111111"/>
                </a:solidFill>
                <a:latin typeface="宋体" panose="02010600030101010101" pitchFamily="2" charset="-122"/>
                <a:cs typeface="宋体" panose="02010600030101010101" pitchFamily="2" charset="-122"/>
              </a:rPr>
              <a:t>/</a:t>
            </a:r>
            <a:r>
              <a:rPr sz="2400" dirty="0" err="1">
                <a:solidFill>
                  <a:srgbClr val="111111"/>
                </a:solidFill>
                <a:latin typeface="宋体" panose="02010600030101010101" pitchFamily="2" charset="-122"/>
                <a:cs typeface="宋体" panose="02010600030101010101" pitchFamily="2" charset="-122"/>
              </a:rPr>
              <a:t>赏析加点词</a:t>
            </a:r>
            <a:r>
              <a:rPr sz="2400" dirty="0">
                <a:solidFill>
                  <a:srgbClr val="111111"/>
                </a:solidFill>
                <a:latin typeface="宋体" panose="02010600030101010101" pitchFamily="2" charset="-122"/>
                <a:cs typeface="宋体" panose="02010600030101010101" pitchFamily="2" charset="-122"/>
              </a:rPr>
              <a:t>。</a:t>
            </a:r>
            <a:endParaRPr sz="2400" dirty="0">
              <a:latin typeface="宋体" panose="02010600030101010101" pitchFamily="2" charset="-122"/>
              <a:cs typeface="宋体" panose="02010600030101010101" pitchFamily="2" charset="-122"/>
            </a:endParaRPr>
          </a:p>
          <a:p>
            <a:pPr marL="470535" indent="-457835">
              <a:lnSpc>
                <a:spcPct val="100000"/>
              </a:lnSpc>
              <a:spcBef>
                <a:spcPts val="1440"/>
              </a:spcBef>
              <a:buSzPct val="96000"/>
              <a:buAutoNum type="arabicParenBoth" startAt="3"/>
              <a:tabLst>
                <a:tab pos="469900" algn="l"/>
              </a:tabLst>
            </a:pPr>
            <a:r>
              <a:rPr sz="2400" dirty="0" err="1">
                <a:solidFill>
                  <a:srgbClr val="111111"/>
                </a:solidFill>
                <a:latin typeface="宋体" panose="02010600030101010101" pitchFamily="2" charset="-122"/>
                <a:cs typeface="宋体" panose="02010600030101010101" pitchFamily="2" charset="-122"/>
              </a:rPr>
              <a:t>加点词有何好处</a:t>
            </a:r>
            <a:r>
              <a:rPr sz="2400" dirty="0">
                <a:solidFill>
                  <a:srgbClr val="111111"/>
                </a:solidFill>
                <a:latin typeface="宋体" panose="02010600030101010101" pitchFamily="2" charset="-122"/>
                <a:cs typeface="宋体" panose="02010600030101010101" pitchFamily="2" charset="-122"/>
              </a:rPr>
              <a:t>/</a:t>
            </a:r>
            <a:r>
              <a:rPr sz="2400" dirty="0" err="1">
                <a:solidFill>
                  <a:srgbClr val="111111"/>
                </a:solidFill>
                <a:latin typeface="宋体" panose="02010600030101010101" pitchFamily="2" charset="-122"/>
                <a:cs typeface="宋体" panose="02010600030101010101" pitchFamily="2" charset="-122"/>
              </a:rPr>
              <a:t>妙处</a:t>
            </a:r>
            <a:r>
              <a:rPr sz="2400" dirty="0">
                <a:solidFill>
                  <a:srgbClr val="111111"/>
                </a:solidFill>
                <a:latin typeface="宋体" panose="02010600030101010101" pitchFamily="2" charset="-122"/>
                <a:cs typeface="宋体" panose="02010600030101010101" pitchFamily="2" charset="-122"/>
              </a:rPr>
              <a:t>？</a:t>
            </a:r>
            <a:endParaRPr sz="2400" dirty="0">
              <a:latin typeface="宋体" panose="02010600030101010101" pitchFamily="2" charset="-122"/>
              <a:cs typeface="宋体" panose="02010600030101010101" pitchFamily="2" charset="-122"/>
            </a:endParaRPr>
          </a:p>
          <a:p>
            <a:pPr marL="12700" marR="5080">
              <a:lnSpc>
                <a:spcPct val="150000"/>
              </a:lnSpc>
              <a:buSzPct val="96000"/>
              <a:buAutoNum type="arabicParenBoth" startAt="3"/>
              <a:tabLst>
                <a:tab pos="469900" algn="l"/>
              </a:tabLst>
            </a:pPr>
            <a:r>
              <a:rPr sz="2400" dirty="0" err="1">
                <a:solidFill>
                  <a:srgbClr val="111111"/>
                </a:solidFill>
                <a:latin typeface="宋体" panose="02010600030101010101" pitchFamily="2" charset="-122"/>
                <a:cs typeface="宋体" panose="02010600030101010101" pitchFamily="2" charset="-122"/>
              </a:rPr>
              <a:t>加点词为什么用得好</a:t>
            </a:r>
            <a:r>
              <a:rPr sz="2400" dirty="0">
                <a:solidFill>
                  <a:srgbClr val="111111"/>
                </a:solidFill>
                <a:latin typeface="宋体" panose="02010600030101010101" pitchFamily="2" charset="-122"/>
                <a:cs typeface="宋体" panose="02010600030101010101" pitchFamily="2" charset="-122"/>
              </a:rPr>
              <a:t>？  (5)</a:t>
            </a:r>
            <a:r>
              <a:rPr sz="2400" dirty="0" err="1">
                <a:solidFill>
                  <a:srgbClr val="111111"/>
                </a:solidFill>
                <a:latin typeface="宋体" panose="02010600030101010101" pitchFamily="2" charset="-122"/>
                <a:cs typeface="宋体" panose="02010600030101010101" pitchFamily="2" charset="-122"/>
              </a:rPr>
              <a:t>分析加点词的表达效果</a:t>
            </a:r>
            <a:r>
              <a:rPr sz="2400" dirty="0">
                <a:solidFill>
                  <a:srgbClr val="111111"/>
                </a:solidFill>
                <a:latin typeface="宋体" panose="02010600030101010101" pitchFamily="2" charset="-122"/>
                <a:cs typeface="宋体" panose="02010600030101010101" pitchFamily="2" charset="-122"/>
              </a:rPr>
              <a:t>。</a:t>
            </a:r>
            <a:endParaRPr sz="2400" dirty="0">
              <a:latin typeface="宋体" panose="02010600030101010101" pitchFamily="2" charset="-122"/>
              <a:cs typeface="宋体" panose="02010600030101010101" pitchFamily="2" charset="-122"/>
            </a:endParaRP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考点设置</a:t>
            </a:r>
          </a:p>
        </p:txBody>
      </p:sp>
      <p:sp>
        <p:nvSpPr>
          <p:cNvPr id="4" name="object 4"/>
          <p:cNvSpPr/>
          <p:nvPr/>
        </p:nvSpPr>
        <p:spPr>
          <a:xfrm>
            <a:off x="4777460" y="2057019"/>
            <a:ext cx="5305425" cy="452755"/>
          </a:xfrm>
          <a:custGeom>
            <a:avLst/>
            <a:gdLst/>
            <a:ahLst/>
            <a:cxnLst/>
            <a:rect l="l" t="t" r="r" b="b"/>
            <a:pathLst>
              <a:path w="5305425" h="452755">
                <a:moveTo>
                  <a:pt x="0" y="452577"/>
                </a:moveTo>
                <a:lnTo>
                  <a:pt x="5305056" y="452577"/>
                </a:lnTo>
                <a:lnTo>
                  <a:pt x="5305056" y="0"/>
                </a:lnTo>
                <a:lnTo>
                  <a:pt x="0" y="0"/>
                </a:lnTo>
                <a:lnTo>
                  <a:pt x="0" y="452577"/>
                </a:lnTo>
                <a:close/>
              </a:path>
            </a:pathLst>
          </a:custGeom>
          <a:ln w="12700">
            <a:solidFill>
              <a:srgbClr val="FF0000"/>
            </a:solidFill>
          </a:ln>
        </p:spPr>
        <p:txBody>
          <a:bodyPr wrap="square" lIns="0" tIns="0" rIns="0" bIns="0" rtlCol="0"/>
          <a:lstStyle/>
          <a:p>
            <a:endParaRPr/>
          </a:p>
        </p:txBody>
      </p:sp>
      <p:sp>
        <p:nvSpPr>
          <p:cNvPr id="5" name="object 5"/>
          <p:cNvSpPr txBox="1"/>
          <p:nvPr/>
        </p:nvSpPr>
        <p:spPr>
          <a:xfrm>
            <a:off x="4771110" y="2069820"/>
            <a:ext cx="5308600" cy="421640"/>
          </a:xfrm>
          <a:prstGeom prst="rect">
            <a:avLst/>
          </a:prstGeom>
        </p:spPr>
        <p:txBody>
          <a:bodyPr vert="horz" wrap="square" lIns="0" tIns="12700" rIns="0" bIns="0" rtlCol="0">
            <a:spAutoFit/>
          </a:bodyPr>
          <a:lstStyle/>
          <a:p>
            <a:pPr marL="12700">
              <a:lnSpc>
                <a:spcPct val="100000"/>
              </a:lnSpc>
              <a:spcBef>
                <a:spcPts val="100"/>
              </a:spcBef>
            </a:pPr>
            <a:r>
              <a:rPr sz="2600">
                <a:solidFill>
                  <a:srgbClr val="0011FF"/>
                </a:solidFill>
                <a:latin typeface="微软雅黑" panose="020B0503020204020204" charset="-122"/>
                <a:cs typeface="微软雅黑" panose="020B0503020204020204" charset="-122"/>
              </a:rPr>
              <a:t>作用和意义不同，两者相似却又不同</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401310" cy="864235"/>
          </a:xfrm>
          <a:prstGeom prst="rect">
            <a:avLst/>
          </a:prstGeom>
          <a:ln w="12192">
            <a:solidFill>
              <a:srgbClr val="FFC9AE"/>
            </a:solidFill>
          </a:ln>
        </p:spPr>
        <p:txBody>
          <a:bodyPr vert="horz" wrap="square" lIns="0" tIns="78105" rIns="0" bIns="0" rtlCol="0">
            <a:spAutoFit/>
          </a:bodyPr>
          <a:lstStyle/>
          <a:p>
            <a:pPr marL="571500">
              <a:lnSpc>
                <a:spcPct val="100000"/>
              </a:lnSpc>
              <a:spcBef>
                <a:spcPts val="615"/>
              </a:spcBef>
            </a:pPr>
            <a:r>
              <a:rPr spc="-5">
                <a:solidFill>
                  <a:srgbClr val="FF953E"/>
                </a:solidFill>
              </a:rPr>
              <a:t>一支恸哭的金色钢笔</a:t>
            </a:r>
          </a:p>
        </p:txBody>
      </p:sp>
      <p:sp>
        <p:nvSpPr>
          <p:cNvPr id="3" name="object 3"/>
          <p:cNvSpPr txBox="1"/>
          <p:nvPr/>
        </p:nvSpPr>
        <p:spPr>
          <a:xfrm>
            <a:off x="1283969" y="2736677"/>
            <a:ext cx="10527030" cy="6062345"/>
          </a:xfrm>
          <a:prstGeom prst="rect">
            <a:avLst/>
          </a:prstGeom>
        </p:spPr>
        <p:txBody>
          <a:bodyPr vert="horz" wrap="square" lIns="0" tIns="196215" rIns="0" bIns="0" rtlCol="0">
            <a:spAutoFit/>
          </a:bodyPr>
          <a:lstStyle/>
          <a:p>
            <a:pPr marL="1080135" indent="-458470">
              <a:lnSpc>
                <a:spcPct val="100000"/>
              </a:lnSpc>
              <a:spcBef>
                <a:spcPts val="1545"/>
              </a:spcBef>
              <a:buSzPct val="96000"/>
              <a:buAutoNum type="arabicParenBoth"/>
              <a:tabLst>
                <a:tab pos="1080770" algn="l"/>
              </a:tabLst>
            </a:pPr>
            <a:r>
              <a:rPr sz="2400" spc="-5">
                <a:solidFill>
                  <a:srgbClr val="111111"/>
                </a:solidFill>
                <a:latin typeface="仿宋" panose="02010609060101010101" charset="-122"/>
                <a:cs typeface="仿宋" panose="02010609060101010101" charset="-122"/>
              </a:rPr>
              <a:t>这是我第五次在她的作业本上留言：“请用钢笔写字</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13970" indent="609600" algn="just">
              <a:lnSpc>
                <a:spcPct val="150000"/>
              </a:lnSpc>
              <a:spcBef>
                <a:spcPts val="5"/>
              </a:spcBef>
              <a:buSzPct val="96000"/>
              <a:buAutoNum type="arabicParenBoth"/>
              <a:tabLst>
                <a:tab pos="1089025" algn="l"/>
              </a:tabLst>
            </a:pPr>
            <a:r>
              <a:rPr sz="2400" spc="70">
                <a:solidFill>
                  <a:srgbClr val="111111"/>
                </a:solidFill>
                <a:latin typeface="仿宋" panose="02010609060101010101" charset="-122"/>
                <a:cs typeface="仿宋" panose="02010609060101010101" charset="-122"/>
              </a:rPr>
              <a:t>她是班里的学生，念五年级。矮小、瘦弱，怯懦不堪。很多次，</a:t>
            </a:r>
            <a:r>
              <a:rPr sz="2400" spc="60">
                <a:solidFill>
                  <a:srgbClr val="111111"/>
                </a:solidFill>
                <a:latin typeface="仿宋" panose="02010609060101010101" charset="-122"/>
                <a:cs typeface="仿宋" panose="02010609060101010101" charset="-122"/>
              </a:rPr>
              <a:t>我真 </a:t>
            </a:r>
            <a:r>
              <a:rPr sz="2400" spc="105">
                <a:solidFill>
                  <a:srgbClr val="111111"/>
                </a:solidFill>
                <a:latin typeface="仿宋" panose="02010609060101010101" charset="-122"/>
                <a:cs typeface="仿宋" panose="02010609060101010101" charset="-122"/>
              </a:rPr>
              <a:t>想在分</a:t>
            </a:r>
            <a:r>
              <a:rPr sz="2400" spc="95">
                <a:solidFill>
                  <a:srgbClr val="111111"/>
                </a:solidFill>
                <a:latin typeface="仿宋" panose="02010609060101010101" charset="-122"/>
                <a:cs typeface="仿宋" panose="02010609060101010101" charset="-122"/>
              </a:rPr>
              <a:t>发</a:t>
            </a:r>
            <a:r>
              <a:rPr sz="2400" spc="105">
                <a:solidFill>
                  <a:srgbClr val="111111"/>
                </a:solidFill>
                <a:latin typeface="仿宋" panose="02010609060101010101" charset="-122"/>
                <a:cs typeface="仿宋" panose="02010609060101010101" charset="-122"/>
              </a:rPr>
              <a:t>作业的</a:t>
            </a:r>
            <a:r>
              <a:rPr sz="2400" spc="95">
                <a:solidFill>
                  <a:srgbClr val="111111"/>
                </a:solidFill>
                <a:latin typeface="仿宋" panose="02010609060101010101" charset="-122"/>
                <a:cs typeface="仿宋" panose="02010609060101010101" charset="-122"/>
              </a:rPr>
              <a:t>同</a:t>
            </a:r>
            <a:r>
              <a:rPr sz="2400" spc="110">
                <a:solidFill>
                  <a:srgbClr val="111111"/>
                </a:solidFill>
                <a:latin typeface="仿宋" panose="02010609060101010101" charset="-122"/>
                <a:cs typeface="仿宋" panose="02010609060101010101" charset="-122"/>
              </a:rPr>
              <a:t>时</a:t>
            </a:r>
            <a:r>
              <a:rPr sz="2400" spc="105">
                <a:solidFill>
                  <a:srgbClr val="111111"/>
                </a:solidFill>
                <a:latin typeface="仿宋" panose="02010609060101010101" charset="-122"/>
                <a:cs typeface="仿宋" panose="02010609060101010101" charset="-122"/>
              </a:rPr>
              <a:t>，当</a:t>
            </a:r>
            <a:r>
              <a:rPr sz="2400" spc="90">
                <a:solidFill>
                  <a:srgbClr val="111111"/>
                </a:solidFill>
                <a:latin typeface="仿宋" panose="02010609060101010101" charset="-122"/>
                <a:cs typeface="仿宋" panose="02010609060101010101" charset="-122"/>
              </a:rPr>
              <a:t>着</a:t>
            </a:r>
            <a:r>
              <a:rPr sz="2400" spc="105">
                <a:solidFill>
                  <a:srgbClr val="111111"/>
                </a:solidFill>
                <a:latin typeface="仿宋" panose="02010609060101010101" charset="-122"/>
                <a:cs typeface="仿宋" panose="02010609060101010101" charset="-122"/>
              </a:rPr>
              <a:t>众人的</a:t>
            </a:r>
            <a:r>
              <a:rPr sz="2400" spc="90">
                <a:solidFill>
                  <a:srgbClr val="111111"/>
                </a:solidFill>
                <a:latin typeface="仿宋" panose="02010609060101010101" charset="-122"/>
                <a:cs typeface="仿宋" panose="02010609060101010101" charset="-122"/>
              </a:rPr>
              <a:t>面</a:t>
            </a:r>
            <a:r>
              <a:rPr sz="2400" spc="105">
                <a:solidFill>
                  <a:srgbClr val="111111"/>
                </a:solidFill>
                <a:latin typeface="仿宋" panose="02010609060101010101" charset="-122"/>
                <a:cs typeface="仿宋" panose="02010609060101010101" charset="-122"/>
              </a:rPr>
              <a:t>狠狠地</a:t>
            </a:r>
            <a:r>
              <a:rPr sz="2400" spc="90">
                <a:solidFill>
                  <a:srgbClr val="111111"/>
                </a:solidFill>
                <a:latin typeface="仿宋" panose="02010609060101010101" charset="-122"/>
                <a:cs typeface="仿宋" panose="02010609060101010101" charset="-122"/>
              </a:rPr>
              <a:t>批</a:t>
            </a:r>
            <a:r>
              <a:rPr sz="2400" spc="105">
                <a:solidFill>
                  <a:srgbClr val="111111"/>
                </a:solidFill>
                <a:latin typeface="仿宋" panose="02010609060101010101" charset="-122"/>
                <a:cs typeface="仿宋" panose="02010609060101010101" charset="-122"/>
              </a:rPr>
              <a:t>评</a:t>
            </a:r>
            <a:r>
              <a:rPr sz="2400" spc="135">
                <a:solidFill>
                  <a:srgbClr val="111111"/>
                </a:solidFill>
                <a:latin typeface="仿宋" panose="02010609060101010101" charset="-122"/>
                <a:cs typeface="仿宋" panose="02010609060101010101" charset="-122"/>
              </a:rPr>
              <a:t>她</a:t>
            </a:r>
            <a:r>
              <a:rPr sz="2400" spc="105">
                <a:solidFill>
                  <a:srgbClr val="111111"/>
                </a:solidFill>
                <a:latin typeface="仿宋" panose="02010609060101010101" charset="-122"/>
                <a:cs typeface="仿宋" panose="02010609060101010101" charset="-122"/>
              </a:rPr>
              <a:t>、</a:t>
            </a:r>
            <a:r>
              <a:rPr sz="2400" spc="90">
                <a:solidFill>
                  <a:srgbClr val="111111"/>
                </a:solidFill>
                <a:latin typeface="仿宋" panose="02010609060101010101" charset="-122"/>
                <a:cs typeface="仿宋" panose="02010609060101010101" charset="-122"/>
              </a:rPr>
              <a:t>告</a:t>
            </a:r>
            <a:r>
              <a:rPr sz="2400" spc="105">
                <a:solidFill>
                  <a:srgbClr val="111111"/>
                </a:solidFill>
                <a:latin typeface="仿宋" panose="02010609060101010101" charset="-122"/>
                <a:cs typeface="仿宋" panose="02010609060101010101" charset="-122"/>
              </a:rPr>
              <a:t>诫她：</a:t>
            </a:r>
            <a:r>
              <a:rPr sz="2400" spc="90">
                <a:solidFill>
                  <a:srgbClr val="111111"/>
                </a:solidFill>
                <a:latin typeface="仿宋" panose="02010609060101010101" charset="-122"/>
                <a:cs typeface="仿宋" panose="02010609060101010101" charset="-122"/>
              </a:rPr>
              <a:t>请</a:t>
            </a:r>
            <a:r>
              <a:rPr sz="2400" spc="105">
                <a:solidFill>
                  <a:srgbClr val="111111"/>
                </a:solidFill>
                <a:latin typeface="仿宋" panose="02010609060101010101" charset="-122"/>
                <a:cs typeface="仿宋" panose="02010609060101010101" charset="-122"/>
              </a:rPr>
              <a:t>改用</a:t>
            </a:r>
            <a:r>
              <a:rPr sz="2400" spc="90">
                <a:solidFill>
                  <a:srgbClr val="111111"/>
                </a:solidFill>
                <a:latin typeface="仿宋" panose="02010609060101010101" charset="-122"/>
                <a:cs typeface="仿宋" panose="02010609060101010101" charset="-122"/>
              </a:rPr>
              <a:t>钢笔</a:t>
            </a:r>
            <a:r>
              <a:rPr sz="2400">
                <a:solidFill>
                  <a:srgbClr val="111111"/>
                </a:solidFill>
                <a:latin typeface="仿宋" panose="02010609060101010101" charset="-122"/>
                <a:cs typeface="仿宋" panose="02010609060101010101" charset="-122"/>
              </a:rPr>
              <a:t>写 </a:t>
            </a:r>
            <a:r>
              <a:rPr sz="2400" spc="25">
                <a:solidFill>
                  <a:srgbClr val="111111"/>
                </a:solidFill>
                <a:latin typeface="仿宋" panose="02010609060101010101" charset="-122"/>
                <a:cs typeface="仿宋" panose="02010609060101010101" charset="-122"/>
              </a:rPr>
              <a:t>字</a:t>
            </a:r>
            <a:r>
              <a:rPr sz="2400" spc="20">
                <a:solidFill>
                  <a:srgbClr val="111111"/>
                </a:solidFill>
                <a:latin typeface="仿宋" panose="02010609060101010101" charset="-122"/>
                <a:cs typeface="仿宋" panose="02010609060101010101" charset="-122"/>
              </a:rPr>
              <a:t>。又</a:t>
            </a:r>
            <a:r>
              <a:rPr sz="2400" spc="30">
                <a:solidFill>
                  <a:srgbClr val="111111"/>
                </a:solidFill>
                <a:latin typeface="仿宋" panose="02010609060101010101" charset="-122"/>
                <a:cs typeface="仿宋" panose="02010609060101010101" charset="-122"/>
              </a:rPr>
              <a:t>怕这</a:t>
            </a:r>
            <a:r>
              <a:rPr sz="2400" spc="20">
                <a:solidFill>
                  <a:srgbClr val="111111"/>
                </a:solidFill>
                <a:latin typeface="仿宋" panose="02010609060101010101" charset="-122"/>
                <a:cs typeface="仿宋" panose="02010609060101010101" charset="-122"/>
              </a:rPr>
              <a:t>一小小</a:t>
            </a:r>
            <a:r>
              <a:rPr sz="2400" spc="30">
                <a:solidFill>
                  <a:srgbClr val="111111"/>
                </a:solidFill>
                <a:latin typeface="仿宋" panose="02010609060101010101" charset="-122"/>
                <a:cs typeface="仿宋" panose="02010609060101010101" charset="-122"/>
              </a:rPr>
              <a:t>的举</a:t>
            </a:r>
            <a:r>
              <a:rPr sz="2400" spc="45">
                <a:solidFill>
                  <a:srgbClr val="111111"/>
                </a:solidFill>
                <a:latin typeface="仿宋" panose="02010609060101010101" charset="-122"/>
                <a:cs typeface="仿宋" panose="02010609060101010101" charset="-122"/>
              </a:rPr>
              <a:t>动</a:t>
            </a:r>
            <a:r>
              <a:rPr sz="2400" spc="20">
                <a:solidFill>
                  <a:srgbClr val="111111"/>
                </a:solidFill>
                <a:latin typeface="仿宋" panose="02010609060101010101" charset="-122"/>
                <a:cs typeface="仿宋" panose="02010609060101010101" charset="-122"/>
              </a:rPr>
              <a:t>，会</a:t>
            </a:r>
            <a:r>
              <a:rPr sz="2400" spc="30">
                <a:solidFill>
                  <a:srgbClr val="111111"/>
                </a:solidFill>
                <a:latin typeface="仿宋" panose="02010609060101010101" charset="-122"/>
                <a:cs typeface="仿宋" panose="02010609060101010101" charset="-122"/>
              </a:rPr>
              <a:t>刺伤</a:t>
            </a:r>
            <a:r>
              <a:rPr sz="2400" spc="20">
                <a:solidFill>
                  <a:srgbClr val="111111"/>
                </a:solidFill>
                <a:latin typeface="仿宋" panose="02010609060101010101" charset="-122"/>
                <a:cs typeface="仿宋" panose="02010609060101010101" charset="-122"/>
              </a:rPr>
              <a:t>她敏感</a:t>
            </a:r>
            <a:r>
              <a:rPr sz="2400" spc="30">
                <a:solidFill>
                  <a:srgbClr val="111111"/>
                </a:solidFill>
                <a:latin typeface="仿宋" panose="02010609060101010101" charset="-122"/>
                <a:cs typeface="仿宋" panose="02010609060101010101" charset="-122"/>
              </a:rPr>
              <a:t>而又</a:t>
            </a:r>
            <a:r>
              <a:rPr sz="2400" spc="20">
                <a:solidFill>
                  <a:srgbClr val="111111"/>
                </a:solidFill>
                <a:latin typeface="仿宋" panose="02010609060101010101" charset="-122"/>
                <a:cs typeface="仿宋" panose="02010609060101010101" charset="-122"/>
              </a:rPr>
              <a:t>脆弱的</a:t>
            </a:r>
            <a:r>
              <a:rPr sz="2400" spc="30">
                <a:solidFill>
                  <a:srgbClr val="111111"/>
                </a:solidFill>
                <a:latin typeface="仿宋" panose="02010609060101010101" charset="-122"/>
                <a:cs typeface="仿宋" panose="02010609060101010101" charset="-122"/>
              </a:rPr>
              <a:t>心</a:t>
            </a:r>
            <a:r>
              <a:rPr sz="2400" spc="65">
                <a:solidFill>
                  <a:srgbClr val="111111"/>
                </a:solidFill>
                <a:latin typeface="仿宋" panose="02010609060101010101" charset="-122"/>
                <a:cs typeface="仿宋" panose="02010609060101010101" charset="-122"/>
              </a:rPr>
              <a:t>灵</a:t>
            </a:r>
            <a:r>
              <a:rPr sz="2400" spc="20">
                <a:solidFill>
                  <a:srgbClr val="111111"/>
                </a:solidFill>
                <a:latin typeface="仿宋" panose="02010609060101010101" charset="-122"/>
                <a:cs typeface="仿宋" panose="02010609060101010101" charset="-122"/>
              </a:rPr>
              <a:t>。于是</a:t>
            </a:r>
            <a:r>
              <a:rPr sz="2400" spc="35">
                <a:solidFill>
                  <a:srgbClr val="111111"/>
                </a:solidFill>
                <a:latin typeface="仿宋" panose="02010609060101010101" charset="-122"/>
                <a:cs typeface="仿宋" panose="02010609060101010101" charset="-122"/>
              </a:rPr>
              <a:t>作罢</a:t>
            </a:r>
            <a:r>
              <a:rPr sz="2400" spc="20">
                <a:solidFill>
                  <a:srgbClr val="111111"/>
                </a:solidFill>
                <a:latin typeface="仿宋" panose="02010609060101010101" charset="-122"/>
                <a:cs typeface="仿宋" panose="02010609060101010101" charset="-122"/>
              </a:rPr>
              <a:t>，悄悄地 </a:t>
            </a:r>
            <a:r>
              <a:rPr sz="2400">
                <a:solidFill>
                  <a:srgbClr val="111111"/>
                </a:solidFill>
                <a:latin typeface="仿宋" panose="02010609060101010101" charset="-122"/>
                <a:cs typeface="仿宋" panose="02010609060101010101" charset="-122"/>
              </a:rPr>
              <a:t>在那张写满铅笔字的纸页</a:t>
            </a:r>
            <a:r>
              <a:rPr sz="2400" spc="-25">
                <a:solidFill>
                  <a:srgbClr val="111111"/>
                </a:solidFill>
                <a:latin typeface="仿宋" panose="02010609060101010101" charset="-122"/>
                <a:cs typeface="仿宋" panose="02010609060101010101" charset="-122"/>
              </a:rPr>
              <a:t>上</a:t>
            </a:r>
            <a:r>
              <a:rPr sz="2400">
                <a:solidFill>
                  <a:srgbClr val="111111"/>
                </a:solidFill>
                <a:latin typeface="仿宋" panose="02010609060101010101" charset="-122"/>
                <a:cs typeface="仿宋" panose="02010609060101010101" charset="-122"/>
              </a:rPr>
              <a:t>，写下我要说的话。</a:t>
            </a:r>
            <a:endParaRPr sz="2400">
              <a:latin typeface="仿宋" panose="02010609060101010101" charset="-122"/>
              <a:cs typeface="仿宋" panose="02010609060101010101" charset="-122"/>
            </a:endParaRPr>
          </a:p>
          <a:p>
            <a:pPr marL="12700" marR="5080" indent="609600" algn="just">
              <a:lnSpc>
                <a:spcPct val="150000"/>
              </a:lnSpc>
              <a:buSzPct val="96000"/>
              <a:buAutoNum type="arabicParenBoth"/>
              <a:tabLst>
                <a:tab pos="1099820" algn="l"/>
              </a:tabLst>
            </a:pPr>
            <a:r>
              <a:rPr sz="2400" spc="155">
                <a:solidFill>
                  <a:srgbClr val="111111"/>
                </a:solidFill>
                <a:latin typeface="仿宋" panose="02010609060101010101" charset="-122"/>
                <a:cs typeface="仿宋" panose="02010609060101010101" charset="-122"/>
              </a:rPr>
              <a:t>她没有一次照做，一如既往地用铅笔打发着我布置的作</a:t>
            </a:r>
            <a:r>
              <a:rPr sz="2400" spc="160">
                <a:solidFill>
                  <a:srgbClr val="111111"/>
                </a:solidFill>
                <a:latin typeface="仿宋" panose="02010609060101010101" charset="-122"/>
                <a:cs typeface="仿宋" panose="02010609060101010101" charset="-122"/>
              </a:rPr>
              <a:t>业</a:t>
            </a:r>
            <a:r>
              <a:rPr sz="2400" spc="155">
                <a:solidFill>
                  <a:srgbClr val="111111"/>
                </a:solidFill>
                <a:latin typeface="仿宋" panose="02010609060101010101" charset="-122"/>
                <a:cs typeface="仿宋" panose="02010609060101010101" charset="-122"/>
              </a:rPr>
              <a:t>。我不明 </a:t>
            </a:r>
            <a:r>
              <a:rPr sz="2400">
                <a:solidFill>
                  <a:srgbClr val="111111"/>
                </a:solidFill>
                <a:latin typeface="仿宋" panose="02010609060101010101" charset="-122"/>
                <a:cs typeface="仿宋" panose="02010609060101010101" charset="-122"/>
              </a:rPr>
              <a:t>白，为何在她文静纯真的背后，深藏着那么让人不可捉摸的倔</a:t>
            </a:r>
            <a:r>
              <a:rPr sz="2400" spc="5">
                <a:solidFill>
                  <a:srgbClr val="111111"/>
                </a:solidFill>
                <a:latin typeface="仿宋" panose="02010609060101010101" charset="-122"/>
                <a:cs typeface="仿宋" panose="02010609060101010101" charset="-122"/>
              </a:rPr>
              <a:t>强</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22860" indent="609600" algn="just">
              <a:lnSpc>
                <a:spcPct val="150000"/>
              </a:lnSpc>
              <a:buSzPct val="96000"/>
              <a:buAutoNum type="arabicParenBoth"/>
              <a:tabLst>
                <a:tab pos="1089025" algn="l"/>
              </a:tabLst>
            </a:pPr>
            <a:r>
              <a:rPr sz="2400" spc="65">
                <a:solidFill>
                  <a:srgbClr val="111111"/>
                </a:solidFill>
                <a:latin typeface="仿宋" panose="02010609060101010101" charset="-122"/>
                <a:cs typeface="仿宋" panose="02010609060101010101" charset="-122"/>
              </a:rPr>
              <a:t>当我在她的作文本上再次写下那句老生常谈的话</a:t>
            </a:r>
            <a:r>
              <a:rPr sz="2400" spc="70">
                <a:solidFill>
                  <a:srgbClr val="111111"/>
                </a:solidFill>
                <a:latin typeface="仿宋" panose="02010609060101010101" charset="-122"/>
                <a:cs typeface="仿宋" panose="02010609060101010101" charset="-122"/>
              </a:rPr>
              <a:t>时，</a:t>
            </a:r>
            <a:r>
              <a:rPr sz="2400" spc="65">
                <a:solidFill>
                  <a:srgbClr val="111111"/>
                </a:solidFill>
                <a:latin typeface="仿宋" panose="02010609060101010101" charset="-122"/>
                <a:cs typeface="仿宋" panose="02010609060101010101" charset="-122"/>
              </a:rPr>
              <a:t>我决定对她</a:t>
            </a:r>
            <a:r>
              <a:rPr sz="2400" spc="55">
                <a:solidFill>
                  <a:srgbClr val="111111"/>
                </a:solidFill>
                <a:latin typeface="仿宋" panose="02010609060101010101" charset="-122"/>
                <a:cs typeface="仿宋" panose="02010609060101010101" charset="-122"/>
              </a:rPr>
              <a:t>进</a:t>
            </a:r>
            <a:r>
              <a:rPr sz="2400">
                <a:solidFill>
                  <a:srgbClr val="111111"/>
                </a:solidFill>
                <a:latin typeface="仿宋" panose="02010609060101010101" charset="-122"/>
                <a:cs typeface="仿宋" panose="02010609060101010101" charset="-122"/>
              </a:rPr>
              <a:t>行 </a:t>
            </a:r>
            <a:r>
              <a:rPr sz="2400" spc="110">
                <a:solidFill>
                  <a:srgbClr val="111111"/>
                </a:solidFill>
                <a:latin typeface="仿宋" panose="02010609060101010101" charset="-122"/>
                <a:cs typeface="仿宋" panose="02010609060101010101" charset="-122"/>
              </a:rPr>
              <a:t>点名批</a:t>
            </a:r>
            <a:r>
              <a:rPr sz="2400" spc="90">
                <a:solidFill>
                  <a:srgbClr val="111111"/>
                </a:solidFill>
                <a:latin typeface="仿宋" panose="02010609060101010101" charset="-122"/>
                <a:cs typeface="仿宋" panose="02010609060101010101" charset="-122"/>
              </a:rPr>
              <a:t>评</a:t>
            </a:r>
            <a:r>
              <a:rPr sz="2400" spc="105">
                <a:solidFill>
                  <a:srgbClr val="111111"/>
                </a:solidFill>
                <a:latin typeface="仿宋" panose="02010609060101010101" charset="-122"/>
                <a:cs typeface="仿宋" panose="02010609060101010101" charset="-122"/>
              </a:rPr>
              <a:t>。于是</a:t>
            </a:r>
            <a:r>
              <a:rPr sz="2400" spc="95">
                <a:solidFill>
                  <a:srgbClr val="111111"/>
                </a:solidFill>
                <a:latin typeface="仿宋" panose="02010609060101010101" charset="-122"/>
                <a:cs typeface="仿宋" panose="02010609060101010101" charset="-122"/>
              </a:rPr>
              <a:t>，</a:t>
            </a:r>
            <a:r>
              <a:rPr sz="2400" spc="105">
                <a:solidFill>
                  <a:srgbClr val="111111"/>
                </a:solidFill>
                <a:latin typeface="仿宋" panose="02010609060101010101" charset="-122"/>
                <a:cs typeface="仿宋" panose="02010609060101010101" charset="-122"/>
              </a:rPr>
              <a:t>那个阳</a:t>
            </a:r>
            <a:r>
              <a:rPr sz="2400" spc="95">
                <a:solidFill>
                  <a:srgbClr val="111111"/>
                </a:solidFill>
                <a:latin typeface="仿宋" panose="02010609060101010101" charset="-122"/>
                <a:cs typeface="仿宋" panose="02010609060101010101" charset="-122"/>
              </a:rPr>
              <a:t>光</a:t>
            </a:r>
            <a:r>
              <a:rPr sz="2400" spc="105">
                <a:solidFill>
                  <a:srgbClr val="111111"/>
                </a:solidFill>
                <a:latin typeface="仿宋" panose="02010609060101010101" charset="-122"/>
                <a:cs typeface="仿宋" panose="02010609060101010101" charset="-122"/>
              </a:rPr>
              <a:t>明媚的</a:t>
            </a:r>
            <a:r>
              <a:rPr sz="2400" spc="95">
                <a:solidFill>
                  <a:srgbClr val="111111"/>
                </a:solidFill>
                <a:latin typeface="仿宋" panose="02010609060101010101" charset="-122"/>
                <a:cs typeface="仿宋" panose="02010609060101010101" charset="-122"/>
              </a:rPr>
              <a:t>午</a:t>
            </a:r>
            <a:r>
              <a:rPr sz="2400" spc="110">
                <a:solidFill>
                  <a:srgbClr val="111111"/>
                </a:solidFill>
                <a:latin typeface="仿宋" panose="02010609060101010101" charset="-122"/>
                <a:cs typeface="仿宋" panose="02010609060101010101" charset="-122"/>
              </a:rPr>
              <a:t>后，</a:t>
            </a:r>
            <a:r>
              <a:rPr sz="2400" spc="105">
                <a:solidFill>
                  <a:srgbClr val="111111"/>
                </a:solidFill>
                <a:latin typeface="仿宋" panose="02010609060101010101" charset="-122"/>
                <a:cs typeface="仿宋" panose="02010609060101010101" charset="-122"/>
              </a:rPr>
              <a:t>便</a:t>
            </a:r>
            <a:r>
              <a:rPr sz="2400" spc="90">
                <a:solidFill>
                  <a:srgbClr val="111111"/>
                </a:solidFill>
                <a:latin typeface="仿宋" panose="02010609060101010101" charset="-122"/>
                <a:cs typeface="仿宋" panose="02010609060101010101" charset="-122"/>
              </a:rPr>
              <a:t>有</a:t>
            </a:r>
            <a:r>
              <a:rPr sz="2400" spc="105">
                <a:solidFill>
                  <a:srgbClr val="111111"/>
                </a:solidFill>
                <a:latin typeface="仿宋" panose="02010609060101010101" charset="-122"/>
                <a:cs typeface="仿宋" panose="02010609060101010101" charset="-122"/>
              </a:rPr>
              <a:t>了这样</a:t>
            </a:r>
            <a:r>
              <a:rPr sz="2400" spc="90">
                <a:solidFill>
                  <a:srgbClr val="111111"/>
                </a:solidFill>
                <a:latin typeface="仿宋" panose="02010609060101010101" charset="-122"/>
                <a:cs typeface="仿宋" panose="02010609060101010101" charset="-122"/>
              </a:rPr>
              <a:t>一</a:t>
            </a:r>
            <a:r>
              <a:rPr sz="2400" spc="105">
                <a:solidFill>
                  <a:srgbClr val="111111"/>
                </a:solidFill>
                <a:latin typeface="仿宋" panose="02010609060101010101" charset="-122"/>
                <a:cs typeface="仿宋" panose="02010609060101010101" charset="-122"/>
              </a:rPr>
              <a:t>个让人</a:t>
            </a:r>
            <a:r>
              <a:rPr sz="2400" spc="90">
                <a:solidFill>
                  <a:srgbClr val="111111"/>
                </a:solidFill>
                <a:latin typeface="仿宋" panose="02010609060101010101" charset="-122"/>
                <a:cs typeface="仿宋" panose="02010609060101010101" charset="-122"/>
              </a:rPr>
              <a:t>倍</a:t>
            </a:r>
            <a:r>
              <a:rPr sz="2400" spc="105">
                <a:solidFill>
                  <a:srgbClr val="111111"/>
                </a:solidFill>
                <a:latin typeface="仿宋" panose="02010609060101010101" charset="-122"/>
                <a:cs typeface="仿宋" panose="02010609060101010101" charset="-122"/>
              </a:rPr>
              <a:t>觉心</a:t>
            </a:r>
            <a:r>
              <a:rPr sz="2400" spc="90">
                <a:solidFill>
                  <a:srgbClr val="111111"/>
                </a:solidFill>
                <a:latin typeface="仿宋" panose="02010609060101010101" charset="-122"/>
                <a:cs typeface="仿宋" panose="02010609060101010101" charset="-122"/>
              </a:rPr>
              <a:t>酸的</a:t>
            </a:r>
            <a:r>
              <a:rPr sz="2400">
                <a:solidFill>
                  <a:srgbClr val="111111"/>
                </a:solidFill>
                <a:latin typeface="仿宋" panose="02010609060101010101" charset="-122"/>
                <a:cs typeface="仿宋" panose="02010609060101010101" charset="-122"/>
              </a:rPr>
              <a:t>场 </a:t>
            </a:r>
            <a:r>
              <a:rPr sz="2400" spc="25">
                <a:solidFill>
                  <a:srgbClr val="111111"/>
                </a:solidFill>
                <a:latin typeface="仿宋" panose="02010609060101010101" charset="-122"/>
                <a:cs typeface="仿宋" panose="02010609060101010101" charset="-122"/>
              </a:rPr>
              <a:t>景</a:t>
            </a:r>
            <a:r>
              <a:rPr sz="240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我一</a:t>
            </a:r>
            <a:r>
              <a:rPr sz="2400" spc="20">
                <a:solidFill>
                  <a:srgbClr val="111111"/>
                </a:solidFill>
                <a:latin typeface="仿宋" panose="02010609060101010101" charset="-122"/>
                <a:cs typeface="仿宋" panose="02010609060101010101" charset="-122"/>
              </a:rPr>
              <a:t>面踱</a:t>
            </a:r>
            <a:r>
              <a:rPr sz="2400" spc="30">
                <a:solidFill>
                  <a:srgbClr val="111111"/>
                </a:solidFill>
                <a:latin typeface="仿宋" panose="02010609060101010101" charset="-122"/>
                <a:cs typeface="仿宋" panose="02010609060101010101" charset="-122"/>
              </a:rPr>
              <a:t>着</a:t>
            </a:r>
            <a:r>
              <a:rPr sz="2400" spc="20">
                <a:solidFill>
                  <a:srgbClr val="111111"/>
                </a:solidFill>
                <a:latin typeface="仿宋" panose="02010609060101010101" charset="-122"/>
                <a:cs typeface="仿宋" panose="02010609060101010101" charset="-122"/>
              </a:rPr>
              <a:t>步</a:t>
            </a:r>
            <a:r>
              <a:rPr sz="2400" spc="30">
                <a:solidFill>
                  <a:srgbClr val="111111"/>
                </a:solidFill>
                <a:latin typeface="仿宋" panose="02010609060101010101" charset="-122"/>
                <a:cs typeface="仿宋" panose="02010609060101010101" charset="-122"/>
              </a:rPr>
              <a:t>子</a:t>
            </a:r>
            <a:r>
              <a:rPr sz="2400" spc="20">
                <a:solidFill>
                  <a:srgbClr val="111111"/>
                </a:solidFill>
                <a:latin typeface="仿宋" panose="02010609060101010101" charset="-122"/>
                <a:cs typeface="仿宋" panose="02010609060101010101" charset="-122"/>
              </a:rPr>
              <a:t>解析</a:t>
            </a:r>
            <a:r>
              <a:rPr sz="2400" spc="30">
                <a:solidFill>
                  <a:srgbClr val="111111"/>
                </a:solidFill>
                <a:latin typeface="仿宋" panose="02010609060101010101" charset="-122"/>
                <a:cs typeface="仿宋" panose="02010609060101010101" charset="-122"/>
              </a:rPr>
              <a:t>优</a:t>
            </a:r>
            <a:r>
              <a:rPr sz="2400" spc="20">
                <a:solidFill>
                  <a:srgbClr val="111111"/>
                </a:solidFill>
                <a:latin typeface="仿宋" panose="02010609060101010101" charset="-122"/>
                <a:cs typeface="仿宋" panose="02010609060101010101" charset="-122"/>
              </a:rPr>
              <a:t>秀</a:t>
            </a:r>
            <a:r>
              <a:rPr sz="2400" spc="30">
                <a:solidFill>
                  <a:srgbClr val="111111"/>
                </a:solidFill>
                <a:latin typeface="仿宋" panose="02010609060101010101" charset="-122"/>
                <a:cs typeface="仿宋" panose="02010609060101010101" charset="-122"/>
              </a:rPr>
              <a:t>作</a:t>
            </a:r>
            <a:r>
              <a:rPr sz="2400" spc="20">
                <a:solidFill>
                  <a:srgbClr val="111111"/>
                </a:solidFill>
                <a:latin typeface="仿宋" panose="02010609060101010101" charset="-122"/>
                <a:cs typeface="仿宋" panose="02010609060101010101" charset="-122"/>
              </a:rPr>
              <a:t>文的</a:t>
            </a:r>
            <a:r>
              <a:rPr sz="2400" spc="30">
                <a:solidFill>
                  <a:srgbClr val="111111"/>
                </a:solidFill>
                <a:latin typeface="仿宋" panose="02010609060101010101" charset="-122"/>
                <a:cs typeface="仿宋" panose="02010609060101010101" charset="-122"/>
              </a:rPr>
              <a:t>词</a:t>
            </a:r>
            <a:r>
              <a:rPr sz="2400" spc="65">
                <a:solidFill>
                  <a:srgbClr val="111111"/>
                </a:solidFill>
                <a:latin typeface="仿宋" panose="02010609060101010101" charset="-122"/>
                <a:cs typeface="仿宋" panose="02010609060101010101" charset="-122"/>
              </a:rPr>
              <a:t>句</a:t>
            </a:r>
            <a:r>
              <a:rPr sz="2400" spc="3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一面</a:t>
            </a:r>
            <a:r>
              <a:rPr sz="2400" spc="30">
                <a:solidFill>
                  <a:srgbClr val="111111"/>
                </a:solidFill>
                <a:latin typeface="仿宋" panose="02010609060101010101" charset="-122"/>
                <a:cs typeface="仿宋" panose="02010609060101010101" charset="-122"/>
              </a:rPr>
              <a:t>时</a:t>
            </a:r>
            <a:r>
              <a:rPr sz="2400" spc="20">
                <a:solidFill>
                  <a:srgbClr val="111111"/>
                </a:solidFill>
                <a:latin typeface="仿宋" panose="02010609060101010101" charset="-122"/>
                <a:cs typeface="仿宋" panose="02010609060101010101" charset="-122"/>
              </a:rPr>
              <a:t>不</a:t>
            </a:r>
            <a:r>
              <a:rPr sz="2400" spc="30">
                <a:solidFill>
                  <a:srgbClr val="111111"/>
                </a:solidFill>
                <a:latin typeface="仿宋" panose="02010609060101010101" charset="-122"/>
                <a:cs typeface="仿宋" panose="02010609060101010101" charset="-122"/>
              </a:rPr>
              <a:t>时</a:t>
            </a:r>
            <a:r>
              <a:rPr sz="2400" spc="20">
                <a:solidFill>
                  <a:srgbClr val="111111"/>
                </a:solidFill>
                <a:latin typeface="仿宋" panose="02010609060101010101" charset="-122"/>
                <a:cs typeface="仿宋" panose="02010609060101010101" charset="-122"/>
              </a:rPr>
              <a:t>地用</a:t>
            </a:r>
            <a:r>
              <a:rPr sz="2400" spc="30">
                <a:solidFill>
                  <a:srgbClr val="111111"/>
                </a:solidFill>
                <a:latin typeface="仿宋" panose="02010609060101010101" charset="-122"/>
                <a:cs typeface="仿宋" panose="02010609060101010101" charset="-122"/>
              </a:rPr>
              <a:t>余</a:t>
            </a:r>
            <a:r>
              <a:rPr sz="2400" spc="20">
                <a:solidFill>
                  <a:srgbClr val="111111"/>
                </a:solidFill>
                <a:latin typeface="仿宋" panose="02010609060101010101" charset="-122"/>
                <a:cs typeface="仿宋" panose="02010609060101010101" charset="-122"/>
              </a:rPr>
              <a:t>光</a:t>
            </a:r>
            <a:r>
              <a:rPr sz="2400" spc="30">
                <a:solidFill>
                  <a:srgbClr val="111111"/>
                </a:solidFill>
                <a:latin typeface="仿宋" panose="02010609060101010101" charset="-122"/>
                <a:cs typeface="仿宋" panose="02010609060101010101" charset="-122"/>
              </a:rPr>
              <a:t>安</a:t>
            </a:r>
            <a:r>
              <a:rPr sz="2400" spc="20">
                <a:solidFill>
                  <a:srgbClr val="111111"/>
                </a:solidFill>
                <a:latin typeface="仿宋" panose="02010609060101010101" charset="-122"/>
                <a:cs typeface="仿宋" panose="02010609060101010101" charset="-122"/>
              </a:rPr>
              <a:t>抚在角</a:t>
            </a:r>
            <a:r>
              <a:rPr sz="2400">
                <a:solidFill>
                  <a:srgbClr val="111111"/>
                </a:solidFill>
                <a:latin typeface="仿宋" panose="02010609060101010101" charset="-122"/>
                <a:cs typeface="仿宋" panose="02010609060101010101" charset="-122"/>
              </a:rPr>
              <a:t>落 里默默流泪的</a:t>
            </a:r>
            <a:r>
              <a:rPr sz="2400" spc="-15">
                <a:solidFill>
                  <a:srgbClr val="111111"/>
                </a:solidFill>
                <a:latin typeface="仿宋" panose="02010609060101010101" charset="-122"/>
                <a:cs typeface="仿宋" panose="02010609060101010101" charset="-122"/>
              </a:rPr>
              <a:t>她</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401310" cy="864235"/>
          </a:xfrm>
          <a:prstGeom prst="rect">
            <a:avLst/>
          </a:prstGeom>
          <a:ln w="12192">
            <a:solidFill>
              <a:srgbClr val="FFC9AE"/>
            </a:solidFill>
          </a:ln>
        </p:spPr>
        <p:txBody>
          <a:bodyPr vert="horz" wrap="square" lIns="0" tIns="78105" rIns="0" bIns="0" rtlCol="0">
            <a:spAutoFit/>
          </a:bodyPr>
          <a:lstStyle/>
          <a:p>
            <a:pPr marL="571500">
              <a:lnSpc>
                <a:spcPct val="100000"/>
              </a:lnSpc>
              <a:spcBef>
                <a:spcPts val="615"/>
              </a:spcBef>
            </a:pPr>
            <a:r>
              <a:rPr spc="-5">
                <a:solidFill>
                  <a:srgbClr val="FF953E"/>
                </a:solidFill>
              </a:rPr>
              <a:t>一支恸哭的金色钢笔</a:t>
            </a:r>
          </a:p>
        </p:txBody>
      </p:sp>
      <p:sp>
        <p:nvSpPr>
          <p:cNvPr id="3" name="object 3"/>
          <p:cNvSpPr txBox="1"/>
          <p:nvPr/>
        </p:nvSpPr>
        <p:spPr>
          <a:xfrm>
            <a:off x="1283969" y="2379344"/>
            <a:ext cx="10518140" cy="6610350"/>
          </a:xfrm>
          <a:prstGeom prst="rect">
            <a:avLst/>
          </a:prstGeom>
        </p:spPr>
        <p:txBody>
          <a:bodyPr vert="horz" wrap="square" lIns="0" tIns="12700" rIns="0" bIns="0" rtlCol="0">
            <a:spAutoFit/>
          </a:bodyPr>
          <a:lstStyle/>
          <a:p>
            <a:pPr marL="12700" marR="13335" indent="609600" algn="just">
              <a:lnSpc>
                <a:spcPct val="150000"/>
              </a:lnSpc>
              <a:spcBef>
                <a:spcPts val="100"/>
              </a:spcBef>
              <a:buSzPct val="96000"/>
              <a:buAutoNum type="arabicParenBoth" startAt="5"/>
              <a:tabLst>
                <a:tab pos="1089025" algn="l"/>
              </a:tabLst>
            </a:pPr>
            <a:r>
              <a:rPr sz="2400" spc="70">
                <a:solidFill>
                  <a:srgbClr val="111111"/>
                </a:solidFill>
                <a:latin typeface="仿宋" panose="02010609060101010101" charset="-122"/>
                <a:cs typeface="仿宋" panose="02010609060101010101" charset="-122"/>
              </a:rPr>
              <a:t>她开始躲我，面色仓皇、神情狼</a:t>
            </a:r>
            <a:r>
              <a:rPr sz="2400" spc="75">
                <a:solidFill>
                  <a:srgbClr val="111111"/>
                </a:solidFill>
                <a:latin typeface="仿宋" panose="02010609060101010101" charset="-122"/>
                <a:cs typeface="仿宋" panose="02010609060101010101" charset="-122"/>
              </a:rPr>
              <a:t>狈</a:t>
            </a:r>
            <a:r>
              <a:rPr sz="2400" spc="70">
                <a:solidFill>
                  <a:srgbClr val="111111"/>
                </a:solidFill>
                <a:latin typeface="仿宋" panose="02010609060101010101" charset="-122"/>
                <a:cs typeface="仿宋" panose="02010609060101010101" charset="-122"/>
              </a:rPr>
              <a:t>，像春花躲秋风一般，</a:t>
            </a:r>
            <a:r>
              <a:rPr sz="2400" spc="65">
                <a:solidFill>
                  <a:srgbClr val="111111"/>
                </a:solidFill>
                <a:latin typeface="仿宋" panose="02010609060101010101" charset="-122"/>
                <a:cs typeface="仿宋" panose="02010609060101010101" charset="-122"/>
              </a:rPr>
              <a:t>硬生生</a:t>
            </a:r>
            <a:r>
              <a:rPr sz="2400" spc="55">
                <a:solidFill>
                  <a:srgbClr val="111111"/>
                </a:solidFill>
                <a:latin typeface="仿宋" panose="02010609060101010101" charset="-122"/>
                <a:cs typeface="仿宋" panose="02010609060101010101" charset="-122"/>
              </a:rPr>
              <a:t>地</a:t>
            </a:r>
            <a:r>
              <a:rPr sz="2400">
                <a:solidFill>
                  <a:srgbClr val="111111"/>
                </a:solidFill>
                <a:latin typeface="仿宋" panose="02010609060101010101" charset="-122"/>
                <a:cs typeface="仿宋" panose="02010609060101010101" charset="-122"/>
              </a:rPr>
              <a:t>要 </a:t>
            </a:r>
            <a:r>
              <a:rPr sz="2400" spc="20">
                <a:solidFill>
                  <a:srgbClr val="111111"/>
                </a:solidFill>
                <a:latin typeface="仿宋" panose="02010609060101010101" charset="-122"/>
                <a:cs typeface="仿宋" panose="02010609060101010101" charset="-122"/>
              </a:rPr>
              <a:t>隔一个</a:t>
            </a:r>
            <a:r>
              <a:rPr sz="2400" spc="35">
                <a:solidFill>
                  <a:srgbClr val="111111"/>
                </a:solidFill>
                <a:latin typeface="仿宋" panose="02010609060101010101" charset="-122"/>
                <a:cs typeface="仿宋" panose="02010609060101010101" charset="-122"/>
              </a:rPr>
              <a:t>夏季</a:t>
            </a:r>
            <a:r>
              <a:rPr sz="2400" spc="20">
                <a:solidFill>
                  <a:srgbClr val="111111"/>
                </a:solidFill>
                <a:latin typeface="仿宋" panose="02010609060101010101" charset="-122"/>
                <a:cs typeface="仿宋" panose="02010609060101010101" charset="-122"/>
              </a:rPr>
              <a:t>。</a:t>
            </a:r>
            <a:r>
              <a:rPr sz="2400" u="heavy" spc="20">
                <a:solidFill>
                  <a:srgbClr val="111111"/>
                </a:solidFill>
                <a:uFill>
                  <a:solidFill>
                    <a:srgbClr val="111111"/>
                  </a:solidFill>
                </a:uFill>
                <a:latin typeface="仿宋" panose="02010609060101010101" charset="-122"/>
                <a:cs typeface="仿宋" panose="02010609060101010101" charset="-122"/>
              </a:rPr>
              <a:t>譬如</a:t>
            </a:r>
            <a:r>
              <a:rPr sz="2400" u="heavy" spc="35">
                <a:solidFill>
                  <a:srgbClr val="111111"/>
                </a:solidFill>
                <a:uFill>
                  <a:solidFill>
                    <a:srgbClr val="111111"/>
                  </a:solidFill>
                </a:uFill>
                <a:latin typeface="仿宋" panose="02010609060101010101" charset="-122"/>
                <a:cs typeface="仿宋" panose="02010609060101010101" charset="-122"/>
              </a:rPr>
              <a:t>，</a:t>
            </a:r>
            <a:r>
              <a:rPr sz="2400" u="heavy" spc="30">
                <a:solidFill>
                  <a:srgbClr val="111111"/>
                </a:solidFill>
                <a:uFill>
                  <a:solidFill>
                    <a:srgbClr val="111111"/>
                  </a:solidFill>
                </a:uFill>
                <a:latin typeface="仿宋" panose="02010609060101010101" charset="-122"/>
                <a:cs typeface="仿宋" panose="02010609060101010101" charset="-122"/>
              </a:rPr>
              <a:t>我</a:t>
            </a:r>
            <a:r>
              <a:rPr sz="2400" u="heavy" spc="20">
                <a:solidFill>
                  <a:srgbClr val="111111"/>
                </a:solidFill>
                <a:uFill>
                  <a:solidFill>
                    <a:srgbClr val="111111"/>
                  </a:solidFill>
                </a:uFill>
                <a:latin typeface="仿宋" panose="02010609060101010101" charset="-122"/>
                <a:cs typeface="仿宋" panose="02010609060101010101" charset="-122"/>
              </a:rPr>
              <a:t>明明见</a:t>
            </a:r>
            <a:r>
              <a:rPr sz="2400" u="heavy" spc="30">
                <a:solidFill>
                  <a:srgbClr val="111111"/>
                </a:solidFill>
                <a:uFill>
                  <a:solidFill>
                    <a:srgbClr val="111111"/>
                  </a:solidFill>
                </a:uFill>
                <a:latin typeface="仿宋" panose="02010609060101010101" charset="-122"/>
                <a:cs typeface="仿宋" panose="02010609060101010101" charset="-122"/>
              </a:rPr>
              <a:t>她从</a:t>
            </a:r>
            <a:r>
              <a:rPr sz="2400" u="heavy" spc="20">
                <a:solidFill>
                  <a:srgbClr val="111111"/>
                </a:solidFill>
                <a:uFill>
                  <a:solidFill>
                    <a:srgbClr val="111111"/>
                  </a:solidFill>
                </a:uFill>
                <a:latin typeface="仿宋" panose="02010609060101010101" charset="-122"/>
                <a:cs typeface="仿宋" panose="02010609060101010101" charset="-122"/>
              </a:rPr>
              <a:t>那头的</a:t>
            </a:r>
            <a:r>
              <a:rPr sz="2400" u="heavy" spc="30">
                <a:solidFill>
                  <a:srgbClr val="111111"/>
                </a:solidFill>
                <a:uFill>
                  <a:solidFill>
                    <a:srgbClr val="111111"/>
                  </a:solidFill>
                </a:uFill>
                <a:latin typeface="仿宋" panose="02010609060101010101" charset="-122"/>
                <a:cs typeface="仿宋" panose="02010609060101010101" charset="-122"/>
              </a:rPr>
              <a:t>路口</a:t>
            </a:r>
            <a:r>
              <a:rPr sz="2400" u="heavy" spc="20">
                <a:solidFill>
                  <a:srgbClr val="111111"/>
                </a:solidFill>
                <a:uFill>
                  <a:solidFill>
                    <a:srgbClr val="111111"/>
                  </a:solidFill>
                </a:uFill>
                <a:latin typeface="仿宋" panose="02010609060101010101" charset="-122"/>
                <a:cs typeface="仿宋" panose="02010609060101010101" charset="-122"/>
              </a:rPr>
              <a:t>独自向</a:t>
            </a:r>
            <a:r>
              <a:rPr sz="2400" u="heavy" spc="30">
                <a:solidFill>
                  <a:srgbClr val="111111"/>
                </a:solidFill>
                <a:uFill>
                  <a:solidFill>
                    <a:srgbClr val="111111"/>
                  </a:solidFill>
                </a:uFill>
                <a:latin typeface="仿宋" panose="02010609060101010101" charset="-122"/>
                <a:cs typeface="仿宋" panose="02010609060101010101" charset="-122"/>
              </a:rPr>
              <a:t>我走</a:t>
            </a:r>
            <a:r>
              <a:rPr sz="2400" u="heavy" spc="65">
                <a:solidFill>
                  <a:srgbClr val="111111"/>
                </a:solidFill>
                <a:uFill>
                  <a:solidFill>
                    <a:srgbClr val="111111"/>
                  </a:solidFill>
                </a:uFill>
                <a:latin typeface="仿宋" panose="02010609060101010101" charset="-122"/>
                <a:cs typeface="仿宋" panose="02010609060101010101" charset="-122"/>
              </a:rPr>
              <a:t>来</a:t>
            </a:r>
            <a:r>
              <a:rPr sz="2400" u="heavy" spc="25">
                <a:solidFill>
                  <a:srgbClr val="111111"/>
                </a:solidFill>
                <a:uFill>
                  <a:solidFill>
                    <a:srgbClr val="111111"/>
                  </a:solidFill>
                </a:uFill>
                <a:latin typeface="仿宋" panose="02010609060101010101" charset="-122"/>
                <a:cs typeface="仿宋" panose="02010609060101010101" charset="-122"/>
              </a:rPr>
              <a:t>，</a:t>
            </a:r>
            <a:r>
              <a:rPr sz="2400" u="heavy" spc="20">
                <a:solidFill>
                  <a:srgbClr val="111111"/>
                </a:solidFill>
                <a:uFill>
                  <a:solidFill>
                    <a:srgbClr val="111111"/>
                  </a:solidFill>
                </a:uFill>
                <a:latin typeface="仿宋" panose="02010609060101010101" charset="-122"/>
                <a:cs typeface="仿宋" panose="02010609060101010101" charset="-122"/>
              </a:rPr>
              <a:t>却</a:t>
            </a:r>
            <a:r>
              <a:rPr sz="2400" u="heavy" spc="30">
                <a:solidFill>
                  <a:srgbClr val="111111"/>
                </a:solidFill>
                <a:uFill>
                  <a:solidFill>
                    <a:srgbClr val="111111"/>
                  </a:solidFill>
                </a:uFill>
                <a:latin typeface="仿宋" panose="02010609060101010101" charset="-122"/>
                <a:cs typeface="仿宋" panose="02010609060101010101" charset="-122"/>
              </a:rPr>
              <a:t>会在</a:t>
            </a:r>
            <a:r>
              <a:rPr sz="2400" u="heavy" spc="20">
                <a:solidFill>
                  <a:srgbClr val="111111"/>
                </a:solidFill>
                <a:uFill>
                  <a:solidFill>
                    <a:srgbClr val="111111"/>
                  </a:solidFill>
                </a:uFill>
                <a:latin typeface="仿宋" panose="02010609060101010101" charset="-122"/>
                <a:cs typeface="仿宋" panose="02010609060101010101" charset="-122"/>
              </a:rPr>
              <a:t>一个不</a:t>
            </a:r>
            <a:r>
              <a:rPr sz="2400" u="heavy">
                <a:solidFill>
                  <a:srgbClr val="111111"/>
                </a:solidFill>
                <a:uFill>
                  <a:solidFill>
                    <a:srgbClr val="111111"/>
                  </a:solidFill>
                </a:uFill>
                <a:latin typeface="仿宋" panose="02010609060101010101" charset="-122"/>
                <a:cs typeface="仿宋" panose="02010609060101010101" charset="-122"/>
              </a:rPr>
              <a:t>经</a:t>
            </a:r>
            <a:r>
              <a:rPr sz="2400" u="heavy" spc="-2335">
                <a:solidFill>
                  <a:srgbClr val="111111"/>
                </a:solidFill>
                <a:uFill>
                  <a:solidFill>
                    <a:srgbClr val="111111"/>
                  </a:solidFill>
                </a:uFill>
                <a:latin typeface="仿宋" panose="02010609060101010101" charset="-122"/>
                <a:cs typeface="仿宋" panose="02010609060101010101" charset="-122"/>
              </a:rPr>
              <a:t>意 </a:t>
            </a:r>
            <a:r>
              <a:rPr sz="2400" u="heavy" spc="25">
                <a:solidFill>
                  <a:srgbClr val="111111"/>
                </a:solidFill>
                <a:uFill>
                  <a:solidFill>
                    <a:srgbClr val="111111"/>
                  </a:solidFill>
                </a:uFill>
                <a:latin typeface="仿宋" panose="02010609060101010101" charset="-122"/>
                <a:cs typeface="仿宋" panose="02010609060101010101" charset="-122"/>
              </a:rPr>
              <a:t>的时</a:t>
            </a:r>
            <a:r>
              <a:rPr sz="2400" u="heavy" spc="30">
                <a:solidFill>
                  <a:srgbClr val="111111"/>
                </a:solidFill>
                <a:uFill>
                  <a:solidFill>
                    <a:srgbClr val="111111"/>
                  </a:solidFill>
                </a:uFill>
                <a:latin typeface="仿宋" panose="02010609060101010101" charset="-122"/>
                <a:cs typeface="仿宋" panose="02010609060101010101" charset="-122"/>
              </a:rPr>
              <a:t>刻</a:t>
            </a:r>
            <a:r>
              <a:rPr sz="2400" u="heavy" spc="35">
                <a:solidFill>
                  <a:srgbClr val="111111"/>
                </a:solidFill>
                <a:uFill>
                  <a:solidFill>
                    <a:srgbClr val="111111"/>
                  </a:solidFill>
                </a:uFill>
                <a:latin typeface="仿宋" panose="02010609060101010101" charset="-122"/>
                <a:cs typeface="仿宋" panose="02010609060101010101" charset="-122"/>
              </a:rPr>
              <a:t>，</a:t>
            </a:r>
            <a:r>
              <a:rPr sz="2400" u="heavy" spc="20">
                <a:solidFill>
                  <a:srgbClr val="111111"/>
                </a:solidFill>
                <a:uFill>
                  <a:solidFill>
                    <a:srgbClr val="111111"/>
                  </a:solidFill>
                </a:uFill>
                <a:latin typeface="仿宋" panose="02010609060101010101" charset="-122"/>
                <a:cs typeface="仿宋" panose="02010609060101010101" charset="-122"/>
              </a:rPr>
              <a:t>恍然丢</a:t>
            </a:r>
            <a:r>
              <a:rPr sz="2400" u="heavy" spc="30">
                <a:solidFill>
                  <a:srgbClr val="111111"/>
                </a:solidFill>
                <a:uFill>
                  <a:solidFill>
                    <a:srgbClr val="111111"/>
                  </a:solidFill>
                </a:uFill>
                <a:latin typeface="仿宋" panose="02010609060101010101" charset="-122"/>
                <a:cs typeface="仿宋" panose="02010609060101010101" charset="-122"/>
              </a:rPr>
              <a:t>失了</a:t>
            </a:r>
            <a:r>
              <a:rPr sz="2400" u="heavy" spc="20">
                <a:solidFill>
                  <a:srgbClr val="111111"/>
                </a:solidFill>
                <a:uFill>
                  <a:solidFill>
                    <a:srgbClr val="111111"/>
                  </a:solidFill>
                </a:uFill>
                <a:latin typeface="仿宋" panose="02010609060101010101" charset="-122"/>
                <a:cs typeface="仿宋" panose="02010609060101010101" charset="-122"/>
              </a:rPr>
              <a:t>她的踪</a:t>
            </a:r>
            <a:r>
              <a:rPr sz="2400" u="heavy" spc="30">
                <a:solidFill>
                  <a:srgbClr val="111111"/>
                </a:solidFill>
                <a:uFill>
                  <a:solidFill>
                    <a:srgbClr val="111111"/>
                  </a:solidFill>
                </a:uFill>
                <a:latin typeface="仿宋" panose="02010609060101010101" charset="-122"/>
                <a:cs typeface="仿宋" panose="02010609060101010101" charset="-122"/>
              </a:rPr>
              <a:t>影；</a:t>
            </a:r>
            <a:r>
              <a:rPr sz="2400" u="heavy" spc="20">
                <a:solidFill>
                  <a:srgbClr val="111111"/>
                </a:solidFill>
                <a:uFill>
                  <a:solidFill>
                    <a:srgbClr val="111111"/>
                  </a:solidFill>
                </a:uFill>
                <a:latin typeface="仿宋" panose="02010609060101010101" charset="-122"/>
                <a:cs typeface="仿宋" panose="02010609060101010101" charset="-122"/>
              </a:rPr>
              <a:t>明明见</a:t>
            </a:r>
            <a:r>
              <a:rPr sz="2400" u="heavy" spc="30">
                <a:solidFill>
                  <a:srgbClr val="111111"/>
                </a:solidFill>
                <a:uFill>
                  <a:solidFill>
                    <a:srgbClr val="111111"/>
                  </a:solidFill>
                </a:uFill>
                <a:latin typeface="仿宋" panose="02010609060101010101" charset="-122"/>
                <a:cs typeface="仿宋" panose="02010609060101010101" charset="-122"/>
              </a:rPr>
              <a:t>她在</a:t>
            </a:r>
            <a:r>
              <a:rPr sz="2400" u="heavy" spc="20">
                <a:solidFill>
                  <a:srgbClr val="111111"/>
                </a:solidFill>
                <a:uFill>
                  <a:solidFill>
                    <a:srgbClr val="111111"/>
                  </a:solidFill>
                </a:uFill>
                <a:latin typeface="仿宋" panose="02010609060101010101" charset="-122"/>
                <a:cs typeface="仿宋" panose="02010609060101010101" charset="-122"/>
              </a:rPr>
              <a:t>球场上</a:t>
            </a:r>
            <a:r>
              <a:rPr sz="2400" u="heavy" spc="30">
                <a:solidFill>
                  <a:srgbClr val="111111"/>
                </a:solidFill>
                <a:uFill>
                  <a:solidFill>
                    <a:srgbClr val="111111"/>
                  </a:solidFill>
                </a:uFill>
                <a:latin typeface="仿宋" panose="02010609060101010101" charset="-122"/>
                <a:cs typeface="仿宋" panose="02010609060101010101" charset="-122"/>
              </a:rPr>
              <a:t>拍着</a:t>
            </a:r>
            <a:r>
              <a:rPr sz="2400" u="heavy" spc="20">
                <a:solidFill>
                  <a:srgbClr val="111111"/>
                </a:solidFill>
                <a:uFill>
                  <a:solidFill>
                    <a:srgbClr val="111111"/>
                  </a:solidFill>
                </a:uFill>
                <a:latin typeface="仿宋" panose="02010609060101010101" charset="-122"/>
                <a:cs typeface="仿宋" panose="02010609060101010101" charset="-122"/>
              </a:rPr>
              <a:t>篮</a:t>
            </a:r>
            <a:r>
              <a:rPr sz="2400" u="heavy" spc="80">
                <a:solidFill>
                  <a:srgbClr val="111111"/>
                </a:solidFill>
                <a:uFill>
                  <a:solidFill>
                    <a:srgbClr val="111111"/>
                  </a:solidFill>
                </a:uFill>
                <a:latin typeface="仿宋" panose="02010609060101010101" charset="-122"/>
                <a:cs typeface="仿宋" panose="02010609060101010101" charset="-122"/>
              </a:rPr>
              <a:t>球</a:t>
            </a:r>
            <a:r>
              <a:rPr sz="2400" u="heavy" spc="20">
                <a:solidFill>
                  <a:srgbClr val="111111"/>
                </a:solidFill>
                <a:uFill>
                  <a:solidFill>
                    <a:srgbClr val="111111"/>
                  </a:solidFill>
                </a:uFill>
                <a:latin typeface="仿宋" panose="02010609060101010101" charset="-122"/>
                <a:cs typeface="仿宋" panose="02010609060101010101" charset="-122"/>
              </a:rPr>
              <a:t>，</a:t>
            </a:r>
            <a:r>
              <a:rPr sz="2400" u="heavy" spc="30">
                <a:solidFill>
                  <a:srgbClr val="111111"/>
                </a:solidFill>
                <a:uFill>
                  <a:solidFill>
                    <a:srgbClr val="111111"/>
                  </a:solidFill>
                </a:uFill>
                <a:latin typeface="仿宋" panose="02010609060101010101" charset="-122"/>
                <a:cs typeface="仿宋" panose="02010609060101010101" charset="-122"/>
              </a:rPr>
              <a:t>却在</a:t>
            </a:r>
            <a:r>
              <a:rPr sz="2400" u="heavy" spc="20">
                <a:solidFill>
                  <a:srgbClr val="111111"/>
                </a:solidFill>
                <a:uFill>
                  <a:solidFill>
                    <a:srgbClr val="111111"/>
                  </a:solidFill>
                </a:uFill>
                <a:latin typeface="仿宋" panose="02010609060101010101" charset="-122"/>
                <a:cs typeface="仿宋" panose="02010609060101010101" charset="-122"/>
              </a:rPr>
              <a:t>与旁人</a:t>
            </a:r>
            <a:r>
              <a:rPr sz="2400" u="heavy">
                <a:solidFill>
                  <a:srgbClr val="111111"/>
                </a:solidFill>
                <a:uFill>
                  <a:solidFill>
                    <a:srgbClr val="111111"/>
                  </a:solidFill>
                </a:uFill>
                <a:latin typeface="仿宋" panose="02010609060101010101" charset="-122"/>
                <a:cs typeface="仿宋" panose="02010609060101010101" charset="-122"/>
              </a:rPr>
              <a:t>寒</a:t>
            </a:r>
            <a:r>
              <a:rPr sz="2400" u="heavy" spc="20">
                <a:solidFill>
                  <a:srgbClr val="111111"/>
                </a:solidFill>
                <a:uFill>
                  <a:solidFill>
                    <a:srgbClr val="111111"/>
                  </a:solidFill>
                </a:uFill>
                <a:latin typeface="仿宋" panose="02010609060101010101" charset="-122"/>
                <a:cs typeface="仿宋" panose="02010609060101010101" charset="-122"/>
              </a:rPr>
              <a:t>暄 过后</a:t>
            </a:r>
            <a:r>
              <a:rPr sz="2400" u="heavy" spc="35">
                <a:solidFill>
                  <a:srgbClr val="111111"/>
                </a:solidFill>
                <a:uFill>
                  <a:solidFill>
                    <a:srgbClr val="111111"/>
                  </a:solidFill>
                </a:uFill>
                <a:latin typeface="仿宋" panose="02010609060101010101" charset="-122"/>
                <a:cs typeface="仿宋" panose="02010609060101010101" charset="-122"/>
              </a:rPr>
              <a:t>的视</a:t>
            </a:r>
            <a:r>
              <a:rPr sz="2400" u="heavy" spc="20">
                <a:solidFill>
                  <a:srgbClr val="111111"/>
                </a:solidFill>
                <a:uFill>
                  <a:solidFill>
                    <a:srgbClr val="111111"/>
                  </a:solidFill>
                </a:uFill>
                <a:latin typeface="仿宋" panose="02010609060101010101" charset="-122"/>
                <a:cs typeface="仿宋" panose="02010609060101010101" charset="-122"/>
              </a:rPr>
              <a:t>野</a:t>
            </a:r>
            <a:r>
              <a:rPr sz="2400" u="heavy" spc="25">
                <a:solidFill>
                  <a:srgbClr val="111111"/>
                </a:solidFill>
                <a:uFill>
                  <a:solidFill>
                    <a:srgbClr val="111111"/>
                  </a:solidFill>
                </a:uFill>
                <a:latin typeface="仿宋" panose="02010609060101010101" charset="-122"/>
                <a:cs typeface="仿宋" panose="02010609060101010101" charset="-122"/>
              </a:rPr>
              <a:t>里</a:t>
            </a:r>
            <a:r>
              <a:rPr sz="2400" u="heavy" spc="20">
                <a:solidFill>
                  <a:srgbClr val="111111"/>
                </a:solidFill>
                <a:uFill>
                  <a:solidFill>
                    <a:srgbClr val="111111"/>
                  </a:solidFill>
                </a:uFill>
                <a:latin typeface="仿宋" panose="02010609060101010101" charset="-122"/>
                <a:cs typeface="仿宋" panose="02010609060101010101" charset="-122"/>
              </a:rPr>
              <a:t>，</a:t>
            </a:r>
            <a:r>
              <a:rPr sz="2400" u="heavy" spc="35">
                <a:solidFill>
                  <a:srgbClr val="111111"/>
                </a:solidFill>
                <a:uFill>
                  <a:solidFill>
                    <a:srgbClr val="111111"/>
                  </a:solidFill>
                </a:uFill>
                <a:latin typeface="仿宋" panose="02010609060101010101" charset="-122"/>
                <a:cs typeface="仿宋" panose="02010609060101010101" charset="-122"/>
              </a:rPr>
              <a:t>唯剩</a:t>
            </a:r>
            <a:r>
              <a:rPr sz="2400" u="heavy" spc="20">
                <a:solidFill>
                  <a:srgbClr val="111111"/>
                </a:solidFill>
                <a:uFill>
                  <a:solidFill>
                    <a:srgbClr val="111111"/>
                  </a:solidFill>
                </a:uFill>
                <a:latin typeface="仿宋" panose="02010609060101010101" charset="-122"/>
                <a:cs typeface="仿宋" panose="02010609060101010101" charset="-122"/>
              </a:rPr>
              <a:t>一个篮</a:t>
            </a:r>
            <a:r>
              <a:rPr sz="2400" u="heavy" spc="35">
                <a:solidFill>
                  <a:srgbClr val="111111"/>
                </a:solidFill>
                <a:uFill>
                  <a:solidFill>
                    <a:srgbClr val="111111"/>
                  </a:solidFill>
                </a:uFill>
                <a:latin typeface="仿宋" panose="02010609060101010101" charset="-122"/>
                <a:cs typeface="仿宋" panose="02010609060101010101" charset="-122"/>
              </a:rPr>
              <a:t>球在</a:t>
            </a:r>
            <a:r>
              <a:rPr sz="2400" u="heavy" spc="20">
                <a:solidFill>
                  <a:srgbClr val="111111"/>
                </a:solidFill>
                <a:uFill>
                  <a:solidFill>
                    <a:srgbClr val="111111"/>
                  </a:solidFill>
                </a:uFill>
                <a:latin typeface="仿宋" panose="02010609060101010101" charset="-122"/>
                <a:cs typeface="仿宋" panose="02010609060101010101" charset="-122"/>
              </a:rPr>
              <a:t>空荡荡</a:t>
            </a:r>
            <a:r>
              <a:rPr sz="2400" u="heavy" spc="35">
                <a:solidFill>
                  <a:srgbClr val="111111"/>
                </a:solidFill>
                <a:uFill>
                  <a:solidFill>
                    <a:srgbClr val="111111"/>
                  </a:solidFill>
                </a:uFill>
                <a:latin typeface="仿宋" panose="02010609060101010101" charset="-122"/>
                <a:cs typeface="仿宋" panose="02010609060101010101" charset="-122"/>
              </a:rPr>
              <a:t>的球</a:t>
            </a:r>
            <a:r>
              <a:rPr sz="2400" u="heavy" spc="20">
                <a:solidFill>
                  <a:srgbClr val="111111"/>
                </a:solidFill>
                <a:uFill>
                  <a:solidFill>
                    <a:srgbClr val="111111"/>
                  </a:solidFill>
                </a:uFill>
                <a:latin typeface="仿宋" panose="02010609060101010101" charset="-122"/>
                <a:cs typeface="仿宋" panose="02010609060101010101" charset="-122"/>
              </a:rPr>
              <a:t>场跳跃</a:t>
            </a:r>
            <a:r>
              <a:rPr sz="2400" u="heavy" spc="35">
                <a:solidFill>
                  <a:srgbClr val="111111"/>
                </a:solidFill>
                <a:uFill>
                  <a:solidFill>
                    <a:srgbClr val="111111"/>
                  </a:solidFill>
                </a:uFill>
                <a:latin typeface="仿宋" panose="02010609060101010101" charset="-122"/>
                <a:cs typeface="仿宋" panose="02010609060101010101" charset="-122"/>
              </a:rPr>
              <a:t>；明</a:t>
            </a:r>
            <a:r>
              <a:rPr sz="2400" u="heavy" spc="20">
                <a:solidFill>
                  <a:srgbClr val="111111"/>
                </a:solidFill>
                <a:uFill>
                  <a:solidFill>
                    <a:srgbClr val="111111"/>
                  </a:solidFill>
                </a:uFill>
                <a:latin typeface="仿宋" panose="02010609060101010101" charset="-122"/>
                <a:cs typeface="仿宋" panose="02010609060101010101" charset="-122"/>
              </a:rPr>
              <a:t>明见她</a:t>
            </a:r>
            <a:r>
              <a:rPr sz="2400" u="heavy" spc="35">
                <a:solidFill>
                  <a:srgbClr val="111111"/>
                </a:solidFill>
                <a:uFill>
                  <a:solidFill>
                    <a:srgbClr val="111111"/>
                  </a:solidFill>
                </a:uFill>
                <a:latin typeface="仿宋" panose="02010609060101010101" charset="-122"/>
                <a:cs typeface="仿宋" panose="02010609060101010101" charset="-122"/>
              </a:rPr>
              <a:t>在厕</a:t>
            </a:r>
            <a:r>
              <a:rPr sz="2400" u="heavy" spc="20">
                <a:solidFill>
                  <a:srgbClr val="111111"/>
                </a:solidFill>
                <a:uFill>
                  <a:solidFill>
                    <a:srgbClr val="111111"/>
                  </a:solidFill>
                </a:uFill>
                <a:latin typeface="仿宋" panose="02010609060101010101" charset="-122"/>
                <a:cs typeface="仿宋" panose="02010609060101010101" charset="-122"/>
              </a:rPr>
              <a:t>所的出</a:t>
            </a:r>
            <a:r>
              <a:rPr sz="2400" u="heavy">
                <a:solidFill>
                  <a:srgbClr val="111111"/>
                </a:solidFill>
                <a:uFill>
                  <a:solidFill>
                    <a:srgbClr val="111111"/>
                  </a:solidFill>
                </a:uFill>
                <a:latin typeface="仿宋" panose="02010609060101010101" charset="-122"/>
                <a:cs typeface="仿宋" panose="02010609060101010101" charset="-122"/>
              </a:rPr>
              <a:t>口耷 拉着脑袋洗</a:t>
            </a:r>
            <a:r>
              <a:rPr sz="2400" u="heavy" spc="-15">
                <a:solidFill>
                  <a:srgbClr val="111111"/>
                </a:solidFill>
                <a:uFill>
                  <a:solidFill>
                    <a:srgbClr val="111111"/>
                  </a:solidFill>
                </a:uFill>
                <a:latin typeface="仿宋" panose="02010609060101010101" charset="-122"/>
                <a:cs typeface="仿宋" panose="02010609060101010101" charset="-122"/>
              </a:rPr>
              <a:t>手</a:t>
            </a:r>
            <a:r>
              <a:rPr sz="2400" u="heavy">
                <a:solidFill>
                  <a:srgbClr val="111111"/>
                </a:solidFill>
                <a:uFill>
                  <a:solidFill>
                    <a:srgbClr val="111111"/>
                  </a:solidFill>
                </a:uFill>
                <a:latin typeface="仿宋" panose="02010609060101010101" charset="-122"/>
                <a:cs typeface="仿宋" panose="02010609060101010101" charset="-122"/>
              </a:rPr>
              <a:t>，却在惊鸿一瞥之</a:t>
            </a:r>
            <a:r>
              <a:rPr sz="2400" u="heavy" spc="-15">
                <a:solidFill>
                  <a:srgbClr val="111111"/>
                </a:solidFill>
                <a:uFill>
                  <a:solidFill>
                    <a:srgbClr val="111111"/>
                  </a:solidFill>
                </a:uFill>
                <a:latin typeface="仿宋" panose="02010609060101010101" charset="-122"/>
                <a:cs typeface="仿宋" panose="02010609060101010101" charset="-122"/>
              </a:rPr>
              <a:t>后</a:t>
            </a:r>
            <a:r>
              <a:rPr sz="2400" u="heavy">
                <a:solidFill>
                  <a:srgbClr val="111111"/>
                </a:solidFill>
                <a:uFill>
                  <a:solidFill>
                    <a:srgbClr val="111111"/>
                  </a:solidFill>
                </a:uFill>
                <a:latin typeface="仿宋" panose="02010609060101010101" charset="-122"/>
                <a:cs typeface="仿宋" panose="02010609060101010101" charset="-122"/>
              </a:rPr>
              <a:t>，再度以为自己出现了幻</a:t>
            </a:r>
            <a:r>
              <a:rPr sz="2400" u="heavy" spc="-20">
                <a:solidFill>
                  <a:srgbClr val="111111"/>
                </a:solidFill>
                <a:uFill>
                  <a:solidFill>
                    <a:srgbClr val="111111"/>
                  </a:solidFill>
                </a:uFill>
                <a:latin typeface="仿宋" panose="02010609060101010101" charset="-122"/>
                <a:cs typeface="仿宋" panose="02010609060101010101" charset="-122"/>
              </a:rPr>
              <a:t>觉</a:t>
            </a:r>
            <a:r>
              <a:rPr sz="2400" u="heavy">
                <a:solidFill>
                  <a:srgbClr val="111111"/>
                </a:solidFill>
                <a:uFill>
                  <a:solidFill>
                    <a:srgbClr val="111111"/>
                  </a:solidFill>
                </a:u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13970" indent="609600">
              <a:lnSpc>
                <a:spcPct val="150000"/>
              </a:lnSpc>
              <a:buSzPct val="96000"/>
              <a:buAutoNum type="arabicParenBoth" startAt="5"/>
              <a:tabLst>
                <a:tab pos="1089025" algn="l"/>
              </a:tabLst>
            </a:pPr>
            <a:r>
              <a:rPr sz="2400" spc="70">
                <a:solidFill>
                  <a:srgbClr val="111111"/>
                </a:solidFill>
                <a:latin typeface="仿宋" panose="02010609060101010101" charset="-122"/>
                <a:cs typeface="仿宋" panose="02010609060101010101" charset="-122"/>
              </a:rPr>
              <a:t>我并未从她的躲藏中找到一种老师该有的威</a:t>
            </a:r>
            <a:r>
              <a:rPr sz="2400" spc="75">
                <a:solidFill>
                  <a:srgbClr val="111111"/>
                </a:solidFill>
                <a:latin typeface="仿宋" panose="02010609060101010101" charset="-122"/>
                <a:cs typeface="仿宋" panose="02010609060101010101" charset="-122"/>
              </a:rPr>
              <a:t>严</a:t>
            </a:r>
            <a:r>
              <a:rPr sz="2400" spc="70">
                <a:solidFill>
                  <a:srgbClr val="111111"/>
                </a:solidFill>
                <a:latin typeface="仿宋" panose="02010609060101010101" charset="-122"/>
                <a:cs typeface="仿宋" panose="02010609060101010101" charset="-122"/>
              </a:rPr>
              <a:t>。相反，</a:t>
            </a:r>
            <a:r>
              <a:rPr sz="2400" spc="65">
                <a:solidFill>
                  <a:srgbClr val="111111"/>
                </a:solidFill>
                <a:latin typeface="仿宋" panose="02010609060101010101" charset="-122"/>
                <a:cs typeface="仿宋" panose="02010609060101010101" charset="-122"/>
              </a:rPr>
              <a:t>我的内心</a:t>
            </a:r>
            <a:r>
              <a:rPr sz="2400" spc="55">
                <a:solidFill>
                  <a:srgbClr val="111111"/>
                </a:solidFill>
                <a:latin typeface="仿宋" panose="02010609060101010101" charset="-122"/>
                <a:cs typeface="仿宋" panose="02010609060101010101" charset="-122"/>
              </a:rPr>
              <a:t>却</a:t>
            </a:r>
            <a:r>
              <a:rPr sz="2400">
                <a:solidFill>
                  <a:srgbClr val="111111"/>
                </a:solidFill>
                <a:latin typeface="仿宋" panose="02010609060101010101" charset="-122"/>
                <a:cs typeface="仿宋" panose="02010609060101010101" charset="-122"/>
              </a:rPr>
              <a:t>越 来越不</a:t>
            </a:r>
            <a:r>
              <a:rPr sz="2400" spc="-10">
                <a:solidFill>
                  <a:srgbClr val="111111"/>
                </a:solidFill>
                <a:latin typeface="仿宋" panose="02010609060101010101" charset="-122"/>
                <a:cs typeface="仿宋" panose="02010609060101010101" charset="-122"/>
              </a:rPr>
              <a:t>安</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12700" indent="609600">
              <a:lnSpc>
                <a:spcPct val="150000"/>
              </a:lnSpc>
              <a:buSzPct val="96000"/>
              <a:buAutoNum type="arabicParenBoth" startAt="5"/>
              <a:tabLst>
                <a:tab pos="1089025" algn="l"/>
              </a:tabLst>
            </a:pPr>
            <a:r>
              <a:rPr sz="2400" spc="70">
                <a:solidFill>
                  <a:srgbClr val="111111"/>
                </a:solidFill>
                <a:latin typeface="仿宋" panose="02010609060101010101" charset="-122"/>
                <a:cs typeface="仿宋" panose="02010609060101010101" charset="-122"/>
              </a:rPr>
              <a:t>黄昏后的校园里，多了几分静谧与冷</a:t>
            </a:r>
            <a:r>
              <a:rPr sz="2400" spc="75">
                <a:solidFill>
                  <a:srgbClr val="111111"/>
                </a:solidFill>
                <a:latin typeface="仿宋" panose="02010609060101010101" charset="-122"/>
                <a:cs typeface="仿宋" panose="02010609060101010101" charset="-122"/>
              </a:rPr>
              <a:t>清</a:t>
            </a:r>
            <a:r>
              <a:rPr sz="2400" spc="70">
                <a:solidFill>
                  <a:srgbClr val="111111"/>
                </a:solidFill>
                <a:latin typeface="仿宋" panose="02010609060101010101" charset="-122"/>
                <a:cs typeface="仿宋" panose="02010609060101010101" charset="-122"/>
              </a:rPr>
              <a:t>。我独自在窗明几净的走</a:t>
            </a:r>
            <a:r>
              <a:rPr sz="2400" spc="60">
                <a:solidFill>
                  <a:srgbClr val="111111"/>
                </a:solidFill>
                <a:latin typeface="仿宋" panose="02010609060101010101" charset="-122"/>
                <a:cs typeface="仿宋" panose="02010609060101010101" charset="-122"/>
              </a:rPr>
              <a:t>廊</a:t>
            </a:r>
            <a:r>
              <a:rPr sz="2400">
                <a:solidFill>
                  <a:srgbClr val="111111"/>
                </a:solidFill>
                <a:latin typeface="仿宋" panose="02010609060101010101" charset="-122"/>
                <a:cs typeface="仿宋" panose="02010609060101010101" charset="-122"/>
              </a:rPr>
              <a:t>上 散</a:t>
            </a:r>
            <a:r>
              <a:rPr sz="2400" spc="-5">
                <a:solidFill>
                  <a:srgbClr val="111111"/>
                </a:solidFill>
                <a:latin typeface="仿宋" panose="02010609060101010101" charset="-122"/>
                <a:cs typeface="仿宋" panose="02010609060101010101" charset="-122"/>
              </a:rPr>
              <a:t>步</a:t>
            </a:r>
            <a:r>
              <a:rPr sz="2400">
                <a:solidFill>
                  <a:srgbClr val="111111"/>
                </a:solidFill>
                <a:latin typeface="仿宋" panose="02010609060101010101" charset="-122"/>
                <a:cs typeface="仿宋" panose="02010609060101010101" charset="-122"/>
              </a:rPr>
              <a:t>，猜想到底该如何化解她心中的惊</a:t>
            </a:r>
            <a:r>
              <a:rPr sz="2400" spc="5">
                <a:solidFill>
                  <a:srgbClr val="111111"/>
                </a:solidFill>
                <a:latin typeface="仿宋" panose="02010609060101010101" charset="-122"/>
                <a:cs typeface="仿宋" panose="02010609060101010101" charset="-122"/>
              </a:rPr>
              <a:t>恐</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5080" indent="609600" algn="just">
              <a:lnSpc>
                <a:spcPct val="150000"/>
              </a:lnSpc>
              <a:buSzPct val="96000"/>
              <a:buAutoNum type="arabicParenBoth" startAt="5"/>
              <a:tabLst>
                <a:tab pos="1089025" algn="l"/>
              </a:tabLst>
            </a:pPr>
            <a:r>
              <a:rPr sz="2400" spc="70">
                <a:solidFill>
                  <a:srgbClr val="111111"/>
                </a:solidFill>
                <a:latin typeface="仿宋" panose="02010609060101010101" charset="-122"/>
                <a:cs typeface="仿宋" panose="02010609060101010101" charset="-122"/>
              </a:rPr>
              <a:t>透过窗帘间的缝隙，我能看到她和她的同桌正喃喃地说些什</a:t>
            </a:r>
            <a:r>
              <a:rPr sz="2400" spc="75">
                <a:solidFill>
                  <a:srgbClr val="111111"/>
                </a:solidFill>
                <a:latin typeface="仿宋" panose="02010609060101010101" charset="-122"/>
                <a:cs typeface="仿宋" panose="02010609060101010101" charset="-122"/>
              </a:rPr>
              <a:t>么</a:t>
            </a:r>
            <a:r>
              <a:rPr sz="2400" spc="70">
                <a:solidFill>
                  <a:srgbClr val="111111"/>
                </a:solidFill>
                <a:latin typeface="仿宋" panose="02010609060101010101" charset="-122"/>
                <a:cs typeface="仿宋" panose="02010609060101010101" charset="-122"/>
              </a:rPr>
              <a:t>。</a:t>
            </a:r>
            <a:r>
              <a:rPr sz="2400" spc="60">
                <a:solidFill>
                  <a:srgbClr val="111111"/>
                </a:solidFill>
                <a:latin typeface="仿宋" panose="02010609060101010101" charset="-122"/>
                <a:cs typeface="仿宋" panose="02010609060101010101" charset="-122"/>
              </a:rPr>
              <a:t>那是 </a:t>
            </a:r>
            <a:r>
              <a:rPr sz="2400" spc="20">
                <a:solidFill>
                  <a:srgbClr val="111111"/>
                </a:solidFill>
                <a:latin typeface="仿宋" panose="02010609060101010101" charset="-122"/>
                <a:cs typeface="仿宋" panose="02010609060101010101" charset="-122"/>
              </a:rPr>
              <a:t>一个皮</a:t>
            </a:r>
            <a:r>
              <a:rPr sz="2400" spc="35">
                <a:solidFill>
                  <a:srgbClr val="111111"/>
                </a:solidFill>
                <a:latin typeface="仿宋" panose="02010609060101010101" charset="-122"/>
                <a:cs typeface="仿宋" panose="02010609060101010101" charset="-122"/>
              </a:rPr>
              <a:t>肤黝</a:t>
            </a:r>
            <a:r>
              <a:rPr sz="2400" spc="20">
                <a:solidFill>
                  <a:srgbClr val="111111"/>
                </a:solidFill>
                <a:latin typeface="仿宋" panose="02010609060101010101" charset="-122"/>
                <a:cs typeface="仿宋" panose="02010609060101010101" charset="-122"/>
              </a:rPr>
              <a:t>黑的小</a:t>
            </a:r>
            <a:r>
              <a:rPr sz="2400" spc="35">
                <a:solidFill>
                  <a:srgbClr val="111111"/>
                </a:solidFill>
                <a:latin typeface="仿宋" panose="02010609060101010101" charset="-122"/>
                <a:cs typeface="仿宋" panose="02010609060101010101" charset="-122"/>
              </a:rPr>
              <a:t>男</a:t>
            </a:r>
            <a:r>
              <a:rPr sz="2400" spc="40">
                <a:solidFill>
                  <a:srgbClr val="111111"/>
                </a:solidFill>
                <a:latin typeface="仿宋" panose="02010609060101010101" charset="-122"/>
                <a:cs typeface="仿宋" panose="02010609060101010101" charset="-122"/>
              </a:rPr>
              <a:t>孩</a:t>
            </a:r>
            <a:r>
              <a:rPr sz="2400" spc="20">
                <a:solidFill>
                  <a:srgbClr val="111111"/>
                </a:solidFill>
                <a:latin typeface="仿宋" panose="02010609060101010101" charset="-122"/>
                <a:cs typeface="仿宋" panose="02010609060101010101" charset="-122"/>
              </a:rPr>
              <a:t>，家境</a:t>
            </a:r>
            <a:r>
              <a:rPr sz="2400" spc="30">
                <a:solidFill>
                  <a:srgbClr val="111111"/>
                </a:solidFill>
                <a:latin typeface="仿宋" panose="02010609060101010101" charset="-122"/>
                <a:cs typeface="仿宋" panose="02010609060101010101" charset="-122"/>
              </a:rPr>
              <a:t>十分</a:t>
            </a:r>
            <a:r>
              <a:rPr sz="2400" spc="20">
                <a:solidFill>
                  <a:srgbClr val="111111"/>
                </a:solidFill>
                <a:latin typeface="仿宋" panose="02010609060101010101" charset="-122"/>
                <a:cs typeface="仿宋" panose="02010609060101010101" charset="-122"/>
              </a:rPr>
              <a:t>拮</a:t>
            </a:r>
            <a:r>
              <a:rPr sz="2400" spc="35">
                <a:solidFill>
                  <a:srgbClr val="111111"/>
                </a:solidFill>
                <a:latin typeface="仿宋" panose="02010609060101010101" charset="-122"/>
                <a:cs typeface="仿宋" panose="02010609060101010101" charset="-122"/>
              </a:rPr>
              <a:t>据</a:t>
            </a:r>
            <a:r>
              <a:rPr sz="2400" spc="2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经学</a:t>
            </a:r>
            <a:r>
              <a:rPr sz="2400" spc="20">
                <a:solidFill>
                  <a:srgbClr val="111111"/>
                </a:solidFill>
                <a:latin typeface="仿宋" panose="02010609060101010101" charset="-122"/>
                <a:cs typeface="仿宋" panose="02010609060101010101" charset="-122"/>
              </a:rPr>
              <a:t>校减免</a:t>
            </a:r>
            <a:r>
              <a:rPr sz="2400" spc="30">
                <a:solidFill>
                  <a:srgbClr val="111111"/>
                </a:solidFill>
                <a:latin typeface="仿宋" panose="02010609060101010101" charset="-122"/>
                <a:cs typeface="仿宋" panose="02010609060101010101" charset="-122"/>
              </a:rPr>
              <a:t>过的</a:t>
            </a:r>
            <a:r>
              <a:rPr sz="2400" spc="20">
                <a:solidFill>
                  <a:srgbClr val="111111"/>
                </a:solidFill>
                <a:latin typeface="仿宋" panose="02010609060101010101" charset="-122"/>
                <a:cs typeface="仿宋" panose="02010609060101010101" charset="-122"/>
              </a:rPr>
              <a:t>学费都</a:t>
            </a:r>
            <a:r>
              <a:rPr sz="2400" spc="30">
                <a:solidFill>
                  <a:srgbClr val="111111"/>
                </a:solidFill>
                <a:latin typeface="仿宋" panose="02010609060101010101" charset="-122"/>
                <a:cs typeface="仿宋" panose="02010609060101010101" charset="-122"/>
              </a:rPr>
              <a:t>得拖</a:t>
            </a:r>
            <a:r>
              <a:rPr sz="2400" spc="20">
                <a:solidFill>
                  <a:srgbClr val="111111"/>
                </a:solidFill>
                <a:latin typeface="仿宋" panose="02010609060101010101" charset="-122"/>
                <a:cs typeface="仿宋" panose="02010609060101010101" charset="-122"/>
              </a:rPr>
              <a:t>上几个</a:t>
            </a:r>
            <a:r>
              <a:rPr sz="2400">
                <a:solidFill>
                  <a:srgbClr val="111111"/>
                </a:solidFill>
                <a:latin typeface="仿宋" panose="02010609060101010101" charset="-122"/>
                <a:cs typeface="仿宋" panose="02010609060101010101" charset="-122"/>
              </a:rPr>
              <a:t>月 才能勉强缴</a:t>
            </a:r>
            <a:r>
              <a:rPr sz="2400" spc="-10">
                <a:solidFill>
                  <a:srgbClr val="111111"/>
                </a:solidFill>
                <a:latin typeface="仿宋" panose="02010609060101010101" charset="-122"/>
                <a:cs typeface="仿宋" panose="02010609060101010101" charset="-122"/>
              </a:rPr>
              <a:t>清</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401310" cy="864235"/>
          </a:xfrm>
          <a:prstGeom prst="rect">
            <a:avLst/>
          </a:prstGeom>
          <a:ln w="12192">
            <a:solidFill>
              <a:srgbClr val="FFC9AE"/>
            </a:solidFill>
          </a:ln>
        </p:spPr>
        <p:txBody>
          <a:bodyPr vert="horz" wrap="square" lIns="0" tIns="78105" rIns="0" bIns="0" rtlCol="0">
            <a:spAutoFit/>
          </a:bodyPr>
          <a:lstStyle/>
          <a:p>
            <a:pPr marL="571500">
              <a:lnSpc>
                <a:spcPct val="100000"/>
              </a:lnSpc>
              <a:spcBef>
                <a:spcPts val="615"/>
              </a:spcBef>
            </a:pPr>
            <a:r>
              <a:rPr spc="-5">
                <a:solidFill>
                  <a:srgbClr val="FF953E"/>
                </a:solidFill>
              </a:rPr>
              <a:t>一支恸哭的金色钢笔</a:t>
            </a:r>
          </a:p>
        </p:txBody>
      </p:sp>
      <p:sp>
        <p:nvSpPr>
          <p:cNvPr id="3" name="object 3"/>
          <p:cNvSpPr txBox="1"/>
          <p:nvPr/>
        </p:nvSpPr>
        <p:spPr>
          <a:xfrm>
            <a:off x="1140053" y="2729819"/>
            <a:ext cx="10511790" cy="6062345"/>
          </a:xfrm>
          <a:prstGeom prst="rect">
            <a:avLst/>
          </a:prstGeom>
        </p:spPr>
        <p:txBody>
          <a:bodyPr vert="horz" wrap="square" lIns="0" tIns="13335" rIns="0" bIns="0" rtlCol="0">
            <a:spAutoFit/>
          </a:bodyPr>
          <a:lstStyle/>
          <a:p>
            <a:pPr marL="12700" marR="8255" indent="609600" algn="just">
              <a:lnSpc>
                <a:spcPct val="150000"/>
              </a:lnSpc>
              <a:spcBef>
                <a:spcPts val="105"/>
              </a:spcBef>
              <a:buSzPct val="96000"/>
              <a:buAutoNum type="arabicParenBoth" startAt="9"/>
              <a:tabLst>
                <a:tab pos="1089025" algn="l"/>
              </a:tabLst>
            </a:pPr>
            <a:r>
              <a:rPr sz="2400" spc="65">
                <a:solidFill>
                  <a:srgbClr val="111111"/>
                </a:solidFill>
                <a:latin typeface="仿宋" panose="02010609060101010101" charset="-122"/>
                <a:cs typeface="仿宋" panose="02010609060101010101" charset="-122"/>
              </a:rPr>
              <a:t>我心怀期待地看着他们在空旷的教室里窃窃私</a:t>
            </a:r>
            <a:r>
              <a:rPr sz="2400" spc="75">
                <a:solidFill>
                  <a:srgbClr val="111111"/>
                </a:solidFill>
                <a:latin typeface="仿宋" panose="02010609060101010101" charset="-122"/>
                <a:cs typeface="仿宋" panose="02010609060101010101" charset="-122"/>
              </a:rPr>
              <a:t>语</a:t>
            </a:r>
            <a:r>
              <a:rPr sz="2400" spc="65">
                <a:solidFill>
                  <a:srgbClr val="111111"/>
                </a:solidFill>
                <a:latin typeface="仿宋" panose="02010609060101010101" charset="-122"/>
                <a:cs typeface="仿宋" panose="02010609060101010101" charset="-122"/>
              </a:rPr>
              <a:t>。真怕他们那片</a:t>
            </a:r>
            <a:r>
              <a:rPr sz="2400" spc="55">
                <a:solidFill>
                  <a:srgbClr val="111111"/>
                </a:solidFill>
                <a:latin typeface="仿宋" panose="02010609060101010101" charset="-122"/>
                <a:cs typeface="仿宋" panose="02010609060101010101" charset="-122"/>
              </a:rPr>
              <a:t>刻</a:t>
            </a:r>
            <a:r>
              <a:rPr sz="2400">
                <a:solidFill>
                  <a:srgbClr val="111111"/>
                </a:solidFill>
                <a:latin typeface="仿宋" panose="02010609060101010101" charset="-122"/>
                <a:cs typeface="仿宋" panose="02010609060101010101" charset="-122"/>
              </a:rPr>
              <a:t>的 </a:t>
            </a:r>
            <a:r>
              <a:rPr sz="2400" spc="20">
                <a:solidFill>
                  <a:srgbClr val="111111"/>
                </a:solidFill>
                <a:latin typeface="仿宋" panose="02010609060101010101" charset="-122"/>
                <a:cs typeface="仿宋" panose="02010609060101010101" charset="-122"/>
              </a:rPr>
              <a:t>嬉笑里</a:t>
            </a:r>
            <a:r>
              <a:rPr sz="2400" spc="35">
                <a:solidFill>
                  <a:srgbClr val="111111"/>
                </a:solidFill>
                <a:latin typeface="仿宋" panose="02010609060101010101" charset="-122"/>
                <a:cs typeface="仿宋" panose="02010609060101010101" charset="-122"/>
              </a:rPr>
              <a:t>，有</a:t>
            </a:r>
            <a:r>
              <a:rPr sz="2400" spc="20">
                <a:solidFill>
                  <a:srgbClr val="111111"/>
                </a:solidFill>
                <a:latin typeface="仿宋" panose="02010609060101010101" charset="-122"/>
                <a:cs typeface="仿宋" panose="02010609060101010101" charset="-122"/>
              </a:rPr>
              <a:t>我的名</a:t>
            </a:r>
            <a:r>
              <a:rPr sz="2400" spc="35">
                <a:solidFill>
                  <a:srgbClr val="111111"/>
                </a:solidFill>
                <a:latin typeface="仿宋" panose="02010609060101010101" charset="-122"/>
                <a:cs typeface="仿宋" panose="02010609060101010101" charset="-122"/>
              </a:rPr>
              <a:t>字。</a:t>
            </a:r>
            <a:r>
              <a:rPr sz="2400" spc="20">
                <a:solidFill>
                  <a:srgbClr val="111111"/>
                </a:solidFill>
                <a:latin typeface="仿宋" panose="02010609060101010101" charset="-122"/>
                <a:cs typeface="仿宋" panose="02010609060101010101" charset="-122"/>
              </a:rPr>
              <a:t>正当我</a:t>
            </a:r>
            <a:r>
              <a:rPr sz="2400" spc="30">
                <a:solidFill>
                  <a:srgbClr val="111111"/>
                </a:solidFill>
                <a:latin typeface="仿宋" panose="02010609060101010101" charset="-122"/>
                <a:cs typeface="仿宋" panose="02010609060101010101" charset="-122"/>
              </a:rPr>
              <a:t>准备</a:t>
            </a:r>
            <a:r>
              <a:rPr sz="2400" spc="20">
                <a:solidFill>
                  <a:srgbClr val="111111"/>
                </a:solidFill>
                <a:latin typeface="仿宋" panose="02010609060101010101" charset="-122"/>
                <a:cs typeface="仿宋" panose="02010609060101010101" charset="-122"/>
              </a:rPr>
              <a:t>推门而</a:t>
            </a:r>
            <a:r>
              <a:rPr sz="2400" spc="30">
                <a:solidFill>
                  <a:srgbClr val="111111"/>
                </a:solidFill>
                <a:latin typeface="仿宋" panose="02010609060101010101" charset="-122"/>
                <a:cs typeface="仿宋" panose="02010609060101010101" charset="-122"/>
              </a:rPr>
              <a:t>入</a:t>
            </a:r>
            <a:r>
              <a:rPr sz="2400" spc="60">
                <a:solidFill>
                  <a:srgbClr val="111111"/>
                </a:solidFill>
                <a:latin typeface="仿宋" panose="02010609060101010101" charset="-122"/>
                <a:cs typeface="仿宋" panose="02010609060101010101" charset="-122"/>
              </a:rPr>
              <a:t>时</a:t>
            </a:r>
            <a:r>
              <a:rPr sz="2400" spc="20">
                <a:solidFill>
                  <a:srgbClr val="111111"/>
                </a:solidFill>
                <a:latin typeface="仿宋" panose="02010609060101010101" charset="-122"/>
                <a:cs typeface="仿宋" panose="02010609060101010101" charset="-122"/>
              </a:rPr>
              <a:t>，一幅</a:t>
            </a:r>
            <a:r>
              <a:rPr sz="2400" spc="30">
                <a:solidFill>
                  <a:srgbClr val="111111"/>
                </a:solidFill>
                <a:latin typeface="仿宋" panose="02010609060101010101" charset="-122"/>
                <a:cs typeface="仿宋" panose="02010609060101010101" charset="-122"/>
              </a:rPr>
              <a:t>永生</a:t>
            </a:r>
            <a:r>
              <a:rPr sz="2400" spc="20">
                <a:solidFill>
                  <a:srgbClr val="111111"/>
                </a:solidFill>
                <a:latin typeface="仿宋" panose="02010609060101010101" charset="-122"/>
                <a:cs typeface="仿宋" panose="02010609060101010101" charset="-122"/>
              </a:rPr>
              <a:t>难忘的</a:t>
            </a:r>
            <a:r>
              <a:rPr sz="2400" spc="30">
                <a:solidFill>
                  <a:srgbClr val="111111"/>
                </a:solidFill>
                <a:latin typeface="仿宋" panose="02010609060101010101" charset="-122"/>
                <a:cs typeface="仿宋" panose="02010609060101010101" charset="-122"/>
              </a:rPr>
              <a:t>画面</a:t>
            </a:r>
            <a:r>
              <a:rPr sz="2400" spc="20">
                <a:solidFill>
                  <a:srgbClr val="111111"/>
                </a:solidFill>
                <a:latin typeface="仿宋" panose="02010609060101010101" charset="-122"/>
                <a:cs typeface="仿宋" panose="02010609060101010101" charset="-122"/>
              </a:rPr>
              <a:t>瞬间印</a:t>
            </a:r>
            <a:r>
              <a:rPr sz="2400">
                <a:solidFill>
                  <a:srgbClr val="111111"/>
                </a:solidFill>
                <a:latin typeface="仿宋" panose="02010609060101010101" charset="-122"/>
                <a:cs typeface="仿宋" panose="02010609060101010101" charset="-122"/>
              </a:rPr>
              <a:t>在 了我的脑海里。</a:t>
            </a:r>
            <a:endParaRPr sz="2400">
              <a:latin typeface="仿宋" panose="02010609060101010101" charset="-122"/>
              <a:cs typeface="仿宋" panose="02010609060101010101" charset="-122"/>
            </a:endParaRPr>
          </a:p>
          <a:p>
            <a:pPr marL="12700" marR="5080" indent="609600">
              <a:lnSpc>
                <a:spcPct val="150000"/>
              </a:lnSpc>
              <a:buSzPct val="96000"/>
              <a:buAutoNum type="arabicParenBoth" startAt="9"/>
              <a:tabLst>
                <a:tab pos="1236980" algn="l"/>
              </a:tabLst>
            </a:pPr>
            <a:r>
              <a:rPr sz="2400" spc="35">
                <a:solidFill>
                  <a:srgbClr val="111111"/>
                </a:solidFill>
                <a:latin typeface="仿宋" panose="02010609060101010101" charset="-122"/>
                <a:cs typeface="仿宋" panose="02010609060101010101" charset="-122"/>
              </a:rPr>
              <a:t>她</a:t>
            </a:r>
            <a:r>
              <a:rPr sz="2400" spc="20">
                <a:solidFill>
                  <a:srgbClr val="111111"/>
                </a:solidFill>
                <a:latin typeface="仿宋" panose="02010609060101010101" charset="-122"/>
                <a:cs typeface="仿宋" panose="02010609060101010101" charset="-122"/>
              </a:rPr>
              <a:t>满</a:t>
            </a:r>
            <a:r>
              <a:rPr sz="2400" spc="35">
                <a:solidFill>
                  <a:srgbClr val="111111"/>
                </a:solidFill>
                <a:latin typeface="仿宋" panose="02010609060101010101" charset="-122"/>
                <a:cs typeface="仿宋" panose="02010609060101010101" charset="-122"/>
              </a:rPr>
              <a:t>目感</a:t>
            </a:r>
            <a:r>
              <a:rPr sz="2400" spc="20">
                <a:solidFill>
                  <a:srgbClr val="111111"/>
                </a:solidFill>
                <a:latin typeface="仿宋" panose="02010609060101010101" charset="-122"/>
                <a:cs typeface="仿宋" panose="02010609060101010101" charset="-122"/>
              </a:rPr>
              <a:t>激</a:t>
            </a:r>
            <a:r>
              <a:rPr sz="2400" spc="35">
                <a:solidFill>
                  <a:srgbClr val="111111"/>
                </a:solidFill>
                <a:latin typeface="仿宋" panose="02010609060101010101" charset="-122"/>
                <a:cs typeface="仿宋" panose="02010609060101010101" charset="-122"/>
              </a:rPr>
              <a:t>地</a:t>
            </a:r>
            <a:r>
              <a:rPr sz="2400" spc="20">
                <a:solidFill>
                  <a:srgbClr val="111111"/>
                </a:solidFill>
                <a:latin typeface="仿宋" panose="02010609060101010101" charset="-122"/>
                <a:cs typeface="仿宋" panose="02010609060101010101" charset="-122"/>
              </a:rPr>
              <a:t>收</a:t>
            </a:r>
            <a:r>
              <a:rPr sz="2400" spc="35">
                <a:solidFill>
                  <a:srgbClr val="111111"/>
                </a:solidFill>
                <a:latin typeface="仿宋" panose="02010609060101010101" charset="-122"/>
                <a:cs typeface="仿宋" panose="02010609060101010101" charset="-122"/>
              </a:rPr>
              <a:t>起手</a:t>
            </a:r>
            <a:r>
              <a:rPr sz="2400" spc="20">
                <a:solidFill>
                  <a:srgbClr val="111111"/>
                </a:solidFill>
                <a:latin typeface="仿宋" panose="02010609060101010101" charset="-122"/>
                <a:cs typeface="仿宋" panose="02010609060101010101" charset="-122"/>
              </a:rPr>
              <a:t>中</a:t>
            </a:r>
            <a:r>
              <a:rPr sz="2400" spc="35">
                <a:solidFill>
                  <a:srgbClr val="111111"/>
                </a:solidFill>
                <a:latin typeface="仿宋" panose="02010609060101010101" charset="-122"/>
                <a:cs typeface="仿宋" panose="02010609060101010101" charset="-122"/>
              </a:rPr>
              <a:t>的</a:t>
            </a:r>
            <a:r>
              <a:rPr sz="2400" spc="20">
                <a:solidFill>
                  <a:srgbClr val="111111"/>
                </a:solidFill>
                <a:latin typeface="仿宋" panose="02010609060101010101" charset="-122"/>
                <a:cs typeface="仿宋" panose="02010609060101010101" charset="-122"/>
              </a:rPr>
              <a:t>钢</a:t>
            </a:r>
            <a:r>
              <a:rPr sz="2400" spc="35">
                <a:solidFill>
                  <a:srgbClr val="111111"/>
                </a:solidFill>
                <a:latin typeface="仿宋" panose="02010609060101010101" charset="-122"/>
                <a:cs typeface="仿宋" panose="02010609060101010101" charset="-122"/>
              </a:rPr>
              <a:t>笔微</a:t>
            </a:r>
            <a:r>
              <a:rPr sz="2400" spc="20">
                <a:solidFill>
                  <a:srgbClr val="111111"/>
                </a:solidFill>
                <a:latin typeface="仿宋" panose="02010609060101010101" charset="-122"/>
                <a:cs typeface="仿宋" panose="02010609060101010101" charset="-122"/>
              </a:rPr>
              <a:t>笑</a:t>
            </a:r>
            <a:r>
              <a:rPr sz="2400" spc="35">
                <a:solidFill>
                  <a:srgbClr val="111111"/>
                </a:solidFill>
                <a:latin typeface="仿宋" panose="02010609060101010101" charset="-122"/>
                <a:cs typeface="仿宋" panose="02010609060101010101" charset="-122"/>
              </a:rPr>
              <a:t>着</a:t>
            </a:r>
            <a:r>
              <a:rPr sz="2400" spc="20">
                <a:solidFill>
                  <a:srgbClr val="111111"/>
                </a:solidFill>
                <a:latin typeface="仿宋" panose="02010609060101010101" charset="-122"/>
                <a:cs typeface="仿宋" panose="02010609060101010101" charset="-122"/>
              </a:rPr>
              <a:t>说</a:t>
            </a:r>
            <a:r>
              <a:rPr sz="2400" spc="35">
                <a:solidFill>
                  <a:srgbClr val="111111"/>
                </a:solidFill>
                <a:latin typeface="仿宋" panose="02010609060101010101" charset="-122"/>
                <a:cs typeface="仿宋" panose="02010609060101010101" charset="-122"/>
              </a:rPr>
              <a:t>了声</a:t>
            </a:r>
            <a:r>
              <a:rPr sz="2400" spc="20">
                <a:solidFill>
                  <a:srgbClr val="111111"/>
                </a:solidFill>
                <a:latin typeface="仿宋" panose="02010609060101010101" charset="-122"/>
                <a:cs typeface="仿宋" panose="02010609060101010101" charset="-122"/>
              </a:rPr>
              <a:t>谢</a:t>
            </a:r>
            <a:r>
              <a:rPr sz="2400" spc="40">
                <a:solidFill>
                  <a:srgbClr val="111111"/>
                </a:solidFill>
                <a:latin typeface="仿宋" panose="02010609060101010101" charset="-122"/>
                <a:cs typeface="仿宋" panose="02010609060101010101" charset="-122"/>
              </a:rPr>
              <a:t>谢</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他把</a:t>
            </a:r>
            <a:r>
              <a:rPr sz="2400" spc="20">
                <a:solidFill>
                  <a:srgbClr val="111111"/>
                </a:solidFill>
                <a:latin typeface="仿宋" panose="02010609060101010101" charset="-122"/>
                <a:cs typeface="仿宋" panose="02010609060101010101" charset="-122"/>
              </a:rPr>
              <a:t>书</a:t>
            </a:r>
            <a:r>
              <a:rPr sz="2400" spc="30">
                <a:solidFill>
                  <a:srgbClr val="111111"/>
                </a:solidFill>
                <a:latin typeface="仿宋" panose="02010609060101010101" charset="-122"/>
                <a:cs typeface="仿宋" panose="02010609060101010101" charset="-122"/>
              </a:rPr>
              <a:t>包</a:t>
            </a:r>
            <a:r>
              <a:rPr sz="2400" spc="20">
                <a:solidFill>
                  <a:srgbClr val="111111"/>
                </a:solidFill>
                <a:latin typeface="仿宋" panose="02010609060101010101" charset="-122"/>
                <a:cs typeface="仿宋" panose="02010609060101010101" charset="-122"/>
              </a:rPr>
              <a:t>摊</a:t>
            </a:r>
            <a:r>
              <a:rPr sz="2400" spc="50">
                <a:solidFill>
                  <a:srgbClr val="111111"/>
                </a:solidFill>
                <a:latin typeface="仿宋" panose="02010609060101010101" charset="-122"/>
                <a:cs typeface="仿宋" panose="02010609060101010101" charset="-122"/>
              </a:rPr>
              <a:t>开</a:t>
            </a:r>
            <a:r>
              <a:rPr sz="2400" spc="3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接 </a:t>
            </a:r>
            <a:r>
              <a:rPr sz="2400" spc="15">
                <a:solidFill>
                  <a:srgbClr val="111111"/>
                </a:solidFill>
                <a:latin typeface="仿宋" panose="02010609060101010101" charset="-122"/>
                <a:cs typeface="仿宋" panose="02010609060101010101" charset="-122"/>
              </a:rPr>
              <a:t>过那支</a:t>
            </a:r>
            <a:r>
              <a:rPr sz="2400" spc="30">
                <a:solidFill>
                  <a:srgbClr val="111111"/>
                </a:solidFill>
                <a:latin typeface="仿宋" panose="02010609060101010101" charset="-122"/>
                <a:cs typeface="仿宋" panose="02010609060101010101" charset="-122"/>
              </a:rPr>
              <a:t>破旧</a:t>
            </a:r>
            <a:r>
              <a:rPr sz="2400" spc="15">
                <a:solidFill>
                  <a:srgbClr val="111111"/>
                </a:solidFill>
                <a:latin typeface="仿宋" panose="02010609060101010101" charset="-122"/>
                <a:cs typeface="仿宋" panose="02010609060101010101" charset="-122"/>
              </a:rPr>
              <a:t>的钢</a:t>
            </a:r>
            <a:r>
              <a:rPr sz="2400" spc="40">
                <a:solidFill>
                  <a:srgbClr val="111111"/>
                </a:solidFill>
                <a:latin typeface="仿宋" panose="02010609060101010101" charset="-122"/>
                <a:cs typeface="仿宋" panose="02010609060101010101" charset="-122"/>
              </a:rPr>
              <a:t>笔</a:t>
            </a:r>
            <a:r>
              <a:rPr sz="2400" spc="30">
                <a:solidFill>
                  <a:srgbClr val="111111"/>
                </a:solidFill>
                <a:latin typeface="仿宋" panose="02010609060101010101" charset="-122"/>
                <a:cs typeface="仿宋" panose="02010609060101010101" charset="-122"/>
              </a:rPr>
              <a:t>，轻</a:t>
            </a:r>
            <a:r>
              <a:rPr sz="2400" spc="15">
                <a:solidFill>
                  <a:srgbClr val="111111"/>
                </a:solidFill>
                <a:latin typeface="仿宋" panose="02010609060101010101" charset="-122"/>
                <a:cs typeface="仿宋" panose="02010609060101010101" charset="-122"/>
              </a:rPr>
              <a:t>轻地将</a:t>
            </a:r>
            <a:r>
              <a:rPr sz="2400" spc="30">
                <a:solidFill>
                  <a:srgbClr val="111111"/>
                </a:solidFill>
                <a:latin typeface="仿宋" panose="02010609060101010101" charset="-122"/>
                <a:cs typeface="仿宋" panose="02010609060101010101" charset="-122"/>
              </a:rPr>
              <a:t>它搁</a:t>
            </a:r>
            <a:r>
              <a:rPr sz="2400" spc="15">
                <a:solidFill>
                  <a:srgbClr val="111111"/>
                </a:solidFill>
                <a:latin typeface="仿宋" panose="02010609060101010101" charset="-122"/>
                <a:cs typeface="仿宋" panose="02010609060101010101" charset="-122"/>
              </a:rPr>
              <a:t>到里</a:t>
            </a:r>
            <a:r>
              <a:rPr sz="2400" spc="40">
                <a:solidFill>
                  <a:srgbClr val="111111"/>
                </a:solidFill>
                <a:latin typeface="仿宋" panose="02010609060101010101" charset="-122"/>
                <a:cs typeface="仿宋" panose="02010609060101010101" charset="-122"/>
              </a:rPr>
              <a:t>面</a:t>
            </a:r>
            <a:r>
              <a:rPr sz="2400" spc="30">
                <a:solidFill>
                  <a:srgbClr val="111111"/>
                </a:solidFill>
                <a:latin typeface="仿宋" panose="02010609060101010101" charset="-122"/>
                <a:cs typeface="仿宋" panose="02010609060101010101" charset="-122"/>
              </a:rPr>
              <a:t>，那</a:t>
            </a:r>
            <a:r>
              <a:rPr sz="2400" spc="15">
                <a:solidFill>
                  <a:srgbClr val="111111"/>
                </a:solidFill>
                <a:latin typeface="仿宋" panose="02010609060101010101" charset="-122"/>
                <a:cs typeface="仿宋" panose="02010609060101010101" charset="-122"/>
              </a:rPr>
              <a:t>神</a:t>
            </a:r>
            <a:r>
              <a:rPr sz="2400" spc="25">
                <a:solidFill>
                  <a:srgbClr val="111111"/>
                </a:solidFill>
                <a:latin typeface="仿宋" panose="02010609060101010101" charset="-122"/>
                <a:cs typeface="仿宋" panose="02010609060101010101" charset="-122"/>
              </a:rPr>
              <a:t>色</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如同</a:t>
            </a:r>
            <a:r>
              <a:rPr sz="2400" spc="15">
                <a:solidFill>
                  <a:srgbClr val="111111"/>
                </a:solidFill>
                <a:latin typeface="仿宋" panose="02010609060101010101" charset="-122"/>
                <a:cs typeface="仿宋" panose="02010609060101010101" charset="-122"/>
              </a:rPr>
              <a:t>手捧至</a:t>
            </a:r>
            <a:r>
              <a:rPr sz="2400" spc="30">
                <a:solidFill>
                  <a:srgbClr val="111111"/>
                </a:solidFill>
                <a:latin typeface="仿宋" panose="02010609060101010101" charset="-122"/>
                <a:cs typeface="仿宋" panose="02010609060101010101" charset="-122"/>
              </a:rPr>
              <a:t>宝一</a:t>
            </a:r>
            <a:r>
              <a:rPr sz="2400" spc="35">
                <a:solidFill>
                  <a:srgbClr val="111111"/>
                </a:solidFill>
                <a:latin typeface="仿宋" panose="02010609060101010101" charset="-122"/>
                <a:cs typeface="仿宋" panose="02010609060101010101" charset="-122"/>
              </a:rPr>
              <a:t>般</a:t>
            </a:r>
            <a:r>
              <a:rPr sz="2400" spc="20">
                <a:solidFill>
                  <a:srgbClr val="111111"/>
                </a:solidFill>
                <a:latin typeface="仿宋" panose="02010609060101010101" charset="-122"/>
                <a:cs typeface="仿宋" panose="02010609060101010101" charset="-122"/>
              </a:rPr>
              <a:t>。临行</a:t>
            </a:r>
            <a:endParaRPr sz="2400">
              <a:latin typeface="仿宋" panose="02010609060101010101" charset="-122"/>
              <a:cs typeface="仿宋" panose="02010609060101010101" charset="-122"/>
            </a:endParaRPr>
          </a:p>
          <a:p>
            <a:pPr marL="12700" marR="9525">
              <a:lnSpc>
                <a:spcPct val="150000"/>
              </a:lnSpc>
            </a:pPr>
            <a:r>
              <a:rPr sz="2400" spc="20">
                <a:solidFill>
                  <a:srgbClr val="111111"/>
                </a:solidFill>
                <a:latin typeface="仿宋" panose="02010609060101010101" charset="-122"/>
                <a:cs typeface="仿宋" panose="02010609060101010101" charset="-122"/>
              </a:rPr>
              <a:t>前，他</a:t>
            </a:r>
            <a:r>
              <a:rPr sz="2400" spc="30">
                <a:solidFill>
                  <a:srgbClr val="111111"/>
                </a:solidFill>
                <a:latin typeface="仿宋" panose="02010609060101010101" charset="-122"/>
                <a:cs typeface="仿宋" panose="02010609060101010101" charset="-122"/>
              </a:rPr>
              <a:t>略带</a:t>
            </a:r>
            <a:r>
              <a:rPr sz="2400" spc="20">
                <a:solidFill>
                  <a:srgbClr val="111111"/>
                </a:solidFill>
                <a:latin typeface="仿宋" panose="02010609060101010101" charset="-122"/>
                <a:cs typeface="仿宋" panose="02010609060101010101" charset="-122"/>
              </a:rPr>
              <a:t>豪情地</a:t>
            </a:r>
            <a:r>
              <a:rPr sz="2400" spc="30">
                <a:solidFill>
                  <a:srgbClr val="111111"/>
                </a:solidFill>
                <a:latin typeface="仿宋" panose="02010609060101010101" charset="-122"/>
                <a:cs typeface="仿宋" panose="02010609060101010101" charset="-122"/>
              </a:rPr>
              <a:t>说了</a:t>
            </a:r>
            <a:r>
              <a:rPr sz="2400" spc="20">
                <a:solidFill>
                  <a:srgbClr val="111111"/>
                </a:solidFill>
                <a:latin typeface="仿宋" panose="02010609060101010101" charset="-122"/>
                <a:cs typeface="仿宋" panose="02010609060101010101" charset="-122"/>
              </a:rPr>
              <a:t>一句</a:t>
            </a:r>
            <a:r>
              <a:rPr sz="2400" spc="50">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放</a:t>
            </a:r>
            <a:r>
              <a:rPr sz="2400" spc="20">
                <a:solidFill>
                  <a:srgbClr val="111111"/>
                </a:solidFill>
                <a:latin typeface="仿宋" panose="02010609060101010101" charset="-122"/>
                <a:cs typeface="仿宋" panose="02010609060101010101" charset="-122"/>
              </a:rPr>
              <a:t>心</a:t>
            </a:r>
            <a:r>
              <a:rPr sz="2400" spc="25">
                <a:solidFill>
                  <a:srgbClr val="111111"/>
                </a:solidFill>
                <a:latin typeface="仿宋" panose="02010609060101010101" charset="-122"/>
                <a:cs typeface="仿宋" panose="02010609060101010101" charset="-122"/>
              </a:rPr>
              <a:t>吧</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这次</a:t>
            </a:r>
            <a:r>
              <a:rPr sz="2400" spc="20">
                <a:solidFill>
                  <a:srgbClr val="111111"/>
                </a:solidFill>
                <a:latin typeface="仿宋" panose="02010609060101010101" charset="-122"/>
                <a:cs typeface="仿宋" panose="02010609060101010101" charset="-122"/>
              </a:rPr>
              <a:t>你是用</a:t>
            </a:r>
            <a:r>
              <a:rPr sz="2400" spc="30">
                <a:solidFill>
                  <a:srgbClr val="111111"/>
                </a:solidFill>
                <a:latin typeface="仿宋" panose="02010609060101010101" charset="-122"/>
                <a:cs typeface="仿宋" panose="02010609060101010101" charset="-122"/>
              </a:rPr>
              <a:t>钢笔</a:t>
            </a:r>
            <a:r>
              <a:rPr sz="2400" spc="20">
                <a:solidFill>
                  <a:srgbClr val="111111"/>
                </a:solidFill>
                <a:latin typeface="仿宋" panose="02010609060101010101" charset="-122"/>
                <a:cs typeface="仿宋" panose="02010609060101010101" charset="-122"/>
              </a:rPr>
              <a:t>写</a:t>
            </a:r>
            <a:r>
              <a:rPr sz="2400" spc="45">
                <a:solidFill>
                  <a:srgbClr val="111111"/>
                </a:solidFill>
                <a:latin typeface="仿宋" panose="02010609060101010101" charset="-122"/>
                <a:cs typeface="仿宋" panose="02010609060101010101" charset="-122"/>
              </a:rPr>
              <a:t>的</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老师</a:t>
            </a:r>
            <a:r>
              <a:rPr sz="2400" spc="20">
                <a:solidFill>
                  <a:srgbClr val="111111"/>
                </a:solidFill>
                <a:latin typeface="仿宋" panose="02010609060101010101" charset="-122"/>
                <a:cs typeface="仿宋" panose="02010609060101010101" charset="-122"/>
              </a:rPr>
              <a:t>不会再</a:t>
            </a:r>
            <a:r>
              <a:rPr sz="2400">
                <a:solidFill>
                  <a:srgbClr val="111111"/>
                </a:solidFill>
                <a:latin typeface="仿宋" panose="02010609060101010101" charset="-122"/>
                <a:cs typeface="仿宋" panose="02010609060101010101" charset="-122"/>
              </a:rPr>
              <a:t>批 评你了!”</a:t>
            </a:r>
            <a:endParaRPr sz="2400">
              <a:latin typeface="仿宋" panose="02010609060101010101" charset="-122"/>
              <a:cs typeface="仿宋" panose="02010609060101010101" charset="-122"/>
            </a:endParaRPr>
          </a:p>
          <a:p>
            <a:pPr marL="12700" marR="5080" indent="609600" algn="just">
              <a:lnSpc>
                <a:spcPct val="150000"/>
              </a:lnSpc>
              <a:buSzPct val="96000"/>
              <a:buAutoNum type="arabicParenBoth" startAt="11"/>
              <a:tabLst>
                <a:tab pos="1236980" algn="l"/>
              </a:tabLst>
            </a:pPr>
            <a:r>
              <a:rPr sz="2400" spc="35">
                <a:solidFill>
                  <a:srgbClr val="111111"/>
                </a:solidFill>
                <a:latin typeface="仿宋" panose="02010609060101010101" charset="-122"/>
                <a:cs typeface="仿宋" panose="02010609060101010101" charset="-122"/>
              </a:rPr>
              <a:t>夕</a:t>
            </a:r>
            <a:r>
              <a:rPr sz="2400" spc="20">
                <a:solidFill>
                  <a:srgbClr val="111111"/>
                </a:solidFill>
                <a:latin typeface="仿宋" panose="02010609060101010101" charset="-122"/>
                <a:cs typeface="仿宋" panose="02010609060101010101" charset="-122"/>
              </a:rPr>
              <a:t>阳</a:t>
            </a:r>
            <a:r>
              <a:rPr sz="2400" spc="35">
                <a:solidFill>
                  <a:srgbClr val="111111"/>
                </a:solidFill>
                <a:latin typeface="仿宋" panose="02010609060101010101" charset="-122"/>
                <a:cs typeface="仿宋" panose="02010609060101010101" charset="-122"/>
              </a:rPr>
              <a:t>的余</a:t>
            </a:r>
            <a:r>
              <a:rPr sz="2400" spc="20">
                <a:solidFill>
                  <a:srgbClr val="111111"/>
                </a:solidFill>
                <a:latin typeface="仿宋" panose="02010609060101010101" charset="-122"/>
                <a:cs typeface="仿宋" panose="02010609060101010101" charset="-122"/>
              </a:rPr>
              <a:t>晖</a:t>
            </a:r>
            <a:r>
              <a:rPr sz="2400" spc="35">
                <a:solidFill>
                  <a:srgbClr val="111111"/>
                </a:solidFill>
                <a:latin typeface="仿宋" panose="02010609060101010101" charset="-122"/>
                <a:cs typeface="仿宋" panose="02010609060101010101" charset="-122"/>
              </a:rPr>
              <a:t>透</a:t>
            </a:r>
            <a:r>
              <a:rPr sz="2400" spc="20">
                <a:solidFill>
                  <a:srgbClr val="111111"/>
                </a:solidFill>
                <a:latin typeface="仿宋" panose="02010609060101010101" charset="-122"/>
                <a:cs typeface="仿宋" panose="02010609060101010101" charset="-122"/>
              </a:rPr>
              <a:t>过</a:t>
            </a:r>
            <a:r>
              <a:rPr sz="2400" spc="35">
                <a:solidFill>
                  <a:srgbClr val="111111"/>
                </a:solidFill>
                <a:latin typeface="仿宋" panose="02010609060101010101" charset="-122"/>
                <a:cs typeface="仿宋" panose="02010609060101010101" charset="-122"/>
              </a:rPr>
              <a:t>愈渐</a:t>
            </a:r>
            <a:r>
              <a:rPr sz="2400" spc="20">
                <a:solidFill>
                  <a:srgbClr val="111111"/>
                </a:solidFill>
                <a:latin typeface="仿宋" panose="02010609060101010101" charset="-122"/>
                <a:cs typeface="仿宋" panose="02010609060101010101" charset="-122"/>
              </a:rPr>
              <a:t>宽</a:t>
            </a:r>
            <a:r>
              <a:rPr sz="2400" spc="35">
                <a:solidFill>
                  <a:srgbClr val="111111"/>
                </a:solidFill>
                <a:latin typeface="仿宋" panose="02010609060101010101" charset="-122"/>
                <a:cs typeface="仿宋" panose="02010609060101010101" charset="-122"/>
              </a:rPr>
              <a:t>大</a:t>
            </a:r>
            <a:r>
              <a:rPr sz="2400" spc="20">
                <a:solidFill>
                  <a:srgbClr val="111111"/>
                </a:solidFill>
                <a:latin typeface="仿宋" panose="02010609060101010101" charset="-122"/>
                <a:cs typeface="仿宋" panose="02010609060101010101" charset="-122"/>
              </a:rPr>
              <a:t>的</a:t>
            </a:r>
            <a:r>
              <a:rPr sz="2400" spc="35">
                <a:solidFill>
                  <a:srgbClr val="111111"/>
                </a:solidFill>
                <a:latin typeface="仿宋" panose="02010609060101010101" charset="-122"/>
                <a:cs typeface="仿宋" panose="02010609060101010101" charset="-122"/>
              </a:rPr>
              <a:t>窗帘</a:t>
            </a:r>
            <a:r>
              <a:rPr sz="2400" spc="20">
                <a:solidFill>
                  <a:srgbClr val="111111"/>
                </a:solidFill>
                <a:latin typeface="仿宋" panose="02010609060101010101" charset="-122"/>
                <a:cs typeface="仿宋" panose="02010609060101010101" charset="-122"/>
              </a:rPr>
              <a:t>缝</a:t>
            </a:r>
            <a:r>
              <a:rPr sz="2400" spc="40">
                <a:solidFill>
                  <a:srgbClr val="111111"/>
                </a:solidFill>
                <a:latin typeface="仿宋" panose="02010609060101010101" charset="-122"/>
                <a:cs typeface="仿宋" panose="02010609060101010101" charset="-122"/>
              </a:rPr>
              <a:t>隙</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丝丝</a:t>
            </a:r>
            <a:r>
              <a:rPr sz="2400" spc="20">
                <a:solidFill>
                  <a:srgbClr val="111111"/>
                </a:solidFill>
                <a:latin typeface="仿宋" panose="02010609060101010101" charset="-122"/>
                <a:cs typeface="仿宋" panose="02010609060101010101" charset="-122"/>
              </a:rPr>
              <a:t>缕</a:t>
            </a:r>
            <a:r>
              <a:rPr sz="2400" spc="30">
                <a:solidFill>
                  <a:srgbClr val="111111"/>
                </a:solidFill>
                <a:latin typeface="仿宋" panose="02010609060101010101" charset="-122"/>
                <a:cs typeface="仿宋" panose="02010609060101010101" charset="-122"/>
              </a:rPr>
              <a:t>缕</a:t>
            </a:r>
            <a:r>
              <a:rPr sz="2400" spc="20">
                <a:solidFill>
                  <a:srgbClr val="111111"/>
                </a:solidFill>
                <a:latin typeface="仿宋" panose="02010609060101010101" charset="-122"/>
                <a:cs typeface="仿宋" panose="02010609060101010101" charset="-122"/>
              </a:rPr>
              <a:t>地</a:t>
            </a:r>
            <a:r>
              <a:rPr sz="2400" spc="30">
                <a:solidFill>
                  <a:srgbClr val="111111"/>
                </a:solidFill>
                <a:latin typeface="仿宋" panose="02010609060101010101" charset="-122"/>
                <a:cs typeface="仿宋" panose="02010609060101010101" charset="-122"/>
              </a:rPr>
              <a:t>照射</a:t>
            </a:r>
            <a:r>
              <a:rPr sz="2400" spc="20">
                <a:solidFill>
                  <a:srgbClr val="111111"/>
                </a:solidFill>
                <a:latin typeface="仿宋" panose="02010609060101010101" charset="-122"/>
                <a:cs typeface="仿宋" panose="02010609060101010101" charset="-122"/>
              </a:rPr>
              <a:t>在</a:t>
            </a:r>
            <a:r>
              <a:rPr sz="2400" spc="30">
                <a:solidFill>
                  <a:srgbClr val="111111"/>
                </a:solidFill>
                <a:latin typeface="仿宋" panose="02010609060101010101" charset="-122"/>
                <a:cs typeface="仿宋" panose="02010609060101010101" charset="-122"/>
              </a:rPr>
              <a:t>他</a:t>
            </a:r>
            <a:r>
              <a:rPr sz="2400" spc="20">
                <a:solidFill>
                  <a:srgbClr val="111111"/>
                </a:solidFill>
                <a:latin typeface="仿宋" panose="02010609060101010101" charset="-122"/>
                <a:cs typeface="仿宋" panose="02010609060101010101" charset="-122"/>
              </a:rPr>
              <a:t>们</a:t>
            </a:r>
            <a:r>
              <a:rPr sz="2400" spc="30">
                <a:solidFill>
                  <a:srgbClr val="111111"/>
                </a:solidFill>
                <a:latin typeface="仿宋" panose="02010609060101010101" charset="-122"/>
                <a:cs typeface="仿宋" panose="02010609060101010101" charset="-122"/>
              </a:rPr>
              <a:t>脸</a:t>
            </a:r>
            <a:r>
              <a:rPr sz="2400" spc="65">
                <a:solidFill>
                  <a:srgbClr val="111111"/>
                </a:solidFill>
                <a:latin typeface="仿宋" panose="02010609060101010101" charset="-122"/>
                <a:cs typeface="仿宋" panose="02010609060101010101" charset="-122"/>
              </a:rPr>
              <a:t>上</a:t>
            </a:r>
            <a:r>
              <a:rPr sz="2400">
                <a:solidFill>
                  <a:srgbClr val="111111"/>
                </a:solidFill>
                <a:latin typeface="仿宋" panose="02010609060101010101" charset="-122"/>
                <a:cs typeface="仿宋" panose="02010609060101010101" charset="-122"/>
              </a:rPr>
              <a:t>。 </a:t>
            </a:r>
            <a:r>
              <a:rPr sz="2400" spc="20">
                <a:solidFill>
                  <a:srgbClr val="111111"/>
                </a:solidFill>
                <a:latin typeface="仿宋" panose="02010609060101010101" charset="-122"/>
                <a:cs typeface="仿宋" panose="02010609060101010101" charset="-122"/>
              </a:rPr>
              <a:t>在那份</a:t>
            </a:r>
            <a:r>
              <a:rPr sz="2400" spc="30">
                <a:solidFill>
                  <a:srgbClr val="111111"/>
                </a:solidFill>
                <a:latin typeface="仿宋" panose="02010609060101010101" charset="-122"/>
                <a:cs typeface="仿宋" panose="02010609060101010101" charset="-122"/>
              </a:rPr>
              <a:t>充满</a:t>
            </a:r>
            <a:r>
              <a:rPr sz="2400" spc="20">
                <a:solidFill>
                  <a:srgbClr val="111111"/>
                </a:solidFill>
                <a:latin typeface="仿宋" panose="02010609060101010101" charset="-122"/>
                <a:cs typeface="仿宋" panose="02010609060101010101" charset="-122"/>
              </a:rPr>
              <a:t>童真的</a:t>
            </a:r>
            <a:r>
              <a:rPr sz="2400" spc="30">
                <a:solidFill>
                  <a:srgbClr val="111111"/>
                </a:solidFill>
                <a:latin typeface="仿宋" panose="02010609060101010101" charset="-122"/>
                <a:cs typeface="仿宋" panose="02010609060101010101" charset="-122"/>
              </a:rPr>
              <a:t>友谊</a:t>
            </a:r>
            <a:r>
              <a:rPr sz="2400" spc="50">
                <a:solidFill>
                  <a:srgbClr val="111111"/>
                </a:solidFill>
                <a:latin typeface="仿宋" panose="02010609060101010101" charset="-122"/>
                <a:cs typeface="仿宋" panose="02010609060101010101" charset="-122"/>
              </a:rPr>
              <a:t>里</a:t>
            </a:r>
            <a:r>
              <a:rPr sz="2400" spc="20">
                <a:solidFill>
                  <a:srgbClr val="111111"/>
                </a:solidFill>
                <a:latin typeface="仿宋" panose="02010609060101010101" charset="-122"/>
                <a:cs typeface="仿宋" panose="02010609060101010101" charset="-122"/>
              </a:rPr>
              <a:t>，我</a:t>
            </a:r>
            <a:r>
              <a:rPr sz="2400" spc="30">
                <a:solidFill>
                  <a:srgbClr val="111111"/>
                </a:solidFill>
                <a:latin typeface="仿宋" panose="02010609060101010101" charset="-122"/>
                <a:cs typeface="仿宋" panose="02010609060101010101" charset="-122"/>
              </a:rPr>
              <a:t>无法</a:t>
            </a:r>
            <a:r>
              <a:rPr sz="2400" spc="20">
                <a:solidFill>
                  <a:srgbClr val="111111"/>
                </a:solidFill>
                <a:latin typeface="仿宋" panose="02010609060101010101" charset="-122"/>
                <a:cs typeface="仿宋" panose="02010609060101010101" charset="-122"/>
              </a:rPr>
              <a:t>找到自</a:t>
            </a:r>
            <a:r>
              <a:rPr sz="2400" spc="30">
                <a:solidFill>
                  <a:srgbClr val="111111"/>
                </a:solidFill>
                <a:latin typeface="仿宋" panose="02010609060101010101" charset="-122"/>
                <a:cs typeface="仿宋" panose="02010609060101010101" charset="-122"/>
              </a:rPr>
              <a:t>己介</a:t>
            </a:r>
            <a:r>
              <a:rPr sz="2400" spc="20">
                <a:solidFill>
                  <a:srgbClr val="111111"/>
                </a:solidFill>
                <a:latin typeface="仿宋" panose="02010609060101010101" charset="-122"/>
                <a:cs typeface="仿宋" panose="02010609060101010101" charset="-122"/>
              </a:rPr>
              <a:t>入的借</a:t>
            </a:r>
            <a:r>
              <a:rPr sz="2400" spc="65">
                <a:solidFill>
                  <a:srgbClr val="111111"/>
                </a:solidFill>
                <a:latin typeface="仿宋" panose="02010609060101010101" charset="-122"/>
                <a:cs typeface="仿宋" panose="02010609060101010101" charset="-122"/>
              </a:rPr>
              <a:t>口</a:t>
            </a:r>
            <a:r>
              <a:rPr sz="2400" spc="3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只得暗</a:t>
            </a:r>
            <a:r>
              <a:rPr sz="2400" spc="30">
                <a:solidFill>
                  <a:srgbClr val="111111"/>
                </a:solidFill>
                <a:latin typeface="仿宋" panose="02010609060101010101" charset="-122"/>
                <a:cs typeface="仿宋" panose="02010609060101010101" charset="-122"/>
              </a:rPr>
              <a:t>自逃</a:t>
            </a:r>
            <a:r>
              <a:rPr sz="2400" spc="35">
                <a:solidFill>
                  <a:srgbClr val="111111"/>
                </a:solidFill>
                <a:latin typeface="仿宋" panose="02010609060101010101" charset="-122"/>
                <a:cs typeface="仿宋" panose="02010609060101010101" charset="-122"/>
              </a:rPr>
              <a:t>离</a:t>
            </a:r>
            <a:r>
              <a:rPr sz="2400" spc="2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第二 天，在</a:t>
            </a:r>
            <a:r>
              <a:rPr sz="2400" spc="30">
                <a:solidFill>
                  <a:srgbClr val="111111"/>
                </a:solidFill>
                <a:latin typeface="仿宋" panose="02010609060101010101" charset="-122"/>
                <a:cs typeface="仿宋" panose="02010609060101010101" charset="-122"/>
              </a:rPr>
              <a:t>宽大</a:t>
            </a:r>
            <a:r>
              <a:rPr sz="2400" spc="20">
                <a:solidFill>
                  <a:srgbClr val="111111"/>
                </a:solidFill>
                <a:latin typeface="仿宋" panose="02010609060101010101" charset="-122"/>
                <a:cs typeface="仿宋" panose="02010609060101010101" charset="-122"/>
              </a:rPr>
              <a:t>的办公</a:t>
            </a:r>
            <a:r>
              <a:rPr sz="2400" spc="30">
                <a:solidFill>
                  <a:srgbClr val="111111"/>
                </a:solidFill>
                <a:latin typeface="仿宋" panose="02010609060101010101" charset="-122"/>
                <a:cs typeface="仿宋" panose="02010609060101010101" charset="-122"/>
              </a:rPr>
              <a:t>桌</a:t>
            </a:r>
            <a:r>
              <a:rPr sz="2400" spc="50">
                <a:solidFill>
                  <a:srgbClr val="111111"/>
                </a:solidFill>
                <a:latin typeface="仿宋" panose="02010609060101010101" charset="-122"/>
                <a:cs typeface="仿宋" panose="02010609060101010101" charset="-122"/>
              </a:rPr>
              <a:t>上</a:t>
            </a:r>
            <a:r>
              <a:rPr sz="2400" spc="20">
                <a:solidFill>
                  <a:srgbClr val="111111"/>
                </a:solidFill>
                <a:latin typeface="仿宋" panose="02010609060101010101" charset="-122"/>
                <a:cs typeface="仿宋" panose="02010609060101010101" charset="-122"/>
              </a:rPr>
              <a:t>，我看</a:t>
            </a:r>
            <a:r>
              <a:rPr sz="2400" spc="30">
                <a:solidFill>
                  <a:srgbClr val="111111"/>
                </a:solidFill>
                <a:latin typeface="仿宋" panose="02010609060101010101" charset="-122"/>
                <a:cs typeface="仿宋" panose="02010609060101010101" charset="-122"/>
              </a:rPr>
              <a:t>到他</a:t>
            </a:r>
            <a:r>
              <a:rPr sz="2400" spc="20">
                <a:solidFill>
                  <a:srgbClr val="111111"/>
                </a:solidFill>
                <a:latin typeface="仿宋" panose="02010609060101010101" charset="-122"/>
                <a:cs typeface="仿宋" panose="02010609060101010101" charset="-122"/>
              </a:rPr>
              <a:t>俩紧紧</a:t>
            </a:r>
            <a:r>
              <a:rPr sz="2400" spc="30">
                <a:solidFill>
                  <a:srgbClr val="111111"/>
                </a:solidFill>
                <a:latin typeface="仿宋" panose="02010609060101010101" charset="-122"/>
                <a:cs typeface="仿宋" panose="02010609060101010101" charset="-122"/>
              </a:rPr>
              <a:t>挨在</a:t>
            </a:r>
            <a:r>
              <a:rPr sz="2400" spc="20">
                <a:solidFill>
                  <a:srgbClr val="111111"/>
                </a:solidFill>
                <a:latin typeface="仿宋" panose="02010609060101010101" charset="-122"/>
                <a:cs typeface="仿宋" panose="02010609060101010101" charset="-122"/>
              </a:rPr>
              <a:t>一起的</a:t>
            </a:r>
            <a:r>
              <a:rPr sz="2400" spc="30">
                <a:solidFill>
                  <a:srgbClr val="111111"/>
                </a:solidFill>
                <a:latin typeface="仿宋" panose="02010609060101010101" charset="-122"/>
                <a:cs typeface="仿宋" panose="02010609060101010101" charset="-122"/>
              </a:rPr>
              <a:t>作</a:t>
            </a:r>
            <a:r>
              <a:rPr sz="2400" spc="70">
                <a:solidFill>
                  <a:srgbClr val="111111"/>
                </a:solidFill>
                <a:latin typeface="仿宋" panose="02010609060101010101" charset="-122"/>
                <a:cs typeface="仿宋" panose="02010609060101010101" charset="-122"/>
              </a:rPr>
              <a:t>业</a:t>
            </a:r>
            <a:r>
              <a:rPr sz="2400" spc="20">
                <a:solidFill>
                  <a:srgbClr val="111111"/>
                </a:solidFill>
                <a:latin typeface="仿宋" panose="02010609060101010101" charset="-122"/>
                <a:cs typeface="仿宋" panose="02010609060101010101" charset="-122"/>
              </a:rPr>
              <a:t>。同样</a:t>
            </a:r>
            <a:r>
              <a:rPr sz="2400" spc="30">
                <a:solidFill>
                  <a:srgbClr val="111111"/>
                </a:solidFill>
                <a:latin typeface="仿宋" panose="02010609060101010101" charset="-122"/>
                <a:cs typeface="仿宋" panose="02010609060101010101" charset="-122"/>
              </a:rPr>
              <a:t>的本子</a:t>
            </a:r>
            <a:r>
              <a:rPr sz="2400" spc="2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同样 </a:t>
            </a:r>
            <a:r>
              <a:rPr sz="2400">
                <a:solidFill>
                  <a:srgbClr val="111111"/>
                </a:solidFill>
                <a:latin typeface="仿宋" panose="02010609060101010101" charset="-122"/>
                <a:cs typeface="仿宋" panose="02010609060101010101" charset="-122"/>
              </a:rPr>
              <a:t>的笔色，同样的日</a:t>
            </a:r>
            <a:r>
              <a:rPr sz="2400" spc="-10">
                <a:solidFill>
                  <a:srgbClr val="111111"/>
                </a:solidFill>
                <a:latin typeface="仿宋" panose="02010609060101010101" charset="-122"/>
                <a:cs typeface="仿宋" panose="02010609060101010101" charset="-122"/>
              </a:rPr>
              <a:t>期</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401310" cy="864235"/>
          </a:xfrm>
          <a:prstGeom prst="rect">
            <a:avLst/>
          </a:prstGeom>
          <a:ln w="12192">
            <a:solidFill>
              <a:srgbClr val="FFC9AE"/>
            </a:solidFill>
          </a:ln>
        </p:spPr>
        <p:txBody>
          <a:bodyPr vert="horz" wrap="square" lIns="0" tIns="78105" rIns="0" bIns="0" rtlCol="0">
            <a:spAutoFit/>
          </a:bodyPr>
          <a:lstStyle/>
          <a:p>
            <a:pPr marL="571500">
              <a:lnSpc>
                <a:spcPct val="100000"/>
              </a:lnSpc>
              <a:spcBef>
                <a:spcPts val="615"/>
              </a:spcBef>
            </a:pPr>
            <a:r>
              <a:rPr spc="-5">
                <a:solidFill>
                  <a:srgbClr val="FF953E"/>
                </a:solidFill>
              </a:rPr>
              <a:t>一支恸哭的金色钢笔</a:t>
            </a:r>
          </a:p>
        </p:txBody>
      </p:sp>
      <p:sp>
        <p:nvSpPr>
          <p:cNvPr id="3" name="object 3"/>
          <p:cNvSpPr txBox="1"/>
          <p:nvPr/>
        </p:nvSpPr>
        <p:spPr>
          <a:xfrm>
            <a:off x="1140053" y="2412954"/>
            <a:ext cx="10511790" cy="6611620"/>
          </a:xfrm>
          <a:prstGeom prst="rect">
            <a:avLst/>
          </a:prstGeom>
        </p:spPr>
        <p:txBody>
          <a:bodyPr vert="horz" wrap="square" lIns="0" tIns="196215" rIns="0" bIns="0" rtlCol="0">
            <a:spAutoFit/>
          </a:bodyPr>
          <a:lstStyle/>
          <a:p>
            <a:pPr marL="1088390" indent="-619125">
              <a:lnSpc>
                <a:spcPct val="100000"/>
              </a:lnSpc>
              <a:spcBef>
                <a:spcPts val="1545"/>
              </a:spcBef>
              <a:buSzPct val="96000"/>
              <a:buAutoNum type="arabicParenBoth" startAt="12"/>
              <a:tabLst>
                <a:tab pos="1089025" algn="l"/>
              </a:tabLst>
            </a:pPr>
            <a:r>
              <a:rPr sz="2400" spc="65">
                <a:solidFill>
                  <a:srgbClr val="111111"/>
                </a:solidFill>
                <a:latin typeface="仿宋" panose="02010609060101010101" charset="-122"/>
                <a:cs typeface="仿宋" panose="02010609060101010101" charset="-122"/>
              </a:rPr>
              <a:t>市里举行长跑比赛的时</a:t>
            </a:r>
            <a:r>
              <a:rPr sz="2400" spc="70">
                <a:solidFill>
                  <a:srgbClr val="111111"/>
                </a:solidFill>
                <a:latin typeface="仿宋" panose="02010609060101010101" charset="-122"/>
                <a:cs typeface="仿宋" panose="02010609060101010101" charset="-122"/>
              </a:rPr>
              <a:t>候</a:t>
            </a:r>
            <a:r>
              <a:rPr sz="2400" spc="65">
                <a:solidFill>
                  <a:srgbClr val="111111"/>
                </a:solidFill>
                <a:latin typeface="仿宋" panose="02010609060101010101" charset="-122"/>
                <a:cs typeface="仿宋" panose="02010609060101010101" charset="-122"/>
              </a:rPr>
              <a:t>，他不顾一切地报了</a:t>
            </a:r>
            <a:r>
              <a:rPr sz="2400" spc="70">
                <a:solidFill>
                  <a:srgbClr val="111111"/>
                </a:solidFill>
                <a:latin typeface="仿宋" panose="02010609060101010101" charset="-122"/>
                <a:cs typeface="仿宋" panose="02010609060101010101" charset="-122"/>
              </a:rPr>
              <a:t>名</a:t>
            </a:r>
            <a:r>
              <a:rPr sz="2400" spc="65">
                <a:solidFill>
                  <a:srgbClr val="111111"/>
                </a:solidFill>
                <a:latin typeface="仿宋" panose="02010609060101010101" charset="-122"/>
                <a:cs typeface="仿宋" panose="02010609060101010101" charset="-122"/>
              </a:rPr>
              <a:t>。接着，他毫无</a:t>
            </a:r>
            <a:r>
              <a:rPr sz="2400" spc="55">
                <a:solidFill>
                  <a:srgbClr val="111111"/>
                </a:solidFill>
                <a:latin typeface="仿宋" panose="02010609060101010101" charset="-122"/>
                <a:cs typeface="仿宋" panose="02010609060101010101" charset="-122"/>
              </a:rPr>
              <a:t>悬</a:t>
            </a:r>
            <a:r>
              <a:rPr sz="2400">
                <a:solidFill>
                  <a:srgbClr val="111111"/>
                </a:solidFill>
                <a:latin typeface="仿宋" panose="02010609060101010101" charset="-122"/>
                <a:cs typeface="仿宋" panose="02010609060101010101" charset="-122"/>
              </a:rPr>
              <a:t>念</a:t>
            </a:r>
            <a:endParaRPr sz="2400">
              <a:latin typeface="仿宋" panose="02010609060101010101" charset="-122"/>
              <a:cs typeface="仿宋" panose="02010609060101010101" charset="-122"/>
            </a:endParaRPr>
          </a:p>
          <a:p>
            <a:pPr marL="12700">
              <a:lnSpc>
                <a:spcPct val="100000"/>
              </a:lnSpc>
              <a:spcBef>
                <a:spcPts val="1445"/>
              </a:spcBef>
            </a:pPr>
            <a:r>
              <a:rPr sz="2400">
                <a:solidFill>
                  <a:srgbClr val="111111"/>
                </a:solidFill>
                <a:latin typeface="仿宋" panose="02010609060101010101" charset="-122"/>
                <a:cs typeface="仿宋" panose="02010609060101010101" charset="-122"/>
              </a:rPr>
              <a:t>地成了代表学校参赛的选手。</a:t>
            </a:r>
            <a:endParaRPr sz="2400">
              <a:latin typeface="仿宋" panose="02010609060101010101" charset="-122"/>
              <a:cs typeface="仿宋" panose="02010609060101010101" charset="-122"/>
            </a:endParaRPr>
          </a:p>
          <a:p>
            <a:pPr marL="12700" marR="5080" indent="457200" algn="just">
              <a:lnSpc>
                <a:spcPct val="150000"/>
              </a:lnSpc>
              <a:buSzPct val="96000"/>
              <a:buAutoNum type="arabicParenBoth" startAt="13"/>
              <a:tabLst>
                <a:tab pos="1080770" algn="l"/>
              </a:tabLst>
            </a:pPr>
            <a:r>
              <a:rPr sz="2400" spc="15">
                <a:solidFill>
                  <a:srgbClr val="111111"/>
                </a:solidFill>
                <a:latin typeface="仿宋" panose="02010609060101010101" charset="-122"/>
                <a:cs typeface="仿宋" panose="02010609060101010101" charset="-122"/>
              </a:rPr>
              <a:t>5000</a:t>
            </a:r>
            <a:r>
              <a:rPr sz="2400" spc="80">
                <a:solidFill>
                  <a:srgbClr val="111111"/>
                </a:solidFill>
                <a:latin typeface="仿宋" panose="02010609060101010101" charset="-122"/>
                <a:cs typeface="仿宋" panose="02010609060101010101" charset="-122"/>
              </a:rPr>
              <a:t>米</a:t>
            </a:r>
            <a:r>
              <a:rPr sz="2400" spc="65">
                <a:solidFill>
                  <a:srgbClr val="111111"/>
                </a:solidFill>
                <a:latin typeface="仿宋" panose="02010609060101010101" charset="-122"/>
                <a:cs typeface="仿宋" panose="02010609060101010101" charset="-122"/>
              </a:rPr>
              <a:t>的距</a:t>
            </a:r>
            <a:r>
              <a:rPr sz="2400" spc="75">
                <a:solidFill>
                  <a:srgbClr val="111111"/>
                </a:solidFill>
                <a:latin typeface="仿宋" panose="02010609060101010101" charset="-122"/>
                <a:cs typeface="仿宋" panose="02010609060101010101" charset="-122"/>
              </a:rPr>
              <a:t>离</a:t>
            </a:r>
            <a:r>
              <a:rPr sz="2400" spc="8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对于台</a:t>
            </a:r>
            <a:r>
              <a:rPr sz="2400" spc="80">
                <a:solidFill>
                  <a:srgbClr val="111111"/>
                </a:solidFill>
                <a:latin typeface="仿宋" panose="02010609060101010101" charset="-122"/>
                <a:cs typeface="仿宋" panose="02010609060101010101" charset="-122"/>
              </a:rPr>
              <a:t>下</a:t>
            </a:r>
            <a:r>
              <a:rPr sz="2400" spc="65">
                <a:solidFill>
                  <a:srgbClr val="111111"/>
                </a:solidFill>
                <a:latin typeface="仿宋" panose="02010609060101010101" charset="-122"/>
                <a:cs typeface="仿宋" panose="02010609060101010101" charset="-122"/>
              </a:rPr>
              <a:t>这帮稚</a:t>
            </a:r>
            <a:r>
              <a:rPr sz="2400" spc="80">
                <a:solidFill>
                  <a:srgbClr val="111111"/>
                </a:solidFill>
                <a:latin typeface="仿宋" panose="02010609060101010101" charset="-122"/>
                <a:cs typeface="仿宋" panose="02010609060101010101" charset="-122"/>
              </a:rPr>
              <a:t>气</a:t>
            </a:r>
            <a:r>
              <a:rPr sz="2400" spc="65">
                <a:solidFill>
                  <a:srgbClr val="111111"/>
                </a:solidFill>
                <a:latin typeface="仿宋" panose="02010609060101010101" charset="-122"/>
                <a:cs typeface="仿宋" panose="02010609060101010101" charset="-122"/>
              </a:rPr>
              <a:t>未脱的</a:t>
            </a:r>
            <a:r>
              <a:rPr sz="2400" spc="80">
                <a:solidFill>
                  <a:srgbClr val="111111"/>
                </a:solidFill>
                <a:latin typeface="仿宋" panose="02010609060101010101" charset="-122"/>
                <a:cs typeface="仿宋" panose="02010609060101010101" charset="-122"/>
              </a:rPr>
              <a:t>孩</a:t>
            </a:r>
            <a:r>
              <a:rPr sz="2400" spc="65">
                <a:solidFill>
                  <a:srgbClr val="111111"/>
                </a:solidFill>
                <a:latin typeface="仿宋" panose="02010609060101010101" charset="-122"/>
                <a:cs typeface="仿宋" panose="02010609060101010101" charset="-122"/>
              </a:rPr>
              <a:t>子来</a:t>
            </a:r>
            <a:r>
              <a:rPr sz="2400" spc="110">
                <a:solidFill>
                  <a:srgbClr val="111111"/>
                </a:solidFill>
                <a:latin typeface="仿宋" panose="02010609060101010101" charset="-122"/>
                <a:cs typeface="仿宋" panose="02010609060101010101" charset="-122"/>
              </a:rPr>
              <a:t>说</a:t>
            </a:r>
            <a:r>
              <a:rPr sz="2400" spc="8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的确是</a:t>
            </a:r>
            <a:r>
              <a:rPr sz="2400" spc="80">
                <a:solidFill>
                  <a:srgbClr val="111111"/>
                </a:solidFill>
                <a:latin typeface="仿宋" panose="02010609060101010101" charset="-122"/>
                <a:cs typeface="仿宋" panose="02010609060101010101" charset="-122"/>
              </a:rPr>
              <a:t>一</a:t>
            </a:r>
            <a:r>
              <a:rPr sz="2400" spc="65">
                <a:solidFill>
                  <a:srgbClr val="111111"/>
                </a:solidFill>
                <a:latin typeface="仿宋" panose="02010609060101010101" charset="-122"/>
                <a:cs typeface="仿宋" panose="02010609060101010101" charset="-122"/>
              </a:rPr>
              <a:t>场</a:t>
            </a:r>
            <a:r>
              <a:rPr sz="2400" spc="80">
                <a:solidFill>
                  <a:srgbClr val="111111"/>
                </a:solidFill>
                <a:latin typeface="仿宋" panose="02010609060101010101" charset="-122"/>
                <a:cs typeface="仿宋" panose="02010609060101010101" charset="-122"/>
              </a:rPr>
              <a:t>艰</a:t>
            </a:r>
            <a:r>
              <a:rPr sz="2400">
                <a:solidFill>
                  <a:srgbClr val="111111"/>
                </a:solidFill>
                <a:latin typeface="仿宋" panose="02010609060101010101" charset="-122"/>
                <a:cs typeface="仿宋" panose="02010609060101010101" charset="-122"/>
              </a:rPr>
              <a:t>苦 </a:t>
            </a:r>
            <a:r>
              <a:rPr sz="2400" spc="20">
                <a:solidFill>
                  <a:srgbClr val="111111"/>
                </a:solidFill>
                <a:latin typeface="仿宋" panose="02010609060101010101" charset="-122"/>
                <a:cs typeface="仿宋" panose="02010609060101010101" charset="-122"/>
              </a:rPr>
              <a:t>的耐力</a:t>
            </a:r>
            <a:r>
              <a:rPr sz="2400" spc="35">
                <a:solidFill>
                  <a:srgbClr val="111111"/>
                </a:solidFill>
                <a:latin typeface="仿宋" panose="02010609060101010101" charset="-122"/>
                <a:cs typeface="仿宋" panose="02010609060101010101" charset="-122"/>
              </a:rPr>
              <a:t>战。</a:t>
            </a:r>
            <a:r>
              <a:rPr sz="2400" spc="20">
                <a:solidFill>
                  <a:srgbClr val="111111"/>
                </a:solidFill>
                <a:latin typeface="仿宋" panose="02010609060101010101" charset="-122"/>
                <a:cs typeface="仿宋" panose="02010609060101010101" charset="-122"/>
              </a:rPr>
              <a:t>他在人</a:t>
            </a:r>
            <a:r>
              <a:rPr sz="2400" spc="30">
                <a:solidFill>
                  <a:srgbClr val="111111"/>
                </a:solidFill>
                <a:latin typeface="仿宋" panose="02010609060101010101" charset="-122"/>
                <a:cs typeface="仿宋" panose="02010609060101010101" charset="-122"/>
              </a:rPr>
              <a:t>群中</a:t>
            </a:r>
            <a:r>
              <a:rPr sz="2400" spc="20">
                <a:solidFill>
                  <a:srgbClr val="111111"/>
                </a:solidFill>
                <a:latin typeface="仿宋" panose="02010609060101010101" charset="-122"/>
                <a:cs typeface="仿宋" panose="02010609060101010101" charset="-122"/>
              </a:rPr>
              <a:t>穿</a:t>
            </a:r>
            <a:r>
              <a:rPr sz="2400" spc="35">
                <a:solidFill>
                  <a:srgbClr val="111111"/>
                </a:solidFill>
                <a:latin typeface="仿宋" panose="02010609060101010101" charset="-122"/>
                <a:cs typeface="仿宋" panose="02010609060101010101" charset="-122"/>
              </a:rPr>
              <a:t>梭</a:t>
            </a:r>
            <a:r>
              <a:rPr sz="2400" spc="20">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奔跑</a:t>
            </a:r>
            <a:r>
              <a:rPr sz="2400" spc="20">
                <a:solidFill>
                  <a:srgbClr val="111111"/>
                </a:solidFill>
                <a:latin typeface="仿宋" panose="02010609060101010101" charset="-122"/>
                <a:cs typeface="仿宋" panose="02010609060101010101" charset="-122"/>
              </a:rPr>
              <a:t>，坚持</a:t>
            </a:r>
            <a:r>
              <a:rPr sz="2400" spc="30">
                <a:solidFill>
                  <a:srgbClr val="111111"/>
                </a:solidFill>
                <a:latin typeface="仿宋" panose="02010609060101010101" charset="-122"/>
                <a:cs typeface="仿宋" panose="02010609060101010101" charset="-122"/>
              </a:rPr>
              <a:t>不</a:t>
            </a:r>
            <a:r>
              <a:rPr sz="2400" spc="40">
                <a:solidFill>
                  <a:srgbClr val="111111"/>
                </a:solidFill>
                <a:latin typeface="仿宋" panose="02010609060101010101" charset="-122"/>
                <a:cs typeface="仿宋" panose="02010609060101010101" charset="-122"/>
              </a:rPr>
              <a:t>懈</a:t>
            </a:r>
            <a:r>
              <a:rPr sz="2400" spc="20">
                <a:solidFill>
                  <a:srgbClr val="111111"/>
                </a:solidFill>
                <a:latin typeface="仿宋" panose="02010609060101010101" charset="-122"/>
                <a:cs typeface="仿宋" panose="02010609060101010101" charset="-122"/>
              </a:rPr>
              <a:t>。我和</a:t>
            </a:r>
            <a:r>
              <a:rPr sz="2400" spc="30">
                <a:solidFill>
                  <a:srgbClr val="111111"/>
                </a:solidFill>
                <a:latin typeface="仿宋" panose="02010609060101010101" charset="-122"/>
                <a:cs typeface="仿宋" panose="02010609060101010101" charset="-122"/>
              </a:rPr>
              <a:t>看台</a:t>
            </a:r>
            <a:r>
              <a:rPr sz="2400" spc="20">
                <a:solidFill>
                  <a:srgbClr val="111111"/>
                </a:solidFill>
                <a:latin typeface="仿宋" panose="02010609060101010101" charset="-122"/>
                <a:cs typeface="仿宋" panose="02010609060101010101" charset="-122"/>
              </a:rPr>
              <a:t>上的老</a:t>
            </a:r>
            <a:r>
              <a:rPr sz="2400" spc="30">
                <a:solidFill>
                  <a:srgbClr val="111111"/>
                </a:solidFill>
                <a:latin typeface="仿宋" panose="02010609060101010101" charset="-122"/>
                <a:cs typeface="仿宋" panose="02010609060101010101" charset="-122"/>
              </a:rPr>
              <a:t>师们</a:t>
            </a:r>
            <a:r>
              <a:rPr sz="2400" spc="20">
                <a:solidFill>
                  <a:srgbClr val="111111"/>
                </a:solidFill>
                <a:latin typeface="仿宋" panose="02010609060101010101" charset="-122"/>
                <a:cs typeface="仿宋" panose="02010609060101010101" charset="-122"/>
              </a:rPr>
              <a:t>一</a:t>
            </a:r>
            <a:r>
              <a:rPr sz="2400" spc="50">
                <a:solidFill>
                  <a:srgbClr val="111111"/>
                </a:solidFill>
                <a:latin typeface="仿宋" panose="02010609060101010101" charset="-122"/>
                <a:cs typeface="仿宋" panose="02010609060101010101" charset="-122"/>
              </a:rPr>
              <a:t>起</a:t>
            </a:r>
            <a:r>
              <a:rPr sz="2400" spc="2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情 </a:t>
            </a:r>
            <a:r>
              <a:rPr sz="2400" spc="20">
                <a:solidFill>
                  <a:srgbClr val="111111"/>
                </a:solidFill>
                <a:latin typeface="仿宋" panose="02010609060101010101" charset="-122"/>
                <a:cs typeface="仿宋" panose="02010609060101010101" charset="-122"/>
              </a:rPr>
              <a:t>不自禁</a:t>
            </a:r>
            <a:r>
              <a:rPr sz="2400" spc="30">
                <a:solidFill>
                  <a:srgbClr val="111111"/>
                </a:solidFill>
                <a:latin typeface="仿宋" panose="02010609060101010101" charset="-122"/>
                <a:cs typeface="仿宋" panose="02010609060101010101" charset="-122"/>
              </a:rPr>
              <a:t>地为</a:t>
            </a:r>
            <a:r>
              <a:rPr sz="2400" spc="20">
                <a:solidFill>
                  <a:srgbClr val="111111"/>
                </a:solidFill>
                <a:latin typeface="仿宋" panose="02010609060101010101" charset="-122"/>
                <a:cs typeface="仿宋" panose="02010609060101010101" charset="-122"/>
              </a:rPr>
              <a:t>他加油</a:t>
            </a:r>
            <a:r>
              <a:rPr sz="2400" spc="30">
                <a:solidFill>
                  <a:srgbClr val="111111"/>
                </a:solidFill>
                <a:latin typeface="仿宋" panose="02010609060101010101" charset="-122"/>
                <a:cs typeface="仿宋" panose="02010609060101010101" charset="-122"/>
              </a:rPr>
              <a:t>并鼓</a:t>
            </a:r>
            <a:r>
              <a:rPr sz="2400" spc="20">
                <a:solidFill>
                  <a:srgbClr val="111111"/>
                </a:solidFill>
                <a:latin typeface="仿宋" panose="02010609060101010101" charset="-122"/>
                <a:cs typeface="仿宋" panose="02010609060101010101" charset="-122"/>
              </a:rPr>
              <a:t>掌欢</a:t>
            </a:r>
            <a:r>
              <a:rPr sz="2400" spc="55">
                <a:solidFill>
                  <a:srgbClr val="111111"/>
                </a:solidFill>
                <a:latin typeface="仿宋" panose="02010609060101010101" charset="-122"/>
                <a:cs typeface="仿宋" panose="02010609060101010101" charset="-122"/>
              </a:rPr>
              <a:t>呼</a:t>
            </a:r>
            <a:r>
              <a:rPr sz="2400" spc="3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他</a:t>
            </a:r>
            <a:r>
              <a:rPr sz="2400" spc="20">
                <a:solidFill>
                  <a:srgbClr val="111111"/>
                </a:solidFill>
                <a:latin typeface="仿宋" panose="02010609060101010101" charset="-122"/>
                <a:cs typeface="仿宋" panose="02010609060101010101" charset="-122"/>
              </a:rPr>
              <a:t>如一支</a:t>
            </a:r>
            <a:r>
              <a:rPr sz="2400" spc="30">
                <a:solidFill>
                  <a:srgbClr val="111111"/>
                </a:solidFill>
                <a:latin typeface="仿宋" panose="02010609060101010101" charset="-122"/>
                <a:cs typeface="仿宋" panose="02010609060101010101" charset="-122"/>
              </a:rPr>
              <a:t>离弦</a:t>
            </a:r>
            <a:r>
              <a:rPr sz="2400" spc="20">
                <a:solidFill>
                  <a:srgbClr val="111111"/>
                </a:solidFill>
                <a:latin typeface="仿宋" panose="02010609060101010101" charset="-122"/>
                <a:cs typeface="仿宋" panose="02010609060101010101" charset="-122"/>
              </a:rPr>
              <a:t>的</a:t>
            </a:r>
            <a:r>
              <a:rPr sz="2400" spc="40">
                <a:solidFill>
                  <a:srgbClr val="111111"/>
                </a:solidFill>
                <a:latin typeface="仿宋" panose="02010609060101010101" charset="-122"/>
                <a:cs typeface="仿宋" panose="02010609060101010101" charset="-122"/>
              </a:rPr>
              <a:t>箭</a:t>
            </a:r>
            <a:r>
              <a:rPr sz="2400" spc="2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在临</a:t>
            </a:r>
            <a:r>
              <a:rPr sz="2400" spc="20">
                <a:solidFill>
                  <a:srgbClr val="111111"/>
                </a:solidFill>
                <a:latin typeface="仿宋" panose="02010609060101010101" charset="-122"/>
                <a:cs typeface="仿宋" panose="02010609060101010101" charset="-122"/>
              </a:rPr>
              <a:t>近终点</a:t>
            </a:r>
            <a:r>
              <a:rPr sz="2400" spc="30">
                <a:solidFill>
                  <a:srgbClr val="111111"/>
                </a:solidFill>
                <a:latin typeface="仿宋" panose="02010609060101010101" charset="-122"/>
                <a:cs typeface="仿宋" panose="02010609060101010101" charset="-122"/>
              </a:rPr>
              <a:t>的时</a:t>
            </a:r>
            <a:r>
              <a:rPr sz="2400" spc="40">
                <a:solidFill>
                  <a:srgbClr val="111111"/>
                </a:solidFill>
                <a:latin typeface="仿宋" panose="02010609060101010101" charset="-122"/>
                <a:cs typeface="仿宋" panose="02010609060101010101" charset="-122"/>
              </a:rPr>
              <a:t>刻</a:t>
            </a:r>
            <a:r>
              <a:rPr sz="2400" spc="2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依然 </a:t>
            </a:r>
            <a:r>
              <a:rPr sz="2400">
                <a:solidFill>
                  <a:srgbClr val="111111"/>
                </a:solidFill>
                <a:latin typeface="仿宋" panose="02010609060101010101" charset="-122"/>
                <a:cs typeface="仿宋" panose="02010609060101010101" charset="-122"/>
              </a:rPr>
              <a:t>冲劲十足。</a:t>
            </a:r>
            <a:endParaRPr sz="2400">
              <a:latin typeface="仿宋" panose="02010609060101010101" charset="-122"/>
              <a:cs typeface="仿宋" panose="02010609060101010101" charset="-122"/>
            </a:endParaRPr>
          </a:p>
          <a:p>
            <a:pPr marL="12700" marR="8255" indent="457200">
              <a:lnSpc>
                <a:spcPct val="150000"/>
              </a:lnSpc>
              <a:buSzPct val="96000"/>
              <a:buAutoNum type="arabicParenBoth" startAt="13"/>
              <a:tabLst>
                <a:tab pos="1089025" algn="l"/>
              </a:tabLst>
            </a:pPr>
            <a:r>
              <a:rPr sz="2400" spc="70">
                <a:solidFill>
                  <a:srgbClr val="111111"/>
                </a:solidFill>
                <a:latin typeface="仿宋" panose="02010609060101010101" charset="-122"/>
                <a:cs typeface="仿宋" panose="02010609060101010101" charset="-122"/>
              </a:rPr>
              <a:t>惊人的一幕出现，即将获得冠</a:t>
            </a:r>
            <a:r>
              <a:rPr sz="2400" spc="75">
                <a:solidFill>
                  <a:srgbClr val="111111"/>
                </a:solidFill>
                <a:latin typeface="仿宋" panose="02010609060101010101" charset="-122"/>
                <a:cs typeface="仿宋" panose="02010609060101010101" charset="-122"/>
              </a:rPr>
              <a:t>军</a:t>
            </a:r>
            <a:r>
              <a:rPr sz="2400" spc="70">
                <a:solidFill>
                  <a:srgbClr val="111111"/>
                </a:solidFill>
                <a:latin typeface="仿宋" panose="02010609060101010101" charset="-122"/>
                <a:cs typeface="仿宋" panose="02010609060101010101" charset="-122"/>
              </a:rPr>
              <a:t>，他却选择了止步，</a:t>
            </a:r>
            <a:r>
              <a:rPr sz="2400" spc="65">
                <a:solidFill>
                  <a:srgbClr val="111111"/>
                </a:solidFill>
                <a:latin typeface="仿宋" panose="02010609060101010101" charset="-122"/>
                <a:cs typeface="仿宋" panose="02010609060101010101" charset="-122"/>
              </a:rPr>
              <a:t>他的无人可</a:t>
            </a:r>
            <a:r>
              <a:rPr sz="2400" spc="55">
                <a:solidFill>
                  <a:srgbClr val="111111"/>
                </a:solidFill>
                <a:latin typeface="仿宋" panose="02010609060101010101" charset="-122"/>
                <a:cs typeface="仿宋" panose="02010609060101010101" charset="-122"/>
              </a:rPr>
              <a:t>解</a:t>
            </a:r>
            <a:r>
              <a:rPr sz="2400">
                <a:solidFill>
                  <a:srgbClr val="111111"/>
                </a:solidFill>
                <a:latin typeface="仿宋" panose="02010609060101010101" charset="-122"/>
                <a:cs typeface="仿宋" panose="02010609060101010101" charset="-122"/>
              </a:rPr>
              <a:t>的 </a:t>
            </a:r>
            <a:r>
              <a:rPr sz="2400" spc="-5">
                <a:solidFill>
                  <a:srgbClr val="111111"/>
                </a:solidFill>
                <a:latin typeface="仿宋" panose="02010609060101010101" charset="-122"/>
                <a:cs typeface="仿宋" panose="02010609060101010101" charset="-122"/>
              </a:rPr>
              <a:t>行为，已经辜负了所有随行老师的希</a:t>
            </a:r>
            <a:r>
              <a:rPr sz="2400">
                <a:solidFill>
                  <a:srgbClr val="111111"/>
                </a:solidFill>
                <a:latin typeface="仿宋" panose="02010609060101010101" charset="-122"/>
                <a:cs typeface="仿宋" panose="02010609060101010101" charset="-122"/>
              </a:rPr>
              <a:t>望。</a:t>
            </a:r>
            <a:endParaRPr sz="2400">
              <a:latin typeface="仿宋" panose="02010609060101010101" charset="-122"/>
              <a:cs typeface="仿宋" panose="02010609060101010101" charset="-122"/>
            </a:endParaRPr>
          </a:p>
          <a:p>
            <a:pPr marL="12700" marR="6985" indent="457200">
              <a:lnSpc>
                <a:spcPct val="150000"/>
              </a:lnSpc>
              <a:buSzPct val="96000"/>
              <a:buAutoNum type="arabicParenBoth" startAt="13"/>
              <a:tabLst>
                <a:tab pos="1089025" algn="l"/>
              </a:tabLst>
            </a:pPr>
            <a:r>
              <a:rPr sz="2400" spc="70">
                <a:solidFill>
                  <a:srgbClr val="111111"/>
                </a:solidFill>
                <a:latin typeface="仿宋" panose="02010609060101010101" charset="-122"/>
                <a:cs typeface="仿宋" panose="02010609060101010101" charset="-122"/>
              </a:rPr>
              <a:t>那是我第一次对他怒吼斥</a:t>
            </a:r>
            <a:r>
              <a:rPr sz="2400" spc="75">
                <a:solidFill>
                  <a:srgbClr val="111111"/>
                </a:solidFill>
                <a:latin typeface="仿宋" panose="02010609060101010101" charset="-122"/>
                <a:cs typeface="仿宋" panose="02010609060101010101" charset="-122"/>
              </a:rPr>
              <a:t>责</a:t>
            </a:r>
            <a:r>
              <a:rPr sz="2400" spc="70">
                <a:solidFill>
                  <a:srgbClr val="111111"/>
                </a:solidFill>
                <a:latin typeface="仿宋" panose="02010609060101010101" charset="-122"/>
                <a:cs typeface="仿宋" panose="02010609060101010101" charset="-122"/>
              </a:rPr>
              <a:t>，我以为，他是想用特立独行的方式</a:t>
            </a:r>
            <a:r>
              <a:rPr sz="2400" spc="60">
                <a:solidFill>
                  <a:srgbClr val="111111"/>
                </a:solidFill>
                <a:latin typeface="仿宋" panose="02010609060101010101" charset="-122"/>
                <a:cs typeface="仿宋" panose="02010609060101010101" charset="-122"/>
              </a:rPr>
              <a:t>来</a:t>
            </a:r>
            <a:r>
              <a:rPr sz="2400">
                <a:solidFill>
                  <a:srgbClr val="111111"/>
                </a:solidFill>
                <a:latin typeface="仿宋" panose="02010609060101010101" charset="-122"/>
                <a:cs typeface="仿宋" panose="02010609060101010101" charset="-122"/>
              </a:rPr>
              <a:t>博 得众人关注的目光。</a:t>
            </a:r>
            <a:endParaRPr sz="2400">
              <a:latin typeface="仿宋" panose="02010609060101010101" charset="-122"/>
              <a:cs typeface="仿宋" panose="02010609060101010101" charset="-122"/>
            </a:endParaRPr>
          </a:p>
          <a:p>
            <a:pPr marL="12700" marR="12065" indent="457200">
              <a:lnSpc>
                <a:spcPts val="4320"/>
              </a:lnSpc>
              <a:spcBef>
                <a:spcPts val="385"/>
              </a:spcBef>
              <a:buSzPct val="96000"/>
              <a:buAutoNum type="arabicParenBoth" startAt="13"/>
              <a:tabLst>
                <a:tab pos="1084580" algn="l"/>
              </a:tabLst>
            </a:pPr>
            <a:r>
              <a:rPr sz="2400" spc="3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你明</a:t>
            </a:r>
            <a:r>
              <a:rPr sz="2400" spc="35">
                <a:solidFill>
                  <a:srgbClr val="111111"/>
                </a:solidFill>
                <a:latin typeface="仿宋" panose="02010609060101010101" charset="-122"/>
                <a:cs typeface="仿宋" panose="02010609060101010101" charset="-122"/>
              </a:rPr>
              <a:t>明能</a:t>
            </a:r>
            <a:r>
              <a:rPr sz="2400" spc="20">
                <a:solidFill>
                  <a:srgbClr val="111111"/>
                </a:solidFill>
                <a:latin typeface="仿宋" panose="02010609060101010101" charset="-122"/>
                <a:cs typeface="仿宋" panose="02010609060101010101" charset="-122"/>
              </a:rPr>
              <a:t>跑</a:t>
            </a:r>
            <a:r>
              <a:rPr sz="2400" spc="35">
                <a:solidFill>
                  <a:srgbClr val="111111"/>
                </a:solidFill>
                <a:latin typeface="仿宋" panose="02010609060101010101" charset="-122"/>
                <a:cs typeface="仿宋" panose="02010609060101010101" charset="-122"/>
              </a:rPr>
              <a:t>第</a:t>
            </a:r>
            <a:r>
              <a:rPr sz="2400" spc="25">
                <a:solidFill>
                  <a:srgbClr val="111111"/>
                </a:solidFill>
                <a:latin typeface="仿宋" panose="02010609060101010101" charset="-122"/>
                <a:cs typeface="仿宋" panose="02010609060101010101" charset="-122"/>
              </a:rPr>
              <a:t>一</a:t>
            </a:r>
            <a:r>
              <a:rPr sz="2400" spc="3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为</a:t>
            </a:r>
            <a:r>
              <a:rPr sz="2400" spc="20">
                <a:solidFill>
                  <a:srgbClr val="111111"/>
                </a:solidFill>
                <a:latin typeface="仿宋" panose="02010609060101010101" charset="-122"/>
                <a:cs typeface="仿宋" panose="02010609060101010101" charset="-122"/>
              </a:rPr>
              <a:t>什</a:t>
            </a:r>
            <a:r>
              <a:rPr sz="2400" spc="30">
                <a:solidFill>
                  <a:srgbClr val="111111"/>
                </a:solidFill>
                <a:latin typeface="仿宋" panose="02010609060101010101" charset="-122"/>
                <a:cs typeface="仿宋" panose="02010609060101010101" charset="-122"/>
              </a:rPr>
              <a:t>么</a:t>
            </a:r>
            <a:r>
              <a:rPr sz="2400" spc="20">
                <a:solidFill>
                  <a:srgbClr val="111111"/>
                </a:solidFill>
                <a:latin typeface="仿宋" panose="02010609060101010101" charset="-122"/>
                <a:cs typeface="仿宋" panose="02010609060101010101" charset="-122"/>
              </a:rPr>
              <a:t>要</a:t>
            </a:r>
            <a:r>
              <a:rPr sz="2400" spc="30">
                <a:solidFill>
                  <a:srgbClr val="111111"/>
                </a:solidFill>
                <a:latin typeface="仿宋" panose="02010609060101010101" charset="-122"/>
                <a:cs typeface="仿宋" panose="02010609060101010101" charset="-122"/>
              </a:rPr>
              <a:t>在</a:t>
            </a:r>
            <a:r>
              <a:rPr sz="2400" spc="20">
                <a:solidFill>
                  <a:srgbClr val="111111"/>
                </a:solidFill>
                <a:latin typeface="仿宋" panose="02010609060101010101" charset="-122"/>
                <a:cs typeface="仿宋" panose="02010609060101010101" charset="-122"/>
              </a:rPr>
              <a:t>终点</a:t>
            </a:r>
            <a:r>
              <a:rPr sz="2400" spc="30">
                <a:solidFill>
                  <a:srgbClr val="111111"/>
                </a:solidFill>
                <a:latin typeface="仿宋" panose="02010609060101010101" charset="-122"/>
                <a:cs typeface="仿宋" panose="02010609060101010101" charset="-122"/>
              </a:rPr>
              <a:t>前停</a:t>
            </a:r>
            <a:r>
              <a:rPr sz="2400" spc="20">
                <a:solidFill>
                  <a:srgbClr val="111111"/>
                </a:solidFill>
                <a:latin typeface="仿宋" panose="02010609060101010101" charset="-122"/>
                <a:cs typeface="仿宋" panose="02010609060101010101" charset="-122"/>
              </a:rPr>
              <a:t>下</a:t>
            </a:r>
            <a:r>
              <a:rPr sz="2400" spc="50">
                <a:solidFill>
                  <a:srgbClr val="111111"/>
                </a:solidFill>
                <a:latin typeface="仿宋" panose="02010609060101010101" charset="-122"/>
                <a:cs typeface="仿宋" panose="02010609060101010101" charset="-122"/>
              </a:rPr>
              <a:t>来</a:t>
            </a:r>
            <a:r>
              <a:rPr sz="2400" spc="3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你</a:t>
            </a:r>
            <a:r>
              <a:rPr sz="2400" spc="30">
                <a:solidFill>
                  <a:srgbClr val="111111"/>
                </a:solidFill>
                <a:latin typeface="仿宋" panose="02010609060101010101" charset="-122"/>
                <a:cs typeface="仿宋" panose="02010609060101010101" charset="-122"/>
              </a:rPr>
              <a:t>知</a:t>
            </a:r>
            <a:r>
              <a:rPr sz="2400" spc="20">
                <a:solidFill>
                  <a:srgbClr val="111111"/>
                </a:solidFill>
                <a:latin typeface="仿宋" panose="02010609060101010101" charset="-122"/>
                <a:cs typeface="仿宋" panose="02010609060101010101" charset="-122"/>
              </a:rPr>
              <a:t>不知</a:t>
            </a:r>
            <a:r>
              <a:rPr sz="2400" spc="30">
                <a:solidFill>
                  <a:srgbClr val="111111"/>
                </a:solidFill>
                <a:latin typeface="仿宋" panose="02010609060101010101" charset="-122"/>
                <a:cs typeface="仿宋" panose="02010609060101010101" charset="-122"/>
              </a:rPr>
              <a:t>道</a:t>
            </a:r>
            <a:r>
              <a:rPr sz="2400" spc="20">
                <a:solidFill>
                  <a:srgbClr val="111111"/>
                </a:solidFill>
                <a:latin typeface="仿宋" panose="02010609060101010101" charset="-122"/>
                <a:cs typeface="仿宋" panose="02010609060101010101" charset="-122"/>
              </a:rPr>
              <a:t>这</a:t>
            </a:r>
            <a:r>
              <a:rPr sz="2400" spc="30">
                <a:solidFill>
                  <a:srgbClr val="111111"/>
                </a:solidFill>
                <a:latin typeface="仿宋" panose="02010609060101010101" charset="-122"/>
                <a:cs typeface="仿宋" panose="02010609060101010101" charset="-122"/>
              </a:rPr>
              <a:t>关</a:t>
            </a:r>
            <a:r>
              <a:rPr sz="2400" spc="20">
                <a:solidFill>
                  <a:srgbClr val="111111"/>
                </a:solidFill>
                <a:latin typeface="仿宋" panose="02010609060101010101" charset="-122"/>
                <a:cs typeface="仿宋" panose="02010609060101010101" charset="-122"/>
              </a:rPr>
              <a:t>乎整</a:t>
            </a:r>
            <a:r>
              <a:rPr sz="2400">
                <a:solidFill>
                  <a:srgbClr val="111111"/>
                </a:solidFill>
                <a:latin typeface="仿宋" panose="02010609060101010101" charset="-122"/>
                <a:cs typeface="仿宋" panose="02010609060101010101" charset="-122"/>
              </a:rPr>
              <a:t>个 学校的荣誉?”我一遍遍地责问，他则顷刻间泪流满面。</a:t>
            </a:r>
            <a:endParaRPr sz="2400">
              <a:latin typeface="仿宋" panose="02010609060101010101" charset="-122"/>
              <a:cs typeface="仿宋" panose="02010609060101010101"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401310" cy="864235"/>
          </a:xfrm>
          <a:prstGeom prst="rect">
            <a:avLst/>
          </a:prstGeom>
          <a:ln w="12192">
            <a:solidFill>
              <a:srgbClr val="FFC9AE"/>
            </a:solidFill>
          </a:ln>
        </p:spPr>
        <p:txBody>
          <a:bodyPr vert="horz" wrap="square" lIns="0" tIns="78105" rIns="0" bIns="0" rtlCol="0">
            <a:spAutoFit/>
          </a:bodyPr>
          <a:lstStyle/>
          <a:p>
            <a:pPr marL="571500">
              <a:lnSpc>
                <a:spcPct val="100000"/>
              </a:lnSpc>
              <a:spcBef>
                <a:spcPts val="615"/>
              </a:spcBef>
            </a:pPr>
            <a:r>
              <a:rPr spc="-5">
                <a:solidFill>
                  <a:srgbClr val="FF953E"/>
                </a:solidFill>
              </a:rPr>
              <a:t>一支恸哭的金色钢笔</a:t>
            </a:r>
          </a:p>
        </p:txBody>
      </p:sp>
      <p:sp>
        <p:nvSpPr>
          <p:cNvPr id="3" name="object 3"/>
          <p:cNvSpPr txBox="1"/>
          <p:nvPr/>
        </p:nvSpPr>
        <p:spPr>
          <a:xfrm>
            <a:off x="1140053" y="2785851"/>
            <a:ext cx="10518140" cy="3866515"/>
          </a:xfrm>
          <a:prstGeom prst="rect">
            <a:avLst/>
          </a:prstGeom>
        </p:spPr>
        <p:txBody>
          <a:bodyPr vert="horz" wrap="square" lIns="0" tIns="12065" rIns="0" bIns="0" rtlCol="0">
            <a:spAutoFit/>
          </a:bodyPr>
          <a:lstStyle/>
          <a:p>
            <a:pPr marL="12700" marR="10795" indent="457200" algn="just">
              <a:lnSpc>
                <a:spcPct val="150000"/>
              </a:lnSpc>
              <a:spcBef>
                <a:spcPts val="95"/>
              </a:spcBef>
              <a:buSzPct val="96000"/>
              <a:buAutoNum type="arabicParenBoth" startAt="17"/>
              <a:tabLst>
                <a:tab pos="1084580" algn="l"/>
              </a:tabLst>
            </a:pPr>
            <a:r>
              <a:rPr sz="2400" spc="35">
                <a:solidFill>
                  <a:srgbClr val="111111"/>
                </a:solidFill>
                <a:latin typeface="仿宋" panose="02010609060101010101" charset="-122"/>
                <a:cs typeface="仿宋" panose="02010609060101010101" charset="-122"/>
              </a:rPr>
              <a:t>“老</a:t>
            </a:r>
            <a:r>
              <a:rPr sz="2400" spc="20">
                <a:solidFill>
                  <a:srgbClr val="111111"/>
                </a:solidFill>
                <a:latin typeface="仿宋" panose="02010609060101010101" charset="-122"/>
                <a:cs typeface="仿宋" panose="02010609060101010101" charset="-122"/>
              </a:rPr>
              <a:t>师</a:t>
            </a:r>
            <a:r>
              <a:rPr sz="2400">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第一</a:t>
            </a:r>
            <a:r>
              <a:rPr sz="2400" spc="20">
                <a:solidFill>
                  <a:srgbClr val="111111"/>
                </a:solidFill>
                <a:latin typeface="仿宋" panose="02010609060101010101" charset="-122"/>
                <a:cs typeface="仿宋" panose="02010609060101010101" charset="-122"/>
              </a:rPr>
              <a:t>名</a:t>
            </a:r>
            <a:r>
              <a:rPr sz="2400" spc="30">
                <a:solidFill>
                  <a:srgbClr val="111111"/>
                </a:solidFill>
                <a:latin typeface="仿宋" panose="02010609060101010101" charset="-122"/>
                <a:cs typeface="仿宋" panose="02010609060101010101" charset="-122"/>
              </a:rPr>
              <a:t>和第二名</a:t>
            </a:r>
            <a:r>
              <a:rPr sz="2400" spc="20">
                <a:solidFill>
                  <a:srgbClr val="111111"/>
                </a:solidFill>
                <a:latin typeface="仿宋" panose="02010609060101010101" charset="-122"/>
                <a:cs typeface="仿宋" panose="02010609060101010101" charset="-122"/>
              </a:rPr>
              <a:t>的</a:t>
            </a:r>
            <a:r>
              <a:rPr sz="2400" spc="30">
                <a:solidFill>
                  <a:srgbClr val="111111"/>
                </a:solidFill>
                <a:latin typeface="仿宋" panose="02010609060101010101" charset="-122"/>
                <a:cs typeface="仿宋" panose="02010609060101010101" charset="-122"/>
              </a:rPr>
              <a:t>奖品都不</a:t>
            </a:r>
            <a:r>
              <a:rPr sz="2400" spc="20">
                <a:solidFill>
                  <a:srgbClr val="111111"/>
                </a:solidFill>
                <a:latin typeface="仿宋" panose="02010609060101010101" charset="-122"/>
                <a:cs typeface="仿宋" panose="02010609060101010101" charset="-122"/>
              </a:rPr>
              <a:t>是</a:t>
            </a:r>
            <a:r>
              <a:rPr sz="2400" spc="30">
                <a:solidFill>
                  <a:srgbClr val="111111"/>
                </a:solidFill>
                <a:latin typeface="仿宋" panose="02010609060101010101" charset="-122"/>
                <a:cs typeface="仿宋" panose="02010609060101010101" charset="-122"/>
              </a:rPr>
              <a:t>钢</a:t>
            </a:r>
            <a:r>
              <a:rPr sz="2400" spc="70">
                <a:solidFill>
                  <a:srgbClr val="111111"/>
                </a:solidFill>
                <a:latin typeface="仿宋" panose="02010609060101010101" charset="-122"/>
                <a:cs typeface="仿宋" panose="02010609060101010101" charset="-122"/>
              </a:rPr>
              <a:t>笔</a:t>
            </a:r>
            <a:r>
              <a:rPr sz="2400" spc="35">
                <a:solidFill>
                  <a:srgbClr val="111111"/>
                </a:solidFill>
                <a:latin typeface="仿宋" panose="02010609060101010101" charset="-122"/>
                <a:cs typeface="仿宋" panose="02010609060101010101" charset="-122"/>
              </a:rPr>
              <a:t>!我</a:t>
            </a:r>
            <a:r>
              <a:rPr sz="2400" spc="-15">
                <a:solidFill>
                  <a:srgbClr val="111111"/>
                </a:solidFill>
                <a:latin typeface="仿宋" panose="02010609060101010101" charset="-122"/>
                <a:cs typeface="仿宋" panose="02010609060101010101" charset="-122"/>
              </a:rPr>
              <a:t>…</a:t>
            </a:r>
            <a:r>
              <a:rPr sz="2400" spc="35">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我只</a:t>
            </a:r>
            <a:r>
              <a:rPr sz="2400" spc="20">
                <a:solidFill>
                  <a:srgbClr val="111111"/>
                </a:solidFill>
                <a:latin typeface="仿宋" panose="02010609060101010101" charset="-122"/>
                <a:cs typeface="仿宋" panose="02010609060101010101" charset="-122"/>
              </a:rPr>
              <a:t>要钢</a:t>
            </a:r>
            <a:r>
              <a:rPr sz="2400" spc="45">
                <a:solidFill>
                  <a:srgbClr val="111111"/>
                </a:solidFill>
                <a:latin typeface="仿宋" panose="02010609060101010101" charset="-122"/>
                <a:cs typeface="仿宋" panose="02010609060101010101" charset="-122"/>
              </a:rPr>
              <a:t>笔</a:t>
            </a:r>
            <a:r>
              <a:rPr sz="2400" spc="3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这 </a:t>
            </a:r>
            <a:r>
              <a:rPr sz="2400" spc="30">
                <a:solidFill>
                  <a:srgbClr val="111111"/>
                </a:solidFill>
                <a:latin typeface="仿宋" panose="02010609060101010101" charset="-122"/>
                <a:cs typeface="仿宋" panose="02010609060101010101" charset="-122"/>
              </a:rPr>
              <a:t>样，</a:t>
            </a:r>
            <a:r>
              <a:rPr sz="2400" spc="15">
                <a:solidFill>
                  <a:srgbClr val="111111"/>
                </a:solidFill>
                <a:latin typeface="仿宋" panose="02010609060101010101" charset="-122"/>
                <a:cs typeface="仿宋" panose="02010609060101010101" charset="-122"/>
              </a:rPr>
              <a:t>我</a:t>
            </a:r>
            <a:r>
              <a:rPr sz="2400" spc="30">
                <a:solidFill>
                  <a:srgbClr val="111111"/>
                </a:solidFill>
                <a:latin typeface="仿宋" panose="02010609060101010101" charset="-122"/>
                <a:cs typeface="仿宋" panose="02010609060101010101" charset="-122"/>
              </a:rPr>
              <a:t>的</a:t>
            </a:r>
            <a:r>
              <a:rPr sz="2400" spc="15">
                <a:solidFill>
                  <a:srgbClr val="111111"/>
                </a:solidFill>
                <a:latin typeface="仿宋" panose="02010609060101010101" charset="-122"/>
                <a:cs typeface="仿宋" panose="02010609060101010101" charset="-122"/>
              </a:rPr>
              <a:t>同</a:t>
            </a:r>
            <a:r>
              <a:rPr sz="2400" spc="30">
                <a:solidFill>
                  <a:srgbClr val="111111"/>
                </a:solidFill>
                <a:latin typeface="仿宋" panose="02010609060101010101" charset="-122"/>
                <a:cs typeface="仿宋" panose="02010609060101010101" charset="-122"/>
              </a:rPr>
              <a:t>桌就</a:t>
            </a:r>
            <a:r>
              <a:rPr sz="2400" spc="15">
                <a:solidFill>
                  <a:srgbClr val="111111"/>
                </a:solidFill>
                <a:latin typeface="仿宋" panose="02010609060101010101" charset="-122"/>
                <a:cs typeface="仿宋" panose="02010609060101010101" charset="-122"/>
              </a:rPr>
              <a:t>不</a:t>
            </a:r>
            <a:r>
              <a:rPr sz="2400" spc="30">
                <a:solidFill>
                  <a:srgbClr val="111111"/>
                </a:solidFill>
                <a:latin typeface="仿宋" panose="02010609060101010101" charset="-122"/>
                <a:cs typeface="仿宋" panose="02010609060101010101" charset="-122"/>
              </a:rPr>
              <a:t>会</a:t>
            </a:r>
            <a:r>
              <a:rPr sz="2400" spc="15">
                <a:solidFill>
                  <a:srgbClr val="111111"/>
                </a:solidFill>
                <a:latin typeface="仿宋" panose="02010609060101010101" charset="-122"/>
                <a:cs typeface="仿宋" panose="02010609060101010101" charset="-122"/>
              </a:rPr>
              <a:t>再</a:t>
            </a:r>
            <a:r>
              <a:rPr sz="2400" spc="30">
                <a:solidFill>
                  <a:srgbClr val="111111"/>
                </a:solidFill>
                <a:latin typeface="仿宋" panose="02010609060101010101" charset="-122"/>
                <a:cs typeface="仿宋" panose="02010609060101010101" charset="-122"/>
              </a:rPr>
              <a:t>烦</a:t>
            </a:r>
            <a:r>
              <a:rPr sz="2400" spc="55">
                <a:solidFill>
                  <a:srgbClr val="111111"/>
                </a:solidFill>
                <a:latin typeface="仿宋" panose="02010609060101010101" charset="-122"/>
                <a:cs typeface="仿宋" panose="02010609060101010101" charset="-122"/>
              </a:rPr>
              <a:t>恼</a:t>
            </a:r>
            <a:r>
              <a:rPr sz="2400" spc="20">
                <a:solidFill>
                  <a:srgbClr val="111111"/>
                </a:solidFill>
                <a:latin typeface="仿宋" panose="02010609060101010101" charset="-122"/>
                <a:cs typeface="仿宋" panose="02010609060101010101" charset="-122"/>
              </a:rPr>
              <a:t>，</a:t>
            </a:r>
            <a:r>
              <a:rPr sz="2400" spc="30">
                <a:solidFill>
                  <a:srgbClr val="111111"/>
                </a:solidFill>
                <a:latin typeface="仿宋" panose="02010609060101010101" charset="-122"/>
                <a:cs typeface="仿宋" panose="02010609060101010101" charset="-122"/>
              </a:rPr>
              <a:t>也</a:t>
            </a:r>
            <a:r>
              <a:rPr sz="2400" spc="20">
                <a:solidFill>
                  <a:srgbClr val="111111"/>
                </a:solidFill>
                <a:latin typeface="仿宋" panose="02010609060101010101" charset="-122"/>
                <a:cs typeface="仿宋" panose="02010609060101010101" charset="-122"/>
              </a:rPr>
              <a:t>不会因</a:t>
            </a:r>
            <a:r>
              <a:rPr sz="2400" spc="30">
                <a:solidFill>
                  <a:srgbClr val="111111"/>
                </a:solidFill>
                <a:latin typeface="仿宋" panose="02010609060101010101" charset="-122"/>
                <a:cs typeface="仿宋" panose="02010609060101010101" charset="-122"/>
              </a:rPr>
              <a:t>为</a:t>
            </a:r>
            <a:r>
              <a:rPr sz="2400" spc="20">
                <a:solidFill>
                  <a:srgbClr val="111111"/>
                </a:solidFill>
                <a:latin typeface="仿宋" panose="02010609060101010101" charset="-122"/>
                <a:cs typeface="仿宋" panose="02010609060101010101" charset="-122"/>
              </a:rPr>
              <a:t>用</a:t>
            </a:r>
            <a:r>
              <a:rPr sz="2400" spc="30">
                <a:solidFill>
                  <a:srgbClr val="111111"/>
                </a:solidFill>
                <a:latin typeface="仿宋" panose="02010609060101010101" charset="-122"/>
                <a:cs typeface="仿宋" panose="02010609060101010101" charset="-122"/>
              </a:rPr>
              <a:t>铅</a:t>
            </a:r>
            <a:r>
              <a:rPr sz="2400" spc="20">
                <a:solidFill>
                  <a:srgbClr val="111111"/>
                </a:solidFill>
                <a:latin typeface="仿宋" panose="02010609060101010101" charset="-122"/>
                <a:cs typeface="仿宋" panose="02010609060101010101" charset="-122"/>
              </a:rPr>
              <a:t>笔写</a:t>
            </a:r>
            <a:r>
              <a:rPr sz="2400" spc="30">
                <a:solidFill>
                  <a:srgbClr val="111111"/>
                </a:solidFill>
                <a:latin typeface="仿宋" panose="02010609060101010101" charset="-122"/>
                <a:cs typeface="仿宋" panose="02010609060101010101" charset="-122"/>
              </a:rPr>
              <a:t>作</a:t>
            </a:r>
            <a:r>
              <a:rPr sz="2400" spc="20">
                <a:solidFill>
                  <a:srgbClr val="111111"/>
                </a:solidFill>
                <a:latin typeface="仿宋" panose="02010609060101010101" charset="-122"/>
                <a:cs typeface="仿宋" panose="02010609060101010101" charset="-122"/>
              </a:rPr>
              <a:t>业</a:t>
            </a:r>
            <a:r>
              <a:rPr sz="2400" spc="30">
                <a:solidFill>
                  <a:srgbClr val="111111"/>
                </a:solidFill>
                <a:latin typeface="仿宋" panose="02010609060101010101" charset="-122"/>
                <a:cs typeface="仿宋" panose="02010609060101010101" charset="-122"/>
              </a:rPr>
              <a:t>而</a:t>
            </a:r>
            <a:r>
              <a:rPr sz="2400" spc="20">
                <a:solidFill>
                  <a:srgbClr val="111111"/>
                </a:solidFill>
                <a:latin typeface="仿宋" panose="02010609060101010101" charset="-122"/>
                <a:cs typeface="仿宋" panose="02010609060101010101" charset="-122"/>
              </a:rPr>
              <a:t>受到</a:t>
            </a:r>
            <a:r>
              <a:rPr sz="2400" spc="30">
                <a:solidFill>
                  <a:srgbClr val="111111"/>
                </a:solidFill>
                <a:latin typeface="仿宋" panose="02010609060101010101" charset="-122"/>
                <a:cs typeface="仿宋" panose="02010609060101010101" charset="-122"/>
              </a:rPr>
              <a:t>批</a:t>
            </a:r>
            <a:r>
              <a:rPr sz="2400" spc="20">
                <a:solidFill>
                  <a:srgbClr val="111111"/>
                </a:solidFill>
                <a:latin typeface="仿宋" panose="02010609060101010101" charset="-122"/>
                <a:cs typeface="仿宋" panose="02010609060101010101" charset="-122"/>
              </a:rPr>
              <a:t>评</a:t>
            </a:r>
            <a:r>
              <a:rPr sz="2400" spc="35">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他 呜呜的悲鸣，诉尽了他在一路奔跑中所受的委屈。</a:t>
            </a:r>
            <a:endParaRPr sz="2400">
              <a:latin typeface="仿宋" panose="02010609060101010101" charset="-122"/>
              <a:cs typeface="仿宋" panose="02010609060101010101" charset="-122"/>
            </a:endParaRPr>
          </a:p>
          <a:p>
            <a:pPr marL="12700" marR="12700" indent="457200">
              <a:lnSpc>
                <a:spcPct val="150000"/>
              </a:lnSpc>
              <a:buSzPct val="96000"/>
              <a:buAutoNum type="arabicParenBoth" startAt="17"/>
              <a:tabLst>
                <a:tab pos="1089025" algn="l"/>
              </a:tabLst>
            </a:pPr>
            <a:r>
              <a:rPr sz="2400" spc="70">
                <a:solidFill>
                  <a:srgbClr val="111111"/>
                </a:solidFill>
                <a:latin typeface="仿宋" panose="02010609060101010101" charset="-122"/>
                <a:cs typeface="仿宋" panose="02010609060101010101" charset="-122"/>
              </a:rPr>
              <a:t>我恍然觉察到自己的渺小与狼</a:t>
            </a:r>
            <a:r>
              <a:rPr sz="2400" spc="75">
                <a:solidFill>
                  <a:srgbClr val="111111"/>
                </a:solidFill>
                <a:latin typeface="仿宋" panose="02010609060101010101" charset="-122"/>
                <a:cs typeface="仿宋" panose="02010609060101010101" charset="-122"/>
              </a:rPr>
              <a:t>狈</a:t>
            </a:r>
            <a:r>
              <a:rPr sz="2400" spc="70">
                <a:solidFill>
                  <a:srgbClr val="111111"/>
                </a:solidFill>
                <a:latin typeface="仿宋" panose="02010609060101010101" charset="-122"/>
                <a:cs typeface="仿宋" panose="02010609060101010101" charset="-122"/>
              </a:rPr>
              <a:t>。面对这样一个不谙世事的孩</a:t>
            </a:r>
            <a:r>
              <a:rPr sz="2400" spc="75">
                <a:solidFill>
                  <a:srgbClr val="111111"/>
                </a:solidFill>
                <a:latin typeface="仿宋" panose="02010609060101010101" charset="-122"/>
                <a:cs typeface="仿宋" panose="02010609060101010101" charset="-122"/>
              </a:rPr>
              <a:t>子</a:t>
            </a:r>
            <a:r>
              <a:rPr sz="2400" spc="6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顿 然心生愧疚。</a:t>
            </a:r>
            <a:endParaRPr sz="2400">
              <a:latin typeface="仿宋" panose="02010609060101010101" charset="-122"/>
              <a:cs typeface="仿宋" panose="02010609060101010101" charset="-122"/>
            </a:endParaRPr>
          </a:p>
          <a:p>
            <a:pPr marL="12700" marR="5080" indent="457200">
              <a:lnSpc>
                <a:spcPct val="150000"/>
              </a:lnSpc>
              <a:spcBef>
                <a:spcPts val="5"/>
              </a:spcBef>
              <a:buSzPct val="96000"/>
              <a:buAutoNum type="arabicParenBoth" startAt="17"/>
              <a:tabLst>
                <a:tab pos="1089025" algn="l"/>
              </a:tabLst>
            </a:pPr>
            <a:r>
              <a:rPr sz="2400" spc="70">
                <a:solidFill>
                  <a:srgbClr val="111111"/>
                </a:solidFill>
                <a:latin typeface="仿宋" panose="02010609060101010101" charset="-122"/>
                <a:cs typeface="仿宋" panose="02010609060101010101" charset="-122"/>
              </a:rPr>
              <a:t>校门口的喜报栏上，赫然写着他的名字和获得的奖</a:t>
            </a:r>
            <a:r>
              <a:rPr sz="2400" spc="45">
                <a:solidFill>
                  <a:srgbClr val="111111"/>
                </a:solidFill>
                <a:latin typeface="仿宋" panose="02010609060101010101" charset="-122"/>
                <a:cs typeface="仿宋" panose="02010609060101010101" charset="-122"/>
              </a:rPr>
              <a:t>品</a:t>
            </a:r>
            <a:r>
              <a:rPr sz="2400" spc="70">
                <a:solidFill>
                  <a:srgbClr val="111111"/>
                </a:solidFill>
                <a:latin typeface="仿宋" panose="02010609060101010101" charset="-122"/>
                <a:cs typeface="仿宋" panose="02010609060101010101" charset="-122"/>
              </a:rPr>
              <a:t>。我见过，</a:t>
            </a:r>
            <a:r>
              <a:rPr sz="2400" spc="60">
                <a:solidFill>
                  <a:srgbClr val="111111"/>
                </a:solidFill>
                <a:latin typeface="仿宋" panose="02010609060101010101" charset="-122"/>
                <a:cs typeface="仿宋" panose="02010609060101010101" charset="-122"/>
              </a:rPr>
              <a:t>那是 </a:t>
            </a:r>
            <a:r>
              <a:rPr sz="2400">
                <a:solidFill>
                  <a:srgbClr val="111111"/>
                </a:solidFill>
                <a:latin typeface="仿宋" panose="02010609060101010101" charset="-122"/>
                <a:cs typeface="仿宋" panose="02010609060101010101" charset="-122"/>
              </a:rPr>
              <a:t>一支精致却又恸哭不止的金色钢</a:t>
            </a:r>
            <a:r>
              <a:rPr sz="2400" spc="5">
                <a:solidFill>
                  <a:srgbClr val="111111"/>
                </a:solidFill>
                <a:latin typeface="仿宋" panose="02010609060101010101" charset="-122"/>
                <a:cs typeface="仿宋" panose="02010609060101010101" charset="-122"/>
              </a:rPr>
              <a:t>笔</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p:nvPr/>
        </p:nvSpPr>
        <p:spPr>
          <a:xfrm>
            <a:off x="1418742" y="4331710"/>
            <a:ext cx="4293870" cy="866775"/>
          </a:xfrm>
          <a:custGeom>
            <a:avLst/>
            <a:gdLst/>
            <a:ahLst/>
            <a:cxnLst/>
            <a:rect l="l" t="t" r="r" b="b"/>
            <a:pathLst>
              <a:path w="4293870" h="866775">
                <a:moveTo>
                  <a:pt x="0" y="866157"/>
                </a:moveTo>
                <a:lnTo>
                  <a:pt x="4293362" y="866157"/>
                </a:lnTo>
                <a:lnTo>
                  <a:pt x="4293362" y="0"/>
                </a:lnTo>
                <a:lnTo>
                  <a:pt x="0" y="0"/>
                </a:lnTo>
                <a:lnTo>
                  <a:pt x="0" y="866157"/>
                </a:lnTo>
                <a:close/>
              </a:path>
            </a:pathLst>
          </a:custGeom>
          <a:ln w="12700">
            <a:solidFill>
              <a:srgbClr val="FF0000"/>
            </a:solidFill>
          </a:ln>
        </p:spPr>
        <p:txBody>
          <a:bodyPr wrap="square" lIns="0" tIns="0" rIns="0" bIns="0" rtlCol="0"/>
          <a:lstStyle/>
          <a:p>
            <a:endParaRPr/>
          </a:p>
        </p:txBody>
      </p:sp>
      <p:sp>
        <p:nvSpPr>
          <p:cNvPr id="4" name="object 4"/>
          <p:cNvSpPr txBox="1"/>
          <p:nvPr/>
        </p:nvSpPr>
        <p:spPr>
          <a:xfrm>
            <a:off x="1356105" y="3425190"/>
            <a:ext cx="5208270" cy="177673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品析文章第(5)段中的划线句。</a:t>
            </a:r>
            <a:r>
              <a:rPr sz="2400" spc="-1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a:p>
            <a:pPr>
              <a:lnSpc>
                <a:spcPct val="100000"/>
              </a:lnSpc>
            </a:pPr>
            <a:endParaRPr sz="2400">
              <a:latin typeface="Times New Roman" panose="02020603050405020304"/>
              <a:cs typeface="Times New Roman" panose="02020603050405020304"/>
            </a:endParaRPr>
          </a:p>
          <a:p>
            <a:pPr marL="342265" indent="-274320">
              <a:lnSpc>
                <a:spcPct val="100000"/>
              </a:lnSpc>
              <a:spcBef>
                <a:spcPts val="1595"/>
              </a:spcBef>
              <a:buSzPct val="96000"/>
              <a:buAutoNum type="arabicPeriod"/>
              <a:tabLst>
                <a:tab pos="342900" algn="l"/>
              </a:tabLst>
            </a:pPr>
            <a:r>
              <a:rPr sz="2600">
                <a:solidFill>
                  <a:srgbClr val="0011FF"/>
                </a:solidFill>
                <a:latin typeface="微软雅黑" panose="020B0503020204020204" charset="-122"/>
                <a:cs typeface="微软雅黑" panose="020B0503020204020204" charset="-122"/>
              </a:rPr>
              <a:t>逐词逐句分析，不遗漏要点</a:t>
            </a:r>
            <a:endParaRPr sz="2600">
              <a:latin typeface="微软雅黑" panose="020B0503020204020204" charset="-122"/>
              <a:cs typeface="微软雅黑" panose="020B0503020204020204" charset="-122"/>
            </a:endParaRPr>
          </a:p>
          <a:p>
            <a:pPr marL="342265" indent="-274320">
              <a:lnSpc>
                <a:spcPct val="100000"/>
              </a:lnSpc>
              <a:spcBef>
                <a:spcPts val="310"/>
              </a:spcBef>
              <a:buSzPct val="96000"/>
              <a:buAutoNum type="arabicPeriod"/>
              <a:tabLst>
                <a:tab pos="342900" algn="l"/>
              </a:tabLst>
            </a:pPr>
            <a:r>
              <a:rPr sz="2600">
                <a:solidFill>
                  <a:srgbClr val="0011FF"/>
                </a:solidFill>
                <a:latin typeface="微软雅黑" panose="020B0503020204020204" charset="-122"/>
                <a:cs typeface="微软雅黑" panose="020B0503020204020204" charset="-122"/>
              </a:rPr>
              <a:t>整合要点，切忌要点分散</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356105" y="3425190"/>
            <a:ext cx="10846435" cy="313499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品析文章第(5)段中的划线句。</a:t>
            </a:r>
            <a:r>
              <a:rPr sz="2400" spc="-10">
                <a:latin typeface="宋体" panose="02010600030101010101" pitchFamily="2" charset="-122"/>
                <a:cs typeface="宋体" panose="02010600030101010101" pitchFamily="2" charset="-122"/>
              </a:rPr>
              <a:t>（4</a:t>
            </a:r>
            <a:r>
              <a:rPr sz="2400">
                <a:latin typeface="宋体" panose="02010600030101010101" pitchFamily="2" charset="-122"/>
                <a:cs typeface="宋体" panose="02010600030101010101" pitchFamily="2" charset="-122"/>
              </a:rPr>
              <a:t>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运用排比的修辞手法（1分），其表达作用是增强语势，强调突出了女孩处处躲着 老师的情状，表现她受到了伤害（1分），表现了老师对学生的关注之情（1分）  同时也表现出老师内心的不安（1分）。（</a:t>
            </a:r>
            <a:r>
              <a:rPr sz="2400" spc="-10">
                <a:solidFill>
                  <a:srgbClr val="FF0000"/>
                </a:solidFill>
                <a:latin typeface="宋体" panose="02010600030101010101" pitchFamily="2" charset="-122"/>
                <a:cs typeface="宋体" panose="02010600030101010101" pitchFamily="2" charset="-122"/>
              </a:rPr>
              <a:t>共</a:t>
            </a:r>
            <a:r>
              <a:rPr sz="2400">
                <a:solidFill>
                  <a:srgbClr val="FF0000"/>
                </a:solidFill>
                <a:latin typeface="宋体" panose="02010600030101010101" pitchFamily="2" charset="-122"/>
                <a:cs typeface="宋体" panose="02010600030101010101" pitchFamily="2" charset="-122"/>
              </a:rPr>
              <a:t>4分）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2804032"/>
            <a:ext cx="10654030" cy="6061710"/>
          </a:xfrm>
          <a:prstGeom prst="rect">
            <a:avLst/>
          </a:prstGeom>
        </p:spPr>
        <p:txBody>
          <a:bodyPr vert="horz" wrap="square" lIns="0" tIns="12700" rIns="0" bIns="0" rtlCol="0">
            <a:spAutoFit/>
          </a:bodyPr>
          <a:lstStyle/>
          <a:p>
            <a:pPr marL="12700" marR="8890" indent="720725">
              <a:lnSpc>
                <a:spcPct val="150000"/>
              </a:lnSpc>
              <a:spcBef>
                <a:spcPts val="100"/>
              </a:spcBef>
            </a:pPr>
            <a:r>
              <a:rPr sz="2400" spc="35">
                <a:latin typeface="仿宋" panose="02010609060101010101" charset="-122"/>
                <a:cs typeface="仿宋" panose="02010609060101010101" charset="-122"/>
              </a:rPr>
              <a:t>在花丛</a:t>
            </a:r>
            <a:r>
              <a:rPr sz="2400" spc="30">
                <a:latin typeface="仿宋" panose="02010609060101010101" charset="-122"/>
                <a:cs typeface="仿宋" panose="02010609060101010101" charset="-122"/>
              </a:rPr>
              <a:t>里</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我的情绪</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直提不起</a:t>
            </a:r>
            <a:r>
              <a:rPr sz="2400" spc="70">
                <a:latin typeface="仿宋" panose="02010609060101010101" charset="-122"/>
                <a:cs typeface="仿宋" panose="02010609060101010101" charset="-122"/>
              </a:rPr>
              <a:t>来</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下岗一</a:t>
            </a:r>
            <a:r>
              <a:rPr sz="2400" spc="45">
                <a:latin typeface="仿宋" panose="02010609060101010101" charset="-122"/>
                <a:cs typeface="仿宋" panose="02010609060101010101" charset="-122"/>
              </a:rPr>
              <a:t>年</a:t>
            </a:r>
            <a:r>
              <a:rPr sz="2400" spc="30">
                <a:latin typeface="仿宋" panose="02010609060101010101" charset="-122"/>
                <a:cs typeface="仿宋" panose="02010609060101010101" charset="-122"/>
              </a:rPr>
              <a:t>多</a:t>
            </a:r>
            <a:r>
              <a:rPr sz="2400" spc="5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好</a:t>
            </a:r>
            <a:r>
              <a:rPr sz="2400" spc="45">
                <a:latin typeface="仿宋" panose="02010609060101010101" charset="-122"/>
                <a:cs typeface="仿宋" panose="02010609060101010101" charset="-122"/>
              </a:rPr>
              <a:t>不</a:t>
            </a:r>
            <a:r>
              <a:rPr sz="2400" spc="30">
                <a:latin typeface="仿宋" panose="02010609060101010101" charset="-122"/>
                <a:cs typeface="仿宋" panose="02010609060101010101" charset="-122"/>
              </a:rPr>
              <a:t>容易开了</a:t>
            </a:r>
            <a:r>
              <a:rPr sz="2400" spc="45">
                <a:latin typeface="仿宋" panose="02010609060101010101" charset="-122"/>
                <a:cs typeface="仿宋" panose="02010609060101010101" charset="-122"/>
              </a:rPr>
              <a:t>这</a:t>
            </a:r>
            <a:r>
              <a:rPr sz="2400" spc="30">
                <a:latin typeface="仿宋" panose="02010609060101010101" charset="-122"/>
                <a:cs typeface="仿宋" panose="02010609060101010101" charset="-122"/>
              </a:rPr>
              <a:t>间</a:t>
            </a:r>
            <a:r>
              <a:rPr sz="2400">
                <a:latin typeface="仿宋" panose="02010609060101010101" charset="-122"/>
                <a:cs typeface="仿宋" panose="02010609060101010101" charset="-122"/>
              </a:rPr>
              <a:t>花 </a:t>
            </a:r>
            <a:r>
              <a:rPr sz="2400" spc="-5">
                <a:latin typeface="仿宋" panose="02010609060101010101" charset="-122"/>
                <a:cs typeface="仿宋" panose="02010609060101010101" charset="-122"/>
              </a:rPr>
              <a:t>店</a:t>
            </a:r>
            <a:r>
              <a:rPr sz="2400">
                <a:latin typeface="仿宋" panose="02010609060101010101" charset="-122"/>
                <a:cs typeface="仿宋" panose="02010609060101010101" charset="-122"/>
              </a:rPr>
              <a:t>，生意却平平淡</a:t>
            </a:r>
            <a:r>
              <a:rPr sz="2400" spc="-15">
                <a:latin typeface="仿宋" panose="02010609060101010101" charset="-122"/>
                <a:cs typeface="仿宋" panose="02010609060101010101" charset="-122"/>
              </a:rPr>
              <a:t>淡</a:t>
            </a:r>
            <a:r>
              <a:rPr sz="2400">
                <a:latin typeface="仿宋" panose="02010609060101010101" charset="-122"/>
                <a:cs typeface="仿宋" panose="02010609060101010101" charset="-122"/>
              </a:rPr>
              <a:t>，真不想干了。</a:t>
            </a:r>
          </a:p>
          <a:p>
            <a:pPr marL="12700" marR="7620" indent="720725">
              <a:lnSpc>
                <a:spcPct val="150000"/>
              </a:lnSpc>
            </a:pPr>
            <a:r>
              <a:rPr sz="2400" spc="35">
                <a:latin typeface="仿宋" panose="02010609060101010101" charset="-122"/>
                <a:cs typeface="仿宋" panose="02010609060101010101" charset="-122"/>
              </a:rPr>
              <a:t>店里冷冷</a:t>
            </a:r>
            <a:r>
              <a:rPr sz="2400" spc="45">
                <a:latin typeface="仿宋" panose="02010609060101010101" charset="-122"/>
                <a:cs typeface="仿宋" panose="02010609060101010101" charset="-122"/>
              </a:rPr>
              <a:t>清</a:t>
            </a:r>
            <a:r>
              <a:rPr sz="2400" spc="35">
                <a:latin typeface="仿宋" panose="02010609060101010101" charset="-122"/>
                <a:cs typeface="仿宋" panose="02010609060101010101" charset="-122"/>
              </a:rPr>
              <a:t>清的，门</a:t>
            </a:r>
            <a:r>
              <a:rPr sz="2400" spc="45">
                <a:latin typeface="仿宋" panose="02010609060101010101" charset="-122"/>
                <a:cs typeface="仿宋" panose="02010609060101010101" charset="-122"/>
              </a:rPr>
              <a:t>外</a:t>
            </a:r>
            <a:r>
              <a:rPr sz="2400" spc="35">
                <a:latin typeface="仿宋" panose="02010609060101010101" charset="-122"/>
                <a:cs typeface="仿宋" panose="02010609060101010101" charset="-122"/>
              </a:rPr>
              <a:t>的法桐发</a:t>
            </a:r>
            <a:r>
              <a:rPr sz="2400" spc="45">
                <a:latin typeface="仿宋" panose="02010609060101010101" charset="-122"/>
                <a:cs typeface="仿宋" panose="02010609060101010101" charset="-122"/>
              </a:rPr>
              <a:t>出</a:t>
            </a:r>
            <a:r>
              <a:rPr sz="2400" spc="35">
                <a:latin typeface="仿宋" panose="02010609060101010101" charset="-122"/>
                <a:cs typeface="仿宋" panose="02010609060101010101" charset="-122"/>
              </a:rPr>
              <a:t>一阵</a:t>
            </a:r>
            <a:r>
              <a:rPr sz="2400" spc="40">
                <a:latin typeface="仿宋" panose="02010609060101010101" charset="-122"/>
                <a:cs typeface="仿宋" panose="02010609060101010101" charset="-122"/>
              </a:rPr>
              <a:t>阵</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哗</a:t>
            </a:r>
            <a:r>
              <a:rPr sz="2400" spc="35">
                <a:latin typeface="仿宋" panose="02010609060101010101" charset="-122"/>
                <a:cs typeface="仿宋" panose="02010609060101010101" charset="-122"/>
              </a:rPr>
              <a:t>哗”的声</a:t>
            </a:r>
            <a:r>
              <a:rPr sz="2400" spc="45">
                <a:latin typeface="仿宋" panose="02010609060101010101" charset="-122"/>
                <a:cs typeface="仿宋" panose="02010609060101010101" charset="-122"/>
              </a:rPr>
              <a:t>响</a:t>
            </a:r>
            <a:r>
              <a:rPr sz="2400" spc="35">
                <a:latin typeface="仿宋" panose="02010609060101010101" charset="-122"/>
                <a:cs typeface="仿宋" panose="02010609060101010101" charset="-122"/>
              </a:rPr>
              <a:t>，初冬的</a:t>
            </a:r>
            <a:r>
              <a:rPr sz="2400" spc="45">
                <a:latin typeface="仿宋" panose="02010609060101010101" charset="-122"/>
                <a:cs typeface="仿宋" panose="02010609060101010101" charset="-122"/>
              </a:rPr>
              <a:t>风</a:t>
            </a:r>
            <a:r>
              <a:rPr sz="2400" spc="35">
                <a:latin typeface="仿宋" panose="02010609060101010101" charset="-122"/>
                <a:cs typeface="仿宋" panose="02010609060101010101" charset="-122"/>
              </a:rPr>
              <a:t>像</a:t>
            </a:r>
            <a:r>
              <a:rPr sz="2400">
                <a:latin typeface="仿宋" panose="02010609060101010101" charset="-122"/>
                <a:cs typeface="仿宋" panose="02010609060101010101" charset="-122"/>
              </a:rPr>
              <a:t>威 </a:t>
            </a:r>
            <a:r>
              <a:rPr sz="2400" spc="60">
                <a:latin typeface="仿宋" panose="02010609060101010101" charset="-122"/>
                <a:cs typeface="仿宋" panose="02010609060101010101" charset="-122"/>
              </a:rPr>
              <a:t>严的队</a:t>
            </a:r>
            <a:r>
              <a:rPr sz="2400" spc="70">
                <a:latin typeface="仿宋" panose="02010609060101010101" charset="-122"/>
                <a:cs typeface="仿宋" panose="02010609060101010101" charset="-122"/>
              </a:rPr>
              <a:t>列</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啸叫</a:t>
            </a:r>
            <a:r>
              <a:rPr sz="2400" spc="65">
                <a:latin typeface="仿宋" panose="02010609060101010101" charset="-122"/>
                <a:cs typeface="仿宋" panose="02010609060101010101" charset="-122"/>
              </a:rPr>
              <a:t>着</a:t>
            </a:r>
            <a:r>
              <a:rPr sz="2400" spc="55">
                <a:latin typeface="仿宋" panose="02010609060101010101" charset="-122"/>
                <a:cs typeface="仿宋" panose="02010609060101010101" charset="-122"/>
              </a:rPr>
              <a:t>一拨拨</a:t>
            </a:r>
            <a:r>
              <a:rPr sz="2400" spc="65">
                <a:latin typeface="仿宋" panose="02010609060101010101" charset="-122"/>
                <a:cs typeface="仿宋" panose="02010609060101010101" charset="-122"/>
              </a:rPr>
              <a:t>地</a:t>
            </a:r>
            <a:r>
              <a:rPr sz="2400" spc="55">
                <a:latin typeface="仿宋" panose="02010609060101010101" charset="-122"/>
                <a:cs typeface="仿宋" panose="02010609060101010101" charset="-122"/>
              </a:rPr>
              <a:t>过</a:t>
            </a:r>
            <a:r>
              <a:rPr sz="2400" spc="80">
                <a:latin typeface="仿宋" panose="02010609060101010101" charset="-122"/>
                <a:cs typeface="仿宋" panose="02010609060101010101" charset="-122"/>
              </a:rPr>
              <a:t>去</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已</a:t>
            </a:r>
            <a:r>
              <a:rPr sz="2400" spc="55">
                <a:latin typeface="仿宋" panose="02010609060101010101" charset="-122"/>
                <a:cs typeface="仿宋" panose="02010609060101010101" charset="-122"/>
              </a:rPr>
              <a:t>经变得</a:t>
            </a:r>
            <a:r>
              <a:rPr sz="2400" spc="65">
                <a:latin typeface="仿宋" panose="02010609060101010101" charset="-122"/>
                <a:cs typeface="仿宋" panose="02010609060101010101" charset="-122"/>
              </a:rPr>
              <a:t>稀</a:t>
            </a:r>
            <a:r>
              <a:rPr sz="2400" spc="55">
                <a:latin typeface="仿宋" panose="02010609060101010101" charset="-122"/>
                <a:cs typeface="仿宋" panose="02010609060101010101" charset="-122"/>
              </a:rPr>
              <a:t>有的阳</a:t>
            </a:r>
            <a:r>
              <a:rPr sz="2400" spc="65">
                <a:latin typeface="仿宋" panose="02010609060101010101" charset="-122"/>
                <a:cs typeface="仿宋" panose="02010609060101010101" charset="-122"/>
              </a:rPr>
              <a:t>光</a:t>
            </a:r>
            <a:r>
              <a:rPr sz="2400" spc="55">
                <a:latin typeface="仿宋" panose="02010609060101010101" charset="-122"/>
                <a:cs typeface="仿宋" panose="02010609060101010101" charset="-122"/>
              </a:rPr>
              <a:t>从玻璃</a:t>
            </a:r>
            <a:r>
              <a:rPr sz="2400" spc="65">
                <a:latin typeface="仿宋" panose="02010609060101010101" charset="-122"/>
                <a:cs typeface="仿宋" panose="02010609060101010101" charset="-122"/>
              </a:rPr>
              <a:t>窗</a:t>
            </a:r>
            <a:r>
              <a:rPr sz="2400" spc="55">
                <a:latin typeface="仿宋" panose="02010609060101010101" charset="-122"/>
                <a:cs typeface="仿宋" panose="02010609060101010101" charset="-122"/>
              </a:rPr>
              <a:t>无力地</a:t>
            </a:r>
            <a:r>
              <a:rPr sz="2400" spc="65">
                <a:latin typeface="仿宋" panose="02010609060101010101" charset="-122"/>
                <a:cs typeface="仿宋" panose="02010609060101010101" charset="-122"/>
              </a:rPr>
              <a:t>钻</a:t>
            </a:r>
            <a:r>
              <a:rPr sz="2400" spc="55">
                <a:latin typeface="仿宋" panose="02010609060101010101" charset="-122"/>
                <a:cs typeface="仿宋" panose="02010609060101010101" charset="-122"/>
              </a:rPr>
              <a:t>进</a:t>
            </a:r>
            <a:r>
              <a:rPr sz="2400">
                <a:latin typeface="仿宋" panose="02010609060101010101" charset="-122"/>
                <a:cs typeface="仿宋" panose="02010609060101010101" charset="-122"/>
              </a:rPr>
              <a:t>来</a:t>
            </a:r>
          </a:p>
          <a:p>
            <a:pPr marL="12700">
              <a:lnSpc>
                <a:spcPct val="100000"/>
              </a:lnSpc>
              <a:spcBef>
                <a:spcPts val="1440"/>
              </a:spcBef>
            </a:pPr>
            <a:r>
              <a:rPr sz="2400" spc="-5">
                <a:latin typeface="仿宋" panose="02010609060101010101" charset="-122"/>
                <a:cs typeface="仿宋" panose="02010609060101010101" charset="-122"/>
              </a:rPr>
              <a:t>，我独自一人瞪着天花板出</a:t>
            </a:r>
            <a:r>
              <a:rPr sz="2400">
                <a:latin typeface="仿宋" panose="02010609060101010101" charset="-122"/>
                <a:cs typeface="仿宋" panose="02010609060101010101" charset="-122"/>
              </a:rPr>
              <a:t>神。</a:t>
            </a:r>
          </a:p>
          <a:p>
            <a:pPr marL="12700" marR="5080" indent="720725" algn="just">
              <a:lnSpc>
                <a:spcPct val="150000"/>
              </a:lnSpc>
            </a:pPr>
            <a:r>
              <a:rPr sz="2400" spc="35">
                <a:latin typeface="仿宋" panose="02010609060101010101" charset="-122"/>
                <a:cs typeface="仿宋" panose="02010609060101010101" charset="-122"/>
              </a:rPr>
              <a:t>“吱嘎”</a:t>
            </a:r>
            <a:r>
              <a:rPr sz="2400" spc="45">
                <a:latin typeface="仿宋" panose="02010609060101010101" charset="-122"/>
                <a:cs typeface="仿宋" panose="02010609060101010101" charset="-122"/>
              </a:rPr>
              <a:t>响</a:t>
            </a:r>
            <a:r>
              <a:rPr sz="2400" spc="30">
                <a:latin typeface="仿宋" panose="02010609060101010101" charset="-122"/>
                <a:cs typeface="仿宋" panose="02010609060101010101" charset="-122"/>
              </a:rPr>
              <a:t>了一</a:t>
            </a:r>
            <a:r>
              <a:rPr sz="2400" spc="40">
                <a:latin typeface="仿宋" panose="02010609060101010101" charset="-122"/>
                <a:cs typeface="仿宋" panose="02010609060101010101" charset="-122"/>
              </a:rPr>
              <a:t>下</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连忙直起</a:t>
            </a:r>
            <a:r>
              <a:rPr sz="2400" spc="60">
                <a:latin typeface="仿宋" panose="02010609060101010101" charset="-122"/>
                <a:cs typeface="仿宋" panose="02010609060101010101" charset="-122"/>
              </a:rPr>
              <a:t>身</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这是今</a:t>
            </a:r>
            <a:r>
              <a:rPr sz="2400" spc="45">
                <a:latin typeface="仿宋" panose="02010609060101010101" charset="-122"/>
                <a:cs typeface="仿宋" panose="02010609060101010101" charset="-122"/>
              </a:rPr>
              <a:t>天</a:t>
            </a:r>
            <a:r>
              <a:rPr sz="2400" spc="30">
                <a:latin typeface="仿宋" panose="02010609060101010101" charset="-122"/>
                <a:cs typeface="仿宋" panose="02010609060101010101" charset="-122"/>
              </a:rPr>
              <a:t>第一位顾</a:t>
            </a:r>
            <a:r>
              <a:rPr sz="2400" spc="65">
                <a:latin typeface="仿宋" panose="02010609060101010101" charset="-122"/>
                <a:cs typeface="仿宋" panose="02010609060101010101" charset="-122"/>
              </a:rPr>
              <a:t>客</a:t>
            </a:r>
            <a:r>
              <a:rPr sz="2400" spc="35">
                <a:latin typeface="仿宋" panose="02010609060101010101" charset="-122"/>
                <a:cs typeface="仿宋" panose="02010609060101010101" charset="-122"/>
              </a:rPr>
              <a:t>。门只开</a:t>
            </a:r>
            <a:r>
              <a:rPr sz="2400" spc="45">
                <a:latin typeface="仿宋" panose="02010609060101010101" charset="-122"/>
                <a:cs typeface="仿宋" panose="02010609060101010101" charset="-122"/>
              </a:rPr>
              <a:t>了</a:t>
            </a:r>
            <a:r>
              <a:rPr sz="2400" spc="35">
                <a:latin typeface="仿宋" panose="02010609060101010101" charset="-122"/>
                <a:cs typeface="仿宋" panose="02010609060101010101" charset="-122"/>
              </a:rPr>
              <a:t>一</a:t>
            </a:r>
            <a:r>
              <a:rPr sz="2400">
                <a:latin typeface="仿宋" panose="02010609060101010101" charset="-122"/>
                <a:cs typeface="仿宋" panose="02010609060101010101" charset="-122"/>
              </a:rPr>
              <a:t>小 </a:t>
            </a:r>
            <a:r>
              <a:rPr sz="2400" spc="55">
                <a:latin typeface="仿宋" panose="02010609060101010101" charset="-122"/>
                <a:cs typeface="仿宋" panose="02010609060101010101" charset="-122"/>
              </a:rPr>
              <a:t>半</a:t>
            </a:r>
            <a:r>
              <a:rPr sz="2400" spc="60">
                <a:latin typeface="仿宋" panose="02010609060101010101" charset="-122"/>
                <a:cs typeface="仿宋" panose="02010609060101010101" charset="-122"/>
              </a:rPr>
              <a:t>，钻</a:t>
            </a:r>
            <a:r>
              <a:rPr sz="2400" spc="70">
                <a:latin typeface="仿宋" panose="02010609060101010101" charset="-122"/>
                <a:cs typeface="仿宋" panose="02010609060101010101" charset="-122"/>
              </a:rPr>
              <a:t>进</a:t>
            </a:r>
            <a:r>
              <a:rPr sz="2400" spc="60">
                <a:latin typeface="仿宋" panose="02010609060101010101" charset="-122"/>
                <a:cs typeface="仿宋" panose="02010609060101010101" charset="-122"/>
              </a:rPr>
              <a:t>来一个</a:t>
            </a:r>
            <a:r>
              <a:rPr sz="2400" spc="70">
                <a:latin typeface="仿宋" panose="02010609060101010101" charset="-122"/>
                <a:cs typeface="仿宋" panose="02010609060101010101" charset="-122"/>
              </a:rPr>
              <a:t>五</a:t>
            </a:r>
            <a:r>
              <a:rPr sz="2400" spc="60">
                <a:latin typeface="仿宋" panose="02010609060101010101" charset="-122"/>
                <a:cs typeface="仿宋" panose="02010609060101010101" charset="-122"/>
              </a:rPr>
              <a:t>六岁样</a:t>
            </a:r>
            <a:r>
              <a:rPr sz="2400" spc="70">
                <a:latin typeface="仿宋" panose="02010609060101010101" charset="-122"/>
                <a:cs typeface="仿宋" panose="02010609060101010101" charset="-122"/>
              </a:rPr>
              <a:t>子</a:t>
            </a:r>
            <a:r>
              <a:rPr sz="2400" spc="60">
                <a:latin typeface="仿宋" panose="02010609060101010101" charset="-122"/>
                <a:cs typeface="仿宋" panose="02010609060101010101" charset="-122"/>
              </a:rPr>
              <a:t>的小女</a:t>
            </a:r>
            <a:r>
              <a:rPr sz="2400" spc="75">
                <a:latin typeface="仿宋" panose="02010609060101010101" charset="-122"/>
                <a:cs typeface="仿宋" panose="02010609060101010101" charset="-122"/>
              </a:rPr>
              <a:t>孩</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头上</a:t>
            </a:r>
            <a:r>
              <a:rPr sz="2400" spc="65">
                <a:latin typeface="仿宋" panose="02010609060101010101" charset="-122"/>
                <a:cs typeface="仿宋" panose="02010609060101010101" charset="-122"/>
              </a:rPr>
              <a:t>梳</a:t>
            </a:r>
            <a:r>
              <a:rPr sz="2400" spc="55">
                <a:latin typeface="仿宋" panose="02010609060101010101" charset="-122"/>
                <a:cs typeface="仿宋" panose="02010609060101010101" charset="-122"/>
              </a:rPr>
              <a:t>着两个</a:t>
            </a:r>
            <a:r>
              <a:rPr sz="2400" spc="65">
                <a:latin typeface="仿宋" panose="02010609060101010101" charset="-122"/>
                <a:cs typeface="仿宋" panose="02010609060101010101" charset="-122"/>
              </a:rPr>
              <a:t>小</a:t>
            </a:r>
            <a:r>
              <a:rPr sz="2400" spc="55">
                <a:latin typeface="仿宋" panose="02010609060101010101" charset="-122"/>
                <a:cs typeface="仿宋" panose="02010609060101010101" charset="-122"/>
              </a:rPr>
              <a:t>翘</a:t>
            </a:r>
            <a:r>
              <a:rPr sz="2400" spc="80">
                <a:latin typeface="仿宋" panose="02010609060101010101" charset="-122"/>
                <a:cs typeface="仿宋" panose="02010609060101010101" charset="-122"/>
              </a:rPr>
              <a:t>辫</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笑</a:t>
            </a:r>
            <a:r>
              <a:rPr sz="2400" spc="55">
                <a:latin typeface="仿宋" panose="02010609060101010101" charset="-122"/>
                <a:cs typeface="仿宋" panose="02010609060101010101" charset="-122"/>
              </a:rPr>
              <a:t>脸红扑</a:t>
            </a:r>
            <a:r>
              <a:rPr sz="2400" spc="65">
                <a:latin typeface="仿宋" panose="02010609060101010101" charset="-122"/>
                <a:cs typeface="仿宋" panose="02010609060101010101" charset="-122"/>
              </a:rPr>
              <a:t>扑</a:t>
            </a:r>
            <a:r>
              <a:rPr sz="2400" spc="75">
                <a:latin typeface="仿宋" panose="02010609060101010101" charset="-122"/>
                <a:cs typeface="仿宋" panose="02010609060101010101" charset="-122"/>
              </a:rPr>
              <a:t>的</a:t>
            </a:r>
            <a:r>
              <a:rPr sz="2400">
                <a:latin typeface="仿宋" panose="02010609060101010101" charset="-122"/>
                <a:cs typeface="仿宋" panose="02010609060101010101" charset="-122"/>
              </a:rPr>
              <a:t>。 走进来，小女孩的双手紧握在胸前，紧盯着一株深红色的康乃馨。</a:t>
            </a:r>
          </a:p>
          <a:p>
            <a:pPr marL="733425">
              <a:lnSpc>
                <a:spcPct val="100000"/>
              </a:lnSpc>
              <a:spcBef>
                <a:spcPts val="1445"/>
              </a:spcBef>
            </a:pPr>
            <a:r>
              <a:rPr sz="2400">
                <a:latin typeface="仿宋" panose="02010609060101010101" charset="-122"/>
                <a:cs typeface="仿宋" panose="02010609060101010101" charset="-122"/>
              </a:rPr>
              <a:t>“小朋友，你要买花吗？”我问道。</a:t>
            </a:r>
          </a:p>
          <a:p>
            <a:pPr marL="12700" marR="6350" indent="720725">
              <a:lnSpc>
                <a:spcPct val="150000"/>
              </a:lnSpc>
            </a:pPr>
            <a:r>
              <a:rPr sz="2400" spc="35">
                <a:latin typeface="仿宋" panose="02010609060101010101" charset="-122"/>
                <a:cs typeface="仿宋" panose="02010609060101010101" charset="-122"/>
              </a:rPr>
              <a:t>“阿姨，</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小女孩仰</a:t>
            </a:r>
            <a:r>
              <a:rPr sz="2400" spc="45">
                <a:latin typeface="仿宋" panose="02010609060101010101" charset="-122"/>
                <a:cs typeface="仿宋" panose="02010609060101010101" charset="-122"/>
              </a:rPr>
              <a:t>起</a:t>
            </a:r>
            <a:r>
              <a:rPr sz="2400" spc="50">
                <a:latin typeface="仿宋" panose="02010609060101010101" charset="-122"/>
                <a:cs typeface="仿宋" panose="02010609060101010101" charset="-122"/>
              </a:rPr>
              <a:t>脸</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小手</a:t>
            </a:r>
            <a:r>
              <a:rPr sz="2400" spc="45">
                <a:latin typeface="仿宋" panose="02010609060101010101" charset="-122"/>
                <a:cs typeface="仿宋" panose="02010609060101010101" charset="-122"/>
              </a:rPr>
              <a:t>伸</a:t>
            </a:r>
            <a:r>
              <a:rPr sz="2400" spc="30">
                <a:latin typeface="仿宋" panose="02010609060101010101" charset="-122"/>
                <a:cs typeface="仿宋" panose="02010609060101010101" charset="-122"/>
              </a:rPr>
              <a:t>到我面</a:t>
            </a:r>
            <a:r>
              <a:rPr sz="2400" spc="50">
                <a:latin typeface="仿宋" panose="02010609060101010101" charset="-122"/>
                <a:cs typeface="仿宋" panose="02010609060101010101" charset="-122"/>
              </a:rPr>
              <a:t>前</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我想买</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束康乃</a:t>
            </a:r>
            <a:r>
              <a:rPr sz="2400" spc="55">
                <a:latin typeface="仿宋" panose="02010609060101010101" charset="-122"/>
                <a:cs typeface="仿宋" panose="02010609060101010101" charset="-122"/>
              </a:rPr>
              <a:t>馨</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她 手里只有几张皱巴巴的小钞票。</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康乃馨仲禾</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3077926"/>
            <a:ext cx="10654665" cy="5513705"/>
          </a:xfrm>
          <a:prstGeom prst="rect">
            <a:avLst/>
          </a:prstGeom>
        </p:spPr>
        <p:txBody>
          <a:bodyPr vert="horz" wrap="square" lIns="0" tIns="196215" rIns="0" bIns="0" rtlCol="0">
            <a:spAutoFit/>
          </a:bodyPr>
          <a:lstStyle/>
          <a:p>
            <a:pPr marL="733425">
              <a:lnSpc>
                <a:spcPct val="100000"/>
              </a:lnSpc>
              <a:spcBef>
                <a:spcPts val="1545"/>
              </a:spcBef>
            </a:pP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你喜欢花是吗？</a:t>
            </a:r>
            <a:r>
              <a:rPr sz="2400">
                <a:latin typeface="仿宋" panose="02010609060101010101" charset="-122"/>
                <a:cs typeface="仿宋" panose="02010609060101010101" charset="-122"/>
              </a:rPr>
              <a:t>康乃馨挺贵</a:t>
            </a:r>
            <a:r>
              <a:rPr sz="2400" spc="-15">
                <a:latin typeface="仿宋" panose="02010609060101010101" charset="-122"/>
                <a:cs typeface="仿宋" panose="02010609060101010101" charset="-122"/>
              </a:rPr>
              <a:t>的</a:t>
            </a: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 </a:t>
            </a:r>
            <a:r>
              <a:rPr sz="2400" spc="-5">
                <a:latin typeface="仿宋" panose="02010609060101010101" charset="-122"/>
                <a:cs typeface="仿宋" panose="02010609060101010101" charset="-122"/>
              </a:rPr>
              <a:t>我有些意外</a:t>
            </a:r>
            <a:r>
              <a:rPr sz="2400">
                <a:latin typeface="仿宋" panose="02010609060101010101" charset="-122"/>
                <a:cs typeface="仿宋" panose="02010609060101010101" charset="-122"/>
              </a:rPr>
              <a:t>。</a:t>
            </a:r>
          </a:p>
          <a:p>
            <a:pPr marL="733425" marR="1987550">
              <a:lnSpc>
                <a:spcPct val="150000"/>
              </a:lnSpc>
            </a:pPr>
            <a:r>
              <a:rPr sz="2400">
                <a:latin typeface="仿宋" panose="02010609060101010101" charset="-122"/>
                <a:cs typeface="仿宋" panose="02010609060101010101" charset="-122"/>
              </a:rPr>
              <a:t>“钱不够吗？”她眨着亮晶晶的大眼睛，似乎要着急起</a:t>
            </a:r>
            <a:r>
              <a:rPr sz="2400" spc="-15">
                <a:latin typeface="仿宋" panose="02010609060101010101" charset="-122"/>
                <a:cs typeface="仿宋" panose="02010609060101010101" charset="-122"/>
              </a:rPr>
              <a:t>来</a:t>
            </a:r>
            <a:r>
              <a:rPr sz="2400">
                <a:latin typeface="仿宋" panose="02010609060101010101" charset="-122"/>
                <a:cs typeface="仿宋" panose="02010609060101010101" charset="-122"/>
              </a:rPr>
              <a:t>。 我摇摇</a:t>
            </a:r>
            <a:r>
              <a:rPr sz="2400" spc="-5">
                <a:latin typeface="仿宋" panose="02010609060101010101" charset="-122"/>
                <a:cs typeface="仿宋" panose="02010609060101010101" charset="-122"/>
              </a:rPr>
              <a:t>头</a:t>
            </a:r>
            <a:r>
              <a:rPr sz="2400">
                <a:latin typeface="仿宋" panose="02010609060101010101" charset="-122"/>
                <a:cs typeface="仿宋" panose="02010609060101010101" charset="-122"/>
              </a:rPr>
              <a:t>:“你买花送给谁？”</a:t>
            </a:r>
          </a:p>
          <a:p>
            <a:pPr marL="733425">
              <a:lnSpc>
                <a:spcPct val="100000"/>
              </a:lnSpc>
              <a:spcBef>
                <a:spcPts val="1440"/>
              </a:spcBef>
            </a:pPr>
            <a:r>
              <a:rPr sz="2400">
                <a:latin typeface="仿宋" panose="02010609060101010101" charset="-122"/>
                <a:cs typeface="仿宋" panose="02010609060101010101" charset="-122"/>
              </a:rPr>
              <a:t>“嗯，送给我的爸爸妈妈。”</a:t>
            </a:r>
          </a:p>
          <a:p>
            <a:pPr marL="733425">
              <a:lnSpc>
                <a:spcPct val="100000"/>
              </a:lnSpc>
              <a:spcBef>
                <a:spcPts val="1445"/>
              </a:spcBef>
            </a:pPr>
            <a:r>
              <a:rPr sz="2400">
                <a:latin typeface="仿宋" panose="02010609060101010101" charset="-122"/>
                <a:cs typeface="仿宋" panose="02010609060101010101" charset="-122"/>
              </a:rPr>
              <a:t>“那他们怎么不来呢？”不知怎的，我开始喜欢起这个孩子来</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a:p>
            <a:pPr marL="12700" marR="5080" indent="720725">
              <a:lnSpc>
                <a:spcPct val="150000"/>
              </a:lnSpc>
            </a:pPr>
            <a:r>
              <a:rPr sz="2400" spc="35">
                <a:latin typeface="仿宋" panose="02010609060101010101" charset="-122"/>
                <a:cs typeface="仿宋" panose="02010609060101010101" charset="-122"/>
              </a:rPr>
              <a:t>小女孩</a:t>
            </a:r>
            <a:r>
              <a:rPr sz="2400" spc="45">
                <a:latin typeface="仿宋" panose="02010609060101010101" charset="-122"/>
                <a:cs typeface="仿宋" panose="02010609060101010101" charset="-122"/>
              </a:rPr>
              <a:t>抬起</a:t>
            </a:r>
            <a:r>
              <a:rPr sz="2400" spc="35">
                <a:latin typeface="仿宋" panose="02010609060101010101" charset="-122"/>
                <a:cs typeface="仿宋" panose="02010609060101010101" charset="-122"/>
              </a:rPr>
              <a:t>头看着</a:t>
            </a:r>
            <a:r>
              <a:rPr sz="2400" spc="45">
                <a:latin typeface="仿宋" panose="02010609060101010101" charset="-122"/>
                <a:cs typeface="仿宋" panose="02010609060101010101" charset="-122"/>
              </a:rPr>
              <a:t>我说</a:t>
            </a:r>
            <a:r>
              <a:rPr sz="2400" spc="40">
                <a:latin typeface="仿宋" panose="02010609060101010101" charset="-122"/>
                <a:cs typeface="仿宋" panose="02010609060101010101" charset="-122"/>
              </a:rPr>
              <a:t>：</a:t>
            </a:r>
            <a:r>
              <a:rPr sz="2400" spc="35">
                <a:latin typeface="仿宋" panose="02010609060101010101" charset="-122"/>
                <a:cs typeface="仿宋" panose="02010609060101010101" charset="-122"/>
              </a:rPr>
              <a:t>“嗯</a:t>
            </a:r>
            <a:r>
              <a:rPr sz="2400" spc="45">
                <a:latin typeface="仿宋" panose="02010609060101010101" charset="-122"/>
                <a:cs typeface="仿宋" panose="02010609060101010101" charset="-122"/>
              </a:rPr>
              <a:t>，他</a:t>
            </a:r>
            <a:r>
              <a:rPr sz="2400" spc="30">
                <a:latin typeface="仿宋" panose="02010609060101010101" charset="-122"/>
                <a:cs typeface="仿宋" panose="02010609060101010101" charset="-122"/>
              </a:rPr>
              <a:t>们不知</a:t>
            </a:r>
            <a:r>
              <a:rPr sz="2400" spc="55">
                <a:latin typeface="仿宋" panose="02010609060101010101" charset="-122"/>
                <a:cs typeface="仿宋" panose="02010609060101010101" charset="-122"/>
              </a:rPr>
              <a:t>道</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他们</a:t>
            </a:r>
            <a:r>
              <a:rPr sz="2400">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下</a:t>
            </a:r>
            <a:r>
              <a:rPr sz="2400" spc="30">
                <a:latin typeface="仿宋" panose="02010609060101010101" charset="-122"/>
                <a:cs typeface="仿宋" panose="02010609060101010101" charset="-122"/>
              </a:rPr>
              <a:t>岗</a:t>
            </a:r>
            <a:r>
              <a:rPr sz="2400" spc="4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微</a:t>
            </a:r>
            <a:r>
              <a:rPr sz="2400">
                <a:latin typeface="仿宋" panose="02010609060101010101" charset="-122"/>
                <a:cs typeface="仿宋" panose="02010609060101010101" charset="-122"/>
              </a:rPr>
              <a:t>笑 着对着她，“你怎么知道的，妈妈告诉你的吗？”</a:t>
            </a:r>
          </a:p>
          <a:p>
            <a:pPr marL="733425">
              <a:lnSpc>
                <a:spcPct val="100000"/>
              </a:lnSpc>
              <a:spcBef>
                <a:spcPts val="1440"/>
              </a:spcBef>
            </a:pP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不是，</a:t>
            </a:r>
            <a:r>
              <a:rPr sz="2400" spc="40">
                <a:latin typeface="仿宋" panose="02010609060101010101" charset="-122"/>
                <a:cs typeface="仿宋" panose="02010609060101010101" charset="-122"/>
              </a:rPr>
              <a:t>是</a:t>
            </a:r>
            <a:r>
              <a:rPr sz="2400" spc="30">
                <a:latin typeface="仿宋" panose="02010609060101010101" charset="-122"/>
                <a:cs typeface="仿宋" panose="02010609060101010101" charset="-122"/>
              </a:rPr>
              <a:t>我自己发</a:t>
            </a:r>
            <a:r>
              <a:rPr sz="2400" spc="40">
                <a:latin typeface="仿宋" panose="02010609060101010101" charset="-122"/>
                <a:cs typeface="仿宋" panose="02010609060101010101" charset="-122"/>
              </a:rPr>
              <a:t>现</a:t>
            </a:r>
            <a:r>
              <a:rPr sz="2400" spc="45">
                <a:latin typeface="仿宋" panose="02010609060101010101" charset="-122"/>
                <a:cs typeface="仿宋" panose="02010609060101010101" charset="-122"/>
              </a:rPr>
              <a:t>的</a:t>
            </a:r>
            <a:r>
              <a:rPr sz="2400" spc="30">
                <a:latin typeface="仿宋" panose="02010609060101010101" charset="-122"/>
                <a:cs typeface="仿宋" panose="02010609060101010101" charset="-122"/>
              </a:rPr>
              <a:t>。原来</a:t>
            </a:r>
            <a:r>
              <a:rPr sz="2400" spc="40">
                <a:latin typeface="仿宋" panose="02010609060101010101" charset="-122"/>
                <a:cs typeface="仿宋" panose="02010609060101010101" charset="-122"/>
              </a:rPr>
              <a:t>都</a:t>
            </a:r>
            <a:r>
              <a:rPr sz="2400" spc="30">
                <a:latin typeface="仿宋" panose="02010609060101010101" charset="-122"/>
                <a:cs typeface="仿宋" panose="02010609060101010101" charset="-122"/>
              </a:rPr>
              <a:t>是姥姥来</a:t>
            </a:r>
            <a:r>
              <a:rPr sz="2400" spc="40">
                <a:latin typeface="仿宋" panose="02010609060101010101" charset="-122"/>
                <a:cs typeface="仿宋" panose="02010609060101010101" charset="-122"/>
              </a:rPr>
              <a:t>接</a:t>
            </a:r>
            <a:r>
              <a:rPr sz="2400" spc="30">
                <a:latin typeface="仿宋" panose="02010609060101010101" charset="-122"/>
                <a:cs typeface="仿宋" panose="02010609060101010101" charset="-122"/>
              </a:rPr>
              <a:t>我放</a:t>
            </a:r>
            <a:r>
              <a:rPr sz="2400" spc="55">
                <a:latin typeface="仿宋" panose="02010609060101010101" charset="-122"/>
                <a:cs typeface="仿宋" panose="02010609060101010101" charset="-122"/>
              </a:rPr>
              <a:t>学</a:t>
            </a:r>
            <a:r>
              <a:rPr sz="2400" spc="30">
                <a:latin typeface="仿宋" panose="02010609060101010101" charset="-122"/>
                <a:cs typeface="仿宋" panose="02010609060101010101" charset="-122"/>
              </a:rPr>
              <a:t>，</a:t>
            </a:r>
            <a:r>
              <a:rPr sz="2400" spc="40">
                <a:latin typeface="仿宋" panose="02010609060101010101" charset="-122"/>
                <a:cs typeface="仿宋" panose="02010609060101010101" charset="-122"/>
              </a:rPr>
              <a:t>现</a:t>
            </a:r>
            <a:r>
              <a:rPr sz="2400" spc="30">
                <a:latin typeface="仿宋" panose="02010609060101010101" charset="-122"/>
                <a:cs typeface="仿宋" panose="02010609060101010101" charset="-122"/>
              </a:rPr>
              <a:t>在不是爸</a:t>
            </a:r>
            <a:r>
              <a:rPr sz="2400" spc="60">
                <a:latin typeface="仿宋" panose="02010609060101010101" charset="-122"/>
                <a:cs typeface="仿宋" panose="02010609060101010101" charset="-122"/>
              </a:rPr>
              <a:t>爸</a:t>
            </a:r>
            <a:r>
              <a:rPr sz="2400" spc="30">
                <a:latin typeface="仿宋" panose="02010609060101010101" charset="-122"/>
                <a:cs typeface="仿宋" panose="02010609060101010101" charset="-122"/>
              </a:rPr>
              <a:t>，</a:t>
            </a:r>
            <a:r>
              <a:rPr sz="2400">
                <a:latin typeface="仿宋" panose="02010609060101010101" charset="-122"/>
                <a:cs typeface="仿宋" panose="02010609060101010101" charset="-122"/>
              </a:rPr>
              <a:t>就</a:t>
            </a:r>
          </a:p>
          <a:p>
            <a:pPr marL="12700">
              <a:lnSpc>
                <a:spcPct val="100000"/>
              </a:lnSpc>
              <a:spcBef>
                <a:spcPts val="1440"/>
              </a:spcBef>
            </a:pPr>
            <a:r>
              <a:rPr sz="2400" spc="60">
                <a:latin typeface="仿宋" panose="02010609060101010101" charset="-122"/>
                <a:cs typeface="仿宋" panose="02010609060101010101" charset="-122"/>
              </a:rPr>
              <a:t>是妈妈来接我。他们没告诉我，可我能看出来，他们一到晚上，就</a:t>
            </a:r>
            <a:r>
              <a:rPr sz="2400" spc="60">
                <a:latin typeface="微软雅黑" panose="020B0503020204020204" charset="-122"/>
                <a:cs typeface="微软雅黑" panose="020B0503020204020204" charset="-122"/>
              </a:rPr>
              <a:t>„</a:t>
            </a:r>
            <a:r>
              <a:rPr sz="2400" spc="55">
                <a:latin typeface="仿宋" panose="02010609060101010101" charset="-122"/>
                <a:cs typeface="仿宋" panose="02010609060101010101" charset="-122"/>
              </a:rPr>
              <a:t>窃窃</a:t>
            </a:r>
            <a:r>
              <a:rPr sz="2400" spc="65">
                <a:latin typeface="仿宋" panose="02010609060101010101" charset="-122"/>
                <a:cs typeface="仿宋" panose="02010609060101010101" charset="-122"/>
              </a:rPr>
              <a:t>私</a:t>
            </a:r>
            <a:r>
              <a:rPr sz="2400" spc="75">
                <a:latin typeface="仿宋" panose="02010609060101010101" charset="-122"/>
                <a:cs typeface="仿宋" panose="02010609060101010101" charset="-122"/>
              </a:rPr>
              <a:t>语</a:t>
            </a:r>
            <a:r>
              <a:rPr sz="2400">
                <a:latin typeface="MS Gothic" panose="020B0609070205080204" charset="-128"/>
                <a:cs typeface="MS Gothic" panose="020B0609070205080204" charset="-128"/>
              </a:rPr>
              <a:t>‟</a:t>
            </a:r>
          </a:p>
          <a:p>
            <a:pPr marL="12700">
              <a:lnSpc>
                <a:spcPct val="100000"/>
              </a:lnSpc>
              <a:spcBef>
                <a:spcPts val="1440"/>
              </a:spcBef>
            </a:pP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”听着她的诉</a:t>
            </a:r>
            <a:r>
              <a:rPr sz="2400" spc="-10">
                <a:latin typeface="仿宋" panose="02010609060101010101" charset="-122"/>
                <a:cs typeface="仿宋" panose="02010609060101010101" charset="-122"/>
              </a:rPr>
              <a:t>说</a:t>
            </a:r>
            <a:r>
              <a:rPr sz="2400">
                <a:latin typeface="仿宋" panose="02010609060101010101" charset="-122"/>
                <a:cs typeface="仿宋" panose="02010609060101010101" charset="-122"/>
              </a:rPr>
              <a:t>，我笑了，半蹲在她的面前。</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康乃馨仲禾</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2903093"/>
            <a:ext cx="10661650" cy="5513070"/>
          </a:xfrm>
          <a:prstGeom prst="rect">
            <a:avLst/>
          </a:prstGeom>
        </p:spPr>
        <p:txBody>
          <a:bodyPr vert="horz" wrap="square" lIns="0" tIns="12700" rIns="0" bIns="0" rtlCol="0">
            <a:spAutoFit/>
          </a:bodyPr>
          <a:lstStyle/>
          <a:p>
            <a:pPr marL="12700" marR="13335" indent="720725" algn="just">
              <a:lnSpc>
                <a:spcPct val="150000"/>
              </a:lnSpc>
              <a:spcBef>
                <a:spcPts val="100"/>
              </a:spcBef>
            </a:pPr>
            <a:r>
              <a:rPr sz="2400" spc="35">
                <a:latin typeface="仿宋" panose="02010609060101010101" charset="-122"/>
                <a:cs typeface="仿宋" panose="02010609060101010101" charset="-122"/>
              </a:rPr>
              <a:t>“昨天晚</a:t>
            </a:r>
            <a:r>
              <a:rPr sz="2400" spc="45">
                <a:latin typeface="仿宋" panose="02010609060101010101" charset="-122"/>
                <a:cs typeface="仿宋" panose="02010609060101010101" charset="-122"/>
              </a:rPr>
              <a:t>上</a:t>
            </a:r>
            <a:r>
              <a:rPr sz="2400" spc="35">
                <a:latin typeface="仿宋" panose="02010609060101010101" charset="-122"/>
                <a:cs typeface="仿宋" panose="02010609060101010101" charset="-122"/>
              </a:rPr>
              <a:t>，妈妈哭</a:t>
            </a:r>
            <a:r>
              <a:rPr sz="2400" spc="5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，还叹气</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爸爸不叹</a:t>
            </a:r>
            <a:r>
              <a:rPr sz="2400" spc="50">
                <a:latin typeface="仿宋" panose="02010609060101010101" charset="-122"/>
                <a:cs typeface="仿宋" panose="02010609060101010101" charset="-122"/>
              </a:rPr>
              <a:t>气</a:t>
            </a:r>
            <a:r>
              <a:rPr sz="2400" spc="35">
                <a:latin typeface="仿宋" panose="02010609060101010101" charset="-122"/>
                <a:cs typeface="仿宋" panose="02010609060101010101" charset="-122"/>
              </a:rPr>
              <a:t>，也不哭</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他们以为</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睡</a:t>
            </a:r>
            <a:r>
              <a:rPr sz="2400">
                <a:latin typeface="仿宋" panose="02010609060101010101" charset="-122"/>
                <a:cs typeface="仿宋" panose="02010609060101010101" charset="-122"/>
              </a:rPr>
              <a:t>着 </a:t>
            </a:r>
            <a:r>
              <a:rPr sz="2400" spc="55">
                <a:latin typeface="仿宋" panose="02010609060101010101" charset="-122"/>
                <a:cs typeface="仿宋" panose="02010609060101010101" charset="-122"/>
              </a:rPr>
              <a:t>了</a:t>
            </a:r>
            <a:r>
              <a:rPr sz="2400" spc="60">
                <a:latin typeface="仿宋" panose="02010609060101010101" charset="-122"/>
                <a:cs typeface="仿宋" panose="02010609060101010101" charset="-122"/>
              </a:rPr>
              <a:t>，其</a:t>
            </a:r>
            <a:r>
              <a:rPr sz="2400" spc="70">
                <a:latin typeface="仿宋" panose="02010609060101010101" charset="-122"/>
                <a:cs typeface="仿宋" panose="02010609060101010101" charset="-122"/>
              </a:rPr>
              <a:t>实</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我还</a:t>
            </a:r>
            <a:r>
              <a:rPr sz="2400" spc="65">
                <a:latin typeface="仿宋" panose="02010609060101010101" charset="-122"/>
                <a:cs typeface="仿宋" panose="02010609060101010101" charset="-122"/>
              </a:rPr>
              <a:t>没</a:t>
            </a:r>
            <a:r>
              <a:rPr sz="2400" spc="55">
                <a:latin typeface="仿宋" panose="02010609060101010101" charset="-122"/>
                <a:cs typeface="仿宋" panose="02010609060101010101" charset="-122"/>
              </a:rPr>
              <a:t>真睡着</a:t>
            </a:r>
            <a:r>
              <a:rPr sz="2400" spc="85">
                <a:latin typeface="仿宋" panose="02010609060101010101" charset="-122"/>
                <a:cs typeface="仿宋" panose="02010609060101010101" charset="-122"/>
              </a:rPr>
              <a:t>呢</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小</a:t>
            </a:r>
            <a:r>
              <a:rPr sz="2400" spc="65">
                <a:latin typeface="仿宋" panose="02010609060101010101" charset="-122"/>
                <a:cs typeface="仿宋" panose="02010609060101010101" charset="-122"/>
              </a:rPr>
              <a:t>女</a:t>
            </a:r>
            <a:r>
              <a:rPr sz="2400" spc="55">
                <a:latin typeface="仿宋" panose="02010609060101010101" charset="-122"/>
                <a:cs typeface="仿宋" panose="02010609060101010101" charset="-122"/>
              </a:rPr>
              <a:t>孩笑出</a:t>
            </a:r>
            <a:r>
              <a:rPr sz="2400" spc="65">
                <a:latin typeface="仿宋" panose="02010609060101010101" charset="-122"/>
                <a:cs typeface="仿宋" panose="02010609060101010101" charset="-122"/>
              </a:rPr>
              <a:t>了</a:t>
            </a:r>
            <a:r>
              <a:rPr sz="2400" spc="55">
                <a:latin typeface="仿宋" panose="02010609060101010101" charset="-122"/>
                <a:cs typeface="仿宋" panose="02010609060101010101" charset="-122"/>
              </a:rPr>
              <a:t>两个浅</a:t>
            </a:r>
            <a:r>
              <a:rPr sz="2400" spc="65">
                <a:latin typeface="仿宋" panose="02010609060101010101" charset="-122"/>
                <a:cs typeface="仿宋" panose="02010609060101010101" charset="-122"/>
              </a:rPr>
              <a:t>浅</a:t>
            </a:r>
            <a:r>
              <a:rPr sz="2400" spc="55">
                <a:latin typeface="仿宋" panose="02010609060101010101" charset="-122"/>
                <a:cs typeface="仿宋" panose="02010609060101010101" charset="-122"/>
              </a:rPr>
              <a:t>的酒窝</a:t>
            </a:r>
            <a:r>
              <a:rPr sz="2400" spc="105">
                <a:latin typeface="仿宋" panose="02010609060101010101" charset="-122"/>
                <a:cs typeface="仿宋" panose="02010609060101010101" charset="-122"/>
              </a:rPr>
              <a:t>儿</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小辫</a:t>
            </a:r>
            <a:r>
              <a:rPr sz="2400" spc="65">
                <a:latin typeface="仿宋" panose="02010609060101010101" charset="-122"/>
                <a:cs typeface="仿宋" panose="02010609060101010101" charset="-122"/>
              </a:rPr>
              <a:t>子</a:t>
            </a:r>
            <a:r>
              <a:rPr sz="2400" spc="55">
                <a:latin typeface="仿宋" panose="02010609060101010101" charset="-122"/>
                <a:cs typeface="仿宋" panose="02010609060101010101" charset="-122"/>
              </a:rPr>
              <a:t>一</a:t>
            </a:r>
            <a:r>
              <a:rPr sz="2400">
                <a:latin typeface="仿宋" panose="02010609060101010101" charset="-122"/>
                <a:cs typeface="仿宋" panose="02010609060101010101" charset="-122"/>
              </a:rPr>
              <a:t>颤 一颤的。</a:t>
            </a:r>
          </a:p>
          <a:p>
            <a:pPr marL="12700" marR="9525" indent="720725">
              <a:lnSpc>
                <a:spcPct val="150000"/>
              </a:lnSpc>
            </a:pP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他们说</a:t>
            </a:r>
            <a:r>
              <a:rPr sz="2400" spc="45">
                <a:latin typeface="仿宋" panose="02010609060101010101" charset="-122"/>
                <a:cs typeface="仿宋" panose="02010609060101010101" charset="-122"/>
              </a:rPr>
              <a:t>明</a:t>
            </a:r>
            <a:r>
              <a:rPr sz="2400" spc="30">
                <a:latin typeface="仿宋" panose="02010609060101010101" charset="-122"/>
                <a:cs typeface="仿宋" panose="02010609060101010101" charset="-122"/>
              </a:rPr>
              <a:t>天一早就</a:t>
            </a:r>
            <a:r>
              <a:rPr sz="2400" spc="45">
                <a:latin typeface="仿宋" panose="02010609060101010101" charset="-122"/>
                <a:cs typeface="仿宋" panose="02010609060101010101" charset="-122"/>
              </a:rPr>
              <a:t>去</a:t>
            </a:r>
            <a:r>
              <a:rPr sz="2400" spc="30">
                <a:latin typeface="仿宋" panose="02010609060101010101" charset="-122"/>
                <a:cs typeface="仿宋" panose="02010609060101010101" charset="-122"/>
              </a:rPr>
              <a:t>姥姥</a:t>
            </a:r>
            <a:r>
              <a:rPr sz="2400" spc="60">
                <a:latin typeface="仿宋" panose="02010609060101010101" charset="-122"/>
                <a:cs typeface="仿宋" panose="02010609060101010101" charset="-122"/>
              </a:rPr>
              <a:t>家</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知道姥姥</a:t>
            </a:r>
            <a:r>
              <a:rPr sz="2400" spc="45">
                <a:latin typeface="仿宋" panose="02010609060101010101" charset="-122"/>
                <a:cs typeface="仿宋" panose="02010609060101010101" charset="-122"/>
              </a:rPr>
              <a:t>家</a:t>
            </a:r>
            <a:r>
              <a:rPr sz="2400" spc="30">
                <a:latin typeface="仿宋" panose="02010609060101010101" charset="-122"/>
                <a:cs typeface="仿宋" panose="02010609060101010101" charset="-122"/>
              </a:rPr>
              <a:t>有一辆崭</a:t>
            </a:r>
            <a:r>
              <a:rPr sz="2400" spc="45">
                <a:latin typeface="仿宋" panose="02010609060101010101" charset="-122"/>
                <a:cs typeface="仿宋" panose="02010609060101010101" charset="-122"/>
              </a:rPr>
              <a:t>新</a:t>
            </a:r>
            <a:r>
              <a:rPr sz="2400" spc="30">
                <a:latin typeface="仿宋" panose="02010609060101010101" charset="-122"/>
                <a:cs typeface="仿宋" panose="02010609060101010101" charset="-122"/>
              </a:rPr>
              <a:t>的小推</a:t>
            </a:r>
            <a:r>
              <a:rPr sz="2400" spc="70">
                <a:latin typeface="仿宋" panose="02010609060101010101" charset="-122"/>
                <a:cs typeface="仿宋" panose="02010609060101010101" charset="-122"/>
              </a:rPr>
              <a:t>车</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上面 </a:t>
            </a:r>
            <a:r>
              <a:rPr sz="2400" spc="55">
                <a:latin typeface="仿宋" panose="02010609060101010101" charset="-122"/>
                <a:cs typeface="仿宋" panose="02010609060101010101" charset="-122"/>
              </a:rPr>
              <a:t>还写了</a:t>
            </a:r>
            <a:r>
              <a:rPr sz="2400" spc="70">
                <a:latin typeface="仿宋" panose="02010609060101010101" charset="-122"/>
                <a:cs typeface="仿宋" panose="02010609060101010101" charset="-122"/>
              </a:rPr>
              <a:t>字</a:t>
            </a:r>
            <a:r>
              <a:rPr sz="2400" spc="55">
                <a:latin typeface="仿宋" panose="02010609060101010101" charset="-122"/>
                <a:cs typeface="仿宋" panose="02010609060101010101" charset="-122"/>
              </a:rPr>
              <a:t>，我认</a:t>
            </a:r>
            <a:r>
              <a:rPr sz="2400" spc="65">
                <a:latin typeface="仿宋" panose="02010609060101010101" charset="-122"/>
                <a:cs typeface="仿宋" panose="02010609060101010101" charset="-122"/>
              </a:rPr>
              <a:t>识</a:t>
            </a:r>
            <a:r>
              <a:rPr sz="2400" spc="60">
                <a:latin typeface="仿宋" panose="02010609060101010101" charset="-122"/>
                <a:cs typeface="仿宋" panose="02010609060101010101" charset="-122"/>
              </a:rPr>
              <a:t>是</a:t>
            </a:r>
            <a:r>
              <a:rPr sz="2400" spc="55">
                <a:latin typeface="仿宋" panose="02010609060101010101" charset="-122"/>
                <a:cs typeface="仿宋" panose="02010609060101010101" charset="-122"/>
              </a:rPr>
              <a:t>‘早</a:t>
            </a:r>
            <a:r>
              <a:rPr sz="2400" spc="70">
                <a:latin typeface="仿宋" panose="02010609060101010101" charset="-122"/>
                <a:cs typeface="仿宋" panose="02010609060101010101" charset="-122"/>
              </a:rPr>
              <a:t>点</a:t>
            </a:r>
            <a:r>
              <a:rPr sz="2400" spc="55">
                <a:latin typeface="仿宋" panose="02010609060101010101" charset="-122"/>
                <a:cs typeface="仿宋" panose="02010609060101010101" charset="-122"/>
              </a:rPr>
              <a:t>’两个</a:t>
            </a:r>
            <a:r>
              <a:rPr sz="2400" spc="65">
                <a:latin typeface="仿宋" panose="02010609060101010101" charset="-122"/>
                <a:cs typeface="仿宋" panose="02010609060101010101" charset="-122"/>
              </a:rPr>
              <a:t>字</a:t>
            </a:r>
            <a:r>
              <a:rPr sz="2400" spc="55">
                <a:latin typeface="仿宋" panose="02010609060101010101" charset="-122"/>
                <a:cs typeface="仿宋" panose="02010609060101010101" charset="-122"/>
              </a:rPr>
              <a:t>，我们</a:t>
            </a:r>
            <a:r>
              <a:rPr sz="2400" spc="65">
                <a:latin typeface="仿宋" panose="02010609060101010101" charset="-122"/>
                <a:cs typeface="仿宋" panose="02010609060101010101" charset="-122"/>
              </a:rPr>
              <a:t>幼</a:t>
            </a:r>
            <a:r>
              <a:rPr sz="2400" spc="55">
                <a:latin typeface="仿宋" panose="02010609060101010101" charset="-122"/>
                <a:cs typeface="仿宋" panose="02010609060101010101" charset="-122"/>
              </a:rPr>
              <a:t>儿园大</a:t>
            </a:r>
            <a:r>
              <a:rPr sz="2400" spc="65">
                <a:latin typeface="仿宋" panose="02010609060101010101" charset="-122"/>
                <a:cs typeface="仿宋" panose="02010609060101010101" charset="-122"/>
              </a:rPr>
              <a:t>班</a:t>
            </a:r>
            <a:r>
              <a:rPr sz="2400" spc="55">
                <a:latin typeface="仿宋" panose="02010609060101010101" charset="-122"/>
                <a:cs typeface="仿宋" panose="02010609060101010101" charset="-122"/>
              </a:rPr>
              <a:t>的王老</a:t>
            </a:r>
            <a:r>
              <a:rPr sz="2400" spc="65">
                <a:latin typeface="仿宋" panose="02010609060101010101" charset="-122"/>
                <a:cs typeface="仿宋" panose="02010609060101010101" charset="-122"/>
              </a:rPr>
              <a:t>师</a:t>
            </a:r>
            <a:r>
              <a:rPr sz="2400" spc="55">
                <a:latin typeface="仿宋" panose="02010609060101010101" charset="-122"/>
                <a:cs typeface="仿宋" panose="02010609060101010101" charset="-122"/>
              </a:rPr>
              <a:t>教过我</a:t>
            </a:r>
            <a:r>
              <a:rPr sz="2400" spc="105">
                <a:latin typeface="仿宋" panose="02010609060101010101" charset="-122"/>
                <a:cs typeface="仿宋" panose="02010609060101010101" charset="-122"/>
              </a:rPr>
              <a:t>们</a:t>
            </a:r>
            <a:r>
              <a:rPr sz="2400" spc="55">
                <a:latin typeface="仿宋" panose="02010609060101010101" charset="-122"/>
                <a:cs typeface="仿宋" panose="02010609060101010101" charset="-122"/>
              </a:rPr>
              <a:t>。</a:t>
            </a:r>
            <a:r>
              <a:rPr sz="2400">
                <a:latin typeface="仿宋" panose="02010609060101010101" charset="-122"/>
                <a:cs typeface="仿宋" panose="02010609060101010101" charset="-122"/>
              </a:rPr>
              <a:t>”</a:t>
            </a:r>
          </a:p>
          <a:p>
            <a:pPr marL="12700">
              <a:lnSpc>
                <a:spcPct val="100000"/>
              </a:lnSpc>
              <a:spcBef>
                <a:spcPts val="1445"/>
              </a:spcBef>
            </a:pPr>
            <a:r>
              <a:rPr sz="2400">
                <a:latin typeface="仿宋" panose="02010609060101010101" charset="-122"/>
                <a:cs typeface="仿宋" panose="02010609060101010101" charset="-122"/>
              </a:rPr>
              <a:t>她的大眼睛忽闪了几下，表情严肃起</a:t>
            </a:r>
            <a:r>
              <a:rPr sz="2400" spc="-10">
                <a:latin typeface="仿宋" panose="02010609060101010101" charset="-122"/>
                <a:cs typeface="仿宋" panose="02010609060101010101" charset="-122"/>
              </a:rPr>
              <a:t>来</a:t>
            </a:r>
            <a:r>
              <a:rPr sz="2400">
                <a:latin typeface="仿宋" panose="02010609060101010101" charset="-122"/>
                <a:cs typeface="仿宋" panose="02010609060101010101" charset="-122"/>
              </a:rPr>
              <a:t>，</a:t>
            </a:r>
          </a:p>
          <a:p>
            <a:pPr marL="12700" marR="5080" indent="720725" algn="just">
              <a:lnSpc>
                <a:spcPct val="150000"/>
              </a:lnSpc>
            </a:pPr>
            <a:r>
              <a:rPr sz="2400">
                <a:latin typeface="仿宋" panose="02010609060101010101" charset="-122"/>
                <a:cs typeface="仿宋" panose="02010609060101010101" charset="-122"/>
              </a:rPr>
              <a:t>“明天很早很早他们就去卖早点豆浆去了，天多冷啊!”她的嫩小的肩膀禁 </a:t>
            </a:r>
            <a:r>
              <a:rPr sz="2400" spc="55">
                <a:latin typeface="仿宋" panose="02010609060101010101" charset="-122"/>
                <a:cs typeface="仿宋" panose="02010609060101010101" charset="-122"/>
              </a:rPr>
              <a:t>不住缩</a:t>
            </a:r>
            <a:r>
              <a:rPr sz="2400" spc="65">
                <a:latin typeface="仿宋" panose="02010609060101010101" charset="-122"/>
                <a:cs typeface="仿宋" panose="02010609060101010101" charset="-122"/>
              </a:rPr>
              <a:t>了</a:t>
            </a:r>
            <a:r>
              <a:rPr sz="2400" spc="55">
                <a:latin typeface="仿宋" panose="02010609060101010101" charset="-122"/>
                <a:cs typeface="仿宋" panose="02010609060101010101" charset="-122"/>
              </a:rPr>
              <a:t>一</a:t>
            </a:r>
            <a:r>
              <a:rPr sz="2400" spc="70">
                <a:latin typeface="仿宋" panose="02010609060101010101" charset="-122"/>
                <a:cs typeface="仿宋" panose="02010609060101010101" charset="-122"/>
              </a:rPr>
              <a:t>下</a:t>
            </a:r>
            <a:r>
              <a:rPr sz="2400" spc="65">
                <a:latin typeface="仿宋" panose="02010609060101010101" charset="-122"/>
                <a:cs typeface="仿宋" panose="02010609060101010101" charset="-122"/>
              </a:rPr>
              <a:t>，“</a:t>
            </a:r>
            <a:r>
              <a:rPr sz="2400" spc="55">
                <a:latin typeface="仿宋" panose="02010609060101010101" charset="-122"/>
                <a:cs typeface="仿宋" panose="02010609060101010101" charset="-122"/>
              </a:rPr>
              <a:t>我要好</a:t>
            </a:r>
            <a:r>
              <a:rPr sz="2400" spc="65">
                <a:latin typeface="仿宋" panose="02010609060101010101" charset="-122"/>
                <a:cs typeface="仿宋" panose="02010609060101010101" charset="-122"/>
              </a:rPr>
              <a:t>好</a:t>
            </a:r>
            <a:r>
              <a:rPr sz="2400" spc="55">
                <a:latin typeface="仿宋" panose="02010609060101010101" charset="-122"/>
                <a:cs typeface="仿宋" panose="02010609060101010101" charset="-122"/>
              </a:rPr>
              <a:t>上</a:t>
            </a:r>
            <a:r>
              <a:rPr sz="2400" spc="70">
                <a:latin typeface="仿宋" panose="02010609060101010101" charset="-122"/>
                <a:cs typeface="仿宋" panose="02010609060101010101" charset="-122"/>
              </a:rPr>
              <a:t>学</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不</a:t>
            </a:r>
            <a:r>
              <a:rPr sz="2400" spc="55">
                <a:latin typeface="仿宋" panose="02010609060101010101" charset="-122"/>
                <a:cs typeface="仿宋" panose="02010609060101010101" charset="-122"/>
              </a:rPr>
              <a:t>能帮他</a:t>
            </a:r>
            <a:r>
              <a:rPr sz="2400" spc="65">
                <a:latin typeface="仿宋" panose="02010609060101010101" charset="-122"/>
                <a:cs typeface="仿宋" panose="02010609060101010101" charset="-122"/>
              </a:rPr>
              <a:t>们</a:t>
            </a:r>
            <a:r>
              <a:rPr sz="2400" spc="70">
                <a:latin typeface="仿宋" panose="02010609060101010101" charset="-122"/>
                <a:cs typeface="仿宋" panose="02010609060101010101" charset="-122"/>
              </a:rPr>
              <a:t>了</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老</a:t>
            </a:r>
            <a:r>
              <a:rPr sz="2400" spc="65">
                <a:latin typeface="仿宋" panose="02010609060101010101" charset="-122"/>
                <a:cs typeface="仿宋" panose="02010609060101010101" charset="-122"/>
              </a:rPr>
              <a:t>师</a:t>
            </a:r>
            <a:r>
              <a:rPr sz="2400" spc="60">
                <a:latin typeface="仿宋" panose="02010609060101010101" charset="-122"/>
                <a:cs typeface="仿宋" panose="02010609060101010101" charset="-122"/>
              </a:rPr>
              <a:t>说，</a:t>
            </a:r>
            <a:r>
              <a:rPr sz="2400" spc="55">
                <a:latin typeface="仿宋" panose="02010609060101010101" charset="-122"/>
                <a:cs typeface="仿宋" panose="02010609060101010101" charset="-122"/>
              </a:rPr>
              <a:t>康</a:t>
            </a:r>
            <a:r>
              <a:rPr sz="2400" spc="65">
                <a:latin typeface="仿宋" panose="02010609060101010101" charset="-122"/>
                <a:cs typeface="仿宋" panose="02010609060101010101" charset="-122"/>
              </a:rPr>
              <a:t>乃</a:t>
            </a:r>
            <a:r>
              <a:rPr sz="2400" spc="55">
                <a:latin typeface="仿宋" panose="02010609060101010101" charset="-122"/>
                <a:cs typeface="仿宋" panose="02010609060101010101" charset="-122"/>
              </a:rPr>
              <a:t>馨代表</a:t>
            </a:r>
            <a:r>
              <a:rPr sz="2400" spc="85">
                <a:latin typeface="仿宋" panose="02010609060101010101" charset="-122"/>
                <a:cs typeface="仿宋" panose="02010609060101010101" charset="-122"/>
              </a:rPr>
              <a:t>爱</a:t>
            </a:r>
            <a:r>
              <a:rPr sz="2400" spc="60">
                <a:latin typeface="仿宋" panose="02010609060101010101" charset="-122"/>
                <a:cs typeface="仿宋" panose="02010609060101010101" charset="-122"/>
              </a:rPr>
              <a:t>，</a:t>
            </a:r>
            <a:r>
              <a:rPr sz="2400">
                <a:latin typeface="仿宋" panose="02010609060101010101" charset="-122"/>
                <a:cs typeface="仿宋" panose="02010609060101010101" charset="-122"/>
              </a:rPr>
              <a:t>我 </a:t>
            </a:r>
            <a:r>
              <a:rPr sz="2400" spc="55">
                <a:latin typeface="仿宋" panose="02010609060101010101" charset="-122"/>
                <a:cs typeface="仿宋" panose="02010609060101010101" charset="-122"/>
              </a:rPr>
              <a:t>想买一</a:t>
            </a:r>
            <a:r>
              <a:rPr sz="2400" spc="65">
                <a:latin typeface="仿宋" panose="02010609060101010101" charset="-122"/>
                <a:cs typeface="仿宋" panose="02010609060101010101" charset="-122"/>
              </a:rPr>
              <a:t>束</a:t>
            </a:r>
            <a:r>
              <a:rPr sz="2400" spc="55">
                <a:latin typeface="仿宋" panose="02010609060101010101" charset="-122"/>
                <a:cs typeface="仿宋" panose="02010609060101010101" charset="-122"/>
              </a:rPr>
              <a:t>漂亮的</a:t>
            </a:r>
            <a:r>
              <a:rPr sz="2400" spc="65">
                <a:latin typeface="仿宋" panose="02010609060101010101" charset="-122"/>
                <a:cs typeface="仿宋" panose="02010609060101010101" charset="-122"/>
              </a:rPr>
              <a:t>康</a:t>
            </a:r>
            <a:r>
              <a:rPr sz="2400" spc="55">
                <a:latin typeface="仿宋" panose="02010609060101010101" charset="-122"/>
                <a:cs typeface="仿宋" panose="02010609060101010101" charset="-122"/>
              </a:rPr>
              <a:t>乃</a:t>
            </a:r>
            <a:r>
              <a:rPr sz="2400" spc="80">
                <a:latin typeface="仿宋" panose="02010609060101010101" charset="-122"/>
                <a:cs typeface="仿宋" panose="02010609060101010101" charset="-122"/>
              </a:rPr>
              <a:t>馨</a:t>
            </a:r>
            <a:r>
              <a:rPr sz="2400" spc="60">
                <a:latin typeface="仿宋" panose="02010609060101010101" charset="-122"/>
                <a:cs typeface="仿宋" panose="02010609060101010101" charset="-122"/>
              </a:rPr>
              <a:t>，</a:t>
            </a:r>
            <a:r>
              <a:rPr sz="2400" spc="70">
                <a:latin typeface="仿宋" panose="02010609060101010101" charset="-122"/>
                <a:cs typeface="仿宋" panose="02010609060101010101" charset="-122"/>
              </a:rPr>
              <a:t>放</a:t>
            </a:r>
            <a:r>
              <a:rPr sz="2400" spc="60">
                <a:latin typeface="仿宋" panose="02010609060101010101" charset="-122"/>
                <a:cs typeface="仿宋" panose="02010609060101010101" charset="-122"/>
              </a:rPr>
              <a:t>在门口</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明天一</a:t>
            </a:r>
            <a:r>
              <a:rPr sz="2400" spc="65">
                <a:latin typeface="仿宋" panose="02010609060101010101" charset="-122"/>
                <a:cs typeface="仿宋" panose="02010609060101010101" charset="-122"/>
              </a:rPr>
              <a:t>早</a:t>
            </a:r>
            <a:r>
              <a:rPr sz="2400" spc="55">
                <a:latin typeface="仿宋" panose="02010609060101010101" charset="-122"/>
                <a:cs typeface="仿宋" panose="02010609060101010101" charset="-122"/>
              </a:rPr>
              <a:t>他们出</a:t>
            </a:r>
            <a:r>
              <a:rPr sz="2400" spc="65">
                <a:latin typeface="仿宋" panose="02010609060101010101" charset="-122"/>
                <a:cs typeface="仿宋" panose="02010609060101010101" charset="-122"/>
              </a:rPr>
              <a:t>门</a:t>
            </a:r>
            <a:r>
              <a:rPr sz="2400" spc="55">
                <a:latin typeface="仿宋" panose="02010609060101010101" charset="-122"/>
                <a:cs typeface="仿宋" panose="02010609060101010101" charset="-122"/>
              </a:rPr>
              <a:t>时一定</a:t>
            </a:r>
            <a:r>
              <a:rPr sz="2400" spc="65">
                <a:latin typeface="仿宋" panose="02010609060101010101" charset="-122"/>
                <a:cs typeface="仿宋" panose="02010609060101010101" charset="-122"/>
              </a:rPr>
              <a:t>能</a:t>
            </a:r>
            <a:r>
              <a:rPr sz="2400" spc="55">
                <a:latin typeface="仿宋" panose="02010609060101010101" charset="-122"/>
                <a:cs typeface="仿宋" panose="02010609060101010101" charset="-122"/>
              </a:rPr>
              <a:t>看到</a:t>
            </a:r>
            <a:r>
              <a:rPr sz="2400" spc="95">
                <a:latin typeface="仿宋" panose="02010609060101010101" charset="-122"/>
                <a:cs typeface="仿宋" panose="02010609060101010101" charset="-122"/>
              </a:rPr>
              <a:t>啦</a:t>
            </a:r>
            <a:r>
              <a:rPr sz="2400" spc="70">
                <a:latin typeface="仿宋" panose="02010609060101010101" charset="-122"/>
                <a:cs typeface="仿宋" panose="02010609060101010101" charset="-122"/>
              </a:rPr>
              <a:t>，</a:t>
            </a:r>
            <a:r>
              <a:rPr sz="2400" spc="60">
                <a:latin typeface="仿宋" panose="02010609060101010101" charset="-122"/>
                <a:cs typeface="仿宋" panose="02010609060101010101" charset="-122"/>
              </a:rPr>
              <a:t>他们 </a:t>
            </a:r>
            <a:r>
              <a:rPr sz="2400">
                <a:latin typeface="仿宋" panose="02010609060101010101" charset="-122"/>
                <a:cs typeface="仿宋" panose="02010609060101010101" charset="-122"/>
              </a:rPr>
              <a:t>把花插在小推车上，那多漂亮啊，是吗，阿姨？”</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康乃馨仲禾</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方法技巧</a:t>
            </a:r>
          </a:p>
        </p:txBody>
      </p:sp>
      <p:sp>
        <p:nvSpPr>
          <p:cNvPr id="3" name="object 3"/>
          <p:cNvSpPr txBox="1"/>
          <p:nvPr/>
        </p:nvSpPr>
        <p:spPr>
          <a:xfrm>
            <a:off x="1396746" y="3407409"/>
            <a:ext cx="10140950" cy="391160"/>
          </a:xfrm>
          <a:prstGeom prst="rect">
            <a:avLst/>
          </a:prstGeom>
        </p:spPr>
        <p:txBody>
          <a:bodyPr vert="horz" wrap="square" lIns="0" tIns="12700" rIns="0" bIns="0" rtlCol="0">
            <a:spAutoFit/>
          </a:bodyPr>
          <a:lstStyle/>
          <a:p>
            <a:pPr marL="12700">
              <a:lnSpc>
                <a:spcPct val="100000"/>
              </a:lnSpc>
              <a:spcBef>
                <a:spcPts val="100"/>
              </a:spcBef>
            </a:pPr>
            <a:r>
              <a:rPr sz="2400" b="1" spc="315">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感情色彩</a:t>
            </a:r>
            <a:r>
              <a:rPr sz="2400" b="1" spc="150">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修辞手法</a:t>
            </a:r>
            <a:r>
              <a:rPr sz="2400" b="1" spc="150">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人物描写</a:t>
            </a:r>
            <a:r>
              <a:rPr sz="2400" b="1" spc="-585">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写出了</a:t>
            </a:r>
            <a:r>
              <a:rPr sz="2400" b="1" spc="35">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体现了</a:t>
            </a:r>
            <a:r>
              <a:rPr sz="2400" b="1" spc="345">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情感</a:t>
            </a:r>
            <a:r>
              <a:rPr sz="2400" b="1" spc="150">
                <a:latin typeface="Microsoft JhengHei" panose="020B0604030504040204" charset="-120"/>
                <a:cs typeface="Microsoft JhengHei" panose="020B0604030504040204" charset="-120"/>
              </a:rPr>
              <a:t>/</a:t>
            </a:r>
            <a:r>
              <a:rPr sz="2400" b="1" spc="10">
                <a:latin typeface="Microsoft JhengHei" panose="020B0604030504040204" charset="-120"/>
                <a:cs typeface="Microsoft JhengHei" panose="020B0604030504040204" charset="-120"/>
              </a:rPr>
              <a:t>心理等</a:t>
            </a:r>
            <a:endParaRPr sz="2400">
              <a:latin typeface="Microsoft JhengHei" panose="020B0604030504040204" charset="-120"/>
              <a:cs typeface="Microsoft JhengHei" panose="020B0604030504040204" charset="-120"/>
            </a:endParaRPr>
          </a:p>
        </p:txBody>
      </p:sp>
      <p:sp>
        <p:nvSpPr>
          <p:cNvPr id="4" name="object 4"/>
          <p:cNvSpPr txBox="1"/>
          <p:nvPr/>
        </p:nvSpPr>
        <p:spPr>
          <a:xfrm>
            <a:off x="1659877" y="4469568"/>
            <a:ext cx="9329420" cy="539115"/>
          </a:xfrm>
          <a:prstGeom prst="rect">
            <a:avLst/>
          </a:prstGeom>
          <a:ln w="12700">
            <a:solidFill>
              <a:srgbClr val="FF0000"/>
            </a:solidFill>
          </a:ln>
        </p:spPr>
        <p:txBody>
          <a:bodyPr vert="horz" wrap="square" lIns="0" tIns="25400" rIns="0" bIns="0" rtlCol="0">
            <a:spAutoFit/>
          </a:bodyPr>
          <a:lstStyle/>
          <a:p>
            <a:pPr marL="6350">
              <a:lnSpc>
                <a:spcPct val="100000"/>
              </a:lnSpc>
              <a:spcBef>
                <a:spcPts val="200"/>
              </a:spcBef>
            </a:pPr>
            <a:r>
              <a:rPr sz="2600">
                <a:solidFill>
                  <a:srgbClr val="0011FF"/>
                </a:solidFill>
                <a:latin typeface="微软雅黑" panose="020B0503020204020204" charset="-122"/>
                <a:cs typeface="微软雅黑" panose="020B0503020204020204" charset="-122"/>
              </a:rPr>
              <a:t>写出了后边写文章内容，体现了后边写情感、态度、主题、主旨</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3452241"/>
            <a:ext cx="10664190" cy="4415155"/>
          </a:xfrm>
          <a:prstGeom prst="rect">
            <a:avLst/>
          </a:prstGeom>
        </p:spPr>
        <p:txBody>
          <a:bodyPr vert="horz" wrap="square" lIns="0" tIns="195580" rIns="0" bIns="0" rtlCol="0">
            <a:spAutoFit/>
          </a:bodyPr>
          <a:lstStyle/>
          <a:p>
            <a:pPr marL="733425">
              <a:lnSpc>
                <a:spcPct val="100000"/>
              </a:lnSpc>
              <a:spcBef>
                <a:spcPts val="1540"/>
              </a:spcBef>
            </a:pPr>
            <a:r>
              <a:rPr sz="2400" spc="35">
                <a:latin typeface="仿宋" panose="02010609060101010101" charset="-122"/>
                <a:cs typeface="仿宋" panose="02010609060101010101" charset="-122"/>
              </a:rPr>
              <a:t>望着她稚</a:t>
            </a:r>
            <a:r>
              <a:rPr sz="2400" spc="45">
                <a:latin typeface="仿宋" panose="02010609060101010101" charset="-122"/>
                <a:cs typeface="仿宋" panose="02010609060101010101" charset="-122"/>
              </a:rPr>
              <a:t>嫩</a:t>
            </a:r>
            <a:r>
              <a:rPr sz="2400" spc="35">
                <a:latin typeface="仿宋" panose="02010609060101010101" charset="-122"/>
                <a:cs typeface="仿宋" panose="02010609060101010101" charset="-122"/>
              </a:rPr>
              <a:t>的小脸，</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嗓子眼里</a:t>
            </a:r>
            <a:r>
              <a:rPr sz="2400" spc="45">
                <a:latin typeface="仿宋" panose="02010609060101010101" charset="-122"/>
                <a:cs typeface="仿宋" panose="02010609060101010101" charset="-122"/>
              </a:rPr>
              <a:t>堵</a:t>
            </a:r>
            <a:r>
              <a:rPr sz="2400" spc="30">
                <a:latin typeface="仿宋" panose="02010609060101010101" charset="-122"/>
                <a:cs typeface="仿宋" panose="02010609060101010101" charset="-122"/>
              </a:rPr>
              <a:t>塞</a:t>
            </a:r>
            <a:r>
              <a:rPr sz="2400" spc="5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说</a:t>
            </a:r>
            <a:r>
              <a:rPr sz="2400" spc="45">
                <a:latin typeface="仿宋" panose="02010609060101010101" charset="-122"/>
                <a:cs typeface="仿宋" panose="02010609060101010101" charset="-122"/>
              </a:rPr>
              <a:t>不</a:t>
            </a:r>
            <a:r>
              <a:rPr sz="2400" spc="30">
                <a:latin typeface="仿宋" panose="02010609060101010101" charset="-122"/>
                <a:cs typeface="仿宋" panose="02010609060101010101" charset="-122"/>
              </a:rPr>
              <a:t>出话</a:t>
            </a:r>
            <a:r>
              <a:rPr sz="2400" spc="45">
                <a:latin typeface="仿宋" panose="02010609060101010101" charset="-122"/>
                <a:cs typeface="仿宋" panose="02010609060101010101" charset="-122"/>
              </a:rPr>
              <a:t>来</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眼</a:t>
            </a:r>
            <a:r>
              <a:rPr sz="2400" spc="30">
                <a:latin typeface="仿宋" panose="02010609060101010101" charset="-122"/>
                <a:cs typeface="仿宋" panose="02010609060101010101" charset="-122"/>
              </a:rPr>
              <a:t>眶里突然</a:t>
            </a:r>
            <a:r>
              <a:rPr sz="2400" spc="45">
                <a:latin typeface="仿宋" panose="02010609060101010101" charset="-122"/>
                <a:cs typeface="仿宋" panose="02010609060101010101" charset="-122"/>
              </a:rPr>
              <a:t>潮</a:t>
            </a:r>
            <a:r>
              <a:rPr sz="2400" spc="30">
                <a:latin typeface="仿宋" panose="02010609060101010101" charset="-122"/>
                <a:cs typeface="仿宋" panose="02010609060101010101" charset="-122"/>
              </a:rPr>
              <a:t>湿</a:t>
            </a:r>
            <a:r>
              <a:rPr sz="2400">
                <a:latin typeface="仿宋" panose="02010609060101010101" charset="-122"/>
                <a:cs typeface="仿宋" panose="02010609060101010101" charset="-122"/>
              </a:rPr>
              <a:t>了</a:t>
            </a:r>
          </a:p>
          <a:p>
            <a:pPr marL="12700">
              <a:lnSpc>
                <a:spcPct val="100000"/>
              </a:lnSpc>
              <a:spcBef>
                <a:spcPts val="1440"/>
              </a:spcBef>
            </a:pP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一年多来，我一直以为自己早已是个枯燥至极了的人了。</a:t>
            </a:r>
          </a:p>
          <a:p>
            <a:pPr marL="733425">
              <a:lnSpc>
                <a:spcPct val="100000"/>
              </a:lnSpc>
              <a:spcBef>
                <a:spcPts val="1440"/>
              </a:spcBef>
            </a:pPr>
            <a:r>
              <a:rPr sz="2400">
                <a:latin typeface="仿宋" panose="02010609060101010101" charset="-122"/>
                <a:cs typeface="仿宋" panose="02010609060101010101" charset="-122"/>
              </a:rPr>
              <a:t>“这是我攒的零花钱，妈妈也不知道呢。够了</a:t>
            </a:r>
            <a:r>
              <a:rPr sz="2400" spc="-5">
                <a:latin typeface="仿宋" panose="02010609060101010101" charset="-122"/>
                <a:cs typeface="仿宋" panose="02010609060101010101" charset="-122"/>
              </a:rPr>
              <a:t>吗</a:t>
            </a:r>
            <a:r>
              <a:rPr sz="2400">
                <a:latin typeface="仿宋" panose="02010609060101010101" charset="-122"/>
                <a:cs typeface="仿宋" panose="02010609060101010101" charset="-122"/>
              </a:rPr>
              <a:t>，阿姨？”</a:t>
            </a:r>
          </a:p>
          <a:p>
            <a:pPr marL="733425">
              <a:lnSpc>
                <a:spcPct val="100000"/>
              </a:lnSpc>
              <a:spcBef>
                <a:spcPts val="1440"/>
              </a:spcBef>
            </a:pP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够了，</a:t>
            </a:r>
            <a:r>
              <a:rPr sz="2400" spc="40">
                <a:latin typeface="仿宋" panose="02010609060101010101" charset="-122"/>
                <a:cs typeface="仿宋" panose="02010609060101010101" charset="-122"/>
              </a:rPr>
              <a:t>够</a:t>
            </a:r>
            <a:r>
              <a:rPr sz="2400" spc="30">
                <a:latin typeface="仿宋" panose="02010609060101010101" charset="-122"/>
                <a:cs typeface="仿宋" panose="02010609060101010101" charset="-122"/>
              </a:rPr>
              <a:t>了孩</a:t>
            </a:r>
            <a:r>
              <a:rPr sz="2400" spc="40">
                <a:latin typeface="仿宋" panose="02010609060101010101" charset="-122"/>
                <a:cs typeface="仿宋" panose="02010609060101010101" charset="-122"/>
              </a:rPr>
              <a:t>子</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我从水银</a:t>
            </a:r>
            <a:r>
              <a:rPr sz="2400" spc="40">
                <a:latin typeface="仿宋" panose="02010609060101010101" charset="-122"/>
                <a:cs typeface="仿宋" panose="02010609060101010101" charset="-122"/>
              </a:rPr>
              <a:t>样</a:t>
            </a:r>
            <a:r>
              <a:rPr sz="2400" spc="30">
                <a:latin typeface="仿宋" panose="02010609060101010101" charset="-122"/>
                <a:cs typeface="仿宋" panose="02010609060101010101" charset="-122"/>
              </a:rPr>
              <a:t>的池水里</a:t>
            </a:r>
            <a:r>
              <a:rPr sz="2400" spc="40">
                <a:latin typeface="仿宋" panose="02010609060101010101" charset="-122"/>
                <a:cs typeface="仿宋" panose="02010609060101010101" charset="-122"/>
              </a:rPr>
              <a:t>拿</a:t>
            </a:r>
            <a:r>
              <a:rPr sz="2400" spc="30">
                <a:latin typeface="仿宋" panose="02010609060101010101" charset="-122"/>
                <a:cs typeface="仿宋" panose="02010609060101010101" charset="-122"/>
              </a:rPr>
              <a:t>起一束康</a:t>
            </a:r>
            <a:r>
              <a:rPr sz="2400" spc="40">
                <a:latin typeface="仿宋" panose="02010609060101010101" charset="-122"/>
                <a:cs typeface="仿宋" panose="02010609060101010101" charset="-122"/>
              </a:rPr>
              <a:t>乃</a:t>
            </a:r>
            <a:r>
              <a:rPr sz="2400" spc="70">
                <a:latin typeface="仿宋" panose="02010609060101010101" charset="-122"/>
                <a:cs typeface="仿宋" panose="02010609060101010101" charset="-122"/>
              </a:rPr>
              <a:t>馨</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又配</a:t>
            </a:r>
            <a:r>
              <a:rPr sz="2400" spc="40">
                <a:latin typeface="仿宋" panose="02010609060101010101" charset="-122"/>
                <a:cs typeface="仿宋" panose="02010609060101010101" charset="-122"/>
              </a:rPr>
              <a:t>上</a:t>
            </a:r>
            <a:r>
              <a:rPr sz="2400" spc="30">
                <a:latin typeface="仿宋" panose="02010609060101010101" charset="-122"/>
                <a:cs typeface="仿宋" panose="02010609060101010101" charset="-122"/>
              </a:rPr>
              <a:t>白</a:t>
            </a:r>
            <a:r>
              <a:rPr sz="2400">
                <a:latin typeface="仿宋" panose="02010609060101010101" charset="-122"/>
                <a:cs typeface="仿宋" panose="02010609060101010101" charset="-122"/>
              </a:rPr>
              <a:t>玉</a:t>
            </a:r>
          </a:p>
          <a:p>
            <a:pPr marL="12700">
              <a:lnSpc>
                <a:spcPct val="100000"/>
              </a:lnSpc>
              <a:spcBef>
                <a:spcPts val="1440"/>
              </a:spcBef>
            </a:pPr>
            <a:r>
              <a:rPr sz="2400">
                <a:latin typeface="仿宋" panose="02010609060101010101" charset="-122"/>
                <a:cs typeface="仿宋" panose="02010609060101010101" charset="-122"/>
              </a:rPr>
              <a:t>般的百合，火焰似的非洲菊，乳白色的丁香，淡白浓紫相间的三色</a:t>
            </a:r>
            <a:r>
              <a:rPr sz="2400" spc="-20">
                <a:latin typeface="仿宋" panose="02010609060101010101" charset="-122"/>
                <a:cs typeface="仿宋" panose="02010609060101010101" charset="-122"/>
              </a:rPr>
              <a:t>堇</a:t>
            </a:r>
            <a:r>
              <a:rPr sz="2400">
                <a:latin typeface="仿宋" panose="02010609060101010101" charset="-122"/>
                <a:cs typeface="仿宋" panose="02010609060101010101" charset="-122"/>
              </a:rPr>
              <a:t>。</a:t>
            </a:r>
          </a:p>
          <a:p>
            <a:pPr marL="12700" marR="5080" indent="720725" algn="just">
              <a:lnSpc>
                <a:spcPct val="150000"/>
              </a:lnSpc>
            </a:pPr>
            <a:r>
              <a:rPr sz="2400" spc="35">
                <a:latin typeface="仿宋" panose="02010609060101010101" charset="-122"/>
                <a:cs typeface="仿宋" panose="02010609060101010101" charset="-122"/>
              </a:rPr>
              <a:t>“孩子，</a:t>
            </a:r>
            <a:r>
              <a:rPr sz="2400" spc="45">
                <a:latin typeface="仿宋" panose="02010609060101010101" charset="-122"/>
                <a:cs typeface="仿宋" panose="02010609060101010101" charset="-122"/>
              </a:rPr>
              <a:t>非</a:t>
            </a:r>
            <a:r>
              <a:rPr sz="2400" spc="30">
                <a:latin typeface="仿宋" panose="02010609060101010101" charset="-122"/>
                <a:cs typeface="仿宋" panose="02010609060101010101" charset="-122"/>
              </a:rPr>
              <a:t>洲菊代表</a:t>
            </a:r>
            <a:r>
              <a:rPr sz="2400" spc="45">
                <a:latin typeface="仿宋" panose="02010609060101010101" charset="-122"/>
                <a:cs typeface="仿宋" panose="02010609060101010101" charset="-122"/>
              </a:rPr>
              <a:t>坚</a:t>
            </a:r>
            <a:r>
              <a:rPr sz="2400" spc="30">
                <a:latin typeface="仿宋" panose="02010609060101010101" charset="-122"/>
                <a:cs typeface="仿宋" panose="02010609060101010101" charset="-122"/>
              </a:rPr>
              <a:t>强和勇</a:t>
            </a:r>
            <a:r>
              <a:rPr sz="2400" spc="55">
                <a:latin typeface="仿宋" panose="02010609060101010101" charset="-122"/>
                <a:cs typeface="仿宋" panose="02010609060101010101" charset="-122"/>
              </a:rPr>
              <a:t>气</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百合花代</a:t>
            </a:r>
            <a:r>
              <a:rPr sz="2400" spc="45">
                <a:latin typeface="仿宋" panose="02010609060101010101" charset="-122"/>
                <a:cs typeface="仿宋" panose="02010609060101010101" charset="-122"/>
              </a:rPr>
              <a:t>表</a:t>
            </a:r>
            <a:r>
              <a:rPr sz="2400" spc="30">
                <a:latin typeface="仿宋" panose="02010609060101010101" charset="-122"/>
                <a:cs typeface="仿宋" panose="02010609060101010101" charset="-122"/>
              </a:rPr>
              <a:t>纯洁美</a:t>
            </a:r>
            <a:r>
              <a:rPr sz="2400" spc="55">
                <a:latin typeface="仿宋" panose="02010609060101010101" charset="-122"/>
                <a:cs typeface="仿宋" panose="02010609060101010101" charset="-122"/>
              </a:rPr>
              <a:t>好</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三色堇代</a:t>
            </a:r>
            <a:r>
              <a:rPr sz="2400" spc="45">
                <a:latin typeface="仿宋" panose="02010609060101010101" charset="-122"/>
                <a:cs typeface="仿宋" panose="02010609060101010101" charset="-122"/>
              </a:rPr>
              <a:t>表</a:t>
            </a:r>
            <a:r>
              <a:rPr sz="2400" spc="30">
                <a:latin typeface="仿宋" panose="02010609060101010101" charset="-122"/>
                <a:cs typeface="仿宋" panose="02010609060101010101" charset="-122"/>
              </a:rPr>
              <a:t>活</a:t>
            </a:r>
            <a:r>
              <a:rPr sz="2400">
                <a:latin typeface="仿宋" panose="02010609060101010101" charset="-122"/>
                <a:cs typeface="仿宋" panose="02010609060101010101" charset="-122"/>
              </a:rPr>
              <a:t>泼 </a:t>
            </a:r>
            <a:r>
              <a:rPr sz="2400" spc="70">
                <a:latin typeface="仿宋" panose="02010609060101010101" charset="-122"/>
                <a:cs typeface="仿宋" panose="02010609060101010101" charset="-122"/>
              </a:rPr>
              <a:t>可爱</a:t>
            </a:r>
            <a:r>
              <a:rPr sz="2400">
                <a:latin typeface="仿宋" panose="02010609060101010101" charset="-122"/>
                <a:cs typeface="仿宋" panose="02010609060101010101" charset="-122"/>
              </a:rPr>
              <a:t>……</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我把</a:t>
            </a:r>
            <a:r>
              <a:rPr sz="2400" spc="55">
                <a:latin typeface="仿宋" panose="02010609060101010101" charset="-122"/>
                <a:cs typeface="仿宋" panose="02010609060101010101" charset="-122"/>
              </a:rPr>
              <a:t>花儿</a:t>
            </a:r>
            <a:r>
              <a:rPr sz="2400" spc="65">
                <a:latin typeface="仿宋" panose="02010609060101010101" charset="-122"/>
                <a:cs typeface="仿宋" panose="02010609060101010101" charset="-122"/>
              </a:rPr>
              <a:t>用缀</a:t>
            </a:r>
            <a:r>
              <a:rPr sz="2400" spc="55">
                <a:latin typeface="仿宋" panose="02010609060101010101" charset="-122"/>
                <a:cs typeface="仿宋" panose="02010609060101010101" charset="-122"/>
              </a:rPr>
              <a:t>满蓝</a:t>
            </a:r>
            <a:r>
              <a:rPr sz="2400" spc="65">
                <a:latin typeface="仿宋" panose="02010609060101010101" charset="-122"/>
                <a:cs typeface="仿宋" panose="02010609060101010101" charset="-122"/>
              </a:rPr>
              <a:t>星星</a:t>
            </a:r>
            <a:r>
              <a:rPr sz="2400" spc="55">
                <a:latin typeface="仿宋" panose="02010609060101010101" charset="-122"/>
                <a:cs typeface="仿宋" panose="02010609060101010101" charset="-122"/>
              </a:rPr>
              <a:t>的塑</a:t>
            </a:r>
            <a:r>
              <a:rPr sz="2400" spc="65">
                <a:latin typeface="仿宋" panose="02010609060101010101" charset="-122"/>
                <a:cs typeface="仿宋" panose="02010609060101010101" charset="-122"/>
              </a:rPr>
              <a:t>料纸</a:t>
            </a:r>
            <a:r>
              <a:rPr sz="2400" spc="55">
                <a:latin typeface="仿宋" panose="02010609060101010101" charset="-122"/>
                <a:cs typeface="仿宋" panose="02010609060101010101" charset="-122"/>
              </a:rPr>
              <a:t>包</a:t>
            </a:r>
            <a:r>
              <a:rPr sz="2400" spc="100">
                <a:latin typeface="仿宋" panose="02010609060101010101" charset="-122"/>
                <a:cs typeface="仿宋" panose="02010609060101010101" charset="-122"/>
              </a:rPr>
              <a:t>好</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系</a:t>
            </a:r>
            <a:r>
              <a:rPr sz="2400" spc="55">
                <a:latin typeface="仿宋" panose="02010609060101010101" charset="-122"/>
                <a:cs typeface="仿宋" panose="02010609060101010101" charset="-122"/>
              </a:rPr>
              <a:t>上一</a:t>
            </a:r>
            <a:r>
              <a:rPr sz="2400" spc="65">
                <a:latin typeface="仿宋" panose="02010609060101010101" charset="-122"/>
                <a:cs typeface="仿宋" panose="02010609060101010101" charset="-122"/>
              </a:rPr>
              <a:t>根浅</a:t>
            </a:r>
            <a:r>
              <a:rPr sz="2400" spc="55">
                <a:latin typeface="仿宋" panose="02010609060101010101" charset="-122"/>
                <a:cs typeface="仿宋" panose="02010609060101010101" charset="-122"/>
              </a:rPr>
              <a:t>绿色</a:t>
            </a:r>
            <a:r>
              <a:rPr sz="2400" spc="65">
                <a:latin typeface="仿宋" panose="02010609060101010101" charset="-122"/>
                <a:cs typeface="仿宋" panose="02010609060101010101" charset="-122"/>
              </a:rPr>
              <a:t>丝</a:t>
            </a:r>
            <a:r>
              <a:rPr sz="2400" spc="90">
                <a:latin typeface="仿宋" panose="02010609060101010101" charset="-122"/>
                <a:cs typeface="仿宋" panose="02010609060101010101" charset="-122"/>
              </a:rPr>
              <a:t>带</a:t>
            </a:r>
            <a:r>
              <a:rPr sz="2400" spc="60">
                <a:latin typeface="仿宋" panose="02010609060101010101" charset="-122"/>
                <a:cs typeface="仿宋" panose="02010609060101010101" charset="-122"/>
              </a:rPr>
              <a:t>，</a:t>
            </a:r>
            <a:r>
              <a:rPr sz="2400" spc="80">
                <a:latin typeface="仿宋" panose="02010609060101010101" charset="-122"/>
                <a:cs typeface="仿宋" panose="02010609060101010101" charset="-122"/>
              </a:rPr>
              <a:t>然后 </a:t>
            </a:r>
            <a:r>
              <a:rPr sz="2400">
                <a:latin typeface="仿宋" panose="02010609060101010101" charset="-122"/>
                <a:cs typeface="仿宋" panose="02010609060101010101" charset="-122"/>
              </a:rPr>
              <a:t>轻轻从她手里拿了一张小票，我知道——这样孩子才会收下这花束。</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康乃馨仲禾</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3421125"/>
            <a:ext cx="10651490" cy="3866515"/>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spc="35">
                <a:latin typeface="仿宋" panose="02010609060101010101" charset="-122"/>
                <a:cs typeface="仿宋" panose="02010609060101010101" charset="-122"/>
              </a:rPr>
              <a:t>在辅满金</a:t>
            </a:r>
            <a:r>
              <a:rPr sz="2400" spc="45">
                <a:latin typeface="仿宋" panose="02010609060101010101" charset="-122"/>
                <a:cs typeface="仿宋" panose="02010609060101010101" charset="-122"/>
              </a:rPr>
              <a:t>黄</a:t>
            </a:r>
            <a:r>
              <a:rPr sz="2400" spc="35">
                <a:latin typeface="仿宋" panose="02010609060101010101" charset="-122"/>
                <a:cs typeface="仿宋" panose="02010609060101010101" charset="-122"/>
              </a:rPr>
              <a:t>色落叶的</a:t>
            </a:r>
            <a:r>
              <a:rPr sz="2400" spc="45">
                <a:latin typeface="仿宋" panose="02010609060101010101" charset="-122"/>
                <a:cs typeface="仿宋" panose="02010609060101010101" charset="-122"/>
              </a:rPr>
              <a:t>人</a:t>
            </a:r>
            <a:r>
              <a:rPr sz="2400" spc="35">
                <a:latin typeface="仿宋" panose="02010609060101010101" charset="-122"/>
                <a:cs typeface="仿宋" panose="02010609060101010101" charset="-122"/>
              </a:rPr>
              <a:t>行道</a:t>
            </a:r>
            <a:r>
              <a:rPr sz="2400" spc="40">
                <a:latin typeface="仿宋" panose="02010609060101010101" charset="-122"/>
                <a:cs typeface="仿宋" panose="02010609060101010101" charset="-122"/>
              </a:rPr>
              <a:t>上</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小</a:t>
            </a:r>
            <a:r>
              <a:rPr sz="2400" spc="30">
                <a:latin typeface="仿宋" panose="02010609060101010101" charset="-122"/>
                <a:cs typeface="仿宋" panose="02010609060101010101" charset="-122"/>
              </a:rPr>
              <a:t>女孩蹦跳</a:t>
            </a:r>
            <a:r>
              <a:rPr sz="2400" spc="45">
                <a:latin typeface="仿宋" panose="02010609060101010101" charset="-122"/>
                <a:cs typeface="仿宋" panose="02010609060101010101" charset="-122"/>
              </a:rPr>
              <a:t>着</a:t>
            </a:r>
            <a:r>
              <a:rPr sz="2400" spc="30">
                <a:latin typeface="仿宋" panose="02010609060101010101" charset="-122"/>
                <a:cs typeface="仿宋" panose="02010609060101010101" charset="-122"/>
              </a:rPr>
              <a:t>走</a:t>
            </a:r>
            <a:r>
              <a:rPr sz="2400" spc="50">
                <a:latin typeface="仿宋" panose="02010609060101010101" charset="-122"/>
                <a:cs typeface="仿宋" panose="02010609060101010101" charset="-122"/>
              </a:rPr>
              <a:t>着</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那</a:t>
            </a:r>
            <a:r>
              <a:rPr sz="2400" spc="45">
                <a:latin typeface="仿宋" panose="02010609060101010101" charset="-122"/>
                <a:cs typeface="仿宋" panose="02010609060101010101" charset="-122"/>
              </a:rPr>
              <a:t>束</a:t>
            </a:r>
            <a:r>
              <a:rPr sz="2400" spc="30">
                <a:latin typeface="仿宋" panose="02010609060101010101" charset="-122"/>
                <a:cs typeface="仿宋" panose="02010609060101010101" charset="-122"/>
              </a:rPr>
              <a:t>花儿在女</a:t>
            </a:r>
            <a:r>
              <a:rPr sz="2400" spc="45">
                <a:latin typeface="仿宋" panose="02010609060101010101" charset="-122"/>
                <a:cs typeface="仿宋" panose="02010609060101010101" charset="-122"/>
              </a:rPr>
              <a:t>孩</a:t>
            </a:r>
            <a:r>
              <a:rPr sz="2400" spc="30">
                <a:latin typeface="仿宋" panose="02010609060101010101" charset="-122"/>
                <a:cs typeface="仿宋" panose="02010609060101010101" charset="-122"/>
              </a:rPr>
              <a:t>的</a:t>
            </a:r>
            <a:r>
              <a:rPr sz="2400">
                <a:latin typeface="仿宋" panose="02010609060101010101" charset="-122"/>
                <a:cs typeface="仿宋" panose="02010609060101010101" charset="-122"/>
              </a:rPr>
              <a:t>肩 </a:t>
            </a:r>
            <a:r>
              <a:rPr sz="2400" spc="55">
                <a:latin typeface="仿宋" panose="02010609060101010101" charset="-122"/>
                <a:cs typeface="仿宋" panose="02010609060101010101" charset="-122"/>
              </a:rPr>
              <a:t>上和她</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小辫儿</a:t>
            </a:r>
            <a:r>
              <a:rPr sz="2400" spc="65">
                <a:latin typeface="仿宋" panose="02010609060101010101" charset="-122"/>
                <a:cs typeface="仿宋" panose="02010609060101010101" charset="-122"/>
              </a:rPr>
              <a:t>一</a:t>
            </a:r>
            <a:r>
              <a:rPr sz="2400" spc="55">
                <a:latin typeface="仿宋" panose="02010609060101010101" charset="-122"/>
                <a:cs typeface="仿宋" panose="02010609060101010101" charset="-122"/>
              </a:rPr>
              <a:t>起在风</a:t>
            </a:r>
            <a:r>
              <a:rPr sz="2400" spc="65">
                <a:latin typeface="仿宋" panose="02010609060101010101" charset="-122"/>
                <a:cs typeface="仿宋" panose="02010609060101010101" charset="-122"/>
              </a:rPr>
              <a:t>中</a:t>
            </a:r>
            <a:r>
              <a:rPr sz="2400" spc="55">
                <a:latin typeface="仿宋" panose="02010609060101010101" charset="-122"/>
                <a:cs typeface="仿宋" panose="02010609060101010101" charset="-122"/>
              </a:rPr>
              <a:t>轻轻舞</a:t>
            </a:r>
            <a:r>
              <a:rPr sz="2400" spc="110">
                <a:latin typeface="仿宋" panose="02010609060101010101" charset="-122"/>
                <a:cs typeface="仿宋" panose="02010609060101010101" charset="-122"/>
              </a:rPr>
              <a:t>动</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目送</a:t>
            </a:r>
            <a:r>
              <a:rPr sz="2400" spc="65">
                <a:latin typeface="仿宋" panose="02010609060101010101" charset="-122"/>
                <a:cs typeface="仿宋" panose="02010609060101010101" charset="-122"/>
              </a:rPr>
              <a:t>着</a:t>
            </a:r>
            <a:r>
              <a:rPr sz="2400" spc="55">
                <a:latin typeface="仿宋" panose="02010609060101010101" charset="-122"/>
                <a:cs typeface="仿宋" panose="02010609060101010101" charset="-122"/>
              </a:rPr>
              <a:t>这个小</a:t>
            </a:r>
            <a:r>
              <a:rPr sz="2400" spc="65">
                <a:latin typeface="仿宋" panose="02010609060101010101" charset="-122"/>
                <a:cs typeface="仿宋" panose="02010609060101010101" charset="-122"/>
              </a:rPr>
              <a:t>人</a:t>
            </a:r>
            <a:r>
              <a:rPr sz="2400" spc="75">
                <a:latin typeface="仿宋" panose="02010609060101010101" charset="-122"/>
                <a:cs typeface="仿宋" panose="02010609060101010101" charset="-122"/>
              </a:rPr>
              <a:t>儿</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我</a:t>
            </a:r>
            <a:r>
              <a:rPr sz="2400" spc="65">
                <a:latin typeface="仿宋" panose="02010609060101010101" charset="-122"/>
                <a:cs typeface="仿宋" panose="02010609060101010101" charset="-122"/>
              </a:rPr>
              <a:t>仿</a:t>
            </a:r>
            <a:r>
              <a:rPr sz="2400" spc="55">
                <a:latin typeface="仿宋" panose="02010609060101010101" charset="-122"/>
                <a:cs typeface="仿宋" panose="02010609060101010101" charset="-122"/>
              </a:rPr>
              <a:t>佛看到</a:t>
            </a:r>
            <a:r>
              <a:rPr sz="2400" spc="65">
                <a:latin typeface="仿宋" panose="02010609060101010101" charset="-122"/>
                <a:cs typeface="仿宋" panose="02010609060101010101" charset="-122"/>
              </a:rPr>
              <a:t>：</a:t>
            </a:r>
            <a:r>
              <a:rPr sz="2400" spc="55">
                <a:latin typeface="仿宋" panose="02010609060101010101" charset="-122"/>
                <a:cs typeface="仿宋" panose="02010609060101010101" charset="-122"/>
              </a:rPr>
              <a:t>冬</a:t>
            </a:r>
            <a:r>
              <a:rPr sz="2400">
                <a:latin typeface="仿宋" panose="02010609060101010101" charset="-122"/>
                <a:cs typeface="仿宋" panose="02010609060101010101" charset="-122"/>
              </a:rPr>
              <a:t>日 </a:t>
            </a:r>
            <a:r>
              <a:rPr sz="2400" spc="55">
                <a:latin typeface="仿宋" panose="02010609060101010101" charset="-122"/>
                <a:cs typeface="仿宋" panose="02010609060101010101" charset="-122"/>
              </a:rPr>
              <a:t>清冷的</a:t>
            </a:r>
            <a:r>
              <a:rPr sz="2400" spc="65">
                <a:latin typeface="仿宋" panose="02010609060101010101" charset="-122"/>
                <a:cs typeface="仿宋" panose="02010609060101010101" charset="-122"/>
              </a:rPr>
              <a:t>早</a:t>
            </a:r>
            <a:r>
              <a:rPr sz="2400" spc="70">
                <a:latin typeface="仿宋" panose="02010609060101010101" charset="-122"/>
                <a:cs typeface="仿宋" panose="02010609060101010101" charset="-122"/>
              </a:rPr>
              <a:t>晨</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街</a:t>
            </a:r>
            <a:r>
              <a:rPr sz="2400" spc="65">
                <a:latin typeface="仿宋" panose="02010609060101010101" charset="-122"/>
                <a:cs typeface="仿宋" panose="02010609060101010101" charset="-122"/>
              </a:rPr>
              <a:t>角</a:t>
            </a:r>
            <a:r>
              <a:rPr sz="2400" spc="55">
                <a:latin typeface="仿宋" panose="02010609060101010101" charset="-122"/>
                <a:cs typeface="仿宋" panose="02010609060101010101" charset="-122"/>
              </a:rPr>
              <a:t>上会有</a:t>
            </a:r>
            <a:r>
              <a:rPr sz="2400" spc="65">
                <a:latin typeface="仿宋" panose="02010609060101010101" charset="-122"/>
                <a:cs typeface="仿宋" panose="02010609060101010101" charset="-122"/>
              </a:rPr>
              <a:t>一</a:t>
            </a:r>
            <a:r>
              <a:rPr sz="2400" spc="55">
                <a:latin typeface="仿宋" panose="02010609060101010101" charset="-122"/>
                <a:cs typeface="仿宋" panose="02010609060101010101" charset="-122"/>
              </a:rPr>
              <a:t>对动作</a:t>
            </a:r>
            <a:r>
              <a:rPr sz="2400" spc="65">
                <a:latin typeface="仿宋" panose="02010609060101010101" charset="-122"/>
                <a:cs typeface="仿宋" panose="02010609060101010101" charset="-122"/>
              </a:rPr>
              <a:t>还</a:t>
            </a:r>
            <a:r>
              <a:rPr sz="2400" spc="55">
                <a:latin typeface="仿宋" panose="02010609060101010101" charset="-122"/>
                <a:cs typeface="仿宋" panose="02010609060101010101" charset="-122"/>
              </a:rPr>
              <a:t>很生疏</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卖豆浆</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夫</a:t>
            </a:r>
            <a:r>
              <a:rPr sz="2400" spc="105">
                <a:latin typeface="仿宋" panose="02010609060101010101" charset="-122"/>
                <a:cs typeface="仿宋" panose="02010609060101010101" charset="-122"/>
              </a:rPr>
              <a:t>妇</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他</a:t>
            </a:r>
            <a:r>
              <a:rPr sz="2400" spc="55">
                <a:latin typeface="仿宋" panose="02010609060101010101" charset="-122"/>
                <a:cs typeface="仿宋" panose="02010609060101010101" charset="-122"/>
              </a:rPr>
              <a:t>们崭新</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小</a:t>
            </a:r>
            <a:r>
              <a:rPr sz="2400">
                <a:latin typeface="仿宋" panose="02010609060101010101" charset="-122"/>
                <a:cs typeface="仿宋" panose="02010609060101010101" charset="-122"/>
              </a:rPr>
              <a:t>推 </a:t>
            </a:r>
            <a:r>
              <a:rPr sz="2400" spc="60">
                <a:latin typeface="仿宋" panose="02010609060101010101" charset="-122"/>
                <a:cs typeface="仿宋" panose="02010609060101010101" charset="-122"/>
              </a:rPr>
              <a:t>车</a:t>
            </a:r>
            <a:r>
              <a:rPr sz="2400" spc="55">
                <a:latin typeface="仿宋" panose="02010609060101010101" charset="-122"/>
                <a:cs typeface="仿宋" panose="02010609060101010101" charset="-122"/>
              </a:rPr>
              <a:t>上</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插</a:t>
            </a:r>
            <a:r>
              <a:rPr sz="2400" spc="55">
                <a:latin typeface="仿宋" panose="02010609060101010101" charset="-122"/>
                <a:cs typeface="仿宋" panose="02010609060101010101" charset="-122"/>
              </a:rPr>
              <a:t>着一束</a:t>
            </a:r>
            <a:r>
              <a:rPr sz="2400" spc="65">
                <a:latin typeface="仿宋" panose="02010609060101010101" charset="-122"/>
                <a:cs typeface="仿宋" panose="02010609060101010101" charset="-122"/>
              </a:rPr>
              <a:t>花</a:t>
            </a:r>
            <a:r>
              <a:rPr sz="2400" spc="55">
                <a:latin typeface="仿宋" panose="02010609060101010101" charset="-122"/>
                <a:cs typeface="仿宋" panose="02010609060101010101" charset="-122"/>
              </a:rPr>
              <a:t>香沁</a:t>
            </a:r>
            <a:r>
              <a:rPr sz="2400" spc="75">
                <a:latin typeface="仿宋" panose="02010609060101010101" charset="-122"/>
                <a:cs typeface="仿宋" panose="02010609060101010101" charset="-122"/>
              </a:rPr>
              <a:t>人</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花枝明</a:t>
            </a:r>
            <a:r>
              <a:rPr sz="2400" spc="65">
                <a:latin typeface="仿宋" panose="02010609060101010101" charset="-122"/>
                <a:cs typeface="仿宋" panose="02010609060101010101" charset="-122"/>
              </a:rPr>
              <a:t>媚</a:t>
            </a:r>
            <a:r>
              <a:rPr sz="2400" spc="55">
                <a:latin typeface="仿宋" panose="02010609060101010101" charset="-122"/>
                <a:cs typeface="仿宋" panose="02010609060101010101" charset="-122"/>
              </a:rPr>
              <a:t>可人的</a:t>
            </a:r>
            <a:r>
              <a:rPr sz="2400" spc="65">
                <a:latin typeface="仿宋" panose="02010609060101010101" charset="-122"/>
                <a:cs typeface="仿宋" panose="02010609060101010101" charset="-122"/>
              </a:rPr>
              <a:t>花</a:t>
            </a:r>
            <a:r>
              <a:rPr sz="2400" spc="80">
                <a:latin typeface="仿宋" panose="02010609060101010101" charset="-122"/>
                <a:cs typeface="仿宋" panose="02010609060101010101" charset="-122"/>
              </a:rPr>
              <a:t>儿</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在</a:t>
            </a:r>
            <a:r>
              <a:rPr sz="2400" spc="65">
                <a:latin typeface="仿宋" panose="02010609060101010101" charset="-122"/>
                <a:cs typeface="仿宋" panose="02010609060101010101" charset="-122"/>
              </a:rPr>
              <a:t>寒</a:t>
            </a:r>
            <a:r>
              <a:rPr sz="2400" spc="55">
                <a:latin typeface="仿宋" panose="02010609060101010101" charset="-122"/>
                <a:cs typeface="仿宋" panose="02010609060101010101" charset="-122"/>
              </a:rPr>
              <a:t>风中陪</a:t>
            </a:r>
            <a:r>
              <a:rPr sz="2400" spc="65">
                <a:latin typeface="仿宋" panose="02010609060101010101" charset="-122"/>
                <a:cs typeface="仿宋" panose="02010609060101010101" charset="-122"/>
              </a:rPr>
              <a:t>伴</a:t>
            </a:r>
            <a:r>
              <a:rPr sz="2400" spc="55">
                <a:latin typeface="仿宋" panose="02010609060101010101" charset="-122"/>
                <a:cs typeface="仿宋" panose="02010609060101010101" charset="-122"/>
              </a:rPr>
              <a:t>着他们</a:t>
            </a:r>
            <a:r>
              <a:rPr sz="2400" spc="65">
                <a:latin typeface="仿宋" panose="02010609060101010101" charset="-122"/>
                <a:cs typeface="仿宋" panose="02010609060101010101" charset="-122"/>
              </a:rPr>
              <a:t>忙</a:t>
            </a:r>
            <a:r>
              <a:rPr sz="2400" spc="55">
                <a:latin typeface="仿宋" panose="02010609060101010101" charset="-122"/>
                <a:cs typeface="仿宋" panose="02010609060101010101" charset="-122"/>
              </a:rPr>
              <a:t>忙</a:t>
            </a:r>
            <a:r>
              <a:rPr sz="2400">
                <a:latin typeface="仿宋" panose="02010609060101010101" charset="-122"/>
                <a:cs typeface="仿宋" panose="02010609060101010101" charset="-122"/>
              </a:rPr>
              <a:t>碌 </a:t>
            </a:r>
            <a:r>
              <a:rPr sz="2400" spc="-5">
                <a:latin typeface="仿宋" panose="02010609060101010101" charset="-122"/>
                <a:cs typeface="仿宋" panose="02010609060101010101" charset="-122"/>
              </a:rPr>
              <a:t>碌</a:t>
            </a:r>
            <a:r>
              <a:rPr sz="2400">
                <a:latin typeface="仿宋" panose="02010609060101010101" charset="-122"/>
                <a:cs typeface="仿宋" panose="02010609060101010101" charset="-122"/>
              </a:rPr>
              <a:t>，陪伴着他们一起迎接渐渐升起的胭红的朝</a:t>
            </a:r>
            <a:r>
              <a:rPr sz="2400" spc="-40">
                <a:latin typeface="仿宋" panose="02010609060101010101" charset="-122"/>
                <a:cs typeface="仿宋" panose="02010609060101010101" charset="-122"/>
              </a:rPr>
              <a:t>阳</a:t>
            </a:r>
            <a:r>
              <a:rPr sz="2400">
                <a:latin typeface="仿宋" panose="02010609060101010101" charset="-122"/>
                <a:cs typeface="仿宋" panose="02010609060101010101" charset="-122"/>
              </a:rPr>
              <a:t>。</a:t>
            </a:r>
          </a:p>
          <a:p>
            <a:pPr marL="733425">
              <a:lnSpc>
                <a:spcPct val="100000"/>
              </a:lnSpc>
              <a:spcBef>
                <a:spcPts val="1440"/>
              </a:spcBef>
            </a:pPr>
            <a:r>
              <a:rPr sz="2400" spc="35">
                <a:latin typeface="仿宋" panose="02010609060101010101" charset="-122"/>
                <a:cs typeface="仿宋" panose="02010609060101010101" charset="-122"/>
              </a:rPr>
              <a:t>望着小女</a:t>
            </a:r>
            <a:r>
              <a:rPr sz="2400" spc="45">
                <a:latin typeface="仿宋" panose="02010609060101010101" charset="-122"/>
                <a:cs typeface="仿宋" panose="02010609060101010101" charset="-122"/>
              </a:rPr>
              <a:t>孩</a:t>
            </a:r>
            <a:r>
              <a:rPr sz="2400" spc="35">
                <a:latin typeface="仿宋" panose="02010609060101010101" charset="-122"/>
                <a:cs typeface="仿宋" panose="02010609060101010101" charset="-122"/>
              </a:rPr>
              <a:t>的背影，</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股新鲜纯</a:t>
            </a:r>
            <a:r>
              <a:rPr sz="2400" spc="60">
                <a:latin typeface="仿宋" panose="02010609060101010101" charset="-122"/>
                <a:cs typeface="仿宋" panose="02010609060101010101" charset="-122"/>
              </a:rPr>
              <a:t>洁</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美好坚</a:t>
            </a:r>
            <a:r>
              <a:rPr sz="2400" spc="45">
                <a:latin typeface="仿宋" panose="02010609060101010101" charset="-122"/>
                <a:cs typeface="仿宋" panose="02010609060101010101" charset="-122"/>
              </a:rPr>
              <a:t>定</a:t>
            </a:r>
            <a:r>
              <a:rPr sz="2400" spc="30">
                <a:latin typeface="仿宋" panose="02010609060101010101" charset="-122"/>
                <a:cs typeface="仿宋" panose="02010609060101010101" charset="-122"/>
              </a:rPr>
              <a:t>的情绪在</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的心里慢</a:t>
            </a:r>
            <a:r>
              <a:rPr sz="2400" spc="45">
                <a:latin typeface="仿宋" panose="02010609060101010101" charset="-122"/>
                <a:cs typeface="仿宋" panose="02010609060101010101" charset="-122"/>
              </a:rPr>
              <a:t>慢</a:t>
            </a:r>
            <a:r>
              <a:rPr sz="2400" spc="30">
                <a:latin typeface="仿宋" panose="02010609060101010101" charset="-122"/>
                <a:cs typeface="仿宋" panose="02010609060101010101" charset="-122"/>
              </a:rPr>
              <a:t>升</a:t>
            </a:r>
            <a:r>
              <a:rPr sz="2400">
                <a:latin typeface="仿宋" panose="02010609060101010101" charset="-122"/>
                <a:cs typeface="仿宋" panose="02010609060101010101" charset="-122"/>
              </a:rPr>
              <a:t>起</a:t>
            </a:r>
          </a:p>
          <a:p>
            <a:pPr marL="12700">
              <a:lnSpc>
                <a:spcPct val="100000"/>
              </a:lnSpc>
              <a:spcBef>
                <a:spcPts val="1440"/>
              </a:spcBef>
            </a:pP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渐渐充溢了全身，仿佛那束康乃馨，在这冬季里悄悄地绽放着，绽放</a:t>
            </a:r>
            <a:r>
              <a:rPr sz="2400" spc="-5">
                <a:latin typeface="仿宋" panose="02010609060101010101" charset="-122"/>
                <a:cs typeface="仿宋" panose="02010609060101010101" charset="-122"/>
              </a:rPr>
              <a:t>着</a:t>
            </a:r>
            <a:r>
              <a:rPr sz="2400">
                <a:latin typeface="仿宋" panose="02010609060101010101" charset="-122"/>
                <a:cs typeface="仿宋" panose="02010609060101010101" charset="-122"/>
              </a:rPr>
              <a:t>。</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986155">
              <a:lnSpc>
                <a:spcPct val="100000"/>
              </a:lnSpc>
              <a:spcBef>
                <a:spcPts val="615"/>
              </a:spcBef>
            </a:pPr>
            <a:r>
              <a:rPr spc="-5">
                <a:solidFill>
                  <a:srgbClr val="FF953E"/>
                </a:solidFill>
              </a:rPr>
              <a:t>康乃馨仲禾</a:t>
            </a: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572260" y="3413886"/>
            <a:ext cx="7493634"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从写法和内容两方面，赏析文中画线句的理解。</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p:txBody>
      </p:sp>
      <p:sp>
        <p:nvSpPr>
          <p:cNvPr id="4" name="object 4"/>
          <p:cNvSpPr/>
          <p:nvPr/>
        </p:nvSpPr>
        <p:spPr>
          <a:xfrm>
            <a:off x="1590979" y="5176100"/>
            <a:ext cx="8685530" cy="469900"/>
          </a:xfrm>
          <a:custGeom>
            <a:avLst/>
            <a:gdLst/>
            <a:ahLst/>
            <a:cxnLst/>
            <a:rect l="l" t="t" r="r" b="b"/>
            <a:pathLst>
              <a:path w="8685530" h="469900">
                <a:moveTo>
                  <a:pt x="0" y="469811"/>
                </a:moveTo>
                <a:lnTo>
                  <a:pt x="8685530" y="469811"/>
                </a:lnTo>
                <a:lnTo>
                  <a:pt x="8685530" y="0"/>
                </a:lnTo>
                <a:lnTo>
                  <a:pt x="0" y="0"/>
                </a:lnTo>
                <a:lnTo>
                  <a:pt x="0" y="469811"/>
                </a:lnTo>
                <a:close/>
              </a:path>
            </a:pathLst>
          </a:custGeom>
          <a:ln w="12700">
            <a:solidFill>
              <a:srgbClr val="FF0000"/>
            </a:solidFill>
          </a:ln>
        </p:spPr>
        <p:txBody>
          <a:bodyPr wrap="square" lIns="0" tIns="0" rIns="0" bIns="0" rtlCol="0"/>
          <a:lstStyle/>
          <a:p>
            <a:endParaRPr/>
          </a:p>
        </p:txBody>
      </p:sp>
      <p:sp>
        <p:nvSpPr>
          <p:cNvPr id="5" name="object 5"/>
          <p:cNvSpPr txBox="1"/>
          <p:nvPr/>
        </p:nvSpPr>
        <p:spPr>
          <a:xfrm>
            <a:off x="1584629" y="5188902"/>
            <a:ext cx="8610600" cy="421640"/>
          </a:xfrm>
          <a:prstGeom prst="rect">
            <a:avLst/>
          </a:prstGeom>
        </p:spPr>
        <p:txBody>
          <a:bodyPr vert="horz" wrap="square" lIns="0" tIns="12700" rIns="0" bIns="0" rtlCol="0">
            <a:spAutoFit/>
          </a:bodyPr>
          <a:lstStyle/>
          <a:p>
            <a:pPr marL="12700">
              <a:lnSpc>
                <a:spcPct val="100000"/>
              </a:lnSpc>
              <a:spcBef>
                <a:spcPts val="100"/>
              </a:spcBef>
            </a:pPr>
            <a:r>
              <a:rPr sz="2600">
                <a:solidFill>
                  <a:srgbClr val="0011FF"/>
                </a:solidFill>
                <a:latin typeface="微软雅黑" panose="020B0503020204020204" charset="-122"/>
                <a:cs typeface="微软雅黑" panose="020B0503020204020204" charset="-122"/>
              </a:rPr>
              <a:t>对于已经给出答题角度的题目看清题目要求，仔细分点分条</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572260" y="3413886"/>
            <a:ext cx="10083800" cy="313499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从写法和内容两方面，赏析文中画线句的理解。（4分）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想象的手法描绘了小女孩的父母在寒风中卖豆浆的情形（如从照应和象征来 </a:t>
            </a:r>
            <a:r>
              <a:rPr sz="2400" spc="-5">
                <a:solidFill>
                  <a:srgbClr val="FF0000"/>
                </a:solidFill>
                <a:latin typeface="宋体" panose="02010600030101010101" pitchFamily="2" charset="-122"/>
                <a:cs typeface="宋体" panose="02010600030101010101" pitchFamily="2" charset="-122"/>
              </a:rPr>
              <a:t>谈亦可）；寄托了“我”对小女孩父母再就业的美好祝愿。评分：本</a:t>
            </a:r>
            <a:r>
              <a:rPr sz="2400">
                <a:solidFill>
                  <a:srgbClr val="FF0000"/>
                </a:solidFill>
                <a:latin typeface="宋体" panose="02010600030101010101" pitchFamily="2" charset="-122"/>
                <a:cs typeface="宋体" panose="02010600030101010101" pitchFamily="2" charset="-122"/>
              </a:rPr>
              <a:t>题</a:t>
            </a:r>
            <a:r>
              <a:rPr sz="2400" spc="-5">
                <a:solidFill>
                  <a:srgbClr val="FF0000"/>
                </a:solidFill>
                <a:latin typeface="宋体" panose="02010600030101010101" pitchFamily="2" charset="-122"/>
                <a:cs typeface="宋体" panose="02010600030101010101" pitchFamily="2" charset="-122"/>
              </a:rPr>
              <a:t>4</a:t>
            </a:r>
            <a:r>
              <a:rPr sz="2400">
                <a:solidFill>
                  <a:srgbClr val="FF0000"/>
                </a:solidFill>
                <a:latin typeface="宋体" panose="02010600030101010101" pitchFamily="2" charset="-122"/>
                <a:cs typeface="宋体" panose="02010600030101010101" pitchFamily="2" charset="-122"/>
              </a:rPr>
              <a:t>分</a:t>
            </a:r>
            <a:endParaRPr sz="2400">
              <a:latin typeface="宋体" panose="02010600030101010101" pitchFamily="2" charset="-122"/>
              <a:cs typeface="宋体" panose="02010600030101010101" pitchFamily="2" charset="-122"/>
            </a:endParaRPr>
          </a:p>
          <a:p>
            <a:pPr marL="12700">
              <a:lnSpc>
                <a:spcPct val="100000"/>
              </a:lnSpc>
              <a:spcBef>
                <a:spcPts val="1445"/>
              </a:spcBef>
            </a:pPr>
            <a:r>
              <a:rPr sz="2400">
                <a:solidFill>
                  <a:srgbClr val="FF0000"/>
                </a:solidFill>
                <a:latin typeface="宋体" panose="02010600030101010101" pitchFamily="2" charset="-122"/>
                <a:cs typeface="宋体" panose="02010600030101010101" pitchFamily="2" charset="-122"/>
              </a:rPr>
              <a:t>。写法2分；内容2分。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283969" y="2505791"/>
            <a:ext cx="10728325" cy="6610984"/>
          </a:xfrm>
          <a:prstGeom prst="rect">
            <a:avLst/>
          </a:prstGeom>
        </p:spPr>
        <p:txBody>
          <a:bodyPr vert="horz" wrap="square" lIns="0" tIns="13335" rIns="0" bIns="0" rtlCol="0">
            <a:spAutoFit/>
          </a:bodyPr>
          <a:lstStyle/>
          <a:p>
            <a:pPr marL="12700" marR="8890" indent="720725" algn="just">
              <a:lnSpc>
                <a:spcPct val="150000"/>
              </a:lnSpc>
              <a:spcBef>
                <a:spcPts val="105"/>
              </a:spcBef>
              <a:buSzPct val="96000"/>
              <a:buAutoNum type="arabicParenBoth"/>
              <a:tabLst>
                <a:tab pos="1194435" algn="l"/>
              </a:tabLst>
            </a:pPr>
            <a:r>
              <a:rPr sz="2400" spc="15">
                <a:latin typeface="仿宋" panose="02010609060101010101" charset="-122"/>
                <a:cs typeface="仿宋" panose="02010609060101010101" charset="-122"/>
              </a:rPr>
              <a:t>从</a:t>
            </a:r>
            <a:r>
              <a:rPr sz="2400" spc="5">
                <a:latin typeface="仿宋" panose="02010609060101010101" charset="-122"/>
                <a:cs typeface="仿宋" panose="02010609060101010101" charset="-122"/>
              </a:rPr>
              <a:t>我记</a:t>
            </a:r>
            <a:r>
              <a:rPr sz="2400" spc="15">
                <a:latin typeface="仿宋" panose="02010609060101010101" charset="-122"/>
                <a:cs typeface="仿宋" panose="02010609060101010101" charset="-122"/>
              </a:rPr>
              <a:t>事</a:t>
            </a:r>
            <a:r>
              <a:rPr sz="2400" spc="30">
                <a:latin typeface="仿宋" panose="02010609060101010101" charset="-122"/>
                <a:cs typeface="仿宋" panose="02010609060101010101" charset="-122"/>
              </a:rPr>
              <a:t>起</a:t>
            </a:r>
            <a:r>
              <a:rPr sz="2400" spc="10">
                <a:latin typeface="仿宋" panose="02010609060101010101" charset="-122"/>
                <a:cs typeface="仿宋" panose="02010609060101010101" charset="-122"/>
              </a:rPr>
              <a:t>，</a:t>
            </a:r>
            <a:r>
              <a:rPr sz="2400" spc="15">
                <a:latin typeface="仿宋" panose="02010609060101010101" charset="-122"/>
                <a:cs typeface="仿宋" panose="02010609060101010101" charset="-122"/>
              </a:rPr>
              <a:t>我</a:t>
            </a:r>
            <a:r>
              <a:rPr sz="2400" spc="5">
                <a:latin typeface="仿宋" panose="02010609060101010101" charset="-122"/>
                <a:cs typeface="仿宋" panose="02010609060101010101" charset="-122"/>
              </a:rPr>
              <a:t>就</a:t>
            </a:r>
            <a:r>
              <a:rPr sz="2400" spc="15">
                <a:latin typeface="仿宋" panose="02010609060101010101" charset="-122"/>
                <a:cs typeface="仿宋" panose="02010609060101010101" charset="-122"/>
              </a:rPr>
              <a:t>记得</a:t>
            </a:r>
            <a:r>
              <a:rPr sz="2400" spc="5">
                <a:latin typeface="仿宋" panose="02010609060101010101" charset="-122"/>
                <a:cs typeface="仿宋" panose="02010609060101010101" charset="-122"/>
              </a:rPr>
              <a:t>母</a:t>
            </a:r>
            <a:r>
              <a:rPr sz="2400" spc="15">
                <a:latin typeface="仿宋" panose="02010609060101010101" charset="-122"/>
                <a:cs typeface="仿宋" panose="02010609060101010101" charset="-122"/>
              </a:rPr>
              <a:t>亲</a:t>
            </a:r>
            <a:r>
              <a:rPr sz="2400" spc="5">
                <a:latin typeface="仿宋" panose="02010609060101010101" charset="-122"/>
                <a:cs typeface="仿宋" panose="02010609060101010101" charset="-122"/>
              </a:rPr>
              <a:t>常</a:t>
            </a:r>
            <a:r>
              <a:rPr sz="2400" spc="15">
                <a:latin typeface="仿宋" panose="02010609060101010101" charset="-122"/>
                <a:cs typeface="仿宋" panose="02010609060101010101" charset="-122"/>
              </a:rPr>
              <a:t>挂在</a:t>
            </a:r>
            <a:r>
              <a:rPr sz="2400" spc="5">
                <a:latin typeface="仿宋" panose="02010609060101010101" charset="-122"/>
                <a:cs typeface="仿宋" panose="02010609060101010101" charset="-122"/>
              </a:rPr>
              <a:t>嘴</a:t>
            </a:r>
            <a:r>
              <a:rPr sz="2400" spc="15">
                <a:latin typeface="仿宋" panose="02010609060101010101" charset="-122"/>
                <a:cs typeface="仿宋" panose="02010609060101010101" charset="-122"/>
              </a:rPr>
              <a:t>边</a:t>
            </a:r>
            <a:r>
              <a:rPr sz="2400" spc="5">
                <a:latin typeface="仿宋" panose="02010609060101010101" charset="-122"/>
                <a:cs typeface="仿宋" panose="02010609060101010101" charset="-122"/>
              </a:rPr>
              <a:t>的</a:t>
            </a:r>
            <a:r>
              <a:rPr sz="2400" spc="40">
                <a:latin typeface="仿宋" panose="02010609060101010101" charset="-122"/>
                <a:cs typeface="仿宋" panose="02010609060101010101" charset="-122"/>
              </a:rPr>
              <a:t>话</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有</a:t>
            </a:r>
            <a:r>
              <a:rPr sz="2400" spc="15">
                <a:latin typeface="仿宋" panose="02010609060101010101" charset="-122"/>
                <a:cs typeface="仿宋" panose="02010609060101010101" charset="-122"/>
              </a:rPr>
              <a:t>吃</a:t>
            </a:r>
            <a:r>
              <a:rPr sz="2400" spc="5">
                <a:latin typeface="仿宋" panose="02010609060101010101" charset="-122"/>
                <a:cs typeface="仿宋" panose="02010609060101010101" charset="-122"/>
              </a:rPr>
              <a:t>没</a:t>
            </a:r>
            <a:r>
              <a:rPr sz="2400" spc="15">
                <a:latin typeface="仿宋" panose="02010609060101010101" charset="-122"/>
                <a:cs typeface="仿宋" panose="02010609060101010101" charset="-122"/>
              </a:rPr>
              <a:t>吃</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三</a:t>
            </a:r>
            <a:r>
              <a:rPr sz="2400" spc="15">
                <a:latin typeface="仿宋" panose="02010609060101010101" charset="-122"/>
                <a:cs typeface="仿宋" panose="02010609060101010101" charset="-122"/>
              </a:rPr>
              <a:t>间</a:t>
            </a:r>
            <a:r>
              <a:rPr sz="2400" spc="5">
                <a:latin typeface="仿宋" panose="02010609060101010101" charset="-122"/>
                <a:cs typeface="仿宋" panose="02010609060101010101" charset="-122"/>
              </a:rPr>
              <a:t>朝南</a:t>
            </a:r>
            <a:r>
              <a:rPr sz="2400">
                <a:latin typeface="仿宋" panose="02010609060101010101" charset="-122"/>
                <a:cs typeface="仿宋" panose="02010609060101010101" charset="-122"/>
              </a:rPr>
              <a:t>屋 </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在</a:t>
            </a:r>
            <a:r>
              <a:rPr sz="2400" spc="5">
                <a:latin typeface="仿宋" panose="02010609060101010101" charset="-122"/>
                <a:cs typeface="仿宋" panose="02010609060101010101" charset="-122"/>
              </a:rPr>
              <a:t>没</a:t>
            </a:r>
            <a:r>
              <a:rPr sz="2400">
                <a:latin typeface="仿宋" panose="02010609060101010101" charset="-122"/>
                <a:cs typeface="仿宋" panose="02010609060101010101" charset="-122"/>
              </a:rPr>
              <a:t>屋</a:t>
            </a:r>
            <a:r>
              <a:rPr sz="2400" spc="5">
                <a:latin typeface="仿宋" panose="02010609060101010101" charset="-122"/>
                <a:cs typeface="仿宋" panose="02010609060101010101" charset="-122"/>
              </a:rPr>
              <a:t>的人</a:t>
            </a:r>
            <a:r>
              <a:rPr sz="2400">
                <a:latin typeface="仿宋" panose="02010609060101010101" charset="-122"/>
                <a:cs typeface="仿宋" panose="02010609060101010101" charset="-122"/>
              </a:rPr>
              <a:t>看</a:t>
            </a:r>
            <a:r>
              <a:rPr sz="2400" spc="20">
                <a:latin typeface="仿宋" panose="02010609060101010101" charset="-122"/>
                <a:cs typeface="仿宋" panose="02010609060101010101" charset="-122"/>
              </a:rPr>
              <a:t>来</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有三</a:t>
            </a:r>
            <a:r>
              <a:rPr sz="2400">
                <a:latin typeface="仿宋" panose="02010609060101010101" charset="-122"/>
                <a:cs typeface="仿宋" panose="02010609060101010101" charset="-122"/>
              </a:rPr>
              <a:t>间</a:t>
            </a:r>
            <a:r>
              <a:rPr sz="2400" spc="5">
                <a:latin typeface="仿宋" panose="02010609060101010101" charset="-122"/>
                <a:cs typeface="仿宋" panose="02010609060101010101" charset="-122"/>
              </a:rPr>
              <a:t>楼</a:t>
            </a:r>
            <a:r>
              <a:rPr sz="2400">
                <a:latin typeface="仿宋" panose="02010609060101010101" charset="-122"/>
                <a:cs typeface="仿宋" panose="02010609060101010101" charset="-122"/>
              </a:rPr>
              <a:t>房</a:t>
            </a:r>
            <a:r>
              <a:rPr sz="2400" spc="5">
                <a:latin typeface="仿宋" panose="02010609060101010101" charset="-122"/>
                <a:cs typeface="仿宋" panose="02010609060101010101" charset="-122"/>
              </a:rPr>
              <a:t>那是</a:t>
            </a:r>
            <a:r>
              <a:rPr sz="2400">
                <a:latin typeface="仿宋" panose="02010609060101010101" charset="-122"/>
                <a:cs typeface="仿宋" panose="02010609060101010101" charset="-122"/>
              </a:rPr>
              <a:t>很</a:t>
            </a:r>
            <a:r>
              <a:rPr sz="2400" spc="5">
                <a:latin typeface="仿宋" panose="02010609060101010101" charset="-122"/>
                <a:cs typeface="仿宋" panose="02010609060101010101" charset="-122"/>
              </a:rPr>
              <a:t>幸</a:t>
            </a:r>
            <a:r>
              <a:rPr sz="2400">
                <a:latin typeface="仿宋" panose="02010609060101010101" charset="-122"/>
                <a:cs typeface="仿宋" panose="02010609060101010101" charset="-122"/>
              </a:rPr>
              <a:t>福</a:t>
            </a:r>
            <a:r>
              <a:rPr sz="2400" spc="5">
                <a:latin typeface="仿宋" panose="02010609060101010101" charset="-122"/>
                <a:cs typeface="仿宋" panose="02010609060101010101" charset="-122"/>
              </a:rPr>
              <a:t>的</a:t>
            </a:r>
            <a:r>
              <a:rPr sz="2400" spc="30">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可</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母亲</a:t>
            </a:r>
            <a:r>
              <a:rPr sz="2400">
                <a:latin typeface="仿宋" panose="02010609060101010101" charset="-122"/>
                <a:cs typeface="仿宋" panose="02010609060101010101" charset="-122"/>
              </a:rPr>
              <a:t>就</a:t>
            </a:r>
            <a:r>
              <a:rPr sz="2400" spc="5">
                <a:latin typeface="仿宋" panose="02010609060101010101" charset="-122"/>
                <a:cs typeface="仿宋" panose="02010609060101010101" charset="-122"/>
              </a:rPr>
              <a:t>是</a:t>
            </a:r>
            <a:r>
              <a:rPr sz="2400">
                <a:latin typeface="仿宋" panose="02010609060101010101" charset="-122"/>
                <a:cs typeface="仿宋" panose="02010609060101010101" charset="-122"/>
              </a:rPr>
              <a:t>讨</a:t>
            </a:r>
            <a:r>
              <a:rPr sz="2400" spc="5">
                <a:latin typeface="仿宋" panose="02010609060101010101" charset="-122"/>
                <a:cs typeface="仿宋" panose="02010609060101010101" charset="-122"/>
              </a:rPr>
              <a:t>厌那</a:t>
            </a:r>
            <a:r>
              <a:rPr sz="2400">
                <a:latin typeface="仿宋" panose="02010609060101010101" charset="-122"/>
                <a:cs typeface="仿宋" panose="02010609060101010101" charset="-122"/>
              </a:rPr>
              <a:t>房</a:t>
            </a:r>
            <a:r>
              <a:rPr sz="2400" spc="5">
                <a:latin typeface="仿宋" panose="02010609060101010101" charset="-122"/>
                <a:cs typeface="仿宋" panose="02010609060101010101" charset="-122"/>
              </a:rPr>
              <a:t>子</a:t>
            </a:r>
            <a:r>
              <a:rPr sz="2400">
                <a:latin typeface="仿宋" panose="02010609060101010101" charset="-122"/>
                <a:cs typeface="仿宋" panose="02010609060101010101" charset="-122"/>
              </a:rPr>
              <a:t>的 </a:t>
            </a:r>
            <a:r>
              <a:rPr sz="2400" spc="10">
                <a:latin typeface="仿宋" panose="02010609060101010101" charset="-122"/>
                <a:cs typeface="仿宋" panose="02010609060101010101" charset="-122"/>
              </a:rPr>
              <a:t>朝向</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她</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时会</a:t>
            </a:r>
            <a:r>
              <a:rPr sz="2400">
                <a:latin typeface="仿宋" panose="02010609060101010101" charset="-122"/>
                <a:cs typeface="仿宋" panose="02010609060101010101" charset="-122"/>
              </a:rPr>
              <a:t>偏</a:t>
            </a:r>
            <a:r>
              <a:rPr sz="2400" spc="5">
                <a:latin typeface="仿宋" panose="02010609060101010101" charset="-122"/>
                <a:cs typeface="仿宋" panose="02010609060101010101" charset="-122"/>
              </a:rPr>
              <a:t>激</a:t>
            </a:r>
            <a:r>
              <a:rPr sz="2400">
                <a:latin typeface="仿宋" panose="02010609060101010101" charset="-122"/>
                <a:cs typeface="仿宋" panose="02010609060101010101" charset="-122"/>
              </a:rPr>
              <a:t>地</a:t>
            </a:r>
            <a:r>
              <a:rPr sz="2400" spc="20">
                <a:latin typeface="仿宋" panose="02010609060101010101" charset="-122"/>
                <a:cs typeface="仿宋" panose="02010609060101010101" charset="-122"/>
              </a:rPr>
              <a:t>说</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哪</a:t>
            </a:r>
            <a:r>
              <a:rPr sz="2400" spc="5">
                <a:latin typeface="仿宋" panose="02010609060101010101" charset="-122"/>
                <a:cs typeface="仿宋" panose="02010609060101010101" charset="-122"/>
              </a:rPr>
              <a:t>怕</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一间</a:t>
            </a:r>
            <a:r>
              <a:rPr sz="2400">
                <a:latin typeface="仿宋" panose="02010609060101010101" charset="-122"/>
                <a:cs typeface="仿宋" panose="02010609060101010101" charset="-122"/>
              </a:rPr>
              <a:t>朝</a:t>
            </a:r>
            <a:r>
              <a:rPr sz="2400" spc="5">
                <a:latin typeface="仿宋" panose="02010609060101010101" charset="-122"/>
                <a:cs typeface="仿宋" panose="02010609060101010101" charset="-122"/>
              </a:rPr>
              <a:t>南</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也</a:t>
            </a:r>
            <a:r>
              <a:rPr sz="2400" spc="25">
                <a:latin typeface="仿宋" panose="02010609060101010101" charset="-122"/>
                <a:cs typeface="仿宋" panose="02010609060101010101" charset="-122"/>
              </a:rPr>
              <a:t>好</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她</a:t>
            </a:r>
            <a:r>
              <a:rPr sz="2400">
                <a:latin typeface="仿宋" panose="02010609060101010101" charset="-122"/>
                <a:cs typeface="仿宋" panose="02010609060101010101" charset="-122"/>
              </a:rPr>
              <a:t>恨</a:t>
            </a:r>
            <a:r>
              <a:rPr sz="2400" spc="5">
                <a:latin typeface="仿宋" panose="02010609060101010101" charset="-122"/>
                <a:cs typeface="仿宋" panose="02010609060101010101" charset="-122"/>
              </a:rPr>
              <a:t>不得</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一</a:t>
            </a:r>
            <a:r>
              <a:rPr sz="2400">
                <a:latin typeface="仿宋" panose="02010609060101010101" charset="-122"/>
                <a:cs typeface="仿宋" panose="02010609060101010101" charset="-122"/>
              </a:rPr>
              <a:t>天</a:t>
            </a:r>
            <a:r>
              <a:rPr sz="2400" spc="5">
                <a:latin typeface="仿宋" panose="02010609060101010101" charset="-122"/>
                <a:cs typeface="仿宋" panose="02010609060101010101" charset="-122"/>
              </a:rPr>
              <a:t>能自</a:t>
            </a:r>
            <a:r>
              <a:rPr sz="2400">
                <a:latin typeface="仿宋" panose="02010609060101010101" charset="-122"/>
                <a:cs typeface="仿宋" panose="02010609060101010101" charset="-122"/>
              </a:rPr>
              <a:t>己</a:t>
            </a:r>
            <a:r>
              <a:rPr sz="2400" spc="5">
                <a:latin typeface="仿宋" panose="02010609060101010101" charset="-122"/>
                <a:cs typeface="仿宋" panose="02010609060101010101" charset="-122"/>
              </a:rPr>
              <a:t>将</a:t>
            </a:r>
            <a:r>
              <a:rPr sz="2400">
                <a:latin typeface="仿宋" panose="02010609060101010101" charset="-122"/>
                <a:cs typeface="仿宋" panose="02010609060101010101" charset="-122"/>
              </a:rPr>
              <a:t>房 子转个</a:t>
            </a:r>
            <a:r>
              <a:rPr sz="2400" spc="-10">
                <a:latin typeface="仿宋" panose="02010609060101010101" charset="-122"/>
                <a:cs typeface="仿宋" panose="02010609060101010101" charset="-122"/>
              </a:rPr>
              <a:t>向</a:t>
            </a:r>
            <a:r>
              <a:rPr sz="2400">
                <a:latin typeface="仿宋" panose="02010609060101010101" charset="-122"/>
                <a:cs typeface="仿宋" panose="02010609060101010101" charset="-122"/>
              </a:rPr>
              <a:t>。</a:t>
            </a:r>
          </a:p>
          <a:p>
            <a:pPr marL="12700" indent="720725">
              <a:lnSpc>
                <a:spcPct val="100000"/>
              </a:lnSpc>
              <a:spcBef>
                <a:spcPts val="1440"/>
              </a:spcBef>
              <a:buSzPct val="96000"/>
              <a:buAutoNum type="arabicParenBoth"/>
              <a:tabLst>
                <a:tab pos="1194435" algn="l"/>
              </a:tabLst>
            </a:pPr>
            <a:r>
              <a:rPr sz="2400" spc="15">
                <a:latin typeface="仿宋" panose="02010609060101010101" charset="-122"/>
                <a:cs typeface="仿宋" panose="02010609060101010101" charset="-122"/>
              </a:rPr>
              <a:t>朝</a:t>
            </a:r>
            <a:r>
              <a:rPr sz="2400" spc="5">
                <a:latin typeface="仿宋" panose="02010609060101010101" charset="-122"/>
                <a:cs typeface="仿宋" panose="02010609060101010101" charset="-122"/>
              </a:rPr>
              <a:t>南屋</a:t>
            </a:r>
            <a:r>
              <a:rPr sz="2400" spc="15">
                <a:latin typeface="仿宋" panose="02010609060101010101" charset="-122"/>
                <a:cs typeface="仿宋" panose="02010609060101010101" charset="-122"/>
              </a:rPr>
              <a:t>冬暖</a:t>
            </a:r>
            <a:r>
              <a:rPr sz="2400" spc="5">
                <a:latin typeface="仿宋" panose="02010609060101010101" charset="-122"/>
                <a:cs typeface="仿宋" panose="02010609060101010101" charset="-122"/>
              </a:rPr>
              <a:t>夏</a:t>
            </a:r>
            <a:r>
              <a:rPr sz="2400" spc="35">
                <a:latin typeface="仿宋" panose="02010609060101010101" charset="-122"/>
                <a:cs typeface="仿宋" panose="02010609060101010101" charset="-122"/>
              </a:rPr>
              <a:t>凉</a:t>
            </a:r>
            <a:r>
              <a:rPr sz="2400" spc="5">
                <a:latin typeface="仿宋" panose="02010609060101010101" charset="-122"/>
                <a:cs typeface="仿宋" panose="02010609060101010101" charset="-122"/>
              </a:rPr>
              <a:t>，</a:t>
            </a:r>
            <a:r>
              <a:rPr sz="2400" spc="15">
                <a:latin typeface="仿宋" panose="02010609060101010101" charset="-122"/>
                <a:cs typeface="仿宋" panose="02010609060101010101" charset="-122"/>
              </a:rPr>
              <a:t>而朝</a:t>
            </a:r>
            <a:r>
              <a:rPr sz="2400" spc="5">
                <a:latin typeface="仿宋" panose="02010609060101010101" charset="-122"/>
                <a:cs typeface="仿宋" panose="02010609060101010101" charset="-122"/>
              </a:rPr>
              <a:t>西</a:t>
            </a:r>
            <a:r>
              <a:rPr sz="2400" spc="15">
                <a:latin typeface="仿宋" panose="02010609060101010101" charset="-122"/>
                <a:cs typeface="仿宋" panose="02010609060101010101" charset="-122"/>
              </a:rPr>
              <a:t>屋</a:t>
            </a:r>
            <a:r>
              <a:rPr sz="2400" spc="5">
                <a:latin typeface="仿宋" panose="02010609060101010101" charset="-122"/>
                <a:cs typeface="仿宋" panose="02010609060101010101" charset="-122"/>
              </a:rPr>
              <a:t>则</a:t>
            </a:r>
            <a:r>
              <a:rPr sz="2400" spc="15">
                <a:latin typeface="仿宋" panose="02010609060101010101" charset="-122"/>
                <a:cs typeface="仿宋" panose="02010609060101010101" charset="-122"/>
              </a:rPr>
              <a:t>冬冷</a:t>
            </a:r>
            <a:r>
              <a:rPr sz="2400" spc="5">
                <a:latin typeface="仿宋" panose="02010609060101010101" charset="-122"/>
                <a:cs typeface="仿宋" panose="02010609060101010101" charset="-122"/>
              </a:rPr>
              <a:t>夏</a:t>
            </a:r>
            <a:r>
              <a:rPr sz="2400" spc="40">
                <a:latin typeface="仿宋" panose="02010609060101010101" charset="-122"/>
                <a:cs typeface="仿宋" panose="02010609060101010101" charset="-122"/>
              </a:rPr>
              <a:t>热</a:t>
            </a:r>
            <a:r>
              <a:rPr sz="2400" spc="5">
                <a:latin typeface="仿宋" panose="02010609060101010101" charset="-122"/>
                <a:cs typeface="仿宋" panose="02010609060101010101" charset="-122"/>
              </a:rPr>
              <a:t>。夏天</a:t>
            </a:r>
            <a:r>
              <a:rPr sz="2400" spc="15">
                <a:latin typeface="仿宋" panose="02010609060101010101" charset="-122"/>
                <a:cs typeface="仿宋" panose="02010609060101010101" charset="-122"/>
              </a:rPr>
              <a:t>家</a:t>
            </a:r>
            <a:r>
              <a:rPr sz="2400" spc="5">
                <a:latin typeface="仿宋" panose="02010609060101010101" charset="-122"/>
                <a:cs typeface="仿宋" panose="02010609060101010101" charset="-122"/>
              </a:rPr>
              <a:t>里</a:t>
            </a:r>
            <a:r>
              <a:rPr sz="2400" spc="15">
                <a:latin typeface="仿宋" panose="02010609060101010101" charset="-122"/>
                <a:cs typeface="仿宋" panose="02010609060101010101" charset="-122"/>
              </a:rPr>
              <a:t>热</a:t>
            </a:r>
            <a:r>
              <a:rPr sz="2400" spc="5">
                <a:latin typeface="仿宋" panose="02010609060101010101" charset="-122"/>
                <a:cs typeface="仿宋" panose="02010609060101010101" charset="-122"/>
              </a:rPr>
              <a:t>得像</a:t>
            </a:r>
            <a:r>
              <a:rPr sz="2400" spc="15">
                <a:latin typeface="仿宋" panose="02010609060101010101" charset="-122"/>
                <a:cs typeface="仿宋" panose="02010609060101010101" charset="-122"/>
              </a:rPr>
              <a:t>蒸</a:t>
            </a:r>
            <a:r>
              <a:rPr sz="2400" spc="30">
                <a:latin typeface="仿宋" panose="02010609060101010101" charset="-122"/>
                <a:cs typeface="仿宋" panose="02010609060101010101" charset="-122"/>
              </a:rPr>
              <a:t>笼</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晚上在</a:t>
            </a:r>
            <a:endParaRPr sz="2400">
              <a:latin typeface="仿宋" panose="02010609060101010101" charset="-122"/>
              <a:cs typeface="仿宋" panose="02010609060101010101" charset="-122"/>
            </a:endParaRPr>
          </a:p>
          <a:p>
            <a:pPr marL="12700" marR="6350">
              <a:lnSpc>
                <a:spcPct val="150000"/>
              </a:lnSpc>
            </a:pPr>
            <a:r>
              <a:rPr sz="2400" spc="10">
                <a:latin typeface="仿宋" panose="02010609060101010101" charset="-122"/>
                <a:cs typeface="仿宋" panose="02010609060101010101" charset="-122"/>
              </a:rPr>
              <a:t>外面</a:t>
            </a:r>
            <a:r>
              <a:rPr sz="2400">
                <a:latin typeface="仿宋" panose="02010609060101010101" charset="-122"/>
                <a:cs typeface="仿宋" panose="02010609060101010101" charset="-122"/>
              </a:rPr>
              <a:t>乘</a:t>
            </a:r>
            <a:r>
              <a:rPr sz="2400" spc="10">
                <a:latin typeface="仿宋" panose="02010609060101010101" charset="-122"/>
                <a:cs typeface="仿宋" panose="02010609060101010101" charset="-122"/>
              </a:rPr>
              <a:t>凉</a:t>
            </a:r>
            <a:r>
              <a:rPr sz="2400">
                <a:latin typeface="仿宋" panose="02010609060101010101" charset="-122"/>
                <a:cs typeface="仿宋" panose="02010609060101010101" charset="-122"/>
              </a:rPr>
              <a:t>到</a:t>
            </a:r>
            <a:r>
              <a:rPr sz="2400" spc="10">
                <a:latin typeface="仿宋" panose="02010609060101010101" charset="-122"/>
                <a:cs typeface="仿宋" panose="02010609060101010101" charset="-122"/>
              </a:rPr>
              <a:t>很</a:t>
            </a:r>
            <a:r>
              <a:rPr sz="2400" spc="5">
                <a:latin typeface="仿宋" panose="02010609060101010101" charset="-122"/>
                <a:cs typeface="仿宋" panose="02010609060101010101" charset="-122"/>
              </a:rPr>
              <a:t>晚</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然</a:t>
            </a:r>
            <a:r>
              <a:rPr sz="2400">
                <a:latin typeface="仿宋" panose="02010609060101010101" charset="-122"/>
                <a:cs typeface="仿宋" panose="02010609060101010101" charset="-122"/>
              </a:rPr>
              <a:t>后</a:t>
            </a:r>
            <a:r>
              <a:rPr sz="2400" spc="10">
                <a:latin typeface="仿宋" panose="02010609060101010101" charset="-122"/>
                <a:cs typeface="仿宋" panose="02010609060101010101" charset="-122"/>
              </a:rPr>
              <a:t>才能</a:t>
            </a:r>
            <a:r>
              <a:rPr sz="2400">
                <a:latin typeface="仿宋" panose="02010609060101010101" charset="-122"/>
                <a:cs typeface="仿宋" panose="02010609060101010101" charset="-122"/>
              </a:rPr>
              <a:t>回</a:t>
            </a:r>
            <a:r>
              <a:rPr sz="2400" spc="10">
                <a:latin typeface="仿宋" panose="02010609060101010101" charset="-122"/>
                <a:cs typeface="仿宋" panose="02010609060101010101" charset="-122"/>
              </a:rPr>
              <a:t>家</a:t>
            </a:r>
            <a:r>
              <a:rPr sz="2400">
                <a:latin typeface="仿宋" panose="02010609060101010101" charset="-122"/>
                <a:cs typeface="仿宋" panose="02010609060101010101" charset="-122"/>
              </a:rPr>
              <a:t>睡</a:t>
            </a:r>
            <a:r>
              <a:rPr sz="2400" spc="5">
                <a:latin typeface="仿宋" panose="02010609060101010101" charset="-122"/>
                <a:cs typeface="仿宋" panose="02010609060101010101" charset="-122"/>
              </a:rPr>
              <a:t>觉</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而</a:t>
            </a:r>
            <a:r>
              <a:rPr sz="2400" spc="10">
                <a:latin typeface="仿宋" panose="02010609060101010101" charset="-122"/>
                <a:cs typeface="仿宋" panose="02010609060101010101" charset="-122"/>
              </a:rPr>
              <a:t>冬</a:t>
            </a:r>
            <a:r>
              <a:rPr sz="2400">
                <a:latin typeface="仿宋" panose="02010609060101010101" charset="-122"/>
                <a:cs typeface="仿宋" panose="02010609060101010101" charset="-122"/>
              </a:rPr>
              <a:t>天</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那</a:t>
            </a:r>
            <a:r>
              <a:rPr sz="2400">
                <a:latin typeface="仿宋" panose="02010609060101010101" charset="-122"/>
                <a:cs typeface="仿宋" panose="02010609060101010101" charset="-122"/>
              </a:rPr>
              <a:t>木</a:t>
            </a:r>
            <a:r>
              <a:rPr sz="2400" spc="5">
                <a:latin typeface="仿宋" panose="02010609060101010101" charset="-122"/>
                <a:cs typeface="仿宋" panose="02010609060101010101" charset="-122"/>
              </a:rPr>
              <a:t>结</a:t>
            </a:r>
            <a:r>
              <a:rPr sz="2400">
                <a:latin typeface="仿宋" panose="02010609060101010101" charset="-122"/>
                <a:cs typeface="仿宋" panose="02010609060101010101" charset="-122"/>
              </a:rPr>
              <a:t>构</a:t>
            </a:r>
            <a:r>
              <a:rPr sz="2400" spc="5">
                <a:latin typeface="仿宋" panose="02010609060101010101" charset="-122"/>
                <a:cs typeface="仿宋" panose="02010609060101010101" charset="-122"/>
              </a:rPr>
              <a:t>的房</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又</a:t>
            </a:r>
            <a:r>
              <a:rPr sz="2400">
                <a:latin typeface="仿宋" panose="02010609060101010101" charset="-122"/>
                <a:cs typeface="仿宋" panose="02010609060101010101" charset="-122"/>
              </a:rPr>
              <a:t>到</a:t>
            </a:r>
            <a:r>
              <a:rPr sz="2400" spc="5">
                <a:latin typeface="仿宋" panose="02010609060101010101" charset="-122"/>
                <a:cs typeface="仿宋" panose="02010609060101010101" charset="-122"/>
              </a:rPr>
              <a:t>处是</a:t>
            </a:r>
            <a:r>
              <a:rPr sz="2400">
                <a:latin typeface="仿宋" panose="02010609060101010101" charset="-122"/>
                <a:cs typeface="仿宋" panose="02010609060101010101" charset="-122"/>
              </a:rPr>
              <a:t>缝</a:t>
            </a:r>
            <a:r>
              <a:rPr sz="2400" spc="30">
                <a:latin typeface="仿宋" panose="02010609060101010101" charset="-122"/>
                <a:cs typeface="仿宋" panose="02010609060101010101" charset="-122"/>
              </a:rPr>
              <a:t>隙</a:t>
            </a:r>
            <a:r>
              <a:rPr sz="2400">
                <a:latin typeface="仿宋" panose="02010609060101010101" charset="-122"/>
                <a:cs typeface="仿宋" panose="02010609060101010101" charset="-122"/>
              </a:rPr>
              <a:t>， 北风呼呼地</a:t>
            </a:r>
            <a:r>
              <a:rPr sz="2400" spc="-10">
                <a:latin typeface="仿宋" panose="02010609060101010101" charset="-122"/>
                <a:cs typeface="仿宋" panose="02010609060101010101" charset="-122"/>
              </a:rPr>
              <a:t>刮</a:t>
            </a:r>
            <a:r>
              <a:rPr sz="2400">
                <a:latin typeface="仿宋" panose="02010609060101010101" charset="-122"/>
                <a:cs typeface="仿宋" panose="02010609060101010101" charset="-122"/>
              </a:rPr>
              <a:t>，漫漫长夜，无忧的梦乡常常被寒冷切割。</a:t>
            </a:r>
          </a:p>
          <a:p>
            <a:pPr marL="1193800" indent="-461010">
              <a:lnSpc>
                <a:spcPct val="100000"/>
              </a:lnSpc>
              <a:spcBef>
                <a:spcPts val="1440"/>
              </a:spcBef>
              <a:buSzPct val="96000"/>
              <a:buAutoNum type="arabicParenBoth" startAt="3"/>
              <a:tabLst>
                <a:tab pos="1194435" algn="l"/>
              </a:tabLst>
            </a:pPr>
            <a:r>
              <a:rPr sz="2400" spc="20">
                <a:latin typeface="仿宋" panose="02010609060101010101" charset="-122"/>
                <a:cs typeface="仿宋" panose="02010609060101010101" charset="-122"/>
              </a:rPr>
              <a:t>我</a:t>
            </a:r>
            <a:r>
              <a:rPr sz="2400" spc="5">
                <a:latin typeface="仿宋" panose="02010609060101010101" charset="-122"/>
                <a:cs typeface="仿宋" panose="02010609060101010101" charset="-122"/>
              </a:rPr>
              <a:t>们常</a:t>
            </a:r>
            <a:r>
              <a:rPr sz="2400" spc="20">
                <a:latin typeface="仿宋" panose="02010609060101010101" charset="-122"/>
                <a:cs typeface="仿宋" panose="02010609060101010101" charset="-122"/>
              </a:rPr>
              <a:t>常搬</a:t>
            </a:r>
            <a:r>
              <a:rPr sz="2400" spc="5">
                <a:latin typeface="仿宋" panose="02010609060101010101" charset="-122"/>
                <a:cs typeface="仿宋" panose="02010609060101010101" charset="-122"/>
              </a:rPr>
              <a:t>了</a:t>
            </a:r>
            <a:r>
              <a:rPr sz="2400" spc="20">
                <a:latin typeface="仿宋" panose="02010609060101010101" charset="-122"/>
                <a:cs typeface="仿宋" panose="02010609060101010101" charset="-122"/>
              </a:rPr>
              <a:t>凳</a:t>
            </a:r>
            <a:r>
              <a:rPr sz="2400" spc="30">
                <a:latin typeface="仿宋" panose="02010609060101010101" charset="-122"/>
                <a:cs typeface="仿宋" panose="02010609060101010101" charset="-122"/>
              </a:rPr>
              <a:t>子</a:t>
            </a:r>
            <a:r>
              <a:rPr sz="2400" spc="20">
                <a:latin typeface="仿宋" panose="02010609060101010101" charset="-122"/>
                <a:cs typeface="仿宋" panose="02010609060101010101" charset="-122"/>
              </a:rPr>
              <a:t>，坐</a:t>
            </a:r>
            <a:r>
              <a:rPr sz="2400" spc="5">
                <a:latin typeface="仿宋" panose="02010609060101010101" charset="-122"/>
                <a:cs typeface="仿宋" panose="02010609060101010101" charset="-122"/>
              </a:rPr>
              <a:t>到</a:t>
            </a:r>
            <a:r>
              <a:rPr sz="2400" spc="20">
                <a:latin typeface="仿宋" panose="02010609060101010101" charset="-122"/>
                <a:cs typeface="仿宋" panose="02010609060101010101" charset="-122"/>
              </a:rPr>
              <a:t>朝</a:t>
            </a:r>
            <a:r>
              <a:rPr sz="2400" spc="5">
                <a:latin typeface="仿宋" panose="02010609060101010101" charset="-122"/>
                <a:cs typeface="仿宋" panose="02010609060101010101" charset="-122"/>
              </a:rPr>
              <a:t>南</a:t>
            </a:r>
            <a:r>
              <a:rPr sz="2400" spc="20">
                <a:latin typeface="仿宋" panose="02010609060101010101" charset="-122"/>
                <a:cs typeface="仿宋" panose="02010609060101010101" charset="-122"/>
              </a:rPr>
              <a:t>的阿</a:t>
            </a:r>
            <a:r>
              <a:rPr sz="2400" spc="5">
                <a:latin typeface="仿宋" panose="02010609060101010101" charset="-122"/>
                <a:cs typeface="仿宋" panose="02010609060101010101" charset="-122"/>
              </a:rPr>
              <a:t>婆</a:t>
            </a:r>
            <a:r>
              <a:rPr sz="2400" spc="20">
                <a:latin typeface="仿宋" panose="02010609060101010101" charset="-122"/>
                <a:cs typeface="仿宋" panose="02010609060101010101" charset="-122"/>
              </a:rPr>
              <a:t>家</a:t>
            </a:r>
            <a:r>
              <a:rPr sz="2400" spc="5">
                <a:latin typeface="仿宋" panose="02010609060101010101" charset="-122"/>
                <a:cs typeface="仿宋" panose="02010609060101010101" charset="-122"/>
              </a:rPr>
              <a:t>去晒太</a:t>
            </a:r>
            <a:r>
              <a:rPr sz="2400" spc="50">
                <a:latin typeface="仿宋" panose="02010609060101010101" charset="-122"/>
                <a:cs typeface="仿宋" panose="02010609060101010101" charset="-122"/>
              </a:rPr>
              <a:t>阳</a:t>
            </a:r>
            <a:r>
              <a:rPr sz="2400" spc="10">
                <a:latin typeface="仿宋" panose="02010609060101010101" charset="-122"/>
                <a:cs typeface="仿宋" panose="02010609060101010101" charset="-122"/>
              </a:rPr>
              <a:t>，</a:t>
            </a:r>
            <a:r>
              <a:rPr sz="2400" spc="20">
                <a:latin typeface="仿宋" panose="02010609060101010101" charset="-122"/>
                <a:cs typeface="仿宋" panose="02010609060101010101" charset="-122"/>
              </a:rPr>
              <a:t>看</a:t>
            </a:r>
            <a:r>
              <a:rPr sz="2400" spc="10">
                <a:latin typeface="仿宋" panose="02010609060101010101" charset="-122"/>
                <a:cs typeface="仿宋" panose="02010609060101010101" charset="-122"/>
              </a:rPr>
              <a:t>着我</a:t>
            </a:r>
            <a:r>
              <a:rPr sz="2400" spc="20">
                <a:latin typeface="仿宋" panose="02010609060101010101" charset="-122"/>
                <a:cs typeface="仿宋" panose="02010609060101010101" charset="-122"/>
              </a:rPr>
              <a:t>家</a:t>
            </a:r>
            <a:r>
              <a:rPr sz="2400" spc="10">
                <a:latin typeface="仿宋" panose="02010609060101010101" charset="-122"/>
                <a:cs typeface="仿宋" panose="02010609060101010101" charset="-122"/>
              </a:rPr>
              <a:t>白</a:t>
            </a:r>
            <a:r>
              <a:rPr sz="2400" spc="20">
                <a:latin typeface="仿宋" panose="02010609060101010101" charset="-122"/>
                <a:cs typeface="仿宋" panose="02010609060101010101" charset="-122"/>
              </a:rPr>
              <a:t>皑</a:t>
            </a:r>
            <a:r>
              <a:rPr sz="2400" spc="10">
                <a:latin typeface="仿宋" panose="02010609060101010101" charset="-122"/>
                <a:cs typeface="仿宋" panose="02010609060101010101" charset="-122"/>
              </a:rPr>
              <a:t>皑的</a:t>
            </a:r>
            <a:r>
              <a:rPr sz="2400">
                <a:latin typeface="仿宋" panose="02010609060101010101" charset="-122"/>
                <a:cs typeface="仿宋" panose="02010609060101010101" charset="-122"/>
              </a:rPr>
              <a:t>雪</a:t>
            </a:r>
          </a:p>
          <a:p>
            <a:pPr marL="12700" marR="5080" algn="just">
              <a:lnSpc>
                <a:spcPct val="150000"/>
              </a:lnSpc>
              <a:spcBef>
                <a:spcPts val="5"/>
              </a:spcBef>
            </a:pP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听</a:t>
            </a:r>
            <a:r>
              <a:rPr sz="2400">
                <a:latin typeface="仿宋" panose="02010609060101010101" charset="-122"/>
                <a:cs typeface="仿宋" panose="02010609060101010101" charset="-122"/>
              </a:rPr>
              <a:t>着</a:t>
            </a:r>
            <a:r>
              <a:rPr sz="2400" spc="5">
                <a:latin typeface="仿宋" panose="02010609060101010101" charset="-122"/>
                <a:cs typeface="仿宋" panose="02010609060101010101" charset="-122"/>
              </a:rPr>
              <a:t>阿</a:t>
            </a:r>
            <a:r>
              <a:rPr sz="2400">
                <a:latin typeface="仿宋" panose="02010609060101010101" charset="-122"/>
                <a:cs typeface="仿宋" panose="02010609060101010101" charset="-122"/>
              </a:rPr>
              <a:t>婆</a:t>
            </a:r>
            <a:r>
              <a:rPr sz="2400" spc="5">
                <a:latin typeface="仿宋" panose="02010609060101010101" charset="-122"/>
                <a:cs typeface="仿宋" panose="02010609060101010101" charset="-122"/>
              </a:rPr>
              <a:t>家融</a:t>
            </a:r>
            <a:r>
              <a:rPr sz="2400">
                <a:latin typeface="仿宋" panose="02010609060101010101" charset="-122"/>
                <a:cs typeface="仿宋" panose="02010609060101010101" charset="-122"/>
              </a:rPr>
              <a:t>化</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雪</a:t>
            </a:r>
            <a:r>
              <a:rPr sz="2400" spc="5">
                <a:latin typeface="仿宋" panose="02010609060101010101" charset="-122"/>
                <a:cs typeface="仿宋" panose="02010609060101010101" charset="-122"/>
              </a:rPr>
              <a:t>水</a:t>
            </a:r>
            <a:r>
              <a:rPr sz="2400" spc="25">
                <a:latin typeface="仿宋" panose="02010609060101010101" charset="-122"/>
                <a:cs typeface="仿宋" panose="02010609060101010101" charset="-122"/>
              </a:rPr>
              <a:t>声</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我</a:t>
            </a:r>
            <a:r>
              <a:rPr sz="2400">
                <a:latin typeface="仿宋" panose="02010609060101010101" charset="-122"/>
                <a:cs typeface="仿宋" panose="02010609060101010101" charset="-122"/>
              </a:rPr>
              <a:t>们</a:t>
            </a:r>
            <a:r>
              <a:rPr sz="2400" spc="5">
                <a:latin typeface="仿宋" panose="02010609060101010101" charset="-122"/>
                <a:cs typeface="仿宋" panose="02010609060101010101" charset="-122"/>
              </a:rPr>
              <a:t>就会</a:t>
            </a:r>
            <a:r>
              <a:rPr sz="2400">
                <a:latin typeface="仿宋" panose="02010609060101010101" charset="-122"/>
                <a:cs typeface="仿宋" panose="02010609060101010101" charset="-122"/>
              </a:rPr>
              <a:t>憧</a:t>
            </a:r>
            <a:r>
              <a:rPr sz="2400" spc="5">
                <a:latin typeface="仿宋" panose="02010609060101010101" charset="-122"/>
                <a:cs typeface="仿宋" panose="02010609060101010101" charset="-122"/>
              </a:rPr>
              <a:t>憬</a:t>
            </a:r>
            <a:r>
              <a:rPr sz="2400">
                <a:latin typeface="仿宋" panose="02010609060101010101" charset="-122"/>
                <a:cs typeface="仿宋" panose="02010609060101010101" charset="-122"/>
              </a:rPr>
              <a:t>起</a:t>
            </a:r>
            <a:r>
              <a:rPr sz="2400" spc="5">
                <a:latin typeface="仿宋" panose="02010609060101010101" charset="-122"/>
                <a:cs typeface="仿宋" panose="02010609060101010101" charset="-122"/>
              </a:rPr>
              <a:t>房</a:t>
            </a:r>
            <a:r>
              <a:rPr sz="2400" spc="25">
                <a:latin typeface="仿宋" panose="02010609060101010101" charset="-122"/>
                <a:cs typeface="仿宋" panose="02010609060101010101" charset="-122"/>
              </a:rPr>
              <a:t>子</a:t>
            </a:r>
            <a:r>
              <a:rPr sz="2400">
                <a:latin typeface="仿宋" panose="02010609060101010101" charset="-122"/>
                <a:cs typeface="仿宋" panose="02010609060101010101" charset="-122"/>
              </a:rPr>
              <a:t>——那</a:t>
            </a:r>
            <a:r>
              <a:rPr sz="2400" spc="5">
                <a:latin typeface="仿宋" panose="02010609060101010101" charset="-122"/>
                <a:cs typeface="仿宋" panose="02010609060101010101" charset="-122"/>
              </a:rPr>
              <a:t>朝南</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三</a:t>
            </a:r>
            <a:r>
              <a:rPr sz="2400">
                <a:latin typeface="仿宋" panose="02010609060101010101" charset="-122"/>
                <a:cs typeface="仿宋" panose="02010609060101010101" charset="-122"/>
              </a:rPr>
              <a:t>间</a:t>
            </a:r>
            <a:r>
              <a:rPr sz="2400" spc="5">
                <a:latin typeface="仿宋" panose="02010609060101010101" charset="-122"/>
                <a:cs typeface="仿宋" panose="02010609060101010101" charset="-122"/>
              </a:rPr>
              <a:t>大瓦</a:t>
            </a:r>
            <a:r>
              <a:rPr sz="2400" spc="10">
                <a:latin typeface="仿宋" panose="02010609060101010101" charset="-122"/>
                <a:cs typeface="仿宋" panose="02010609060101010101" charset="-122"/>
              </a:rPr>
              <a:t>房。</a:t>
            </a:r>
            <a:r>
              <a:rPr sz="2400">
                <a:latin typeface="仿宋" panose="02010609060101010101" charset="-122"/>
                <a:cs typeface="仿宋" panose="02010609060101010101" charset="-122"/>
              </a:rPr>
              <a:t>由 </a:t>
            </a:r>
            <a:r>
              <a:rPr sz="2400" spc="10">
                <a:latin typeface="仿宋" panose="02010609060101010101" charset="-122"/>
                <a:cs typeface="仿宋" panose="02010609060101010101" charset="-122"/>
              </a:rPr>
              <a:t>于父</a:t>
            </a:r>
            <a:r>
              <a:rPr sz="240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是</a:t>
            </a:r>
            <a:r>
              <a:rPr sz="2400">
                <a:latin typeface="仿宋" panose="02010609060101010101" charset="-122"/>
                <a:cs typeface="仿宋" panose="02010609060101010101" charset="-122"/>
              </a:rPr>
              <a:t>独</a:t>
            </a:r>
            <a:r>
              <a:rPr sz="2400" spc="10">
                <a:latin typeface="仿宋" panose="02010609060101010101" charset="-122"/>
                <a:cs typeface="仿宋" panose="02010609060101010101" charset="-122"/>
              </a:rPr>
              <a:t>子，</a:t>
            </a:r>
            <a:r>
              <a:rPr sz="2400">
                <a:latin typeface="仿宋" panose="02010609060101010101" charset="-122"/>
                <a:cs typeface="仿宋" panose="02010609060101010101" charset="-122"/>
              </a:rPr>
              <a:t>祖</a:t>
            </a:r>
            <a:r>
              <a:rPr sz="2400" spc="5">
                <a:latin typeface="仿宋" panose="02010609060101010101" charset="-122"/>
                <a:cs typeface="仿宋" panose="02010609060101010101" charset="-122"/>
              </a:rPr>
              <a:t>母</a:t>
            </a:r>
            <a:r>
              <a:rPr sz="2400">
                <a:latin typeface="仿宋" panose="02010609060101010101" charset="-122"/>
                <a:cs typeface="仿宋" panose="02010609060101010101" charset="-122"/>
              </a:rPr>
              <a:t>也</a:t>
            </a:r>
            <a:r>
              <a:rPr sz="2400" spc="5">
                <a:latin typeface="仿宋" panose="02010609060101010101" charset="-122"/>
                <a:cs typeface="仿宋" panose="02010609060101010101" charset="-122"/>
              </a:rPr>
              <a:t>就絮</a:t>
            </a:r>
            <a:r>
              <a:rPr sz="2400">
                <a:latin typeface="仿宋" panose="02010609060101010101" charset="-122"/>
                <a:cs typeface="仿宋" panose="02010609060101010101" charset="-122"/>
              </a:rPr>
              <a:t>叨</a:t>
            </a:r>
            <a:r>
              <a:rPr sz="2400" spc="5">
                <a:latin typeface="仿宋" panose="02010609060101010101" charset="-122"/>
                <a:cs typeface="仿宋" panose="02010609060101010101" charset="-122"/>
              </a:rPr>
              <a:t>着</a:t>
            </a:r>
            <a:r>
              <a:rPr sz="2400">
                <a:latin typeface="仿宋" panose="02010609060101010101" charset="-122"/>
                <a:cs typeface="仿宋" panose="02010609060101010101" charset="-122"/>
              </a:rPr>
              <a:t>一</a:t>
            </a:r>
            <a:r>
              <a:rPr sz="2400" spc="5">
                <a:latin typeface="仿宋" panose="02010609060101010101" charset="-122"/>
                <a:cs typeface="仿宋" panose="02010609060101010101" charset="-122"/>
              </a:rPr>
              <a:t>定要</a:t>
            </a:r>
            <a:r>
              <a:rPr sz="2400">
                <a:latin typeface="仿宋" panose="02010609060101010101" charset="-122"/>
                <a:cs typeface="仿宋" panose="02010609060101010101" charset="-122"/>
              </a:rPr>
              <a:t>我</a:t>
            </a:r>
            <a:r>
              <a:rPr sz="2400" spc="5">
                <a:latin typeface="仿宋" panose="02010609060101010101" charset="-122"/>
                <a:cs typeface="仿宋" panose="02010609060101010101" charset="-122"/>
              </a:rPr>
              <a:t>母</a:t>
            </a:r>
            <a:r>
              <a:rPr sz="2400">
                <a:latin typeface="仿宋" panose="02010609060101010101" charset="-122"/>
                <a:cs typeface="仿宋" panose="02010609060101010101" charset="-122"/>
              </a:rPr>
              <a:t>亲</a:t>
            </a:r>
            <a:r>
              <a:rPr sz="2400" spc="5">
                <a:latin typeface="仿宋" panose="02010609060101010101" charset="-122"/>
                <a:cs typeface="仿宋" panose="02010609060101010101" charset="-122"/>
              </a:rPr>
              <a:t>生两</a:t>
            </a:r>
            <a:r>
              <a:rPr sz="2400">
                <a:latin typeface="仿宋" panose="02010609060101010101" charset="-122"/>
                <a:cs typeface="仿宋" panose="02010609060101010101" charset="-122"/>
              </a:rPr>
              <a:t>个</a:t>
            </a:r>
            <a:r>
              <a:rPr sz="2400" spc="5">
                <a:latin typeface="仿宋" panose="02010609060101010101" charset="-122"/>
                <a:cs typeface="仿宋" panose="02010609060101010101" charset="-122"/>
              </a:rPr>
              <a:t>孙</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才</a:t>
            </a:r>
            <a:r>
              <a:rPr sz="2400" spc="45">
                <a:latin typeface="仿宋" panose="02010609060101010101" charset="-122"/>
                <a:cs typeface="仿宋" panose="02010609060101010101" charset="-122"/>
              </a:rPr>
              <a:t>行</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于</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家里</a:t>
            </a:r>
            <a:r>
              <a:rPr sz="2400">
                <a:latin typeface="仿宋" panose="02010609060101010101" charset="-122"/>
                <a:cs typeface="仿宋" panose="02010609060101010101" charset="-122"/>
              </a:rPr>
              <a:t>就</a:t>
            </a:r>
            <a:r>
              <a:rPr sz="2400" spc="5">
                <a:latin typeface="仿宋" panose="02010609060101010101" charset="-122"/>
                <a:cs typeface="仿宋" panose="02010609060101010101" charset="-122"/>
              </a:rPr>
              <a:t>成</a:t>
            </a:r>
            <a:r>
              <a:rPr sz="2400">
                <a:latin typeface="仿宋" panose="02010609060101010101" charset="-122"/>
                <a:cs typeface="仿宋" panose="02010609060101010101" charset="-122"/>
              </a:rPr>
              <a:t>了 </a:t>
            </a:r>
            <a:r>
              <a:rPr sz="2400" spc="10">
                <a:latin typeface="仿宋" panose="02010609060101010101" charset="-122"/>
                <a:cs typeface="仿宋" panose="02010609060101010101" charset="-122"/>
              </a:rPr>
              <a:t>一人</a:t>
            </a:r>
            <a:r>
              <a:rPr sz="2400">
                <a:latin typeface="仿宋" panose="02010609060101010101" charset="-122"/>
                <a:cs typeface="仿宋" panose="02010609060101010101" charset="-122"/>
              </a:rPr>
              <a:t>赚</a:t>
            </a:r>
            <a:r>
              <a:rPr sz="2400" spc="10">
                <a:latin typeface="仿宋" panose="02010609060101010101" charset="-122"/>
                <a:cs typeface="仿宋" panose="02010609060101010101" charset="-122"/>
              </a:rPr>
              <a:t>钱</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七人</a:t>
            </a:r>
            <a:r>
              <a:rPr sz="2400">
                <a:latin typeface="仿宋" panose="02010609060101010101" charset="-122"/>
                <a:cs typeface="仿宋" panose="02010609060101010101" charset="-122"/>
              </a:rPr>
              <a:t>吃</a:t>
            </a:r>
            <a:r>
              <a:rPr sz="2400" spc="15">
                <a:latin typeface="仿宋" panose="02010609060101010101" charset="-122"/>
                <a:cs typeface="仿宋" panose="02010609060101010101" charset="-122"/>
              </a:rPr>
              <a:t>饭</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在那</a:t>
            </a:r>
            <a:r>
              <a:rPr sz="2400">
                <a:latin typeface="仿宋" panose="02010609060101010101" charset="-122"/>
                <a:cs typeface="仿宋" panose="02010609060101010101" charset="-122"/>
              </a:rPr>
              <a:t>个</a:t>
            </a:r>
            <a:r>
              <a:rPr sz="2400" spc="5">
                <a:latin typeface="仿宋" panose="02010609060101010101" charset="-122"/>
                <a:cs typeface="仿宋" panose="02010609060101010101" charset="-122"/>
              </a:rPr>
              <a:t>年代</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能</a:t>
            </a:r>
            <a:r>
              <a:rPr sz="2400">
                <a:latin typeface="仿宋" panose="02010609060101010101" charset="-122"/>
                <a:cs typeface="仿宋" panose="02010609060101010101" charset="-122"/>
              </a:rPr>
              <a:t>吃</a:t>
            </a:r>
            <a:r>
              <a:rPr sz="2400" spc="5">
                <a:latin typeface="仿宋" panose="02010609060101010101" charset="-122"/>
                <a:cs typeface="仿宋" panose="02010609060101010101" charset="-122"/>
              </a:rPr>
              <a:t>饱</a:t>
            </a:r>
            <a:r>
              <a:rPr sz="2400">
                <a:latin typeface="仿宋" panose="02010609060101010101" charset="-122"/>
                <a:cs typeface="仿宋" panose="02010609060101010101" charset="-122"/>
              </a:rPr>
              <a:t>穿</a:t>
            </a:r>
            <a:r>
              <a:rPr sz="2400" spc="5">
                <a:latin typeface="仿宋" panose="02010609060101010101" charset="-122"/>
                <a:cs typeface="仿宋" panose="02010609060101010101" charset="-122"/>
              </a:rPr>
              <a:t>暖已</a:t>
            </a:r>
            <a:r>
              <a:rPr sz="2400">
                <a:latin typeface="仿宋" panose="02010609060101010101" charset="-122"/>
                <a:cs typeface="仿宋" panose="02010609060101010101" charset="-122"/>
              </a:rPr>
              <a:t>经</a:t>
            </a:r>
            <a:r>
              <a:rPr sz="2400" spc="5">
                <a:latin typeface="仿宋" panose="02010609060101010101" charset="-122"/>
                <a:cs typeface="仿宋" panose="02010609060101010101" charset="-122"/>
              </a:rPr>
              <a:t>算</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小康</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幸</a:t>
            </a:r>
            <a:r>
              <a:rPr sz="2400">
                <a:latin typeface="仿宋" panose="02010609060101010101" charset="-122"/>
                <a:cs typeface="仿宋" panose="02010609060101010101" charset="-122"/>
              </a:rPr>
              <a:t>福</a:t>
            </a:r>
            <a:r>
              <a:rPr sz="2400" spc="5">
                <a:latin typeface="仿宋" panose="02010609060101010101" charset="-122"/>
                <a:cs typeface="仿宋" panose="02010609060101010101" charset="-122"/>
              </a:rPr>
              <a:t>之</a:t>
            </a:r>
            <a:r>
              <a:rPr sz="2400" spc="35">
                <a:latin typeface="仿宋" panose="02010609060101010101" charset="-122"/>
                <a:cs typeface="仿宋" panose="02010609060101010101" charset="-122"/>
              </a:rPr>
              <a:t>家</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更别 </a:t>
            </a:r>
            <a:r>
              <a:rPr sz="2400">
                <a:latin typeface="仿宋" panose="02010609060101010101" charset="-122"/>
                <a:cs typeface="仿宋" panose="02010609060101010101" charset="-122"/>
              </a:rPr>
              <a:t>想造房子</a:t>
            </a:r>
            <a:r>
              <a:rPr sz="2400" spc="-10">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283969" y="2505791"/>
            <a:ext cx="10728325" cy="6610984"/>
          </a:xfrm>
          <a:prstGeom prst="rect">
            <a:avLst/>
          </a:prstGeom>
        </p:spPr>
        <p:txBody>
          <a:bodyPr vert="horz" wrap="square" lIns="0" tIns="13335" rIns="0" bIns="0" rtlCol="0">
            <a:spAutoFit/>
          </a:bodyPr>
          <a:lstStyle/>
          <a:p>
            <a:pPr marL="12700" marR="5080" indent="720725" algn="just">
              <a:lnSpc>
                <a:spcPct val="150000"/>
              </a:lnSpc>
              <a:spcBef>
                <a:spcPts val="105"/>
              </a:spcBef>
              <a:buSzPct val="96000"/>
              <a:buAutoNum type="arabicParenBoth" startAt="4"/>
              <a:tabLst>
                <a:tab pos="1194435" algn="l"/>
              </a:tabLst>
            </a:pPr>
            <a:r>
              <a:rPr sz="2400" spc="15">
                <a:latin typeface="仿宋" panose="02010609060101010101" charset="-122"/>
                <a:cs typeface="仿宋" panose="02010609060101010101" charset="-122"/>
              </a:rPr>
              <a:t>后</a:t>
            </a:r>
            <a:r>
              <a:rPr sz="2400" spc="5">
                <a:latin typeface="仿宋" panose="02010609060101010101" charset="-122"/>
                <a:cs typeface="仿宋" panose="02010609060101010101" charset="-122"/>
              </a:rPr>
              <a:t>来分</a:t>
            </a:r>
            <a:r>
              <a:rPr sz="2400" spc="15">
                <a:latin typeface="仿宋" panose="02010609060101010101" charset="-122"/>
                <a:cs typeface="仿宋" panose="02010609060101010101" charset="-122"/>
              </a:rPr>
              <a:t>田到</a:t>
            </a:r>
            <a:r>
              <a:rPr sz="2400" spc="20">
                <a:latin typeface="仿宋" panose="02010609060101010101" charset="-122"/>
                <a:cs typeface="仿宋" panose="02010609060101010101" charset="-122"/>
              </a:rPr>
              <a:t>户，</a:t>
            </a:r>
            <a:r>
              <a:rPr sz="2400" spc="5">
                <a:latin typeface="仿宋" panose="02010609060101010101" charset="-122"/>
                <a:cs typeface="仿宋" panose="02010609060101010101" charset="-122"/>
              </a:rPr>
              <a:t>吃</a:t>
            </a:r>
            <a:r>
              <a:rPr sz="2400" spc="15">
                <a:latin typeface="仿宋" panose="02010609060101010101" charset="-122"/>
                <a:cs typeface="仿宋" panose="02010609060101010101" charset="-122"/>
              </a:rPr>
              <a:t>已不</a:t>
            </a:r>
            <a:r>
              <a:rPr sz="2400" spc="5">
                <a:latin typeface="仿宋" panose="02010609060101010101" charset="-122"/>
                <a:cs typeface="仿宋" panose="02010609060101010101" charset="-122"/>
              </a:rPr>
              <a:t>成</a:t>
            </a:r>
            <a:r>
              <a:rPr sz="2400" spc="15">
                <a:latin typeface="仿宋" panose="02010609060101010101" charset="-122"/>
                <a:cs typeface="仿宋" panose="02010609060101010101" charset="-122"/>
              </a:rPr>
              <a:t>问</a:t>
            </a:r>
            <a:r>
              <a:rPr sz="2400" spc="20">
                <a:latin typeface="仿宋" panose="02010609060101010101" charset="-122"/>
                <a:cs typeface="仿宋" panose="02010609060101010101" charset="-122"/>
              </a:rPr>
              <a:t>题，</a:t>
            </a:r>
            <a:r>
              <a:rPr sz="2400" spc="15">
                <a:latin typeface="仿宋" panose="02010609060101010101" charset="-122"/>
                <a:cs typeface="仿宋" panose="02010609060101010101" charset="-122"/>
              </a:rPr>
              <a:t>手</a:t>
            </a:r>
            <a:r>
              <a:rPr sz="2400" spc="5">
                <a:latin typeface="仿宋" panose="02010609060101010101" charset="-122"/>
                <a:cs typeface="仿宋" panose="02010609060101010101" charset="-122"/>
              </a:rPr>
              <a:t>头</a:t>
            </a:r>
            <a:r>
              <a:rPr sz="2400" spc="15">
                <a:latin typeface="仿宋" panose="02010609060101010101" charset="-122"/>
                <a:cs typeface="仿宋" panose="02010609060101010101" charset="-122"/>
              </a:rPr>
              <a:t>也</a:t>
            </a:r>
            <a:r>
              <a:rPr sz="2400" spc="5">
                <a:latin typeface="仿宋" panose="02010609060101010101" charset="-122"/>
                <a:cs typeface="仿宋" panose="02010609060101010101" charset="-122"/>
              </a:rPr>
              <a:t>活了起</a:t>
            </a:r>
            <a:r>
              <a:rPr sz="2400" spc="35">
                <a:latin typeface="仿宋" panose="02010609060101010101" charset="-122"/>
                <a:cs typeface="仿宋" panose="02010609060101010101" charset="-122"/>
              </a:rPr>
              <a:t>来</a:t>
            </a:r>
            <a:r>
              <a:rPr sz="2400" spc="5">
                <a:latin typeface="仿宋" panose="02010609060101010101" charset="-122"/>
                <a:cs typeface="仿宋" panose="02010609060101010101" charset="-122"/>
              </a:rPr>
              <a:t>，</a:t>
            </a:r>
            <a:r>
              <a:rPr sz="2400" spc="20">
                <a:latin typeface="仿宋" panose="02010609060101010101" charset="-122"/>
                <a:cs typeface="仿宋" panose="02010609060101010101" charset="-122"/>
              </a:rPr>
              <a:t>母</a:t>
            </a:r>
            <a:r>
              <a:rPr sz="2400" spc="5">
                <a:latin typeface="仿宋" panose="02010609060101010101" charset="-122"/>
                <a:cs typeface="仿宋" panose="02010609060101010101" charset="-122"/>
              </a:rPr>
              <a:t>亲的</a:t>
            </a:r>
            <a:r>
              <a:rPr sz="2400" spc="20">
                <a:latin typeface="仿宋" panose="02010609060101010101" charset="-122"/>
                <a:cs typeface="仿宋" panose="02010609060101010101" charset="-122"/>
              </a:rPr>
              <a:t>心</a:t>
            </a:r>
            <a:r>
              <a:rPr sz="2400" spc="5">
                <a:latin typeface="仿宋" panose="02010609060101010101" charset="-122"/>
                <a:cs typeface="仿宋" panose="02010609060101010101" charset="-122"/>
              </a:rPr>
              <a:t>思</a:t>
            </a:r>
            <a:r>
              <a:rPr sz="2400" spc="20">
                <a:latin typeface="仿宋" panose="02010609060101010101" charset="-122"/>
                <a:cs typeface="仿宋" panose="02010609060101010101" charset="-122"/>
              </a:rPr>
              <a:t>也</a:t>
            </a:r>
            <a:r>
              <a:rPr sz="2400" spc="5">
                <a:latin typeface="仿宋" panose="02010609060101010101" charset="-122"/>
                <a:cs typeface="仿宋" panose="02010609060101010101" charset="-122"/>
              </a:rPr>
              <a:t>活</a:t>
            </a:r>
            <a:r>
              <a:rPr sz="2400" spc="10">
                <a:latin typeface="仿宋" panose="02010609060101010101" charset="-122"/>
                <a:cs typeface="仿宋" panose="02010609060101010101" charset="-122"/>
              </a:rPr>
              <a:t>了</a:t>
            </a:r>
            <a:r>
              <a:rPr sz="2400">
                <a:latin typeface="仿宋" panose="02010609060101010101" charset="-122"/>
                <a:cs typeface="仿宋" panose="02010609060101010101" charset="-122"/>
              </a:rPr>
              <a:t>，  </a:t>
            </a:r>
            <a:r>
              <a:rPr sz="2400" spc="10">
                <a:latin typeface="仿宋" panose="02010609060101010101" charset="-122"/>
                <a:cs typeface="仿宋" panose="02010609060101010101" charset="-122"/>
              </a:rPr>
              <a:t>那个</a:t>
            </a:r>
            <a:r>
              <a:rPr sz="2400">
                <a:latin typeface="仿宋" panose="02010609060101010101" charset="-122"/>
                <a:cs typeface="仿宋" panose="02010609060101010101" charset="-122"/>
              </a:rPr>
              <a:t>造</a:t>
            </a:r>
            <a:r>
              <a:rPr sz="2400" spc="10">
                <a:latin typeface="仿宋" panose="02010609060101010101" charset="-122"/>
                <a:cs typeface="仿宋" panose="02010609060101010101" charset="-122"/>
              </a:rPr>
              <a:t>房</a:t>
            </a:r>
            <a:r>
              <a:rPr sz="2400">
                <a:latin typeface="仿宋" panose="02010609060101010101" charset="-122"/>
                <a:cs typeface="仿宋" panose="02010609060101010101" charset="-122"/>
              </a:rPr>
              <a:t>子</a:t>
            </a:r>
            <a:r>
              <a:rPr sz="2400" spc="10">
                <a:latin typeface="仿宋" panose="02010609060101010101" charset="-122"/>
                <a:cs typeface="仿宋" panose="02010609060101010101" charset="-122"/>
              </a:rPr>
              <a:t>的念</a:t>
            </a:r>
            <a:r>
              <a:rPr sz="2400">
                <a:latin typeface="仿宋" panose="02010609060101010101" charset="-122"/>
                <a:cs typeface="仿宋" panose="02010609060101010101" charset="-122"/>
              </a:rPr>
              <a:t>头</a:t>
            </a:r>
            <a:r>
              <a:rPr sz="2400" spc="10">
                <a:latin typeface="仿宋" panose="02010609060101010101" charset="-122"/>
                <a:cs typeface="仿宋" panose="02010609060101010101" charset="-122"/>
              </a:rPr>
              <a:t>又</a:t>
            </a:r>
            <a:r>
              <a:rPr sz="2400">
                <a:latin typeface="仿宋" panose="02010609060101010101" charset="-122"/>
                <a:cs typeface="仿宋" panose="02010609060101010101" charset="-122"/>
              </a:rPr>
              <a:t>蠢</a:t>
            </a:r>
            <a:r>
              <a:rPr sz="2400" spc="10">
                <a:latin typeface="仿宋" panose="02010609060101010101" charset="-122"/>
                <a:cs typeface="仿宋" panose="02010609060101010101" charset="-122"/>
              </a:rPr>
              <a:t>蠢欲</a:t>
            </a:r>
            <a:r>
              <a:rPr sz="2400" spc="-10">
                <a:latin typeface="仿宋" panose="02010609060101010101" charset="-122"/>
                <a:cs typeface="仿宋" panose="02010609060101010101" charset="-122"/>
              </a:rPr>
              <a:t>动</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可</a:t>
            </a:r>
            <a:r>
              <a:rPr sz="2400" spc="5">
                <a:latin typeface="仿宋" panose="02010609060101010101" charset="-122"/>
                <a:cs typeface="仿宋" panose="02010609060101010101" charset="-122"/>
              </a:rPr>
              <a:t>是几</a:t>
            </a:r>
            <a:r>
              <a:rPr sz="2400">
                <a:latin typeface="仿宋" panose="02010609060101010101" charset="-122"/>
                <a:cs typeface="仿宋" panose="02010609060101010101" charset="-122"/>
              </a:rPr>
              <a:t>个</a:t>
            </a:r>
            <a:r>
              <a:rPr sz="2400" spc="5">
                <a:latin typeface="仿宋" panose="02010609060101010101" charset="-122"/>
                <a:cs typeface="仿宋" panose="02010609060101010101" charset="-122"/>
              </a:rPr>
              <a:t>孩</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的学</a:t>
            </a:r>
            <a:r>
              <a:rPr sz="2400">
                <a:latin typeface="仿宋" panose="02010609060101010101" charset="-122"/>
                <a:cs typeface="仿宋" panose="02010609060101010101" charset="-122"/>
              </a:rPr>
              <a:t>费</a:t>
            </a:r>
            <a:r>
              <a:rPr sz="2400" spc="5">
                <a:latin typeface="仿宋" panose="02010609060101010101" charset="-122"/>
                <a:cs typeface="仿宋" panose="02010609060101010101" charset="-122"/>
              </a:rPr>
              <a:t>也</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一笔</a:t>
            </a:r>
            <a:r>
              <a:rPr sz="2400">
                <a:latin typeface="仿宋" panose="02010609060101010101" charset="-122"/>
                <a:cs typeface="仿宋" panose="02010609060101010101" charset="-122"/>
              </a:rPr>
              <a:t>不</a:t>
            </a:r>
            <a:r>
              <a:rPr sz="2400" spc="5">
                <a:latin typeface="仿宋" panose="02010609060101010101" charset="-122"/>
                <a:cs typeface="仿宋" panose="02010609060101010101" charset="-122"/>
              </a:rPr>
              <a:t>小</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开</a:t>
            </a:r>
            <a:r>
              <a:rPr sz="2400" spc="40">
                <a:latin typeface="仿宋" panose="02010609060101010101" charset="-122"/>
                <a:cs typeface="仿宋" panose="02010609060101010101" charset="-122"/>
              </a:rPr>
              <a:t>支</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总不 能为</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造</a:t>
            </a:r>
            <a:r>
              <a:rPr sz="2400">
                <a:latin typeface="仿宋" panose="02010609060101010101" charset="-122"/>
                <a:cs typeface="仿宋" panose="02010609060101010101" charset="-122"/>
              </a:rPr>
              <a:t>房</a:t>
            </a:r>
            <a:r>
              <a:rPr sz="2400" spc="10">
                <a:latin typeface="仿宋" panose="02010609060101010101" charset="-122"/>
                <a:cs typeface="仿宋" panose="02010609060101010101" charset="-122"/>
              </a:rPr>
              <a:t>子让</a:t>
            </a:r>
            <a:r>
              <a:rPr sz="2400">
                <a:latin typeface="仿宋" panose="02010609060101010101" charset="-122"/>
                <a:cs typeface="仿宋" panose="02010609060101010101" charset="-122"/>
              </a:rPr>
              <a:t>孩</a:t>
            </a:r>
            <a:r>
              <a:rPr sz="2400" spc="10">
                <a:latin typeface="仿宋" panose="02010609060101010101" charset="-122"/>
                <a:cs typeface="仿宋" panose="02010609060101010101" charset="-122"/>
              </a:rPr>
              <a:t>子</a:t>
            </a:r>
            <a:r>
              <a:rPr sz="2400">
                <a:latin typeface="仿宋" panose="02010609060101010101" charset="-122"/>
                <a:cs typeface="仿宋" panose="02010609060101010101" charset="-122"/>
              </a:rPr>
              <a:t>辍</a:t>
            </a:r>
            <a:r>
              <a:rPr sz="2400" spc="10">
                <a:latin typeface="仿宋" panose="02010609060101010101" charset="-122"/>
                <a:cs typeface="仿宋" panose="02010609060101010101" charset="-122"/>
              </a:rPr>
              <a:t>学</a:t>
            </a:r>
            <a:r>
              <a:rPr sz="2400" spc="5">
                <a:latin typeface="仿宋" panose="02010609060101010101" charset="-122"/>
                <a:cs typeface="仿宋" panose="02010609060101010101" charset="-122"/>
              </a:rPr>
              <a:t>吧</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那</a:t>
            </a:r>
            <a:r>
              <a:rPr sz="2400">
                <a:latin typeface="仿宋" panose="02010609060101010101" charset="-122"/>
                <a:cs typeface="仿宋" panose="02010609060101010101" charset="-122"/>
              </a:rPr>
              <a:t>个</a:t>
            </a:r>
            <a:r>
              <a:rPr sz="2400" spc="5">
                <a:latin typeface="仿宋" panose="02010609060101010101" charset="-122"/>
                <a:cs typeface="仿宋" panose="02010609060101010101" charset="-122"/>
              </a:rPr>
              <a:t>孕育</a:t>
            </a:r>
            <a:r>
              <a:rPr sz="2400">
                <a:latin typeface="仿宋" panose="02010609060101010101" charset="-122"/>
                <a:cs typeface="仿宋" panose="02010609060101010101" charset="-122"/>
              </a:rPr>
              <a:t>了</a:t>
            </a:r>
            <a:r>
              <a:rPr sz="2400" spc="5">
                <a:latin typeface="仿宋" panose="02010609060101010101" charset="-122"/>
                <a:cs typeface="仿宋" panose="02010609060101010101" charset="-122"/>
              </a:rPr>
              <a:t>好</a:t>
            </a:r>
            <a:r>
              <a:rPr sz="2400">
                <a:latin typeface="仿宋" panose="02010609060101010101" charset="-122"/>
                <a:cs typeface="仿宋" panose="02010609060101010101" charset="-122"/>
              </a:rPr>
              <a:t>多</a:t>
            </a:r>
            <a:r>
              <a:rPr sz="2400" spc="20">
                <a:latin typeface="仿宋" panose="02010609060101010101" charset="-122"/>
                <a:cs typeface="仿宋" panose="02010609060101010101" charset="-122"/>
              </a:rPr>
              <a:t>年</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刚</a:t>
            </a:r>
            <a:r>
              <a:rPr sz="2400" spc="5">
                <a:latin typeface="仿宋" panose="02010609060101010101" charset="-122"/>
                <a:cs typeface="仿宋" panose="02010609060101010101" charset="-122"/>
              </a:rPr>
              <a:t>刚</a:t>
            </a:r>
            <a:r>
              <a:rPr sz="2400">
                <a:latin typeface="仿宋" panose="02010609060101010101" charset="-122"/>
                <a:cs typeface="仿宋" panose="02010609060101010101" charset="-122"/>
              </a:rPr>
              <a:t>抽</a:t>
            </a:r>
            <a:r>
              <a:rPr sz="2400" spc="5">
                <a:latin typeface="仿宋" panose="02010609060101010101" charset="-122"/>
                <a:cs typeface="仿宋" panose="02010609060101010101" charset="-122"/>
              </a:rPr>
              <a:t>出水</a:t>
            </a:r>
            <a:r>
              <a:rPr sz="2400">
                <a:latin typeface="仿宋" panose="02010609060101010101" charset="-122"/>
                <a:cs typeface="仿宋" panose="02010609060101010101" charset="-122"/>
              </a:rPr>
              <a:t>灵</a:t>
            </a:r>
            <a:r>
              <a:rPr sz="2400" spc="5">
                <a:latin typeface="仿宋" panose="02010609060101010101" charset="-122"/>
                <a:cs typeface="仿宋" panose="02010609060101010101" charset="-122"/>
              </a:rPr>
              <a:t>灵</a:t>
            </a:r>
            <a:r>
              <a:rPr sz="2400">
                <a:latin typeface="仿宋" panose="02010609060101010101" charset="-122"/>
                <a:cs typeface="仿宋" panose="02010609060101010101" charset="-122"/>
              </a:rPr>
              <a:t>小</a:t>
            </a:r>
            <a:r>
              <a:rPr sz="2400" spc="5">
                <a:latin typeface="仿宋" panose="02010609060101010101" charset="-122"/>
                <a:cs typeface="仿宋" panose="02010609060101010101" charset="-122"/>
              </a:rPr>
              <a:t>苗的</a:t>
            </a:r>
            <a:r>
              <a:rPr sz="2400">
                <a:latin typeface="仿宋" panose="02010609060101010101" charset="-122"/>
                <a:cs typeface="仿宋" panose="02010609060101010101" charset="-122"/>
              </a:rPr>
              <a:t>造</a:t>
            </a:r>
            <a:r>
              <a:rPr sz="2400" spc="5">
                <a:latin typeface="仿宋" panose="02010609060101010101" charset="-122"/>
                <a:cs typeface="仿宋" panose="02010609060101010101" charset="-122"/>
              </a:rPr>
              <a:t>房</a:t>
            </a:r>
            <a:r>
              <a:rPr sz="2400">
                <a:latin typeface="仿宋" panose="02010609060101010101" charset="-122"/>
                <a:cs typeface="仿宋" panose="02010609060101010101" charset="-122"/>
              </a:rPr>
              <a:t>梦</a:t>
            </a:r>
          </a:p>
          <a:p>
            <a:pPr marL="12700" marR="5715">
              <a:lnSpc>
                <a:spcPct val="150000"/>
              </a:lnSpc>
            </a:pP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便</a:t>
            </a:r>
            <a:r>
              <a:rPr sz="2400">
                <a:latin typeface="仿宋" panose="02010609060101010101" charset="-122"/>
                <a:cs typeface="仿宋" panose="02010609060101010101" charset="-122"/>
              </a:rPr>
              <a:t>硬</a:t>
            </a:r>
            <a:r>
              <a:rPr sz="2400" spc="5">
                <a:latin typeface="仿宋" panose="02010609060101010101" charset="-122"/>
                <a:cs typeface="仿宋" panose="02010609060101010101" charset="-122"/>
              </a:rPr>
              <a:t>生</a:t>
            </a:r>
            <a:r>
              <a:rPr sz="2400">
                <a:latin typeface="仿宋" panose="02010609060101010101" charset="-122"/>
                <a:cs typeface="仿宋" panose="02010609060101010101" charset="-122"/>
              </a:rPr>
              <a:t>生</a:t>
            </a:r>
            <a:r>
              <a:rPr sz="2400" spc="5">
                <a:latin typeface="仿宋" panose="02010609060101010101" charset="-122"/>
                <a:cs typeface="仿宋" panose="02010609060101010101" charset="-122"/>
              </a:rPr>
              <a:t>地被</a:t>
            </a:r>
            <a:r>
              <a:rPr sz="2400">
                <a:latin typeface="仿宋" panose="02010609060101010101" charset="-122"/>
                <a:cs typeface="仿宋" panose="02010609060101010101" charset="-122"/>
              </a:rPr>
              <a:t>现</a:t>
            </a:r>
            <a:r>
              <a:rPr sz="2400" spc="5">
                <a:latin typeface="仿宋" panose="02010609060101010101" charset="-122"/>
                <a:cs typeface="仿宋" panose="02010609060101010101" charset="-122"/>
              </a:rPr>
              <a:t>实</a:t>
            </a:r>
            <a:r>
              <a:rPr sz="2400">
                <a:latin typeface="仿宋" panose="02010609060101010101" charset="-122"/>
                <a:cs typeface="仿宋" panose="02010609060101010101" charset="-122"/>
              </a:rPr>
              <a:t>又</a:t>
            </a:r>
            <a:r>
              <a:rPr sz="2400" spc="5">
                <a:latin typeface="仿宋" panose="02010609060101010101" charset="-122"/>
                <a:cs typeface="仿宋" panose="02010609060101010101" charset="-122"/>
              </a:rPr>
              <a:t>一次</a:t>
            </a:r>
            <a:r>
              <a:rPr sz="2400">
                <a:latin typeface="仿宋" panose="02010609060101010101" charset="-122"/>
                <a:cs typeface="仿宋" panose="02010609060101010101" charset="-122"/>
              </a:rPr>
              <a:t>掐</a:t>
            </a:r>
            <a:r>
              <a:rPr sz="2400" spc="5">
                <a:latin typeface="仿宋" panose="02010609060101010101" charset="-122"/>
                <a:cs typeface="仿宋" panose="02010609060101010101" charset="-122"/>
              </a:rPr>
              <a:t>断</a:t>
            </a:r>
            <a:r>
              <a:rPr sz="2400" spc="2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。不</a:t>
            </a:r>
            <a:r>
              <a:rPr sz="2400">
                <a:latin typeface="仿宋" panose="02010609060101010101" charset="-122"/>
                <a:cs typeface="仿宋" panose="02010609060101010101" charset="-122"/>
              </a:rPr>
              <a:t>过</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作</a:t>
            </a:r>
            <a:r>
              <a:rPr sz="2400" spc="5">
                <a:latin typeface="仿宋" panose="02010609060101010101" charset="-122"/>
                <a:cs typeface="仿宋" panose="02010609060101010101" charset="-122"/>
              </a:rPr>
              <a:t>为一</a:t>
            </a:r>
            <a:r>
              <a:rPr sz="2400">
                <a:latin typeface="仿宋" panose="02010609060101010101" charset="-122"/>
                <a:cs typeface="仿宋" panose="02010609060101010101" charset="-122"/>
              </a:rPr>
              <a:t>个</a:t>
            </a:r>
            <a:r>
              <a:rPr sz="2400" spc="5">
                <a:latin typeface="仿宋" panose="02010609060101010101" charset="-122"/>
                <a:cs typeface="仿宋" panose="02010609060101010101" charset="-122"/>
              </a:rPr>
              <a:t>爱</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如命</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母</a:t>
            </a:r>
            <a:r>
              <a:rPr sz="2400" spc="15">
                <a:latin typeface="仿宋" panose="02010609060101010101" charset="-122"/>
                <a:cs typeface="仿宋" panose="02010609060101010101" charset="-122"/>
              </a:rPr>
              <a:t>亲</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有</a:t>
            </a:r>
            <a:r>
              <a:rPr sz="2400">
                <a:latin typeface="仿宋" panose="02010609060101010101" charset="-122"/>
                <a:cs typeface="仿宋" panose="02010609060101010101" charset="-122"/>
              </a:rPr>
              <a:t>什</a:t>
            </a:r>
            <a:r>
              <a:rPr sz="2400" spc="5">
                <a:latin typeface="仿宋" panose="02010609060101010101" charset="-122"/>
                <a:cs typeface="仿宋" panose="02010609060101010101" charset="-122"/>
              </a:rPr>
              <a:t>么</a:t>
            </a:r>
            <a:r>
              <a:rPr sz="2400">
                <a:latin typeface="仿宋" panose="02010609060101010101" charset="-122"/>
                <a:cs typeface="仿宋" panose="02010609060101010101" charset="-122"/>
              </a:rPr>
              <a:t>能 </a:t>
            </a:r>
            <a:r>
              <a:rPr sz="2400" spc="5">
                <a:latin typeface="仿宋" panose="02010609060101010101" charset="-122"/>
                <a:cs typeface="仿宋" panose="02010609060101010101" charset="-122"/>
              </a:rPr>
              <a:t>与孩</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前</a:t>
            </a:r>
            <a:r>
              <a:rPr sz="2400" spc="5">
                <a:latin typeface="仿宋" panose="02010609060101010101" charset="-122"/>
                <a:cs typeface="仿宋" panose="02010609060101010101" charset="-122"/>
              </a:rPr>
              <a:t>途比</a:t>
            </a:r>
            <a:r>
              <a:rPr sz="2400" spc="-10">
                <a:latin typeface="仿宋" panose="02010609060101010101" charset="-122"/>
                <a:cs typeface="仿宋" panose="02010609060101010101" charset="-122"/>
              </a:rPr>
              <a:t>呢</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像无</a:t>
            </a:r>
            <a:r>
              <a:rPr sz="2400" spc="10">
                <a:latin typeface="仿宋" panose="02010609060101010101" charset="-122"/>
                <a:cs typeface="仿宋" panose="02010609060101010101" charset="-122"/>
              </a:rPr>
              <a:t>数</a:t>
            </a:r>
            <a:r>
              <a:rPr sz="2400">
                <a:latin typeface="仿宋" panose="02010609060101010101" charset="-122"/>
                <a:cs typeface="仿宋" panose="02010609060101010101" charset="-122"/>
              </a:rPr>
              <a:t>个平凡</a:t>
            </a:r>
            <a:r>
              <a:rPr sz="2400" spc="10">
                <a:latin typeface="仿宋" panose="02010609060101010101" charset="-122"/>
                <a:cs typeface="仿宋" panose="02010609060101010101" charset="-122"/>
              </a:rPr>
              <a:t>而</a:t>
            </a:r>
            <a:r>
              <a:rPr sz="2400" spc="5">
                <a:latin typeface="仿宋" panose="02010609060101010101" charset="-122"/>
                <a:cs typeface="仿宋" panose="02010609060101010101" charset="-122"/>
              </a:rPr>
              <a:t>无</a:t>
            </a:r>
            <a:r>
              <a:rPr sz="2400">
                <a:latin typeface="仿宋" panose="02010609060101010101" charset="-122"/>
                <a:cs typeface="仿宋" panose="02010609060101010101" charset="-122"/>
              </a:rPr>
              <a:t>私的父</a:t>
            </a:r>
            <a:r>
              <a:rPr sz="2400" spc="10">
                <a:latin typeface="仿宋" panose="02010609060101010101" charset="-122"/>
                <a:cs typeface="仿宋" panose="02010609060101010101" charset="-122"/>
              </a:rPr>
              <a:t>母</a:t>
            </a:r>
            <a:r>
              <a:rPr sz="2400" spc="5">
                <a:latin typeface="仿宋" panose="02010609060101010101" charset="-122"/>
                <a:cs typeface="仿宋" panose="02010609060101010101" charset="-122"/>
              </a:rPr>
              <a:t>一</a:t>
            </a:r>
            <a:r>
              <a:rPr sz="2400" spc="10">
                <a:latin typeface="仿宋" panose="02010609060101010101" charset="-122"/>
                <a:cs typeface="仿宋" panose="02010609060101010101" charset="-122"/>
              </a:rPr>
              <a:t>样</a:t>
            </a: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他们</a:t>
            </a:r>
            <a:r>
              <a:rPr sz="2400" spc="10">
                <a:latin typeface="仿宋" panose="02010609060101010101" charset="-122"/>
                <a:cs typeface="仿宋" panose="02010609060101010101" charset="-122"/>
              </a:rPr>
              <a:t>压</a:t>
            </a:r>
            <a:r>
              <a:rPr sz="2400">
                <a:latin typeface="仿宋" panose="02010609060101010101" charset="-122"/>
                <a:cs typeface="仿宋" panose="02010609060101010101" charset="-122"/>
              </a:rPr>
              <a:t>抑着自</a:t>
            </a:r>
            <a:r>
              <a:rPr sz="2400" spc="10">
                <a:latin typeface="仿宋" panose="02010609060101010101" charset="-122"/>
                <a:cs typeface="仿宋" panose="02010609060101010101" charset="-122"/>
              </a:rPr>
              <a:t>己</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欲</a:t>
            </a:r>
            <a:r>
              <a:rPr sz="2400" spc="15">
                <a:latin typeface="仿宋" panose="02010609060101010101" charset="-122"/>
                <a:cs typeface="仿宋" panose="02010609060101010101" charset="-122"/>
              </a:rPr>
              <a:t>望</a:t>
            </a:r>
            <a:r>
              <a:rPr sz="2400">
                <a:latin typeface="仿宋" panose="02010609060101010101" charset="-122"/>
                <a:cs typeface="仿宋" panose="02010609060101010101" charset="-122"/>
              </a:rPr>
              <a:t>，</a:t>
            </a:r>
          </a:p>
          <a:p>
            <a:pPr marL="12700">
              <a:lnSpc>
                <a:spcPct val="100000"/>
              </a:lnSpc>
              <a:spcBef>
                <a:spcPts val="1440"/>
              </a:spcBef>
            </a:pPr>
            <a:r>
              <a:rPr sz="2400">
                <a:latin typeface="仿宋" panose="02010609060101010101" charset="-122"/>
                <a:cs typeface="仿宋" panose="02010609060101010101" charset="-122"/>
              </a:rPr>
              <a:t>完成着孩子的一个个梦</a:t>
            </a:r>
            <a:r>
              <a:rPr sz="2400" spc="-20">
                <a:latin typeface="仿宋" panose="02010609060101010101" charset="-122"/>
                <a:cs typeface="仿宋" panose="02010609060101010101" charset="-122"/>
              </a:rPr>
              <a:t>想</a:t>
            </a:r>
            <a:r>
              <a:rPr sz="2400">
                <a:latin typeface="仿宋" panose="02010609060101010101" charset="-122"/>
                <a:cs typeface="仿宋" panose="02010609060101010101" charset="-122"/>
              </a:rPr>
              <a:t>。</a:t>
            </a:r>
          </a:p>
          <a:p>
            <a:pPr marL="12700" marR="6350" indent="720725" algn="just">
              <a:lnSpc>
                <a:spcPct val="150000"/>
              </a:lnSpc>
              <a:buSzPct val="96000"/>
              <a:buAutoNum type="arabicParenBoth" startAt="5"/>
              <a:tabLst>
                <a:tab pos="1194435" algn="l"/>
              </a:tabLst>
            </a:pPr>
            <a:r>
              <a:rPr sz="2400" spc="20">
                <a:latin typeface="仿宋" panose="02010609060101010101" charset="-122"/>
                <a:cs typeface="仿宋" panose="02010609060101010101" charset="-122"/>
              </a:rPr>
              <a:t>再</a:t>
            </a:r>
            <a:r>
              <a:rPr sz="2400" spc="5">
                <a:latin typeface="仿宋" panose="02010609060101010101" charset="-122"/>
                <a:cs typeface="仿宋" panose="02010609060101010101" charset="-122"/>
              </a:rPr>
              <a:t>往</a:t>
            </a:r>
            <a:r>
              <a:rPr sz="2400" spc="15">
                <a:latin typeface="仿宋" panose="02010609060101010101" charset="-122"/>
                <a:cs typeface="仿宋" panose="02010609060101010101" charset="-122"/>
              </a:rPr>
              <a:t>后</a:t>
            </a:r>
            <a:r>
              <a:rPr sz="2400" spc="20">
                <a:latin typeface="仿宋" panose="02010609060101010101" charset="-122"/>
                <a:cs typeface="仿宋" panose="02010609060101010101" charset="-122"/>
              </a:rPr>
              <a:t>，父</a:t>
            </a:r>
            <a:r>
              <a:rPr sz="2400" spc="10">
                <a:latin typeface="仿宋" panose="02010609060101010101" charset="-122"/>
                <a:cs typeface="仿宋" panose="02010609060101010101" charset="-122"/>
              </a:rPr>
              <a:t>亲</a:t>
            </a:r>
            <a:r>
              <a:rPr sz="2400" spc="20">
                <a:latin typeface="仿宋" panose="02010609060101010101" charset="-122"/>
                <a:cs typeface="仿宋" panose="02010609060101010101" charset="-122"/>
              </a:rPr>
              <a:t>与</a:t>
            </a:r>
            <a:r>
              <a:rPr sz="2400" spc="10">
                <a:latin typeface="仿宋" panose="02010609060101010101" charset="-122"/>
                <a:cs typeface="仿宋" panose="02010609060101010101" charset="-122"/>
              </a:rPr>
              <a:t>人</a:t>
            </a:r>
            <a:r>
              <a:rPr sz="2400" spc="20">
                <a:latin typeface="仿宋" panose="02010609060101010101" charset="-122"/>
                <a:cs typeface="仿宋" panose="02010609060101010101" charset="-122"/>
              </a:rPr>
              <a:t>合伙</a:t>
            </a:r>
            <a:r>
              <a:rPr sz="2400" spc="10">
                <a:latin typeface="仿宋" panose="02010609060101010101" charset="-122"/>
                <a:cs typeface="仿宋" panose="02010609060101010101" charset="-122"/>
              </a:rPr>
              <a:t>办</a:t>
            </a:r>
            <a:r>
              <a:rPr sz="2400" spc="2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一</a:t>
            </a:r>
            <a:r>
              <a:rPr sz="2400" spc="20">
                <a:latin typeface="仿宋" panose="02010609060101010101" charset="-122"/>
                <a:cs typeface="仿宋" panose="02010609060101010101" charset="-122"/>
              </a:rPr>
              <a:t>个小</a:t>
            </a:r>
            <a:r>
              <a:rPr sz="2400" spc="15">
                <a:latin typeface="仿宋" panose="02010609060101010101" charset="-122"/>
                <a:cs typeface="仿宋" panose="02010609060101010101" charset="-122"/>
              </a:rPr>
              <a:t>厂</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母亲在</a:t>
            </a:r>
            <a:r>
              <a:rPr sz="2400" spc="20">
                <a:latin typeface="仿宋" panose="02010609060101010101" charset="-122"/>
                <a:cs typeface="仿宋" panose="02010609060101010101" charset="-122"/>
              </a:rPr>
              <a:t>家</a:t>
            </a:r>
            <a:r>
              <a:rPr sz="2400" spc="5">
                <a:latin typeface="仿宋" panose="02010609060101010101" charset="-122"/>
                <a:cs typeface="仿宋" panose="02010609060101010101" charset="-122"/>
              </a:rPr>
              <a:t>干</a:t>
            </a:r>
            <a:r>
              <a:rPr sz="2400" spc="20">
                <a:latin typeface="仿宋" panose="02010609060101010101" charset="-122"/>
                <a:cs typeface="仿宋" panose="02010609060101010101" charset="-122"/>
              </a:rPr>
              <a:t>山</a:t>
            </a:r>
            <a:r>
              <a:rPr sz="2400" spc="5">
                <a:latin typeface="仿宋" panose="02010609060101010101" charset="-122"/>
                <a:cs typeface="仿宋" panose="02010609060101010101" charset="-122"/>
              </a:rPr>
              <a:t>上田</a:t>
            </a:r>
            <a:r>
              <a:rPr sz="2400" spc="20">
                <a:latin typeface="仿宋" panose="02010609060101010101" charset="-122"/>
                <a:cs typeface="仿宋" panose="02010609060101010101" charset="-122"/>
              </a:rPr>
              <a:t>间</a:t>
            </a:r>
            <a:r>
              <a:rPr sz="2400" spc="5">
                <a:latin typeface="仿宋" panose="02010609060101010101" charset="-122"/>
                <a:cs typeface="仿宋" panose="02010609060101010101" charset="-122"/>
              </a:rPr>
              <a:t>的</a:t>
            </a:r>
            <a:r>
              <a:rPr sz="2400" spc="20">
                <a:latin typeface="仿宋" panose="02010609060101010101" charset="-122"/>
                <a:cs typeface="仿宋" panose="02010609060101010101" charset="-122"/>
              </a:rPr>
              <a:t>活</a:t>
            </a:r>
            <a:r>
              <a:rPr sz="2400" spc="40">
                <a:latin typeface="仿宋" panose="02010609060101010101" charset="-122"/>
                <a:cs typeface="仿宋" panose="02010609060101010101" charset="-122"/>
              </a:rPr>
              <a:t>计</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终 </a:t>
            </a:r>
            <a:r>
              <a:rPr sz="2400" spc="10">
                <a:latin typeface="仿宋" panose="02010609060101010101" charset="-122"/>
                <a:cs typeface="仿宋" panose="02010609060101010101" charset="-122"/>
              </a:rPr>
              <a:t>于有</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一</a:t>
            </a:r>
            <a:r>
              <a:rPr sz="2400">
                <a:latin typeface="仿宋" panose="02010609060101010101" charset="-122"/>
                <a:cs typeface="仿宋" panose="02010609060101010101" charset="-122"/>
              </a:rPr>
              <a:t>些</a:t>
            </a:r>
            <a:r>
              <a:rPr sz="2400" spc="10">
                <a:latin typeface="仿宋" panose="02010609060101010101" charset="-122"/>
                <a:cs typeface="仿宋" panose="02010609060101010101" charset="-122"/>
              </a:rPr>
              <a:t>积</a:t>
            </a:r>
            <a:r>
              <a:rPr sz="2400" spc="5">
                <a:latin typeface="仿宋" panose="02010609060101010101" charset="-122"/>
                <a:cs typeface="仿宋" panose="02010609060101010101" charset="-122"/>
              </a:rPr>
              <a:t>蓄</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看</a:t>
            </a:r>
            <a:r>
              <a:rPr sz="2400">
                <a:latin typeface="仿宋" panose="02010609060101010101" charset="-122"/>
                <a:cs typeface="仿宋" panose="02010609060101010101" charset="-122"/>
              </a:rPr>
              <a:t>着</a:t>
            </a:r>
            <a:r>
              <a:rPr sz="2400" spc="10">
                <a:latin typeface="仿宋" panose="02010609060101010101" charset="-122"/>
                <a:cs typeface="仿宋" panose="02010609060101010101" charset="-122"/>
              </a:rPr>
              <a:t>村里</a:t>
            </a:r>
            <a:r>
              <a:rPr sz="2400">
                <a:latin typeface="仿宋" panose="02010609060101010101" charset="-122"/>
                <a:cs typeface="仿宋" panose="02010609060101010101" charset="-122"/>
              </a:rPr>
              <a:t>一</a:t>
            </a:r>
            <a:r>
              <a:rPr sz="2400" spc="10">
                <a:latin typeface="仿宋" panose="02010609060101010101" charset="-122"/>
                <a:cs typeface="仿宋" panose="02010609060101010101" charset="-122"/>
              </a:rPr>
              <a:t>些</a:t>
            </a:r>
            <a:r>
              <a:rPr sz="2400">
                <a:latin typeface="仿宋" panose="02010609060101010101" charset="-122"/>
                <a:cs typeface="仿宋" panose="02010609060101010101" charset="-122"/>
              </a:rPr>
              <a:t>人</a:t>
            </a:r>
            <a:r>
              <a:rPr sz="2400" spc="10">
                <a:latin typeface="仿宋" panose="02010609060101010101" charset="-122"/>
                <a:cs typeface="仿宋" panose="02010609060101010101" charset="-122"/>
              </a:rPr>
              <a:t>造起</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房</a:t>
            </a:r>
            <a:r>
              <a:rPr sz="2400" spc="-5">
                <a:latin typeface="仿宋" panose="02010609060101010101" charset="-122"/>
                <a:cs typeface="仿宋" panose="02010609060101010101" charset="-122"/>
              </a:rPr>
              <a:t>子</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造</a:t>
            </a:r>
            <a:r>
              <a:rPr sz="2400">
                <a:latin typeface="仿宋" panose="02010609060101010101" charset="-122"/>
                <a:cs typeface="仿宋" panose="02010609060101010101" charset="-122"/>
              </a:rPr>
              <a:t>三</a:t>
            </a:r>
            <a:r>
              <a:rPr sz="2400" spc="5">
                <a:latin typeface="仿宋" panose="02010609060101010101" charset="-122"/>
                <a:cs typeface="仿宋" panose="02010609060101010101" charset="-122"/>
              </a:rPr>
              <a:t>间</a:t>
            </a:r>
            <a:r>
              <a:rPr sz="2400">
                <a:latin typeface="仿宋" panose="02010609060101010101" charset="-122"/>
                <a:cs typeface="仿宋" panose="02010609060101010101" charset="-122"/>
              </a:rPr>
              <a:t>朝</a:t>
            </a:r>
            <a:r>
              <a:rPr sz="2400" spc="5">
                <a:latin typeface="仿宋" panose="02010609060101010101" charset="-122"/>
                <a:cs typeface="仿宋" panose="02010609060101010101" charset="-122"/>
              </a:rPr>
              <a:t>南屋</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念</a:t>
            </a:r>
            <a:r>
              <a:rPr sz="2400">
                <a:latin typeface="仿宋" panose="02010609060101010101" charset="-122"/>
                <a:cs typeface="仿宋" panose="02010609060101010101" charset="-122"/>
              </a:rPr>
              <a:t>头</a:t>
            </a:r>
            <a:r>
              <a:rPr sz="2400" spc="5">
                <a:latin typeface="仿宋" panose="02010609060101010101" charset="-122"/>
                <a:cs typeface="仿宋" panose="02010609060101010101" charset="-122"/>
              </a:rPr>
              <a:t>又像</a:t>
            </a:r>
            <a:r>
              <a:rPr sz="2400">
                <a:latin typeface="仿宋" panose="02010609060101010101" charset="-122"/>
                <a:cs typeface="仿宋" panose="02010609060101010101" charset="-122"/>
              </a:rPr>
              <a:t>三</a:t>
            </a:r>
            <a:r>
              <a:rPr sz="2400" spc="5">
                <a:latin typeface="仿宋" panose="02010609060101010101" charset="-122"/>
                <a:cs typeface="仿宋" panose="02010609060101010101" charset="-122"/>
              </a:rPr>
              <a:t>月</a:t>
            </a:r>
            <a:r>
              <a:rPr sz="2400">
                <a:latin typeface="仿宋" panose="02010609060101010101" charset="-122"/>
                <a:cs typeface="仿宋" panose="02010609060101010101" charset="-122"/>
              </a:rPr>
              <a:t>的 </a:t>
            </a:r>
            <a:r>
              <a:rPr sz="2400" spc="10">
                <a:latin typeface="仿宋" panose="02010609060101010101" charset="-122"/>
                <a:cs typeface="仿宋" panose="02010609060101010101" charset="-122"/>
              </a:rPr>
              <a:t>青草</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眨</a:t>
            </a:r>
            <a:r>
              <a:rPr sz="2400">
                <a:latin typeface="仿宋" panose="02010609060101010101" charset="-122"/>
                <a:cs typeface="仿宋" panose="02010609060101010101" charset="-122"/>
              </a:rPr>
              <a:t>眼</a:t>
            </a:r>
            <a:r>
              <a:rPr sz="2400" spc="5">
                <a:latin typeface="仿宋" panose="02010609060101010101" charset="-122"/>
                <a:cs typeface="仿宋" panose="02010609060101010101" charset="-122"/>
              </a:rPr>
              <a:t>间茂</a:t>
            </a:r>
            <a:r>
              <a:rPr sz="2400">
                <a:latin typeface="仿宋" panose="02010609060101010101" charset="-122"/>
                <a:cs typeface="仿宋" panose="02010609060101010101" charset="-122"/>
              </a:rPr>
              <a:t>密</a:t>
            </a:r>
            <a:r>
              <a:rPr sz="2400" spc="5">
                <a:latin typeface="仿宋" panose="02010609060101010101" charset="-122"/>
                <a:cs typeface="仿宋" panose="02010609060101010101" charset="-122"/>
              </a:rPr>
              <a:t>成</a:t>
            </a:r>
            <a:r>
              <a:rPr sz="2400">
                <a:latin typeface="仿宋" panose="02010609060101010101" charset="-122"/>
                <a:cs typeface="仿宋" panose="02010609060101010101" charset="-122"/>
              </a:rPr>
              <a:t>一</a:t>
            </a:r>
            <a:r>
              <a:rPr sz="2400" spc="20">
                <a:latin typeface="仿宋" panose="02010609060101010101" charset="-122"/>
                <a:cs typeface="仿宋" panose="02010609060101010101" charset="-122"/>
              </a:rPr>
              <a:t>片</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父</a:t>
            </a:r>
            <a:r>
              <a:rPr sz="2400" spc="5">
                <a:latin typeface="仿宋" panose="02010609060101010101" charset="-122"/>
                <a:cs typeface="仿宋" panose="02010609060101010101" charset="-122"/>
              </a:rPr>
              <a:t>亲</a:t>
            </a:r>
            <a:r>
              <a:rPr sz="2400">
                <a:latin typeface="仿宋" panose="02010609060101010101" charset="-122"/>
                <a:cs typeface="仿宋" panose="02010609060101010101" charset="-122"/>
              </a:rPr>
              <a:t>去</a:t>
            </a:r>
            <a:r>
              <a:rPr sz="2400" spc="5">
                <a:latin typeface="仿宋" panose="02010609060101010101" charset="-122"/>
                <a:cs typeface="仿宋" panose="02010609060101010101" charset="-122"/>
              </a:rPr>
              <a:t>村里</a:t>
            </a:r>
            <a:r>
              <a:rPr sz="2400">
                <a:latin typeface="仿宋" panose="02010609060101010101" charset="-122"/>
                <a:cs typeface="仿宋" panose="02010609060101010101" charset="-122"/>
              </a:rPr>
              <a:t>申</a:t>
            </a:r>
            <a:r>
              <a:rPr sz="2400" spc="5">
                <a:latin typeface="仿宋" panose="02010609060101010101" charset="-122"/>
                <a:cs typeface="仿宋" panose="02010609060101010101" charset="-122"/>
              </a:rPr>
              <a:t>请</a:t>
            </a:r>
            <a:r>
              <a:rPr sz="2400">
                <a:latin typeface="仿宋" panose="02010609060101010101" charset="-122"/>
                <a:cs typeface="仿宋" panose="02010609060101010101" charset="-122"/>
              </a:rPr>
              <a:t>了</a:t>
            </a:r>
            <a:r>
              <a:rPr sz="2400" spc="5">
                <a:latin typeface="仿宋" panose="02010609060101010101" charset="-122"/>
                <a:cs typeface="仿宋" panose="02010609060101010101" charset="-122"/>
              </a:rPr>
              <a:t>盖房</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地</a:t>
            </a:r>
            <a:r>
              <a:rPr sz="2400" spc="15">
                <a:latin typeface="仿宋" panose="02010609060101010101" charset="-122"/>
                <a:cs typeface="仿宋" panose="02010609060101010101" charset="-122"/>
              </a:rPr>
              <a:t>基</a:t>
            </a:r>
            <a:r>
              <a:rPr sz="2400" spc="10">
                <a:latin typeface="仿宋" panose="02010609060101010101" charset="-122"/>
                <a:cs typeface="仿宋" panose="02010609060101010101" charset="-122"/>
              </a:rPr>
              <a:t>，又</a:t>
            </a:r>
            <a:r>
              <a:rPr sz="2400">
                <a:latin typeface="仿宋" panose="02010609060101010101" charset="-122"/>
                <a:cs typeface="仿宋" panose="02010609060101010101" charset="-122"/>
              </a:rPr>
              <a:t>经</a:t>
            </a:r>
            <a:r>
              <a:rPr sz="2400" spc="10">
                <a:latin typeface="仿宋" panose="02010609060101010101" charset="-122"/>
                <a:cs typeface="仿宋" panose="02010609060101010101" charset="-122"/>
              </a:rPr>
              <a:t>过</a:t>
            </a:r>
            <a:r>
              <a:rPr sz="2400">
                <a:latin typeface="仿宋" panose="02010609060101010101" charset="-122"/>
                <a:cs typeface="仿宋" panose="02010609060101010101" charset="-122"/>
              </a:rPr>
              <a:t>大</a:t>
            </a:r>
            <a:r>
              <a:rPr sz="2400" spc="10">
                <a:latin typeface="仿宋" panose="02010609060101010101" charset="-122"/>
                <a:cs typeface="仿宋" panose="02010609060101010101" charset="-122"/>
              </a:rPr>
              <a:t>队允</a:t>
            </a:r>
            <a:r>
              <a:rPr sz="2400" spc="-5">
                <a:latin typeface="仿宋" panose="02010609060101010101" charset="-122"/>
                <a:cs typeface="仿宋" panose="02010609060101010101" charset="-122"/>
              </a:rPr>
              <a:t>许</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砍 </a:t>
            </a:r>
            <a:r>
              <a:rPr sz="2400" spc="10">
                <a:latin typeface="仿宋" panose="02010609060101010101" charset="-122"/>
                <a:cs typeface="仿宋" panose="02010609060101010101" charset="-122"/>
              </a:rPr>
              <a:t>伐了</a:t>
            </a:r>
            <a:r>
              <a:rPr sz="2400">
                <a:latin typeface="仿宋" panose="02010609060101010101" charset="-122"/>
                <a:cs typeface="仿宋" panose="02010609060101010101" charset="-122"/>
              </a:rPr>
              <a:t>自</a:t>
            </a:r>
            <a:r>
              <a:rPr sz="2400" spc="10">
                <a:latin typeface="仿宋" panose="02010609060101010101" charset="-122"/>
                <a:cs typeface="仿宋" panose="02010609060101010101" charset="-122"/>
              </a:rPr>
              <a:t>家</a:t>
            </a:r>
            <a:r>
              <a:rPr sz="2400">
                <a:latin typeface="仿宋" panose="02010609060101010101" charset="-122"/>
                <a:cs typeface="仿宋" panose="02010609060101010101" charset="-122"/>
              </a:rPr>
              <a:t>地</a:t>
            </a:r>
            <a:r>
              <a:rPr sz="2400" spc="10">
                <a:latin typeface="仿宋" panose="02010609060101010101" charset="-122"/>
                <a:cs typeface="仿宋" panose="02010609060101010101" charset="-122"/>
              </a:rPr>
              <a:t>里的</a:t>
            </a:r>
            <a:r>
              <a:rPr sz="2400" spc="-5">
                <a:latin typeface="仿宋" panose="02010609060101010101" charset="-122"/>
                <a:cs typeface="仿宋" panose="02010609060101010101" charset="-122"/>
              </a:rPr>
              <a:t>树</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终</a:t>
            </a:r>
            <a:r>
              <a:rPr sz="2400" spc="5">
                <a:latin typeface="仿宋" panose="02010609060101010101" charset="-122"/>
                <a:cs typeface="仿宋" panose="02010609060101010101" charset="-122"/>
              </a:rPr>
              <a:t>于把</a:t>
            </a:r>
            <a:r>
              <a:rPr sz="2400">
                <a:latin typeface="仿宋" panose="02010609060101010101" charset="-122"/>
                <a:cs typeface="仿宋" panose="02010609060101010101" charset="-122"/>
              </a:rPr>
              <a:t>造</a:t>
            </a:r>
            <a:r>
              <a:rPr sz="2400" spc="5">
                <a:latin typeface="仿宋" panose="02010609060101010101" charset="-122"/>
                <a:cs typeface="仿宋" panose="02010609060101010101" charset="-122"/>
              </a:rPr>
              <a:t>房</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的木</a:t>
            </a:r>
            <a:r>
              <a:rPr sz="2400">
                <a:latin typeface="仿宋" panose="02010609060101010101" charset="-122"/>
                <a:cs typeface="仿宋" panose="02010609060101010101" charset="-122"/>
              </a:rPr>
              <a:t>料</a:t>
            </a:r>
            <a:r>
              <a:rPr sz="2400" spc="5">
                <a:latin typeface="仿宋" panose="02010609060101010101" charset="-122"/>
                <a:cs typeface="仿宋" panose="02010609060101010101" charset="-122"/>
              </a:rPr>
              <a:t>准</a:t>
            </a:r>
            <a:r>
              <a:rPr sz="2400">
                <a:latin typeface="仿宋" panose="02010609060101010101" charset="-122"/>
                <a:cs typeface="仿宋" panose="02010609060101010101" charset="-122"/>
              </a:rPr>
              <a:t>备</a:t>
            </a:r>
            <a:r>
              <a:rPr sz="2400" spc="5">
                <a:latin typeface="仿宋" panose="02010609060101010101" charset="-122"/>
                <a:cs typeface="仿宋" panose="02010609060101010101" charset="-122"/>
              </a:rPr>
              <a:t>齐</a:t>
            </a:r>
            <a:r>
              <a:rPr sz="2400" spc="30">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甚</a:t>
            </a:r>
            <a:r>
              <a:rPr sz="2400">
                <a:latin typeface="仿宋" panose="02010609060101010101" charset="-122"/>
                <a:cs typeface="仿宋" panose="02010609060101010101" charset="-122"/>
              </a:rPr>
              <a:t>至</a:t>
            </a:r>
            <a:r>
              <a:rPr sz="2400" spc="5">
                <a:latin typeface="仿宋" panose="02010609060101010101" charset="-122"/>
                <a:cs typeface="仿宋" panose="02010609060101010101" charset="-122"/>
              </a:rPr>
              <a:t>连做</a:t>
            </a:r>
            <a:r>
              <a:rPr sz="2400">
                <a:latin typeface="仿宋" panose="02010609060101010101" charset="-122"/>
                <a:cs typeface="仿宋" panose="02010609060101010101" charset="-122"/>
              </a:rPr>
              <a:t>吊</a:t>
            </a:r>
            <a:r>
              <a:rPr sz="2400" spc="5">
                <a:latin typeface="仿宋" panose="02010609060101010101" charset="-122"/>
                <a:cs typeface="仿宋" panose="02010609060101010101" charset="-122"/>
              </a:rPr>
              <a:t>顶</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东西</a:t>
            </a:r>
            <a:r>
              <a:rPr sz="2400">
                <a:latin typeface="仿宋" panose="02010609060101010101" charset="-122"/>
                <a:cs typeface="仿宋" panose="02010609060101010101" charset="-122"/>
              </a:rPr>
              <a:t>也</a:t>
            </a:r>
            <a:r>
              <a:rPr sz="2400" spc="5">
                <a:latin typeface="仿宋" panose="02010609060101010101" charset="-122"/>
                <a:cs typeface="仿宋" panose="02010609060101010101" charset="-122"/>
              </a:rPr>
              <a:t>都</a:t>
            </a:r>
            <a:r>
              <a:rPr sz="2400">
                <a:latin typeface="仿宋" panose="02010609060101010101" charset="-122"/>
                <a:cs typeface="仿宋" panose="02010609060101010101" charset="-122"/>
              </a:rPr>
              <a:t>准 </a:t>
            </a:r>
            <a:r>
              <a:rPr sz="2400" spc="10">
                <a:latin typeface="仿宋" panose="02010609060101010101" charset="-122"/>
                <a:cs typeface="仿宋" panose="02010609060101010101" charset="-122"/>
              </a:rPr>
              <a:t>备好</a:t>
            </a:r>
            <a:r>
              <a:rPr sz="2400" spc="-5">
                <a:latin typeface="仿宋" panose="02010609060101010101" charset="-122"/>
                <a:cs typeface="仿宋" panose="02010609060101010101" charset="-122"/>
              </a:rPr>
              <a:t>了</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可</a:t>
            </a:r>
            <a:r>
              <a:rPr sz="2400" spc="5">
                <a:latin typeface="仿宋" panose="02010609060101010101" charset="-122"/>
                <a:cs typeface="仿宋" panose="02010609060101010101" charset="-122"/>
              </a:rPr>
              <a:t>是地</a:t>
            </a:r>
            <a:r>
              <a:rPr sz="2400">
                <a:latin typeface="仿宋" panose="02010609060101010101" charset="-122"/>
                <a:cs typeface="仿宋" panose="02010609060101010101" charset="-122"/>
              </a:rPr>
              <a:t>基</a:t>
            </a:r>
            <a:r>
              <a:rPr sz="2400" spc="5">
                <a:latin typeface="仿宋" panose="02010609060101010101" charset="-122"/>
                <a:cs typeface="仿宋" panose="02010609060101010101" charset="-122"/>
              </a:rPr>
              <a:t>打</a:t>
            </a:r>
            <a:r>
              <a:rPr sz="2400">
                <a:latin typeface="仿宋" panose="02010609060101010101" charset="-122"/>
                <a:cs typeface="仿宋" panose="02010609060101010101" charset="-122"/>
              </a:rPr>
              <a:t>好</a:t>
            </a:r>
            <a:r>
              <a:rPr sz="2400" spc="2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却</a:t>
            </a:r>
            <a:r>
              <a:rPr sz="2400" spc="5">
                <a:latin typeface="仿宋" panose="02010609060101010101" charset="-122"/>
                <a:cs typeface="仿宋" panose="02010609060101010101" charset="-122"/>
              </a:rPr>
              <a:t>没</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钱，</a:t>
            </a:r>
            <a:r>
              <a:rPr sz="2400">
                <a:latin typeface="仿宋" panose="02010609060101010101" charset="-122"/>
                <a:cs typeface="仿宋" panose="02010609060101010101" charset="-122"/>
              </a:rPr>
              <a:t>由</a:t>
            </a:r>
            <a:r>
              <a:rPr sz="2400" spc="10">
                <a:latin typeface="仿宋" panose="02010609060101010101" charset="-122"/>
                <a:cs typeface="仿宋" panose="02010609060101010101" charset="-122"/>
              </a:rPr>
              <a:t>于</a:t>
            </a:r>
            <a:r>
              <a:rPr sz="2400">
                <a:latin typeface="仿宋" panose="02010609060101010101" charset="-122"/>
                <a:cs typeface="仿宋" panose="02010609060101010101" charset="-122"/>
              </a:rPr>
              <a:t>厂</a:t>
            </a:r>
            <a:r>
              <a:rPr sz="2400" spc="10">
                <a:latin typeface="仿宋" panose="02010609060101010101" charset="-122"/>
                <a:cs typeface="仿宋" panose="02010609060101010101" charset="-122"/>
              </a:rPr>
              <a:t>里生</a:t>
            </a:r>
            <a:r>
              <a:rPr sz="2400">
                <a:latin typeface="仿宋" panose="02010609060101010101" charset="-122"/>
                <a:cs typeface="仿宋" panose="02010609060101010101" charset="-122"/>
              </a:rPr>
              <a:t>意</a:t>
            </a:r>
            <a:r>
              <a:rPr sz="2400" spc="10">
                <a:latin typeface="仿宋" panose="02010609060101010101" charset="-122"/>
                <a:cs typeface="仿宋" panose="02010609060101010101" charset="-122"/>
              </a:rPr>
              <a:t>不</a:t>
            </a:r>
            <a:r>
              <a:rPr sz="2400" spc="-5">
                <a:latin typeface="仿宋" panose="02010609060101010101" charset="-122"/>
                <a:cs typeface="仿宋" panose="02010609060101010101" charset="-122"/>
              </a:rPr>
              <a:t>好</a:t>
            </a:r>
            <a:r>
              <a:rPr sz="2400" spc="10">
                <a:latin typeface="仿宋" panose="02010609060101010101" charset="-122"/>
                <a:cs typeface="仿宋" panose="02010609060101010101" charset="-122"/>
              </a:rPr>
              <a:t>，大</a:t>
            </a:r>
            <a:r>
              <a:rPr sz="2400">
                <a:latin typeface="仿宋" panose="02010609060101010101" charset="-122"/>
                <a:cs typeface="仿宋" panose="02010609060101010101" charset="-122"/>
              </a:rPr>
              <a:t>家</a:t>
            </a:r>
            <a:r>
              <a:rPr sz="2400" spc="10">
                <a:latin typeface="仿宋" panose="02010609060101010101" charset="-122"/>
                <a:cs typeface="仿宋" panose="02010609060101010101" charset="-122"/>
              </a:rPr>
              <a:t>散</a:t>
            </a:r>
            <a:r>
              <a:rPr sz="2400">
                <a:latin typeface="仿宋" panose="02010609060101010101" charset="-122"/>
                <a:cs typeface="仿宋" panose="02010609060101010101" charset="-122"/>
              </a:rPr>
              <a:t>伙</a:t>
            </a:r>
            <a:r>
              <a:rPr sz="2400" spc="10">
                <a:latin typeface="仿宋" panose="02010609060101010101" charset="-122"/>
                <a:cs typeface="仿宋" panose="02010609060101010101" charset="-122"/>
              </a:rPr>
              <a:t>了。</a:t>
            </a:r>
            <a:r>
              <a:rPr sz="2400">
                <a:latin typeface="仿宋" panose="02010609060101010101" charset="-122"/>
                <a:cs typeface="仿宋" panose="02010609060101010101" charset="-122"/>
              </a:rPr>
              <a:t>父</a:t>
            </a:r>
            <a:r>
              <a:rPr sz="2400" spc="5">
                <a:latin typeface="仿宋" panose="02010609060101010101" charset="-122"/>
                <a:cs typeface="仿宋" panose="02010609060101010101" charset="-122"/>
              </a:rPr>
              <a:t>亲</a:t>
            </a:r>
            <a:r>
              <a:rPr sz="2400">
                <a:latin typeface="仿宋" panose="02010609060101010101" charset="-122"/>
                <a:cs typeface="仿宋" panose="02010609060101010101" charset="-122"/>
              </a:rPr>
              <a:t>没 了工</a:t>
            </a:r>
            <a:r>
              <a:rPr sz="2400" spc="-10">
                <a:latin typeface="仿宋" panose="02010609060101010101" charset="-122"/>
                <a:cs typeface="仿宋" panose="02010609060101010101" charset="-122"/>
              </a:rPr>
              <a:t>作</a:t>
            </a:r>
            <a:r>
              <a:rPr sz="2400" spc="-5">
                <a:latin typeface="仿宋" panose="02010609060101010101" charset="-122"/>
                <a:cs typeface="仿宋" panose="02010609060101010101" charset="-122"/>
              </a:rPr>
              <a:t>，年纪又大，不要说造房子，就连生活也成了问</a:t>
            </a:r>
            <a:r>
              <a:rPr sz="2400">
                <a:latin typeface="仿宋" panose="02010609060101010101" charset="-122"/>
                <a:cs typeface="仿宋" panose="02010609060101010101" charset="-122"/>
              </a:rPr>
              <a:t>题。</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283969" y="2781046"/>
            <a:ext cx="10728325" cy="606171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6"/>
              <a:tabLst>
                <a:tab pos="1194435" algn="l"/>
              </a:tabLst>
            </a:pPr>
            <a:r>
              <a:rPr sz="2400" spc="20">
                <a:latin typeface="仿宋" panose="02010609060101010101" charset="-122"/>
                <a:cs typeface="仿宋" panose="02010609060101010101" charset="-122"/>
              </a:rPr>
              <a:t>辛</a:t>
            </a:r>
            <a:r>
              <a:rPr sz="2400" spc="5">
                <a:latin typeface="仿宋" panose="02010609060101010101" charset="-122"/>
                <a:cs typeface="仿宋" panose="02010609060101010101" charset="-122"/>
              </a:rPr>
              <a:t>辛苦</a:t>
            </a:r>
            <a:r>
              <a:rPr sz="2400" spc="20">
                <a:latin typeface="仿宋" panose="02010609060101010101" charset="-122"/>
                <a:cs typeface="仿宋" panose="02010609060101010101" charset="-122"/>
              </a:rPr>
              <a:t>苦搞</a:t>
            </a:r>
            <a:r>
              <a:rPr sz="2400" spc="5">
                <a:latin typeface="仿宋" panose="02010609060101010101" charset="-122"/>
                <a:cs typeface="仿宋" panose="02010609060101010101" charset="-122"/>
              </a:rPr>
              <a:t>成</a:t>
            </a:r>
            <a:r>
              <a:rPr sz="2400" spc="20">
                <a:latin typeface="仿宋" panose="02010609060101010101" charset="-122"/>
                <a:cs typeface="仿宋" panose="02010609060101010101" charset="-122"/>
              </a:rPr>
              <a:t>的</a:t>
            </a:r>
            <a:r>
              <a:rPr sz="2400" spc="5">
                <a:latin typeface="仿宋" panose="02010609060101010101" charset="-122"/>
                <a:cs typeface="仿宋" panose="02010609060101010101" charset="-122"/>
              </a:rPr>
              <a:t>三</a:t>
            </a:r>
            <a:r>
              <a:rPr sz="2400" spc="20">
                <a:latin typeface="仿宋" panose="02010609060101010101" charset="-122"/>
                <a:cs typeface="仿宋" panose="02010609060101010101" charset="-122"/>
              </a:rPr>
              <a:t>间朝</a:t>
            </a:r>
            <a:r>
              <a:rPr sz="2400" spc="5">
                <a:latin typeface="仿宋" panose="02010609060101010101" charset="-122"/>
                <a:cs typeface="仿宋" panose="02010609060101010101" charset="-122"/>
              </a:rPr>
              <a:t>南</a:t>
            </a:r>
            <a:r>
              <a:rPr sz="2400" spc="2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地</a:t>
            </a:r>
            <a:r>
              <a:rPr sz="2400" spc="60">
                <a:latin typeface="仿宋" panose="02010609060101010101" charset="-122"/>
                <a:cs typeface="仿宋" panose="02010609060101010101" charset="-122"/>
              </a:rPr>
              <a:t>基</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却</a:t>
            </a:r>
            <a:r>
              <a:rPr sz="2400" spc="20">
                <a:latin typeface="仿宋" panose="02010609060101010101" charset="-122"/>
                <a:cs typeface="仿宋" panose="02010609060101010101" charset="-122"/>
              </a:rPr>
              <a:t>成</a:t>
            </a:r>
            <a:r>
              <a:rPr sz="2400" spc="5">
                <a:latin typeface="仿宋" panose="02010609060101010101" charset="-122"/>
                <a:cs typeface="仿宋" panose="02010609060101010101" charset="-122"/>
              </a:rPr>
              <a:t>了晒</a:t>
            </a:r>
            <a:r>
              <a:rPr sz="2400" spc="20">
                <a:latin typeface="仿宋" panose="02010609060101010101" charset="-122"/>
                <a:cs typeface="仿宋" panose="02010609060101010101" charset="-122"/>
              </a:rPr>
              <a:t>场，</a:t>
            </a:r>
            <a:r>
              <a:rPr sz="2400" spc="5">
                <a:latin typeface="仿宋" panose="02010609060101010101" charset="-122"/>
                <a:cs typeface="仿宋" panose="02010609060101010101" charset="-122"/>
              </a:rPr>
              <a:t>这</a:t>
            </a:r>
            <a:r>
              <a:rPr sz="2400" spc="20">
                <a:latin typeface="仿宋" panose="02010609060101010101" charset="-122"/>
                <a:cs typeface="仿宋" panose="02010609060101010101" charset="-122"/>
              </a:rPr>
              <a:t>成</a:t>
            </a:r>
            <a:r>
              <a:rPr sz="2400" spc="5">
                <a:latin typeface="仿宋" panose="02010609060101010101" charset="-122"/>
                <a:cs typeface="仿宋" panose="02010609060101010101" charset="-122"/>
              </a:rPr>
              <a:t>了村</a:t>
            </a:r>
            <a:r>
              <a:rPr sz="2400" spc="20">
                <a:latin typeface="仿宋" panose="02010609060101010101" charset="-122"/>
                <a:cs typeface="仿宋" panose="02010609060101010101" charset="-122"/>
              </a:rPr>
              <a:t>里</a:t>
            </a:r>
            <a:r>
              <a:rPr sz="2400" spc="5">
                <a:latin typeface="仿宋" panose="02010609060101010101" charset="-122"/>
                <a:cs typeface="仿宋" panose="02010609060101010101" charset="-122"/>
              </a:rPr>
              <a:t>人</a:t>
            </a:r>
            <a:r>
              <a:rPr sz="2400" spc="20">
                <a:latin typeface="仿宋" panose="02010609060101010101" charset="-122"/>
                <a:cs typeface="仿宋" panose="02010609060101010101" charset="-122"/>
              </a:rPr>
              <a:t>的</a:t>
            </a:r>
            <a:r>
              <a:rPr sz="2400" spc="5">
                <a:latin typeface="仿宋" panose="02010609060101010101" charset="-122"/>
                <a:cs typeface="仿宋" panose="02010609060101010101" charset="-122"/>
              </a:rPr>
              <a:t>笑柄</a:t>
            </a:r>
            <a:r>
              <a:rPr sz="2400">
                <a:latin typeface="仿宋" panose="02010609060101010101" charset="-122"/>
                <a:cs typeface="仿宋" panose="02010609060101010101" charset="-122"/>
              </a:rPr>
              <a:t>：  </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看</a:t>
            </a:r>
            <a:r>
              <a:rPr sz="2400">
                <a:latin typeface="仿宋" panose="02010609060101010101" charset="-122"/>
                <a:cs typeface="仿宋" panose="02010609060101010101" charset="-122"/>
              </a:rPr>
              <a:t>来</a:t>
            </a:r>
            <a:r>
              <a:rPr sz="2400" spc="5">
                <a:latin typeface="仿宋" panose="02010609060101010101" charset="-122"/>
                <a:cs typeface="仿宋" panose="02010609060101010101" charset="-122"/>
              </a:rPr>
              <a:t>这</a:t>
            </a:r>
            <a:r>
              <a:rPr sz="2400">
                <a:latin typeface="仿宋" panose="02010609060101010101" charset="-122"/>
                <a:cs typeface="仿宋" panose="02010609060101010101" charset="-122"/>
              </a:rPr>
              <a:t>三</a:t>
            </a:r>
            <a:r>
              <a:rPr sz="2400" spc="5">
                <a:latin typeface="仿宋" panose="02010609060101010101" charset="-122"/>
                <a:cs typeface="仿宋" panose="02010609060101010101" charset="-122"/>
              </a:rPr>
              <a:t>间地</a:t>
            </a:r>
            <a:r>
              <a:rPr sz="2400">
                <a:latin typeface="仿宋" panose="02010609060101010101" charset="-122"/>
                <a:cs typeface="仿宋" panose="02010609060101010101" charset="-122"/>
              </a:rPr>
              <a:t>基</a:t>
            </a:r>
            <a:r>
              <a:rPr sz="2400" spc="5">
                <a:latin typeface="仿宋" panose="02010609060101010101" charset="-122"/>
                <a:cs typeface="仿宋" panose="02010609060101010101" charset="-122"/>
              </a:rPr>
              <a:t>又</a:t>
            </a:r>
            <a:r>
              <a:rPr sz="2400">
                <a:latin typeface="仿宋" panose="02010609060101010101" charset="-122"/>
                <a:cs typeface="仿宋" panose="02010609060101010101" charset="-122"/>
              </a:rPr>
              <a:t>要</a:t>
            </a:r>
            <a:r>
              <a:rPr sz="2400" spc="5">
                <a:latin typeface="仿宋" panose="02010609060101010101" charset="-122"/>
                <a:cs typeface="仿宋" panose="02010609060101010101" charset="-122"/>
              </a:rPr>
              <a:t>荒</a:t>
            </a:r>
            <a:r>
              <a:rPr sz="2400" spc="25">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想</a:t>
            </a:r>
            <a:r>
              <a:rPr sz="2400">
                <a:latin typeface="仿宋" panose="02010609060101010101" charset="-122"/>
                <a:cs typeface="仿宋" panose="02010609060101010101" charset="-122"/>
              </a:rPr>
              <a:t>造</a:t>
            </a:r>
            <a:r>
              <a:rPr sz="2400" spc="5">
                <a:latin typeface="仿宋" panose="02010609060101010101" charset="-122"/>
                <a:cs typeface="仿宋" panose="02010609060101010101" charset="-122"/>
              </a:rPr>
              <a:t>房</a:t>
            </a:r>
            <a:r>
              <a:rPr sz="2400" spc="15">
                <a:latin typeface="仿宋" panose="02010609060101010101" charset="-122"/>
                <a:cs typeface="仿宋" panose="02010609060101010101" charset="-122"/>
              </a:rPr>
              <a:t>子</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哪</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那么</a:t>
            </a:r>
            <a:r>
              <a:rPr sz="2400">
                <a:latin typeface="仿宋" panose="02010609060101010101" charset="-122"/>
                <a:cs typeface="仿宋" panose="02010609060101010101" charset="-122"/>
              </a:rPr>
              <a:t>容</a:t>
            </a:r>
            <a:r>
              <a:rPr sz="2400" spc="5">
                <a:latin typeface="仿宋" panose="02010609060101010101" charset="-122"/>
                <a:cs typeface="仿宋" panose="02010609060101010101" charset="-122"/>
              </a:rPr>
              <a:t>易啊</a:t>
            </a:r>
            <a:r>
              <a:rPr sz="2400" spc="10">
                <a:latin typeface="仿宋" panose="02010609060101010101" charset="-122"/>
                <a:cs typeface="仿宋" panose="02010609060101010101" charset="-122"/>
              </a:rPr>
              <a:t>，也</a:t>
            </a:r>
            <a:r>
              <a:rPr sz="2400">
                <a:latin typeface="仿宋" panose="02010609060101010101" charset="-122"/>
                <a:cs typeface="仿宋" panose="02010609060101010101" charset="-122"/>
              </a:rPr>
              <a:t>不</a:t>
            </a:r>
            <a:r>
              <a:rPr sz="2400" spc="10">
                <a:latin typeface="仿宋" panose="02010609060101010101" charset="-122"/>
                <a:cs typeface="仿宋" panose="02010609060101010101" charset="-122"/>
              </a:rPr>
              <a:t>掂</a:t>
            </a:r>
            <a:r>
              <a:rPr sz="2400">
                <a:latin typeface="仿宋" panose="02010609060101010101" charset="-122"/>
                <a:cs typeface="仿宋" panose="02010609060101010101" charset="-122"/>
              </a:rPr>
              <a:t>量</a:t>
            </a:r>
            <a:r>
              <a:rPr sz="2400" spc="10">
                <a:latin typeface="仿宋" panose="02010609060101010101" charset="-122"/>
                <a:cs typeface="仿宋" panose="02010609060101010101" charset="-122"/>
              </a:rPr>
              <a:t>掂量</a:t>
            </a:r>
            <a:r>
              <a:rPr sz="2400">
                <a:latin typeface="仿宋" panose="02010609060101010101" charset="-122"/>
                <a:cs typeface="仿宋" panose="02010609060101010101" charset="-122"/>
              </a:rPr>
              <a:t>自</a:t>
            </a:r>
            <a:r>
              <a:rPr sz="2400" spc="10">
                <a:latin typeface="仿宋" panose="02010609060101010101" charset="-122"/>
                <a:cs typeface="仿宋" panose="02010609060101010101" charset="-122"/>
              </a:rPr>
              <a:t>己</a:t>
            </a:r>
            <a:r>
              <a:rPr sz="2400">
                <a:latin typeface="仿宋" panose="02010609060101010101" charset="-122"/>
                <a:cs typeface="仿宋" panose="02010609060101010101" charset="-122"/>
              </a:rPr>
              <a:t>有 </a:t>
            </a:r>
            <a:r>
              <a:rPr sz="2400" spc="10">
                <a:latin typeface="仿宋" panose="02010609060101010101" charset="-122"/>
                <a:cs typeface="仿宋" panose="02010609060101010101" charset="-122"/>
              </a:rPr>
              <a:t>几斤</a:t>
            </a:r>
            <a:r>
              <a:rPr sz="2400">
                <a:latin typeface="仿宋" panose="02010609060101010101" charset="-122"/>
                <a:cs typeface="仿宋" panose="02010609060101010101" charset="-122"/>
              </a:rPr>
              <a:t>几</a:t>
            </a:r>
            <a:r>
              <a:rPr sz="2400" spc="10">
                <a:latin typeface="仿宋" panose="02010609060101010101" charset="-122"/>
                <a:cs typeface="仿宋" panose="02010609060101010101" charset="-122"/>
              </a:rPr>
              <a:t>两</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这地</a:t>
            </a:r>
            <a:r>
              <a:rPr sz="2400">
                <a:latin typeface="仿宋" panose="02010609060101010101" charset="-122"/>
                <a:cs typeface="仿宋" panose="02010609060101010101" charset="-122"/>
              </a:rPr>
              <a:t>基</a:t>
            </a:r>
            <a:r>
              <a:rPr sz="2400" spc="5">
                <a:latin typeface="仿宋" panose="02010609060101010101" charset="-122"/>
                <a:cs typeface="仿宋" panose="02010609060101010101" charset="-122"/>
              </a:rPr>
              <a:t>早</a:t>
            </a:r>
            <a:r>
              <a:rPr sz="2400">
                <a:latin typeface="仿宋" panose="02010609060101010101" charset="-122"/>
                <a:cs typeface="仿宋" panose="02010609060101010101" charset="-122"/>
              </a:rPr>
              <a:t>晚</a:t>
            </a:r>
            <a:r>
              <a:rPr sz="2400" spc="5">
                <a:latin typeface="仿宋" panose="02010609060101010101" charset="-122"/>
                <a:cs typeface="仿宋" panose="02010609060101010101" charset="-122"/>
              </a:rPr>
              <a:t>成拉</a:t>
            </a:r>
            <a:r>
              <a:rPr sz="2400">
                <a:latin typeface="仿宋" panose="02010609060101010101" charset="-122"/>
                <a:cs typeface="仿宋" panose="02010609060101010101" charset="-122"/>
              </a:rPr>
              <a:t>狗</a:t>
            </a:r>
            <a:r>
              <a:rPr sz="2400" spc="5">
                <a:latin typeface="仿宋" panose="02010609060101010101" charset="-122"/>
                <a:cs typeface="仿宋" panose="02010609060101010101" charset="-122"/>
              </a:rPr>
              <a:t>屎</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荒</a:t>
            </a:r>
            <a:r>
              <a:rPr sz="2400" spc="30">
                <a:latin typeface="仿宋" panose="02010609060101010101" charset="-122"/>
                <a:cs typeface="仿宋" panose="02010609060101010101" charset="-122"/>
              </a:rPr>
              <a:t>地</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的人</a:t>
            </a:r>
            <a:r>
              <a:rPr sz="2400">
                <a:latin typeface="仿宋" panose="02010609060101010101" charset="-122"/>
                <a:cs typeface="仿宋" panose="02010609060101010101" charset="-122"/>
              </a:rPr>
              <a:t>还</a:t>
            </a:r>
            <a:r>
              <a:rPr sz="2400" spc="5">
                <a:latin typeface="仿宋" panose="02010609060101010101" charset="-122"/>
                <a:cs typeface="仿宋" panose="02010609060101010101" charset="-122"/>
              </a:rPr>
              <a:t>飘</a:t>
            </a:r>
            <a:r>
              <a:rPr sz="2400">
                <a:latin typeface="仿宋" panose="02010609060101010101" charset="-122"/>
                <a:cs typeface="仿宋" panose="02010609060101010101" charset="-122"/>
              </a:rPr>
              <a:t>飘</a:t>
            </a:r>
            <a:r>
              <a:rPr sz="2400" spc="5">
                <a:latin typeface="仿宋" panose="02010609060101010101" charset="-122"/>
                <a:cs typeface="仿宋" panose="02010609060101010101" charset="-122"/>
              </a:rPr>
              <a:t>然地</a:t>
            </a:r>
            <a:r>
              <a:rPr sz="2400">
                <a:latin typeface="仿宋" panose="02010609060101010101" charset="-122"/>
                <a:cs typeface="仿宋" panose="02010609060101010101" charset="-122"/>
              </a:rPr>
              <a:t>到</a:t>
            </a:r>
            <a:r>
              <a:rPr sz="2400" spc="5">
                <a:latin typeface="仿宋" panose="02010609060101010101" charset="-122"/>
                <a:cs typeface="仿宋" panose="02010609060101010101" charset="-122"/>
              </a:rPr>
              <a:t>我</a:t>
            </a:r>
            <a:r>
              <a:rPr sz="2400">
                <a:latin typeface="仿宋" panose="02010609060101010101" charset="-122"/>
                <a:cs typeface="仿宋" panose="02010609060101010101" charset="-122"/>
              </a:rPr>
              <a:t>家</a:t>
            </a:r>
            <a:r>
              <a:rPr sz="2400" spc="25">
                <a:latin typeface="仿宋" panose="02010609060101010101" charset="-122"/>
                <a:cs typeface="仿宋" panose="02010609060101010101" charset="-122"/>
              </a:rPr>
              <a:t>来</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说</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 </a:t>
            </a:r>
            <a:r>
              <a:rPr sz="2400" spc="10">
                <a:latin typeface="仿宋" panose="02010609060101010101" charset="-122"/>
                <a:cs typeface="仿宋" panose="02010609060101010101" charset="-122"/>
              </a:rPr>
              <a:t>你反</a:t>
            </a:r>
            <a:r>
              <a:rPr sz="2400">
                <a:latin typeface="仿宋" panose="02010609060101010101" charset="-122"/>
                <a:cs typeface="仿宋" panose="02010609060101010101" charset="-122"/>
              </a:rPr>
              <a:t>正</a:t>
            </a:r>
            <a:r>
              <a:rPr sz="2400" spc="10">
                <a:latin typeface="仿宋" panose="02010609060101010101" charset="-122"/>
                <a:cs typeface="仿宋" panose="02010609060101010101" charset="-122"/>
              </a:rPr>
              <a:t>也</a:t>
            </a:r>
            <a:r>
              <a:rPr sz="2400">
                <a:latin typeface="仿宋" panose="02010609060101010101" charset="-122"/>
                <a:cs typeface="仿宋" panose="02010609060101010101" charset="-122"/>
              </a:rPr>
              <a:t>造</a:t>
            </a:r>
            <a:r>
              <a:rPr sz="2400" spc="10">
                <a:latin typeface="仿宋" panose="02010609060101010101" charset="-122"/>
                <a:cs typeface="仿宋" panose="02010609060101010101" charset="-122"/>
              </a:rPr>
              <a:t>不</a:t>
            </a:r>
            <a:r>
              <a:rPr sz="2400" spc="5">
                <a:latin typeface="仿宋" panose="02010609060101010101" charset="-122"/>
                <a:cs typeface="仿宋" panose="02010609060101010101" charset="-122"/>
              </a:rPr>
              <a:t>起</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卖</a:t>
            </a:r>
            <a:r>
              <a:rPr sz="2400">
                <a:latin typeface="仿宋" panose="02010609060101010101" charset="-122"/>
                <a:cs typeface="仿宋" panose="02010609060101010101" charset="-122"/>
              </a:rPr>
              <a:t>掉</a:t>
            </a:r>
            <a:r>
              <a:rPr sz="2400" spc="10">
                <a:latin typeface="仿宋" panose="02010609060101010101" charset="-122"/>
                <a:cs typeface="仿宋" panose="02010609060101010101" charset="-122"/>
              </a:rPr>
              <a:t>这个</a:t>
            </a:r>
            <a:r>
              <a:rPr sz="2400">
                <a:latin typeface="仿宋" panose="02010609060101010101" charset="-122"/>
                <a:cs typeface="仿宋" panose="02010609060101010101" charset="-122"/>
              </a:rPr>
              <a:t>地</a:t>
            </a:r>
            <a:r>
              <a:rPr sz="2400" spc="10">
                <a:latin typeface="仿宋" panose="02010609060101010101" charset="-122"/>
                <a:cs typeface="仿宋" panose="02010609060101010101" charset="-122"/>
              </a:rPr>
              <a:t>基</a:t>
            </a:r>
            <a:r>
              <a:rPr sz="2400">
                <a:latin typeface="仿宋" panose="02010609060101010101" charset="-122"/>
                <a:cs typeface="仿宋" panose="02010609060101010101" charset="-122"/>
              </a:rPr>
              <a:t>算</a:t>
            </a:r>
            <a:r>
              <a:rPr sz="2400" spc="5">
                <a:latin typeface="仿宋" panose="02010609060101010101" charset="-122"/>
                <a:cs typeface="仿宋" panose="02010609060101010101" charset="-122"/>
              </a:rPr>
              <a:t>了</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面</a:t>
            </a:r>
            <a:r>
              <a:rPr sz="2400">
                <a:latin typeface="仿宋" panose="02010609060101010101" charset="-122"/>
                <a:cs typeface="仿宋" panose="02010609060101010101" charset="-122"/>
              </a:rPr>
              <a:t>对</a:t>
            </a:r>
            <a:r>
              <a:rPr sz="2400" spc="5">
                <a:latin typeface="仿宋" panose="02010609060101010101" charset="-122"/>
                <a:cs typeface="仿宋" panose="02010609060101010101" charset="-122"/>
              </a:rPr>
              <a:t>别人</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嘲讽</a:t>
            </a:r>
            <a:r>
              <a:rPr sz="2400" spc="10">
                <a:latin typeface="仿宋" panose="02010609060101010101" charset="-122"/>
                <a:cs typeface="仿宋" panose="02010609060101010101" charset="-122"/>
              </a:rPr>
              <a:t>，父</a:t>
            </a:r>
            <a:r>
              <a:rPr sz="240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傻</a:t>
            </a:r>
            <a:r>
              <a:rPr sz="2400">
                <a:latin typeface="仿宋" panose="02010609060101010101" charset="-122"/>
                <a:cs typeface="仿宋" panose="02010609060101010101" charset="-122"/>
              </a:rPr>
              <a:t>傻</a:t>
            </a:r>
            <a:r>
              <a:rPr sz="2400" spc="10">
                <a:latin typeface="仿宋" panose="02010609060101010101" charset="-122"/>
                <a:cs typeface="仿宋" panose="02010609060101010101" charset="-122"/>
              </a:rPr>
              <a:t>地在</a:t>
            </a:r>
            <a:r>
              <a:rPr sz="2400">
                <a:latin typeface="仿宋" panose="02010609060101010101" charset="-122"/>
                <a:cs typeface="仿宋" panose="02010609060101010101" charset="-122"/>
              </a:rPr>
              <a:t>那</a:t>
            </a:r>
            <a:r>
              <a:rPr sz="2400" spc="10">
                <a:latin typeface="仿宋" panose="02010609060101010101" charset="-122"/>
                <a:cs typeface="仿宋" panose="02010609060101010101" charset="-122"/>
              </a:rPr>
              <a:t>儿</a:t>
            </a:r>
            <a:r>
              <a:rPr sz="2400">
                <a:latin typeface="仿宋" panose="02010609060101010101" charset="-122"/>
                <a:cs typeface="仿宋" panose="02010609060101010101" charset="-122"/>
              </a:rPr>
              <a:t>犹 </a:t>
            </a:r>
            <a:r>
              <a:rPr sz="2400" spc="10">
                <a:latin typeface="仿宋" panose="02010609060101010101" charset="-122"/>
                <a:cs typeface="仿宋" panose="02010609060101010101" charset="-122"/>
              </a:rPr>
              <a:t>豫，</a:t>
            </a:r>
            <a:r>
              <a:rPr sz="2400">
                <a:latin typeface="仿宋" panose="02010609060101010101" charset="-122"/>
                <a:cs typeface="仿宋" panose="02010609060101010101" charset="-122"/>
              </a:rPr>
              <a:t>母</a:t>
            </a:r>
            <a:r>
              <a:rPr sz="2400" spc="5">
                <a:latin typeface="仿宋" panose="02010609060101010101" charset="-122"/>
                <a:cs typeface="仿宋" panose="02010609060101010101" charset="-122"/>
              </a:rPr>
              <a:t>亲</a:t>
            </a:r>
            <a:r>
              <a:rPr sz="2400">
                <a:latin typeface="仿宋" panose="02010609060101010101" charset="-122"/>
                <a:cs typeface="仿宋" panose="02010609060101010101" charset="-122"/>
              </a:rPr>
              <a:t>却</a:t>
            </a:r>
            <a:r>
              <a:rPr sz="2400" spc="5">
                <a:latin typeface="仿宋" panose="02010609060101010101" charset="-122"/>
                <a:cs typeface="仿宋" panose="02010609060101010101" charset="-122"/>
              </a:rPr>
              <a:t>忽然</a:t>
            </a:r>
            <a:r>
              <a:rPr sz="2400">
                <a:latin typeface="仿宋" panose="02010609060101010101" charset="-122"/>
                <a:cs typeface="仿宋" panose="02010609060101010101" charset="-122"/>
              </a:rPr>
              <a:t>笑</a:t>
            </a:r>
            <a:r>
              <a:rPr sz="2400" spc="5">
                <a:latin typeface="仿宋" panose="02010609060101010101" charset="-122"/>
                <a:cs typeface="仿宋" panose="02010609060101010101" charset="-122"/>
              </a:rPr>
              <a:t>着</a:t>
            </a:r>
            <a:r>
              <a:rPr sz="2400">
                <a:latin typeface="仿宋" panose="02010609060101010101" charset="-122"/>
                <a:cs typeface="仿宋" panose="02010609060101010101" charset="-122"/>
              </a:rPr>
              <a:t>对</a:t>
            </a:r>
            <a:r>
              <a:rPr sz="2400" spc="5">
                <a:latin typeface="仿宋" panose="02010609060101010101" charset="-122"/>
                <a:cs typeface="仿宋" panose="02010609060101010101" charset="-122"/>
              </a:rPr>
              <a:t>来人</a:t>
            </a:r>
            <a:r>
              <a:rPr sz="2400" spc="15">
                <a:latin typeface="仿宋" panose="02010609060101010101" charset="-122"/>
                <a:cs typeface="仿宋" panose="02010609060101010101" charset="-122"/>
              </a:rPr>
              <a:t>说</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我明</a:t>
            </a:r>
            <a:r>
              <a:rPr sz="2400">
                <a:latin typeface="仿宋" panose="02010609060101010101" charset="-122"/>
                <a:cs typeface="仿宋" panose="02010609060101010101" charset="-122"/>
              </a:rPr>
              <a:t>天</a:t>
            </a:r>
            <a:r>
              <a:rPr sz="2400" spc="5">
                <a:latin typeface="仿宋" panose="02010609060101010101" charset="-122"/>
                <a:cs typeface="仿宋" panose="02010609060101010101" charset="-122"/>
              </a:rPr>
              <a:t>就</a:t>
            </a:r>
            <a:r>
              <a:rPr sz="2400">
                <a:latin typeface="仿宋" panose="02010609060101010101" charset="-122"/>
                <a:cs typeface="仿宋" panose="02010609060101010101" charset="-122"/>
              </a:rPr>
              <a:t>去</a:t>
            </a:r>
            <a:r>
              <a:rPr sz="2400" spc="5">
                <a:latin typeface="仿宋" panose="02010609060101010101" charset="-122"/>
                <a:cs typeface="仿宋" panose="02010609060101010101" charset="-122"/>
              </a:rPr>
              <a:t>上山</a:t>
            </a:r>
            <a:r>
              <a:rPr sz="2400">
                <a:latin typeface="仿宋" panose="02010609060101010101" charset="-122"/>
                <a:cs typeface="仿宋" panose="02010609060101010101" charset="-122"/>
              </a:rPr>
              <a:t>砍</a:t>
            </a:r>
            <a:r>
              <a:rPr sz="2400" spc="5">
                <a:latin typeface="仿宋" panose="02010609060101010101" charset="-122"/>
                <a:cs typeface="仿宋" panose="02010609060101010101" charset="-122"/>
              </a:rPr>
              <a:t>茅</a:t>
            </a:r>
            <a:r>
              <a:rPr sz="2400" spc="15">
                <a:latin typeface="仿宋" panose="02010609060101010101" charset="-122"/>
                <a:cs typeface="仿宋" panose="02010609060101010101" charset="-122"/>
              </a:rPr>
              <a:t>草</a:t>
            </a:r>
            <a:r>
              <a:rPr sz="2400" spc="10">
                <a:latin typeface="仿宋" panose="02010609060101010101" charset="-122"/>
                <a:cs typeface="仿宋" panose="02010609060101010101" charset="-122"/>
              </a:rPr>
              <a:t>，盖</a:t>
            </a:r>
            <a:r>
              <a:rPr sz="2400">
                <a:latin typeface="仿宋" panose="02010609060101010101" charset="-122"/>
                <a:cs typeface="仿宋" panose="02010609060101010101" charset="-122"/>
              </a:rPr>
              <a:t>三</a:t>
            </a:r>
            <a:r>
              <a:rPr sz="2400" spc="10">
                <a:latin typeface="仿宋" panose="02010609060101010101" charset="-122"/>
                <a:cs typeface="仿宋" panose="02010609060101010101" charset="-122"/>
              </a:rPr>
              <a:t>间</a:t>
            </a:r>
            <a:r>
              <a:rPr sz="2400">
                <a:latin typeface="仿宋" panose="02010609060101010101" charset="-122"/>
                <a:cs typeface="仿宋" panose="02010609060101010101" charset="-122"/>
              </a:rPr>
              <a:t>茅</a:t>
            </a:r>
            <a:r>
              <a:rPr sz="2400" spc="10">
                <a:latin typeface="仿宋" panose="02010609060101010101" charset="-122"/>
                <a:cs typeface="仿宋" panose="02010609060101010101" charset="-122"/>
              </a:rPr>
              <a:t>草</a:t>
            </a:r>
            <a:r>
              <a:rPr sz="2400" spc="5">
                <a:latin typeface="仿宋" panose="02010609060101010101" charset="-122"/>
                <a:cs typeface="仿宋" panose="02010609060101010101" charset="-122"/>
              </a:rPr>
              <a:t>屋</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省得 </a:t>
            </a:r>
            <a:r>
              <a:rPr sz="2400">
                <a:latin typeface="仿宋" panose="02010609060101010101" charset="-122"/>
                <a:cs typeface="仿宋" panose="02010609060101010101" charset="-122"/>
              </a:rPr>
              <a:t>你们惦记着我这三间朝南屋的地</a:t>
            </a:r>
            <a:r>
              <a:rPr sz="2400" spc="-30">
                <a:latin typeface="仿宋" panose="02010609060101010101" charset="-122"/>
                <a:cs typeface="仿宋" panose="02010609060101010101" charset="-122"/>
              </a:rPr>
              <a:t>基</a:t>
            </a:r>
            <a:r>
              <a:rPr sz="2400">
                <a:latin typeface="仿宋" panose="02010609060101010101" charset="-122"/>
                <a:cs typeface="仿宋" panose="02010609060101010101" charset="-122"/>
              </a:rPr>
              <a:t>。”</a:t>
            </a:r>
          </a:p>
          <a:p>
            <a:pPr marL="12700" marR="7620" indent="720725">
              <a:lnSpc>
                <a:spcPct val="150000"/>
              </a:lnSpc>
              <a:buSzPct val="96000"/>
              <a:buAutoNum type="arabicParenBoth" startAt="6"/>
              <a:tabLst>
                <a:tab pos="1194435" algn="l"/>
              </a:tabLst>
            </a:pPr>
            <a:r>
              <a:rPr sz="2400" spc="20">
                <a:latin typeface="仿宋" panose="02010609060101010101" charset="-122"/>
                <a:cs typeface="仿宋" panose="02010609060101010101" charset="-122"/>
              </a:rPr>
              <a:t>造</a:t>
            </a:r>
            <a:r>
              <a:rPr sz="2400" spc="5">
                <a:latin typeface="仿宋" panose="02010609060101010101" charset="-122"/>
                <a:cs typeface="仿宋" panose="02010609060101010101" charset="-122"/>
              </a:rPr>
              <a:t>三间</a:t>
            </a:r>
            <a:r>
              <a:rPr sz="2400" spc="30">
                <a:latin typeface="仿宋" panose="02010609060101010101" charset="-122"/>
                <a:cs typeface="仿宋" panose="02010609060101010101" charset="-122"/>
              </a:rPr>
              <a:t>屋</a:t>
            </a:r>
            <a:r>
              <a:rPr sz="2400" spc="20">
                <a:latin typeface="仿宋" panose="02010609060101010101" charset="-122"/>
                <a:cs typeface="仿宋" panose="02010609060101010101" charset="-122"/>
              </a:rPr>
              <a:t>，</a:t>
            </a:r>
            <a:r>
              <a:rPr sz="2400" spc="10">
                <a:latin typeface="仿宋" panose="02010609060101010101" charset="-122"/>
                <a:cs typeface="仿宋" panose="02010609060101010101" charset="-122"/>
              </a:rPr>
              <a:t>为</a:t>
            </a:r>
            <a:r>
              <a:rPr sz="2400" spc="20">
                <a:latin typeface="仿宋" panose="02010609060101010101" charset="-122"/>
                <a:cs typeface="仿宋" panose="02010609060101010101" charset="-122"/>
              </a:rPr>
              <a:t>什</a:t>
            </a:r>
            <a:r>
              <a:rPr sz="2400" spc="10">
                <a:latin typeface="仿宋" panose="02010609060101010101" charset="-122"/>
                <a:cs typeface="仿宋" panose="02010609060101010101" charset="-122"/>
              </a:rPr>
              <a:t>么</a:t>
            </a:r>
            <a:r>
              <a:rPr sz="2400" spc="20">
                <a:latin typeface="仿宋" panose="02010609060101010101" charset="-122"/>
                <a:cs typeface="仿宋" panose="02010609060101010101" charset="-122"/>
              </a:rPr>
              <a:t>总是</a:t>
            </a:r>
            <a:r>
              <a:rPr sz="2400" spc="10">
                <a:latin typeface="仿宋" panose="02010609060101010101" charset="-122"/>
                <a:cs typeface="仿宋" panose="02010609060101010101" charset="-122"/>
              </a:rPr>
              <a:t>这</a:t>
            </a:r>
            <a:r>
              <a:rPr sz="2400" spc="20">
                <a:latin typeface="仿宋" panose="02010609060101010101" charset="-122"/>
                <a:cs typeface="仿宋" panose="02010609060101010101" charset="-122"/>
              </a:rPr>
              <a:t>么</a:t>
            </a:r>
            <a:r>
              <a:rPr sz="2400" spc="10">
                <a:latin typeface="仿宋" panose="02010609060101010101" charset="-122"/>
                <a:cs typeface="仿宋" panose="02010609060101010101" charset="-122"/>
              </a:rPr>
              <a:t>难</a:t>
            </a:r>
            <a:r>
              <a:rPr sz="2400" spc="25">
                <a:latin typeface="仿宋" panose="02010609060101010101" charset="-122"/>
                <a:cs typeface="仿宋" panose="02010609060101010101" charset="-122"/>
              </a:rPr>
              <a:t>呢</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为</a:t>
            </a:r>
            <a:r>
              <a:rPr sz="2400" spc="20">
                <a:latin typeface="仿宋" panose="02010609060101010101" charset="-122"/>
                <a:cs typeface="仿宋" panose="02010609060101010101" charset="-122"/>
              </a:rPr>
              <a:t>什</a:t>
            </a:r>
            <a:r>
              <a:rPr sz="2400" spc="5">
                <a:latin typeface="仿宋" panose="02010609060101010101" charset="-122"/>
                <a:cs typeface="仿宋" panose="02010609060101010101" charset="-122"/>
              </a:rPr>
              <a:t>么愿望</a:t>
            </a:r>
            <a:r>
              <a:rPr sz="2400" spc="20">
                <a:latin typeface="仿宋" panose="02010609060101010101" charset="-122"/>
                <a:cs typeface="仿宋" panose="02010609060101010101" charset="-122"/>
              </a:rPr>
              <a:t>总</a:t>
            </a:r>
            <a:r>
              <a:rPr sz="2400" spc="5">
                <a:latin typeface="仿宋" panose="02010609060101010101" charset="-122"/>
                <a:cs typeface="仿宋" panose="02010609060101010101" charset="-122"/>
              </a:rPr>
              <a:t>是</a:t>
            </a:r>
            <a:r>
              <a:rPr sz="2400" spc="20">
                <a:latin typeface="仿宋" panose="02010609060101010101" charset="-122"/>
                <a:cs typeface="仿宋" panose="02010609060101010101" charset="-122"/>
              </a:rPr>
              <a:t>一</a:t>
            </a:r>
            <a:r>
              <a:rPr sz="2400" spc="5">
                <a:latin typeface="仿宋" panose="02010609060101010101" charset="-122"/>
                <a:cs typeface="仿宋" panose="02010609060101010101" charset="-122"/>
              </a:rPr>
              <a:t>次次</a:t>
            </a:r>
            <a:r>
              <a:rPr sz="2400" spc="20">
                <a:latin typeface="仿宋" panose="02010609060101010101" charset="-122"/>
                <a:cs typeface="仿宋" panose="02010609060101010101" charset="-122"/>
              </a:rPr>
              <a:t>落</a:t>
            </a:r>
            <a:r>
              <a:rPr sz="2400" spc="5">
                <a:latin typeface="仿宋" panose="02010609060101010101" charset="-122"/>
                <a:cs typeface="仿宋" panose="02010609060101010101" charset="-122"/>
              </a:rPr>
              <a:t>空</a:t>
            </a:r>
            <a:r>
              <a:rPr sz="2400" spc="50">
                <a:latin typeface="仿宋" panose="02010609060101010101" charset="-122"/>
                <a:cs typeface="仿宋" panose="02010609060101010101" charset="-122"/>
              </a:rPr>
              <a:t>啊</a:t>
            </a:r>
            <a:r>
              <a:rPr sz="2400" spc="10">
                <a:latin typeface="仿宋" panose="02010609060101010101" charset="-122"/>
                <a:cs typeface="仿宋" panose="02010609060101010101" charset="-122"/>
              </a:rPr>
              <a:t>？好在 </a:t>
            </a:r>
            <a:r>
              <a:rPr sz="2400">
                <a:latin typeface="仿宋" panose="02010609060101010101" charset="-122"/>
                <a:cs typeface="仿宋" panose="02010609060101010101" charset="-122"/>
              </a:rPr>
              <a:t>天无绝人之</a:t>
            </a:r>
            <a:r>
              <a:rPr sz="2400" spc="-15">
                <a:latin typeface="仿宋" panose="02010609060101010101" charset="-122"/>
                <a:cs typeface="仿宋" panose="02010609060101010101" charset="-122"/>
              </a:rPr>
              <a:t>路</a:t>
            </a:r>
            <a:r>
              <a:rPr sz="2400" spc="-5">
                <a:latin typeface="仿宋" panose="02010609060101010101" charset="-122"/>
                <a:cs typeface="仿宋" panose="02010609060101010101" charset="-122"/>
              </a:rPr>
              <a:t>，不久，我们家有了转机</a:t>
            </a:r>
            <a:r>
              <a:rPr sz="2400">
                <a:latin typeface="仿宋" panose="02010609060101010101" charset="-122"/>
                <a:cs typeface="仿宋" panose="02010609060101010101" charset="-122"/>
              </a:rPr>
              <a:t>。</a:t>
            </a:r>
          </a:p>
          <a:p>
            <a:pPr marL="12700" marR="6350" indent="720725" algn="just">
              <a:lnSpc>
                <a:spcPct val="150000"/>
              </a:lnSpc>
              <a:buSzPct val="96000"/>
              <a:buAutoNum type="arabicParenBoth" startAt="6"/>
              <a:tabLst>
                <a:tab pos="1194435" algn="l"/>
              </a:tabLst>
            </a:pPr>
            <a:r>
              <a:rPr sz="2400" spc="20">
                <a:latin typeface="仿宋" panose="02010609060101010101" charset="-122"/>
                <a:cs typeface="仿宋" panose="02010609060101010101" charset="-122"/>
              </a:rPr>
              <a:t>那</a:t>
            </a:r>
            <a:r>
              <a:rPr sz="2400" spc="5">
                <a:latin typeface="仿宋" panose="02010609060101010101" charset="-122"/>
                <a:cs typeface="仿宋" panose="02010609060101010101" charset="-122"/>
              </a:rPr>
              <a:t>时</a:t>
            </a:r>
            <a:r>
              <a:rPr sz="2400" spc="15">
                <a:latin typeface="仿宋" panose="02010609060101010101" charset="-122"/>
                <a:cs typeface="仿宋" panose="02010609060101010101" charset="-122"/>
              </a:rPr>
              <a:t>候</a:t>
            </a:r>
            <a:r>
              <a:rPr sz="2400" spc="20">
                <a:latin typeface="仿宋" panose="02010609060101010101" charset="-122"/>
                <a:cs typeface="仿宋" panose="02010609060101010101" charset="-122"/>
              </a:rPr>
              <a:t>，村</a:t>
            </a:r>
            <a:r>
              <a:rPr sz="2400" spc="10">
                <a:latin typeface="仿宋" panose="02010609060101010101" charset="-122"/>
                <a:cs typeface="仿宋" panose="02010609060101010101" charset="-122"/>
              </a:rPr>
              <a:t>里</a:t>
            </a:r>
            <a:r>
              <a:rPr sz="2400" spc="20">
                <a:latin typeface="仿宋" panose="02010609060101010101" charset="-122"/>
                <a:cs typeface="仿宋" panose="02010609060101010101" charset="-122"/>
              </a:rPr>
              <a:t>也</a:t>
            </a:r>
            <a:r>
              <a:rPr sz="2400" spc="10">
                <a:latin typeface="仿宋" panose="02010609060101010101" charset="-122"/>
                <a:cs typeface="仿宋" panose="02010609060101010101" charset="-122"/>
              </a:rPr>
              <a:t>给</a:t>
            </a:r>
            <a:r>
              <a:rPr sz="2400" spc="20">
                <a:latin typeface="仿宋" panose="02010609060101010101" charset="-122"/>
                <a:cs typeface="仿宋" panose="02010609060101010101" charset="-122"/>
              </a:rPr>
              <a:t>我家</a:t>
            </a:r>
            <a:r>
              <a:rPr sz="2400" spc="10">
                <a:latin typeface="仿宋" panose="02010609060101010101" charset="-122"/>
                <a:cs typeface="仿宋" panose="02010609060101010101" charset="-122"/>
              </a:rPr>
              <a:t>分</a:t>
            </a:r>
            <a:r>
              <a:rPr sz="2400" spc="2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一</a:t>
            </a:r>
            <a:r>
              <a:rPr sz="2400" spc="20">
                <a:latin typeface="仿宋" panose="02010609060101010101" charset="-122"/>
                <a:cs typeface="仿宋" panose="02010609060101010101" charset="-122"/>
              </a:rPr>
              <a:t>块山</a:t>
            </a:r>
            <a:r>
              <a:rPr sz="2400" spc="10">
                <a:latin typeface="仿宋" panose="02010609060101010101" charset="-122"/>
                <a:cs typeface="仿宋" panose="02010609060101010101" charset="-122"/>
              </a:rPr>
              <a:t>地</a:t>
            </a:r>
            <a:r>
              <a:rPr sz="2400" spc="20">
                <a:latin typeface="仿宋" panose="02010609060101010101" charset="-122"/>
                <a:cs typeface="仿宋" panose="02010609060101010101" charset="-122"/>
              </a:rPr>
              <a:t>做</a:t>
            </a:r>
            <a:r>
              <a:rPr sz="2400" spc="10">
                <a:latin typeface="仿宋" panose="02010609060101010101" charset="-122"/>
                <a:cs typeface="仿宋" panose="02010609060101010101" charset="-122"/>
              </a:rPr>
              <a:t>自留</a:t>
            </a:r>
            <a:r>
              <a:rPr sz="2400" spc="15">
                <a:latin typeface="仿宋" panose="02010609060101010101" charset="-122"/>
                <a:cs typeface="仿宋" panose="02010609060101010101" charset="-122"/>
              </a:rPr>
              <a:t>山</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母</a:t>
            </a:r>
            <a:r>
              <a:rPr sz="2400" spc="20">
                <a:latin typeface="仿宋" panose="02010609060101010101" charset="-122"/>
                <a:cs typeface="仿宋" panose="02010609060101010101" charset="-122"/>
              </a:rPr>
              <a:t>亲</a:t>
            </a:r>
            <a:r>
              <a:rPr sz="2400" spc="5">
                <a:latin typeface="仿宋" panose="02010609060101010101" charset="-122"/>
                <a:cs typeface="仿宋" panose="02010609060101010101" charset="-122"/>
              </a:rPr>
              <a:t>想起</a:t>
            </a:r>
            <a:r>
              <a:rPr sz="2400" spc="20">
                <a:latin typeface="仿宋" panose="02010609060101010101" charset="-122"/>
                <a:cs typeface="仿宋" panose="02010609060101010101" charset="-122"/>
              </a:rPr>
              <a:t>靠</a:t>
            </a:r>
            <a:r>
              <a:rPr sz="2400" spc="5">
                <a:latin typeface="仿宋" panose="02010609060101010101" charset="-122"/>
                <a:cs typeface="仿宋" panose="02010609060101010101" charset="-122"/>
              </a:rPr>
              <a:t>山</a:t>
            </a:r>
            <a:r>
              <a:rPr sz="2400" spc="20">
                <a:latin typeface="仿宋" panose="02010609060101010101" charset="-122"/>
                <a:cs typeface="仿宋" panose="02010609060101010101" charset="-122"/>
              </a:rPr>
              <a:t>吃</a:t>
            </a:r>
            <a:r>
              <a:rPr sz="2400" spc="5">
                <a:latin typeface="仿宋" panose="02010609060101010101" charset="-122"/>
                <a:cs typeface="仿宋" panose="02010609060101010101" charset="-122"/>
              </a:rPr>
              <a:t>山的</a:t>
            </a:r>
            <a:r>
              <a:rPr sz="2400">
                <a:latin typeface="仿宋" panose="02010609060101010101" charset="-122"/>
                <a:cs typeface="仿宋" panose="02010609060101010101" charset="-122"/>
              </a:rPr>
              <a:t>古 </a:t>
            </a:r>
            <a:r>
              <a:rPr sz="2400" spc="10">
                <a:latin typeface="仿宋" panose="02010609060101010101" charset="-122"/>
                <a:cs typeface="仿宋" panose="02010609060101010101" charset="-122"/>
              </a:rPr>
              <a:t>话，</a:t>
            </a:r>
            <a:r>
              <a:rPr sz="2400">
                <a:latin typeface="仿宋" panose="02010609060101010101" charset="-122"/>
                <a:cs typeface="仿宋" panose="02010609060101010101" charset="-122"/>
              </a:rPr>
              <a:t>于</a:t>
            </a:r>
            <a:r>
              <a:rPr sz="2400" spc="5">
                <a:latin typeface="仿宋" panose="02010609060101010101" charset="-122"/>
                <a:cs typeface="仿宋" panose="02010609060101010101" charset="-122"/>
              </a:rPr>
              <a:t>是</a:t>
            </a:r>
            <a:r>
              <a:rPr sz="2400">
                <a:latin typeface="仿宋" panose="02010609060101010101" charset="-122"/>
                <a:cs typeface="仿宋" panose="02010609060101010101" charset="-122"/>
              </a:rPr>
              <a:t>开</a:t>
            </a:r>
            <a:r>
              <a:rPr sz="2400" spc="5">
                <a:latin typeface="仿宋" panose="02010609060101010101" charset="-122"/>
                <a:cs typeface="仿宋" panose="02010609060101010101" charset="-122"/>
              </a:rPr>
              <a:t>始挖</a:t>
            </a:r>
            <a:r>
              <a:rPr sz="2400">
                <a:latin typeface="仿宋" panose="02010609060101010101" charset="-122"/>
                <a:cs typeface="仿宋" panose="02010609060101010101" charset="-122"/>
              </a:rPr>
              <a:t>山</a:t>
            </a:r>
            <a:r>
              <a:rPr sz="2400" spc="5">
                <a:latin typeface="仿宋" panose="02010609060101010101" charset="-122"/>
                <a:cs typeface="仿宋" panose="02010609060101010101" charset="-122"/>
              </a:rPr>
              <a:t>种</a:t>
            </a:r>
            <a:r>
              <a:rPr sz="2400" spc="10">
                <a:latin typeface="仿宋" panose="02010609060101010101" charset="-122"/>
                <a:cs typeface="仿宋" panose="02010609060101010101" charset="-122"/>
              </a:rPr>
              <a:t>竹。</a:t>
            </a:r>
            <a:r>
              <a:rPr sz="2400" spc="5">
                <a:latin typeface="仿宋" panose="02010609060101010101" charset="-122"/>
                <a:cs typeface="仿宋" panose="02010609060101010101" charset="-122"/>
              </a:rPr>
              <a:t>经</a:t>
            </a:r>
            <a:r>
              <a:rPr sz="2400">
                <a:latin typeface="仿宋" panose="02010609060101010101" charset="-122"/>
                <a:cs typeface="仿宋" panose="02010609060101010101" charset="-122"/>
              </a:rPr>
              <a:t>过</a:t>
            </a:r>
            <a:r>
              <a:rPr sz="2400" spc="5">
                <a:latin typeface="仿宋" panose="02010609060101010101" charset="-122"/>
                <a:cs typeface="仿宋" panose="02010609060101010101" charset="-122"/>
              </a:rPr>
              <a:t>精</a:t>
            </a:r>
            <a:r>
              <a:rPr sz="2400">
                <a:latin typeface="仿宋" panose="02010609060101010101" charset="-122"/>
                <a:cs typeface="仿宋" panose="02010609060101010101" charset="-122"/>
              </a:rPr>
              <a:t>心</a:t>
            </a:r>
            <a:r>
              <a:rPr sz="2400" spc="5">
                <a:latin typeface="仿宋" panose="02010609060101010101" charset="-122"/>
                <a:cs typeface="仿宋" panose="02010609060101010101" charset="-122"/>
              </a:rPr>
              <a:t>侍</a:t>
            </a:r>
            <a:r>
              <a:rPr sz="2400" spc="15">
                <a:latin typeface="仿宋" panose="02010609060101010101" charset="-122"/>
                <a:cs typeface="仿宋" panose="02010609060101010101" charset="-122"/>
              </a:rPr>
              <a:t>弄</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我</a:t>
            </a:r>
            <a:r>
              <a:rPr sz="2400">
                <a:latin typeface="仿宋" panose="02010609060101010101" charset="-122"/>
                <a:cs typeface="仿宋" panose="02010609060101010101" charset="-122"/>
              </a:rPr>
              <a:t>们</a:t>
            </a:r>
            <a:r>
              <a:rPr sz="2400" spc="5">
                <a:latin typeface="仿宋" panose="02010609060101010101" charset="-122"/>
                <a:cs typeface="仿宋" panose="02010609060101010101" charset="-122"/>
              </a:rPr>
              <a:t>家成</a:t>
            </a:r>
            <a:r>
              <a:rPr sz="2400">
                <a:latin typeface="仿宋" panose="02010609060101010101" charset="-122"/>
                <a:cs typeface="仿宋" panose="02010609060101010101" charset="-122"/>
              </a:rPr>
              <a:t>了</a:t>
            </a:r>
            <a:r>
              <a:rPr sz="2400" spc="5">
                <a:latin typeface="仿宋" panose="02010609060101010101" charset="-122"/>
                <a:cs typeface="仿宋" panose="02010609060101010101" charset="-122"/>
              </a:rPr>
              <a:t>地</a:t>
            </a:r>
            <a:r>
              <a:rPr sz="2400">
                <a:latin typeface="仿宋" panose="02010609060101010101" charset="-122"/>
                <a:cs typeface="仿宋" panose="02010609060101010101" charset="-122"/>
              </a:rPr>
              <a:t>道</a:t>
            </a:r>
            <a:r>
              <a:rPr sz="2400" spc="5">
                <a:latin typeface="仿宋" panose="02010609060101010101" charset="-122"/>
                <a:cs typeface="仿宋" panose="02010609060101010101" charset="-122"/>
              </a:rPr>
              <a:t>的笋</a:t>
            </a:r>
            <a:r>
              <a:rPr sz="2400" spc="15">
                <a:latin typeface="仿宋" panose="02010609060101010101" charset="-122"/>
                <a:cs typeface="仿宋" panose="02010609060101010101" charset="-122"/>
              </a:rPr>
              <a:t>农</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冬</a:t>
            </a:r>
            <a:r>
              <a:rPr sz="2400" spc="5">
                <a:latin typeface="仿宋" panose="02010609060101010101" charset="-122"/>
                <a:cs typeface="仿宋" panose="02010609060101010101" charset="-122"/>
              </a:rPr>
              <a:t>天卖</a:t>
            </a:r>
            <a:r>
              <a:rPr sz="2400">
                <a:latin typeface="仿宋" panose="02010609060101010101" charset="-122"/>
                <a:cs typeface="仿宋" panose="02010609060101010101" charset="-122"/>
              </a:rPr>
              <a:t>冬</a:t>
            </a:r>
            <a:r>
              <a:rPr sz="2400" spc="15">
                <a:latin typeface="仿宋" panose="02010609060101010101" charset="-122"/>
                <a:cs typeface="仿宋" panose="02010609060101010101" charset="-122"/>
              </a:rPr>
              <a:t>笋</a:t>
            </a:r>
            <a:r>
              <a:rPr sz="2400">
                <a:latin typeface="仿宋" panose="02010609060101010101" charset="-122"/>
                <a:cs typeface="仿宋" panose="02010609060101010101" charset="-122"/>
              </a:rPr>
              <a:t>， 初春卖雷</a:t>
            </a:r>
            <a:r>
              <a:rPr sz="2400" spc="-10">
                <a:latin typeface="仿宋" panose="02010609060101010101" charset="-122"/>
                <a:cs typeface="仿宋" panose="02010609060101010101" charset="-122"/>
              </a:rPr>
              <a:t>笋</a:t>
            </a:r>
            <a:r>
              <a:rPr sz="2400">
                <a:latin typeface="仿宋" panose="02010609060101010101" charset="-122"/>
                <a:cs typeface="仿宋" panose="02010609060101010101" charset="-122"/>
              </a:rPr>
              <a:t>，接着卖毛笋，还可以卖毛竹。开始是自己挑到城里卖。后来一些小</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283969" y="2702432"/>
            <a:ext cx="10727055" cy="6061710"/>
          </a:xfrm>
          <a:prstGeom prst="rect">
            <a:avLst/>
          </a:prstGeom>
        </p:spPr>
        <p:txBody>
          <a:bodyPr vert="horz" wrap="square" lIns="0" tIns="12700" rIns="0" bIns="0" rtlCol="0">
            <a:spAutoFit/>
          </a:bodyPr>
          <a:lstStyle/>
          <a:p>
            <a:pPr marL="12700" marR="5080">
              <a:lnSpc>
                <a:spcPct val="150000"/>
              </a:lnSpc>
              <a:spcBef>
                <a:spcPts val="100"/>
              </a:spcBef>
            </a:pPr>
            <a:r>
              <a:rPr sz="2400" spc="10">
                <a:latin typeface="仿宋" panose="02010609060101010101" charset="-122"/>
                <a:cs typeface="仿宋" panose="02010609060101010101" charset="-122"/>
              </a:rPr>
              <a:t>小贩</a:t>
            </a:r>
            <a:r>
              <a:rPr sz="2400">
                <a:latin typeface="仿宋" panose="02010609060101010101" charset="-122"/>
                <a:cs typeface="仿宋" panose="02010609060101010101" charset="-122"/>
              </a:rPr>
              <a:t>知</a:t>
            </a:r>
            <a:r>
              <a:rPr sz="2400" spc="10">
                <a:latin typeface="仿宋" panose="02010609060101010101" charset="-122"/>
                <a:cs typeface="仿宋" panose="02010609060101010101" charset="-122"/>
              </a:rPr>
              <a:t>道</a:t>
            </a:r>
            <a:r>
              <a:rPr sz="2400">
                <a:latin typeface="仿宋" panose="02010609060101010101" charset="-122"/>
                <a:cs typeface="仿宋" panose="02010609060101010101" charset="-122"/>
              </a:rPr>
              <a:t>我</a:t>
            </a:r>
            <a:r>
              <a:rPr sz="2400" spc="10">
                <a:latin typeface="仿宋" panose="02010609060101010101" charset="-122"/>
                <a:cs typeface="仿宋" panose="02010609060101010101" charset="-122"/>
              </a:rPr>
              <a:t>家的</a:t>
            </a:r>
            <a:r>
              <a:rPr sz="2400">
                <a:latin typeface="仿宋" panose="02010609060101010101" charset="-122"/>
                <a:cs typeface="仿宋" panose="02010609060101010101" charset="-122"/>
              </a:rPr>
              <a:t>笋</a:t>
            </a:r>
            <a:r>
              <a:rPr sz="2400" spc="10">
                <a:latin typeface="仿宋" panose="02010609060101010101" charset="-122"/>
                <a:cs typeface="仿宋" panose="02010609060101010101" charset="-122"/>
              </a:rPr>
              <a:t>特</a:t>
            </a:r>
            <a:r>
              <a:rPr sz="2400">
                <a:latin typeface="仿宋" panose="02010609060101010101" charset="-122"/>
                <a:cs typeface="仿宋" panose="02010609060101010101" charset="-122"/>
              </a:rPr>
              <a:t>别</a:t>
            </a:r>
            <a:r>
              <a:rPr sz="2400" spc="10">
                <a:latin typeface="仿宋" panose="02010609060101010101" charset="-122"/>
                <a:cs typeface="仿宋" panose="02010609060101010101" charset="-122"/>
              </a:rPr>
              <a:t>好</a:t>
            </a:r>
            <a:r>
              <a:rPr sz="2400" spc="5">
                <a:latin typeface="仿宋" panose="02010609060101010101" charset="-122"/>
                <a:cs typeface="仿宋" panose="02010609060101010101" charset="-122"/>
              </a:rPr>
              <a:t>吃</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能</a:t>
            </a:r>
            <a:r>
              <a:rPr sz="2400">
                <a:latin typeface="仿宋" panose="02010609060101010101" charset="-122"/>
                <a:cs typeface="仿宋" panose="02010609060101010101" charset="-122"/>
              </a:rPr>
              <a:t>卖</a:t>
            </a:r>
            <a:r>
              <a:rPr sz="2400" spc="5">
                <a:latin typeface="仿宋" panose="02010609060101010101" charset="-122"/>
                <a:cs typeface="仿宋" panose="02010609060101010101" charset="-122"/>
              </a:rPr>
              <a:t>上好</a:t>
            </a:r>
            <a:r>
              <a:rPr sz="2400">
                <a:latin typeface="仿宋" panose="02010609060101010101" charset="-122"/>
                <a:cs typeface="仿宋" panose="02010609060101010101" charset="-122"/>
              </a:rPr>
              <a:t>价</a:t>
            </a:r>
            <a:r>
              <a:rPr sz="2400" spc="20">
                <a:latin typeface="仿宋" panose="02010609060101010101" charset="-122"/>
                <a:cs typeface="仿宋" panose="02010609060101010101" charset="-122"/>
              </a:rPr>
              <a:t>格</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就纷</a:t>
            </a:r>
            <a:r>
              <a:rPr sz="2400">
                <a:latin typeface="仿宋" panose="02010609060101010101" charset="-122"/>
                <a:cs typeface="仿宋" panose="02010609060101010101" charset="-122"/>
              </a:rPr>
              <a:t>至</a:t>
            </a:r>
            <a:r>
              <a:rPr sz="2400" spc="5">
                <a:latin typeface="仿宋" panose="02010609060101010101" charset="-122"/>
                <a:cs typeface="仿宋" panose="02010609060101010101" charset="-122"/>
              </a:rPr>
              <a:t>沓来</a:t>
            </a:r>
            <a:r>
              <a:rPr sz="2400" spc="10">
                <a:latin typeface="仿宋" panose="02010609060101010101" charset="-122"/>
                <a:cs typeface="仿宋" panose="02010609060101010101" charset="-122"/>
              </a:rPr>
              <a:t>，争</a:t>
            </a:r>
            <a:r>
              <a:rPr sz="2400">
                <a:latin typeface="仿宋" panose="02010609060101010101" charset="-122"/>
                <a:cs typeface="仿宋" panose="02010609060101010101" charset="-122"/>
              </a:rPr>
              <a:t>相</a:t>
            </a:r>
            <a:r>
              <a:rPr sz="2400" spc="10">
                <a:latin typeface="仿宋" panose="02010609060101010101" charset="-122"/>
                <a:cs typeface="仿宋" panose="02010609060101010101" charset="-122"/>
              </a:rPr>
              <a:t>抢</a:t>
            </a:r>
            <a:r>
              <a:rPr sz="2400" spc="-5">
                <a:latin typeface="仿宋" panose="02010609060101010101" charset="-122"/>
                <a:cs typeface="仿宋" panose="02010609060101010101" charset="-122"/>
              </a:rPr>
              <a:t>购</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有</a:t>
            </a:r>
            <a:r>
              <a:rPr sz="2400">
                <a:latin typeface="仿宋" panose="02010609060101010101" charset="-122"/>
                <a:cs typeface="仿宋" panose="02010609060101010101" charset="-122"/>
              </a:rPr>
              <a:t>些</a:t>
            </a:r>
            <a:r>
              <a:rPr sz="2400" spc="5">
                <a:latin typeface="仿宋" panose="02010609060101010101" charset="-122"/>
                <a:cs typeface="仿宋" panose="02010609060101010101" charset="-122"/>
              </a:rPr>
              <a:t>还</a:t>
            </a:r>
            <a:r>
              <a:rPr sz="2400">
                <a:latin typeface="仿宋" panose="02010609060101010101" charset="-122"/>
                <a:cs typeface="仿宋" panose="02010609060101010101" charset="-122"/>
              </a:rPr>
              <a:t>在 头年就付点定</a:t>
            </a:r>
            <a:r>
              <a:rPr sz="2400" spc="-15">
                <a:latin typeface="仿宋" panose="02010609060101010101" charset="-122"/>
                <a:cs typeface="仿宋" panose="02010609060101010101" charset="-122"/>
              </a:rPr>
              <a:t>金</a:t>
            </a:r>
            <a:r>
              <a:rPr sz="2400">
                <a:latin typeface="仿宋" panose="02010609060101010101" charset="-122"/>
                <a:cs typeface="仿宋" panose="02010609060101010101" charset="-122"/>
              </a:rPr>
              <a:t>，说明年还</a:t>
            </a:r>
            <a:r>
              <a:rPr sz="2400" spc="-10">
                <a:latin typeface="仿宋" panose="02010609060101010101" charset="-122"/>
                <a:cs typeface="仿宋" panose="02010609060101010101" charset="-122"/>
              </a:rPr>
              <a:t>要</a:t>
            </a:r>
            <a:r>
              <a:rPr sz="2400">
                <a:latin typeface="仿宋" panose="02010609060101010101" charset="-122"/>
                <a:cs typeface="仿宋" panose="02010609060101010101" charset="-122"/>
              </a:rPr>
              <a:t>。竹笋生意让我们家开始富裕起</a:t>
            </a:r>
            <a:r>
              <a:rPr sz="2400" spc="5">
                <a:latin typeface="仿宋" panose="02010609060101010101" charset="-122"/>
                <a:cs typeface="仿宋" panose="02010609060101010101" charset="-122"/>
              </a:rPr>
              <a:t>来</a:t>
            </a:r>
            <a:r>
              <a:rPr sz="2400">
                <a:latin typeface="仿宋" panose="02010609060101010101" charset="-122"/>
                <a:cs typeface="仿宋" panose="02010609060101010101" charset="-122"/>
              </a:rPr>
              <a:t>。</a:t>
            </a:r>
          </a:p>
          <a:p>
            <a:pPr marL="12700" indent="720725">
              <a:lnSpc>
                <a:spcPct val="100000"/>
              </a:lnSpc>
              <a:spcBef>
                <a:spcPts val="1440"/>
              </a:spcBef>
              <a:buSzPct val="96000"/>
              <a:buAutoNum type="arabicParenBoth" startAt="9"/>
              <a:tabLst>
                <a:tab pos="1194435" algn="l"/>
              </a:tabLst>
            </a:pPr>
            <a:r>
              <a:rPr sz="2400" spc="20">
                <a:latin typeface="仿宋" panose="02010609060101010101" charset="-122"/>
                <a:cs typeface="仿宋" panose="02010609060101010101" charset="-122"/>
              </a:rPr>
              <a:t>没</a:t>
            </a:r>
            <a:r>
              <a:rPr sz="2400" spc="5">
                <a:latin typeface="仿宋" panose="02010609060101010101" charset="-122"/>
                <a:cs typeface="仿宋" panose="02010609060101010101" charset="-122"/>
              </a:rPr>
              <a:t>过两</a:t>
            </a:r>
            <a:r>
              <a:rPr sz="2400" spc="30">
                <a:latin typeface="仿宋" panose="02010609060101010101" charset="-122"/>
                <a:cs typeface="仿宋" panose="02010609060101010101" charset="-122"/>
              </a:rPr>
              <a:t>年</a:t>
            </a:r>
            <a:r>
              <a:rPr sz="2400" spc="20">
                <a:latin typeface="仿宋" panose="02010609060101010101" charset="-122"/>
                <a:cs typeface="仿宋" panose="02010609060101010101" charset="-122"/>
              </a:rPr>
              <a:t>，</a:t>
            </a:r>
            <a:r>
              <a:rPr sz="2400" spc="10">
                <a:latin typeface="仿宋" panose="02010609060101010101" charset="-122"/>
                <a:cs typeface="仿宋" panose="02010609060101010101" charset="-122"/>
              </a:rPr>
              <a:t>母</a:t>
            </a:r>
            <a:r>
              <a:rPr sz="2400" spc="2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就</a:t>
            </a:r>
            <a:r>
              <a:rPr sz="2400" spc="20">
                <a:latin typeface="仿宋" panose="02010609060101010101" charset="-122"/>
                <a:cs typeface="仿宋" panose="02010609060101010101" charset="-122"/>
              </a:rPr>
              <a:t>把一</a:t>
            </a:r>
            <a:r>
              <a:rPr sz="2400" spc="10">
                <a:latin typeface="仿宋" panose="02010609060101010101" charset="-122"/>
                <a:cs typeface="仿宋" panose="02010609060101010101" charset="-122"/>
              </a:rPr>
              <a:t>辈</a:t>
            </a:r>
            <a:r>
              <a:rPr sz="2400" spc="20">
                <a:latin typeface="仿宋" panose="02010609060101010101" charset="-122"/>
                <a:cs typeface="仿宋" panose="02010609060101010101" charset="-122"/>
              </a:rPr>
              <a:t>子</a:t>
            </a:r>
            <a:r>
              <a:rPr sz="2400" spc="10">
                <a:latin typeface="仿宋" panose="02010609060101010101" charset="-122"/>
                <a:cs typeface="仿宋" panose="02010609060101010101" charset="-122"/>
              </a:rPr>
              <a:t>都</a:t>
            </a:r>
            <a:r>
              <a:rPr sz="2400" spc="20">
                <a:latin typeface="仿宋" panose="02010609060101010101" charset="-122"/>
                <a:cs typeface="仿宋" panose="02010609060101010101" charset="-122"/>
              </a:rPr>
              <a:t>想盖</a:t>
            </a:r>
            <a:r>
              <a:rPr sz="2400" spc="10">
                <a:latin typeface="仿宋" panose="02010609060101010101" charset="-122"/>
                <a:cs typeface="仿宋" panose="02010609060101010101" charset="-122"/>
              </a:rPr>
              <a:t>三</a:t>
            </a:r>
            <a:r>
              <a:rPr sz="2400" spc="20">
                <a:latin typeface="仿宋" panose="02010609060101010101" charset="-122"/>
                <a:cs typeface="仿宋" panose="02010609060101010101" charset="-122"/>
              </a:rPr>
              <a:t>间</a:t>
            </a:r>
            <a:r>
              <a:rPr sz="2400" spc="10">
                <a:latin typeface="仿宋" panose="02010609060101010101" charset="-122"/>
                <a:cs typeface="仿宋" panose="02010609060101010101" charset="-122"/>
              </a:rPr>
              <a:t>朝南的</a:t>
            </a:r>
            <a:r>
              <a:rPr sz="2400" spc="20">
                <a:latin typeface="仿宋" panose="02010609060101010101" charset="-122"/>
                <a:cs typeface="仿宋" panose="02010609060101010101" charset="-122"/>
              </a:rPr>
              <a:t>屋</a:t>
            </a:r>
            <a:r>
              <a:rPr sz="2400" spc="10">
                <a:latin typeface="仿宋" panose="02010609060101010101" charset="-122"/>
                <a:cs typeface="仿宋" panose="02010609060101010101" charset="-122"/>
              </a:rPr>
              <a:t>子</a:t>
            </a:r>
            <a:r>
              <a:rPr sz="2400" spc="20">
                <a:latin typeface="仿宋" panose="02010609060101010101" charset="-122"/>
                <a:cs typeface="仿宋" panose="02010609060101010101" charset="-122"/>
              </a:rPr>
              <a:t>的</a:t>
            </a:r>
            <a:r>
              <a:rPr sz="2400" spc="10">
                <a:latin typeface="仿宋" panose="02010609060101010101" charset="-122"/>
                <a:cs typeface="仿宋" panose="02010609060101010101" charset="-122"/>
              </a:rPr>
              <a:t>愿望</a:t>
            </a:r>
            <a:r>
              <a:rPr sz="2400" spc="20">
                <a:latin typeface="仿宋" panose="02010609060101010101" charset="-122"/>
                <a:cs typeface="仿宋" panose="02010609060101010101" charset="-122"/>
              </a:rPr>
              <a:t>实</a:t>
            </a:r>
            <a:r>
              <a:rPr sz="2400" spc="10">
                <a:latin typeface="仿宋" panose="02010609060101010101" charset="-122"/>
                <a:cs typeface="仿宋" panose="02010609060101010101" charset="-122"/>
              </a:rPr>
              <a:t>现</a:t>
            </a:r>
            <a:r>
              <a:rPr sz="2400" spc="3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。这三</a:t>
            </a:r>
            <a:endParaRPr sz="2400">
              <a:latin typeface="仿宋" panose="02010609060101010101" charset="-122"/>
              <a:cs typeface="仿宋" panose="02010609060101010101" charset="-122"/>
            </a:endParaRPr>
          </a:p>
          <a:p>
            <a:pPr marL="12700" marR="5080" algn="just">
              <a:lnSpc>
                <a:spcPct val="150000"/>
              </a:lnSpc>
            </a:pPr>
            <a:r>
              <a:rPr sz="2400" spc="10">
                <a:latin typeface="仿宋" panose="02010609060101010101" charset="-122"/>
                <a:cs typeface="仿宋" panose="02010609060101010101" charset="-122"/>
              </a:rPr>
              <a:t>间朝</a:t>
            </a:r>
            <a:r>
              <a:rPr sz="2400">
                <a:latin typeface="仿宋" panose="02010609060101010101" charset="-122"/>
                <a:cs typeface="仿宋" panose="02010609060101010101" charset="-122"/>
              </a:rPr>
              <a:t>南</a:t>
            </a:r>
            <a:r>
              <a:rPr sz="2400" spc="10">
                <a:latin typeface="仿宋" panose="02010609060101010101" charset="-122"/>
                <a:cs typeface="仿宋" panose="02010609060101010101" charset="-122"/>
              </a:rPr>
              <a:t>的</a:t>
            </a:r>
            <a:r>
              <a:rPr sz="2400">
                <a:latin typeface="仿宋" panose="02010609060101010101" charset="-122"/>
                <a:cs typeface="仿宋" panose="02010609060101010101" charset="-122"/>
              </a:rPr>
              <a:t>二</a:t>
            </a:r>
            <a:r>
              <a:rPr sz="2400" spc="10">
                <a:latin typeface="仿宋" panose="02010609060101010101" charset="-122"/>
                <a:cs typeface="仿宋" panose="02010609060101010101" charset="-122"/>
              </a:rPr>
              <a:t>层小</a:t>
            </a:r>
            <a:r>
              <a:rPr sz="2400" spc="-5">
                <a:latin typeface="仿宋" panose="02010609060101010101" charset="-122"/>
                <a:cs typeface="仿宋" panose="02010609060101010101" charset="-122"/>
              </a:rPr>
              <a:t>楼</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房</a:t>
            </a:r>
            <a:r>
              <a:rPr sz="2400" spc="5">
                <a:latin typeface="仿宋" panose="02010609060101010101" charset="-122"/>
                <a:cs typeface="仿宋" panose="02010609060101010101" charset="-122"/>
              </a:rPr>
              <a:t>间宽</a:t>
            </a:r>
            <a:r>
              <a:rPr sz="2400">
                <a:latin typeface="仿宋" panose="02010609060101010101" charset="-122"/>
                <a:cs typeface="仿宋" panose="02010609060101010101" charset="-122"/>
              </a:rPr>
              <a:t>敞</a:t>
            </a:r>
            <a:r>
              <a:rPr sz="2400" spc="5">
                <a:latin typeface="仿宋" panose="02010609060101010101" charset="-122"/>
                <a:cs typeface="仿宋" panose="02010609060101010101" charset="-122"/>
              </a:rPr>
              <a:t>明亮</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墙</a:t>
            </a:r>
            <a:r>
              <a:rPr sz="2400">
                <a:latin typeface="仿宋" panose="02010609060101010101" charset="-122"/>
                <a:cs typeface="仿宋" panose="02010609060101010101" charset="-122"/>
              </a:rPr>
              <a:t>面</a:t>
            </a:r>
            <a:r>
              <a:rPr sz="2400" spc="5">
                <a:latin typeface="仿宋" panose="02010609060101010101" charset="-122"/>
                <a:cs typeface="仿宋" panose="02010609060101010101" charset="-122"/>
              </a:rPr>
              <a:t>粉</a:t>
            </a:r>
            <a:r>
              <a:rPr sz="2400">
                <a:latin typeface="仿宋" panose="02010609060101010101" charset="-122"/>
                <a:cs typeface="仿宋" panose="02010609060101010101" charset="-122"/>
              </a:rPr>
              <a:t>刷</a:t>
            </a:r>
            <a:r>
              <a:rPr sz="2400" spc="5">
                <a:latin typeface="仿宋" panose="02010609060101010101" charset="-122"/>
                <a:cs typeface="仿宋" panose="02010609060101010101" charset="-122"/>
              </a:rPr>
              <a:t>一</a:t>
            </a:r>
            <a:r>
              <a:rPr sz="2400" spc="20">
                <a:latin typeface="仿宋" panose="02010609060101010101" charset="-122"/>
                <a:cs typeface="仿宋" panose="02010609060101010101" charset="-122"/>
              </a:rPr>
              <a:t>新</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家</a:t>
            </a:r>
            <a:r>
              <a:rPr sz="2400">
                <a:latin typeface="仿宋" panose="02010609060101010101" charset="-122"/>
                <a:cs typeface="仿宋" panose="02010609060101010101" charset="-122"/>
              </a:rPr>
              <a:t>里</a:t>
            </a:r>
            <a:r>
              <a:rPr sz="2400" spc="5">
                <a:latin typeface="仿宋" panose="02010609060101010101" charset="-122"/>
                <a:cs typeface="仿宋" panose="02010609060101010101" charset="-122"/>
              </a:rPr>
              <a:t>置办</a:t>
            </a:r>
            <a:r>
              <a:rPr sz="2400">
                <a:latin typeface="仿宋" panose="02010609060101010101" charset="-122"/>
                <a:cs typeface="仿宋" panose="02010609060101010101" charset="-122"/>
              </a:rPr>
              <a:t>了</a:t>
            </a:r>
            <a:r>
              <a:rPr sz="2400" spc="5">
                <a:latin typeface="仿宋" panose="02010609060101010101" charset="-122"/>
                <a:cs typeface="仿宋" panose="02010609060101010101" charset="-122"/>
              </a:rPr>
              <a:t>冰</a:t>
            </a:r>
            <a:r>
              <a:rPr sz="2400" spc="10">
                <a:latin typeface="仿宋" panose="02010609060101010101" charset="-122"/>
                <a:cs typeface="仿宋" panose="02010609060101010101" charset="-122"/>
              </a:rPr>
              <a:t>箱、彩</a:t>
            </a:r>
            <a:r>
              <a:rPr sz="2400">
                <a:latin typeface="仿宋" panose="02010609060101010101" charset="-122"/>
                <a:cs typeface="仿宋" panose="02010609060101010101" charset="-122"/>
              </a:rPr>
              <a:t>电</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洗 </a:t>
            </a:r>
            <a:r>
              <a:rPr sz="2400" spc="10">
                <a:latin typeface="仿宋" panose="02010609060101010101" charset="-122"/>
                <a:cs typeface="仿宋" panose="02010609060101010101" charset="-122"/>
              </a:rPr>
              <a:t>衣机</a:t>
            </a:r>
            <a:r>
              <a:rPr sz="2400">
                <a:latin typeface="仿宋" panose="02010609060101010101" charset="-122"/>
                <a:cs typeface="仿宋" panose="02010609060101010101" charset="-122"/>
              </a:rPr>
              <a:t>等</a:t>
            </a:r>
            <a:r>
              <a:rPr sz="2400" spc="10">
                <a:latin typeface="仿宋" panose="02010609060101010101" charset="-122"/>
                <a:cs typeface="仿宋" panose="02010609060101010101" charset="-122"/>
              </a:rPr>
              <a:t>家</a:t>
            </a:r>
            <a:r>
              <a:rPr sz="2400">
                <a:latin typeface="仿宋" panose="02010609060101010101" charset="-122"/>
                <a:cs typeface="仿宋" panose="02010609060101010101" charset="-122"/>
              </a:rPr>
              <a:t>用</a:t>
            </a:r>
            <a:r>
              <a:rPr sz="2400" spc="10">
                <a:latin typeface="仿宋" panose="02010609060101010101" charset="-122"/>
                <a:cs typeface="仿宋" panose="02010609060101010101" charset="-122"/>
              </a:rPr>
              <a:t>电</a:t>
            </a:r>
            <a:r>
              <a:rPr sz="2400" spc="5">
                <a:latin typeface="仿宋" panose="02010609060101010101" charset="-122"/>
                <a:cs typeface="仿宋" panose="02010609060101010101" charset="-122"/>
              </a:rPr>
              <a:t>器</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父</a:t>
            </a:r>
            <a:r>
              <a:rPr sz="240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还在</a:t>
            </a:r>
            <a:r>
              <a:rPr sz="2400">
                <a:latin typeface="仿宋" panose="02010609060101010101" charset="-122"/>
                <a:cs typeface="仿宋" panose="02010609060101010101" charset="-122"/>
              </a:rPr>
              <a:t>院</a:t>
            </a:r>
            <a:r>
              <a:rPr sz="2400" spc="10">
                <a:latin typeface="仿宋" panose="02010609060101010101" charset="-122"/>
                <a:cs typeface="仿宋" panose="02010609060101010101" charset="-122"/>
              </a:rPr>
              <a:t>子</a:t>
            </a:r>
            <a:r>
              <a:rPr sz="2400">
                <a:latin typeface="仿宋" panose="02010609060101010101" charset="-122"/>
                <a:cs typeface="仿宋" panose="02010609060101010101" charset="-122"/>
              </a:rPr>
              <a:t>里</a:t>
            </a:r>
            <a:r>
              <a:rPr sz="2400" spc="10">
                <a:latin typeface="仿宋" panose="02010609060101010101" charset="-122"/>
                <a:cs typeface="仿宋" panose="02010609060101010101" charset="-122"/>
              </a:rPr>
              <a:t>种上</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各</a:t>
            </a:r>
            <a:r>
              <a:rPr sz="2400">
                <a:latin typeface="仿宋" panose="02010609060101010101" charset="-122"/>
                <a:cs typeface="仿宋" panose="02010609060101010101" charset="-122"/>
              </a:rPr>
              <a:t>种</a:t>
            </a:r>
            <a:r>
              <a:rPr sz="2400" spc="10">
                <a:latin typeface="仿宋" panose="02010609060101010101" charset="-122"/>
                <a:cs typeface="仿宋" panose="02010609060101010101" charset="-122"/>
              </a:rPr>
              <a:t>花草</a:t>
            </a:r>
            <a:r>
              <a:rPr sz="2400">
                <a:latin typeface="仿宋" panose="02010609060101010101" charset="-122"/>
                <a:cs typeface="仿宋" panose="02010609060101010101" charset="-122"/>
              </a:rPr>
              <a:t>树</a:t>
            </a:r>
            <a:r>
              <a:rPr sz="2400" spc="5">
                <a:latin typeface="仿宋" panose="02010609060101010101" charset="-122"/>
                <a:cs typeface="仿宋" panose="02010609060101010101" charset="-122"/>
              </a:rPr>
              <a:t>木</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看着</a:t>
            </a:r>
            <a:r>
              <a:rPr sz="2400">
                <a:latin typeface="仿宋" panose="02010609060101010101" charset="-122"/>
                <a:cs typeface="仿宋" panose="02010609060101010101" charset="-122"/>
              </a:rPr>
              <a:t>这</a:t>
            </a:r>
            <a:r>
              <a:rPr sz="2400" spc="5">
                <a:latin typeface="仿宋" panose="02010609060101010101" charset="-122"/>
                <a:cs typeface="仿宋" panose="02010609060101010101" charset="-122"/>
              </a:rPr>
              <a:t>个</a:t>
            </a:r>
            <a:r>
              <a:rPr sz="2400">
                <a:latin typeface="仿宋" panose="02010609060101010101" charset="-122"/>
                <a:cs typeface="仿宋" panose="02010609060101010101" charset="-122"/>
              </a:rPr>
              <a:t>三</a:t>
            </a:r>
            <a:r>
              <a:rPr sz="2400" spc="5">
                <a:latin typeface="仿宋" panose="02010609060101010101" charset="-122"/>
                <a:cs typeface="仿宋" panose="02010609060101010101" charset="-122"/>
              </a:rPr>
              <a:t>间朝</a:t>
            </a:r>
            <a:r>
              <a:rPr sz="2400">
                <a:latin typeface="仿宋" panose="02010609060101010101" charset="-122"/>
                <a:cs typeface="仿宋" panose="02010609060101010101" charset="-122"/>
              </a:rPr>
              <a:t>南</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二 层小</a:t>
            </a:r>
            <a:r>
              <a:rPr sz="2400" spc="-5">
                <a:latin typeface="仿宋" panose="02010609060101010101" charset="-122"/>
                <a:cs typeface="仿宋" panose="02010609060101010101" charset="-122"/>
              </a:rPr>
              <a:t>楼</a:t>
            </a:r>
            <a:r>
              <a:rPr sz="2400">
                <a:latin typeface="仿宋" panose="02010609060101010101" charset="-122"/>
                <a:cs typeface="仿宋" panose="02010609060101010101" charset="-122"/>
              </a:rPr>
              <a:t>，母亲真是越看越欢喜。</a:t>
            </a:r>
          </a:p>
          <a:p>
            <a:pPr marL="12700" marR="5080" indent="720725" algn="just">
              <a:lnSpc>
                <a:spcPct val="150000"/>
              </a:lnSpc>
              <a:buSzPct val="96000"/>
              <a:buAutoNum type="arabicParenBoth" startAt="10"/>
              <a:tabLst>
                <a:tab pos="1351280" algn="l"/>
              </a:tabLst>
            </a:pPr>
            <a:r>
              <a:rPr sz="2400" spc="55">
                <a:latin typeface="仿宋" panose="02010609060101010101" charset="-122"/>
                <a:cs typeface="仿宋" panose="02010609060101010101" charset="-122"/>
              </a:rPr>
              <a:t>坐在宽阔的院子里乘凉，母亲常会有一种恍如隔世的感</a:t>
            </a:r>
            <a:r>
              <a:rPr sz="2400" spc="60">
                <a:latin typeface="仿宋" panose="02010609060101010101" charset="-122"/>
                <a:cs typeface="仿宋" panose="02010609060101010101" charset="-122"/>
              </a:rPr>
              <a:t>觉</a:t>
            </a:r>
            <a:r>
              <a:rPr sz="2400" spc="55">
                <a:latin typeface="仿宋" panose="02010609060101010101" charset="-122"/>
                <a:cs typeface="仿宋" panose="02010609060101010101" charset="-122"/>
              </a:rPr>
              <a:t>，这</a:t>
            </a:r>
            <a:r>
              <a:rPr sz="2400" spc="40">
                <a:latin typeface="仿宋" panose="02010609060101010101" charset="-122"/>
                <a:cs typeface="仿宋" panose="02010609060101010101" charset="-122"/>
              </a:rPr>
              <a:t>么好</a:t>
            </a:r>
            <a:r>
              <a:rPr sz="2400">
                <a:latin typeface="仿宋" panose="02010609060101010101" charset="-122"/>
                <a:cs typeface="仿宋" panose="02010609060101010101" charset="-122"/>
              </a:rPr>
              <a:t>的 </a:t>
            </a:r>
            <a:r>
              <a:rPr sz="2400" spc="10">
                <a:latin typeface="仿宋" panose="02010609060101010101" charset="-122"/>
                <a:cs typeface="仿宋" panose="02010609060101010101" charset="-122"/>
              </a:rPr>
              <a:t>房子</a:t>
            </a:r>
            <a:r>
              <a:rPr sz="2400">
                <a:latin typeface="仿宋" panose="02010609060101010101" charset="-122"/>
                <a:cs typeface="仿宋" panose="02010609060101010101" charset="-122"/>
              </a:rPr>
              <a:t>怎</a:t>
            </a:r>
            <a:r>
              <a:rPr sz="2400" spc="10">
                <a:latin typeface="仿宋" panose="02010609060101010101" charset="-122"/>
                <a:cs typeface="仿宋" panose="02010609060101010101" charset="-122"/>
              </a:rPr>
              <a:t>么</a:t>
            </a:r>
            <a:r>
              <a:rPr sz="2400">
                <a:latin typeface="仿宋" panose="02010609060101010101" charset="-122"/>
                <a:cs typeface="仿宋" panose="02010609060101010101" charset="-122"/>
              </a:rPr>
              <a:t>就</a:t>
            </a:r>
            <a:r>
              <a:rPr sz="2400" spc="10">
                <a:latin typeface="仿宋" panose="02010609060101010101" charset="-122"/>
                <a:cs typeface="仿宋" panose="02010609060101010101" charset="-122"/>
              </a:rPr>
              <a:t>是我</a:t>
            </a:r>
            <a:r>
              <a:rPr sz="2400">
                <a:latin typeface="仿宋" panose="02010609060101010101" charset="-122"/>
                <a:cs typeface="仿宋" panose="02010609060101010101" charset="-122"/>
              </a:rPr>
              <a:t>家</a:t>
            </a:r>
            <a:r>
              <a:rPr sz="2400" spc="10">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这么</a:t>
            </a:r>
            <a:r>
              <a:rPr sz="2400">
                <a:latin typeface="仿宋" panose="02010609060101010101" charset="-122"/>
                <a:cs typeface="仿宋" panose="02010609060101010101" charset="-122"/>
              </a:rPr>
              <a:t>多</a:t>
            </a:r>
            <a:r>
              <a:rPr sz="2400" spc="5">
                <a:latin typeface="仿宋" panose="02010609060101010101" charset="-122"/>
                <a:cs typeface="仿宋" panose="02010609060101010101" charset="-122"/>
              </a:rPr>
              <a:t>年</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愿望</a:t>
            </a:r>
            <a:r>
              <a:rPr sz="2400">
                <a:latin typeface="仿宋" panose="02010609060101010101" charset="-122"/>
                <a:cs typeface="仿宋" panose="02010609060101010101" charset="-122"/>
              </a:rPr>
              <a:t>怎</a:t>
            </a:r>
            <a:r>
              <a:rPr sz="2400" spc="5">
                <a:latin typeface="仿宋" panose="02010609060101010101" charset="-122"/>
                <a:cs typeface="仿宋" panose="02010609060101010101" charset="-122"/>
              </a:rPr>
              <a:t>么</a:t>
            </a:r>
            <a:r>
              <a:rPr sz="2400">
                <a:latin typeface="仿宋" panose="02010609060101010101" charset="-122"/>
                <a:cs typeface="仿宋" panose="02010609060101010101" charset="-122"/>
              </a:rPr>
              <a:t>一</a:t>
            </a:r>
            <a:r>
              <a:rPr sz="2400" spc="5">
                <a:latin typeface="仿宋" panose="02010609060101010101" charset="-122"/>
                <a:cs typeface="仿宋" panose="02010609060101010101" charset="-122"/>
              </a:rPr>
              <a:t>下就</a:t>
            </a:r>
            <a:r>
              <a:rPr sz="2400">
                <a:latin typeface="仿宋" panose="02010609060101010101" charset="-122"/>
                <a:cs typeface="仿宋" panose="02010609060101010101" charset="-122"/>
              </a:rPr>
              <a:t>实</a:t>
            </a:r>
            <a:r>
              <a:rPr sz="2400" spc="5">
                <a:latin typeface="仿宋" panose="02010609060101010101" charset="-122"/>
                <a:cs typeface="仿宋" panose="02010609060101010101" charset="-122"/>
              </a:rPr>
              <a:t>现</a:t>
            </a:r>
            <a:r>
              <a:rPr sz="240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呢</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朝</a:t>
            </a:r>
            <a:r>
              <a:rPr sz="2400" spc="5">
                <a:latin typeface="仿宋" panose="02010609060101010101" charset="-122"/>
                <a:cs typeface="仿宋" panose="02010609060101010101" charset="-122"/>
              </a:rPr>
              <a:t>南</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房子</a:t>
            </a:r>
            <a:r>
              <a:rPr sz="2400">
                <a:latin typeface="仿宋" panose="02010609060101010101" charset="-122"/>
                <a:cs typeface="仿宋" panose="02010609060101010101" charset="-122"/>
              </a:rPr>
              <a:t>怎</a:t>
            </a:r>
            <a:r>
              <a:rPr sz="2400" spc="5">
                <a:latin typeface="仿宋" panose="02010609060101010101" charset="-122"/>
                <a:cs typeface="仿宋" panose="02010609060101010101" charset="-122"/>
              </a:rPr>
              <a:t>么</a:t>
            </a:r>
            <a:r>
              <a:rPr sz="2400">
                <a:latin typeface="仿宋" panose="02010609060101010101" charset="-122"/>
                <a:cs typeface="仿宋" panose="02010609060101010101" charset="-122"/>
              </a:rPr>
              <a:t>就 </a:t>
            </a:r>
            <a:r>
              <a:rPr sz="2400" spc="10">
                <a:latin typeface="仿宋" panose="02010609060101010101" charset="-122"/>
                <a:cs typeface="仿宋" panose="02010609060101010101" charset="-122"/>
              </a:rPr>
              <a:t>这么</a:t>
            </a:r>
            <a:r>
              <a:rPr sz="2400">
                <a:latin typeface="仿宋" panose="02010609060101010101" charset="-122"/>
                <a:cs typeface="仿宋" panose="02010609060101010101" charset="-122"/>
              </a:rPr>
              <a:t>舒</a:t>
            </a:r>
            <a:r>
              <a:rPr sz="2400" spc="10">
                <a:latin typeface="仿宋" panose="02010609060101010101" charset="-122"/>
                <a:cs typeface="仿宋" panose="02010609060101010101" charset="-122"/>
              </a:rPr>
              <a:t>服</a:t>
            </a:r>
            <a:r>
              <a:rPr sz="2400" spc="-5">
                <a:latin typeface="仿宋" panose="02010609060101010101" charset="-122"/>
                <a:cs typeface="仿宋" panose="02010609060101010101" charset="-122"/>
              </a:rPr>
              <a:t>呢</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儿</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都</a:t>
            </a:r>
            <a:r>
              <a:rPr sz="2400">
                <a:latin typeface="仿宋" panose="02010609060101010101" charset="-122"/>
                <a:cs typeface="仿宋" panose="02010609060101010101" charset="-122"/>
              </a:rPr>
              <a:t>考</a:t>
            </a:r>
            <a:r>
              <a:rPr sz="2400" spc="5">
                <a:latin typeface="仿宋" panose="02010609060101010101" charset="-122"/>
                <a:cs typeface="仿宋" panose="02010609060101010101" charset="-122"/>
              </a:rPr>
              <a:t>进了</a:t>
            </a:r>
            <a:r>
              <a:rPr sz="2400">
                <a:latin typeface="仿宋" panose="02010609060101010101" charset="-122"/>
                <a:cs typeface="仿宋" panose="02010609060101010101" charset="-122"/>
              </a:rPr>
              <a:t>大</a:t>
            </a:r>
            <a:r>
              <a:rPr sz="2400" spc="20">
                <a:latin typeface="仿宋" panose="02010609060101010101" charset="-122"/>
                <a:cs typeface="仿宋" panose="02010609060101010101" charset="-122"/>
              </a:rPr>
              <a:t>学</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子女</a:t>
            </a:r>
            <a:r>
              <a:rPr sz="2400">
                <a:latin typeface="仿宋" panose="02010609060101010101" charset="-122"/>
                <a:cs typeface="仿宋" panose="02010609060101010101" charset="-122"/>
              </a:rPr>
              <a:t>们</a:t>
            </a:r>
            <a:r>
              <a:rPr sz="2400" spc="5">
                <a:latin typeface="仿宋" panose="02010609060101010101" charset="-122"/>
                <a:cs typeface="仿宋" panose="02010609060101010101" charset="-122"/>
              </a:rPr>
              <a:t>都</a:t>
            </a:r>
            <a:r>
              <a:rPr sz="2400">
                <a:latin typeface="仿宋" panose="02010609060101010101" charset="-122"/>
                <a:cs typeface="仿宋" panose="02010609060101010101" charset="-122"/>
              </a:rPr>
              <a:t>在</a:t>
            </a:r>
            <a:r>
              <a:rPr sz="2400" spc="5">
                <a:latin typeface="仿宋" panose="02010609060101010101" charset="-122"/>
                <a:cs typeface="仿宋" panose="02010609060101010101" charset="-122"/>
              </a:rPr>
              <a:t>城里</a:t>
            </a:r>
            <a:r>
              <a:rPr sz="2400">
                <a:latin typeface="仿宋" panose="02010609060101010101" charset="-122"/>
                <a:cs typeface="仿宋" panose="02010609060101010101" charset="-122"/>
              </a:rPr>
              <a:t>买</a:t>
            </a:r>
            <a:r>
              <a:rPr sz="2400" spc="5">
                <a:latin typeface="仿宋" panose="02010609060101010101" charset="-122"/>
                <a:cs typeface="仿宋" panose="02010609060101010101" charset="-122"/>
              </a:rPr>
              <a:t>了</a:t>
            </a:r>
            <a:r>
              <a:rPr sz="2400" spc="15">
                <a:latin typeface="仿宋" panose="02010609060101010101" charset="-122"/>
                <a:cs typeface="仿宋" panose="02010609060101010101" charset="-122"/>
              </a:rPr>
              <a:t>房</a:t>
            </a:r>
            <a:r>
              <a:rPr sz="2400" spc="10">
                <a:latin typeface="仿宋" panose="02010609060101010101" charset="-122"/>
                <a:cs typeface="仿宋" panose="02010609060101010101" charset="-122"/>
              </a:rPr>
              <a:t>，安</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家</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这古</a:t>
            </a:r>
            <a:r>
              <a:rPr sz="2400">
                <a:latin typeface="仿宋" panose="02010609060101010101" charset="-122"/>
                <a:cs typeface="仿宋" panose="02010609060101010101" charset="-122"/>
              </a:rPr>
              <a:t>往</a:t>
            </a:r>
            <a:r>
              <a:rPr sz="2400" spc="5">
                <a:latin typeface="仿宋" panose="02010609060101010101" charset="-122"/>
                <a:cs typeface="仿宋" panose="02010609060101010101" charset="-122"/>
              </a:rPr>
              <a:t>今</a:t>
            </a:r>
            <a:r>
              <a:rPr sz="2400">
                <a:latin typeface="仿宋" panose="02010609060101010101" charset="-122"/>
                <a:cs typeface="仿宋" panose="02010609060101010101" charset="-122"/>
              </a:rPr>
              <a:t>来 的好时光咋就让我遇上了</a:t>
            </a:r>
            <a:r>
              <a:rPr sz="2400" spc="-25">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p>
          <a:p>
            <a:pPr marL="1343660" indent="-610870">
              <a:lnSpc>
                <a:spcPct val="100000"/>
              </a:lnSpc>
              <a:spcBef>
                <a:spcPts val="1445"/>
              </a:spcBef>
              <a:buSzPct val="96000"/>
              <a:buAutoNum type="arabicParenBoth" startAt="10"/>
              <a:tabLst>
                <a:tab pos="1344295" algn="l"/>
              </a:tabLst>
            </a:pPr>
            <a:r>
              <a:rPr sz="2400">
                <a:latin typeface="仿宋" panose="02010609060101010101" charset="-122"/>
                <a:cs typeface="仿宋" panose="02010609060101010101" charset="-122"/>
              </a:rPr>
              <a:t>一个三间朝南房子的实现，经常让母亲在睡梦中笑</a:t>
            </a:r>
            <a:r>
              <a:rPr sz="2400" spc="5">
                <a:latin typeface="仿宋" panose="02010609060101010101" charset="-122"/>
                <a:cs typeface="仿宋" panose="02010609060101010101" charset="-122"/>
              </a:rPr>
              <a:t>醒</a:t>
            </a:r>
            <a:r>
              <a:rPr sz="2400">
                <a:latin typeface="仿宋" panose="02010609060101010101" charset="-122"/>
                <a:cs typeface="仿宋" panose="02010609060101010101" charset="-122"/>
              </a:rPr>
              <a:t>。</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p:nvPr/>
        </p:nvSpPr>
        <p:spPr>
          <a:xfrm>
            <a:off x="1832114" y="4693598"/>
            <a:ext cx="5292725" cy="883919"/>
          </a:xfrm>
          <a:custGeom>
            <a:avLst/>
            <a:gdLst/>
            <a:ahLst/>
            <a:cxnLst/>
            <a:rect l="l" t="t" r="r" b="b"/>
            <a:pathLst>
              <a:path w="5292725" h="883919">
                <a:moveTo>
                  <a:pt x="0" y="883390"/>
                </a:moveTo>
                <a:lnTo>
                  <a:pt x="5292356" y="883390"/>
                </a:lnTo>
                <a:lnTo>
                  <a:pt x="5292356" y="0"/>
                </a:lnTo>
                <a:lnTo>
                  <a:pt x="0" y="0"/>
                </a:lnTo>
                <a:lnTo>
                  <a:pt x="0" y="883390"/>
                </a:lnTo>
                <a:close/>
              </a:path>
            </a:pathLst>
          </a:custGeom>
          <a:ln w="12700">
            <a:solidFill>
              <a:srgbClr val="FF0000"/>
            </a:solidFill>
          </a:ln>
        </p:spPr>
        <p:txBody>
          <a:bodyPr wrap="square" lIns="0" tIns="0" rIns="0" bIns="0" rtlCol="0"/>
          <a:lstStyle/>
          <a:p>
            <a:endParaRPr/>
          </a:p>
        </p:txBody>
      </p:sp>
      <p:sp>
        <p:nvSpPr>
          <p:cNvPr id="4" name="object 4"/>
          <p:cNvSpPr txBox="1"/>
          <p:nvPr/>
        </p:nvSpPr>
        <p:spPr>
          <a:xfrm>
            <a:off x="1499997" y="3272409"/>
            <a:ext cx="10541635" cy="2291715"/>
          </a:xfrm>
          <a:prstGeom prst="rect">
            <a:avLst/>
          </a:prstGeom>
        </p:spPr>
        <p:txBody>
          <a:bodyPr vert="horz" wrap="square" lIns="0" tIns="195580" rIns="0" bIns="0" rtlCol="0">
            <a:spAutoFit/>
          </a:bodyPr>
          <a:lstStyle/>
          <a:p>
            <a:pPr marL="12700">
              <a:lnSpc>
                <a:spcPct val="100000"/>
              </a:lnSpc>
              <a:spcBef>
                <a:spcPts val="1540"/>
              </a:spcBef>
            </a:pPr>
            <a:r>
              <a:rPr sz="2400">
                <a:latin typeface="宋体" panose="02010600030101010101" pitchFamily="2" charset="-122"/>
                <a:cs typeface="宋体" panose="02010600030101010101" pitchFamily="2" charset="-122"/>
              </a:rPr>
              <a:t>第(4)段画线语句写得很精彩，试从修辞方法和词语运用两个角度进行简要赏析</a:t>
            </a:r>
          </a:p>
          <a:p>
            <a:pPr marL="12700">
              <a:lnSpc>
                <a:spcPct val="100000"/>
              </a:lnSpc>
              <a:spcBef>
                <a:spcPts val="1440"/>
              </a:spcBef>
            </a:pPr>
            <a:r>
              <a:rPr sz="2400">
                <a:latin typeface="宋体" panose="02010600030101010101" pitchFamily="2" charset="-122"/>
                <a:cs typeface="宋体" panose="02010600030101010101" pitchFamily="2" charset="-122"/>
              </a:rPr>
              <a:t>。（4分）</a:t>
            </a:r>
          </a:p>
          <a:p>
            <a:pPr>
              <a:lnSpc>
                <a:spcPct val="100000"/>
              </a:lnSpc>
              <a:spcBef>
                <a:spcPts val="5"/>
              </a:spcBef>
            </a:pPr>
            <a:endParaRPr sz="2300">
              <a:latin typeface="Times New Roman" panose="02020603050405020304"/>
              <a:cs typeface="Times New Roman" panose="02020603050405020304"/>
            </a:endParaRPr>
          </a:p>
          <a:p>
            <a:pPr marL="611505" indent="-273685">
              <a:lnSpc>
                <a:spcPct val="100000"/>
              </a:lnSpc>
              <a:buSzPct val="96000"/>
              <a:buAutoNum type="arabicPeriod"/>
              <a:tabLst>
                <a:tab pos="612140" algn="l"/>
              </a:tabLst>
            </a:pPr>
            <a:r>
              <a:rPr sz="2600">
                <a:solidFill>
                  <a:srgbClr val="0011FF"/>
                </a:solidFill>
                <a:latin typeface="微软雅黑" panose="020B0503020204020204" charset="-122"/>
                <a:cs typeface="微软雅黑" panose="020B0503020204020204" charset="-122"/>
              </a:rPr>
              <a:t>修辞手法固定几种，逐个对号入座</a:t>
            </a:r>
            <a:endParaRPr sz="2600">
              <a:latin typeface="微软雅黑" panose="020B0503020204020204" charset="-122"/>
              <a:cs typeface="微软雅黑" panose="020B0503020204020204" charset="-122"/>
            </a:endParaRPr>
          </a:p>
          <a:p>
            <a:pPr marL="611505" indent="-273685">
              <a:lnSpc>
                <a:spcPct val="100000"/>
              </a:lnSpc>
              <a:spcBef>
                <a:spcPts val="310"/>
              </a:spcBef>
              <a:buSzPct val="96000"/>
              <a:buAutoNum type="arabicPeriod"/>
              <a:tabLst>
                <a:tab pos="612140" algn="l"/>
              </a:tabLst>
            </a:pPr>
            <a:r>
              <a:rPr sz="2600">
                <a:solidFill>
                  <a:srgbClr val="0011FF"/>
                </a:solidFill>
                <a:latin typeface="微软雅黑" panose="020B0503020204020204" charset="-122"/>
                <a:cs typeface="微软雅黑" panose="020B0503020204020204" charset="-122"/>
              </a:rPr>
              <a:t>词语运用提炼的有表现力的词汇</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499997" y="3272409"/>
            <a:ext cx="10541635" cy="4415155"/>
          </a:xfrm>
          <a:prstGeom prst="rect">
            <a:avLst/>
          </a:prstGeom>
        </p:spPr>
        <p:txBody>
          <a:bodyPr vert="horz" wrap="square" lIns="0" tIns="195580" rIns="0" bIns="0" rtlCol="0">
            <a:spAutoFit/>
          </a:bodyPr>
          <a:lstStyle/>
          <a:p>
            <a:pPr marL="12700">
              <a:lnSpc>
                <a:spcPct val="100000"/>
              </a:lnSpc>
              <a:spcBef>
                <a:spcPts val="1540"/>
              </a:spcBef>
            </a:pPr>
            <a:r>
              <a:rPr sz="2400">
                <a:latin typeface="宋体" panose="02010600030101010101" pitchFamily="2" charset="-122"/>
                <a:cs typeface="宋体" panose="02010600030101010101" pitchFamily="2" charset="-122"/>
              </a:rPr>
              <a:t>第(4)段画线语句写得很精彩，试从修辞方法和词语运用两个角度进行简要赏析</a:t>
            </a:r>
          </a:p>
          <a:p>
            <a:pPr marL="12700">
              <a:lnSpc>
                <a:spcPct val="100000"/>
              </a:lnSpc>
              <a:spcBef>
                <a:spcPts val="1440"/>
              </a:spcBef>
            </a:pPr>
            <a:r>
              <a:rPr sz="2400">
                <a:latin typeface="宋体" panose="02010600030101010101" pitchFamily="2" charset="-122"/>
                <a:cs typeface="宋体" panose="02010600030101010101" pitchFamily="2" charset="-122"/>
              </a:rPr>
              <a:t>。（4分）</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spc="-5">
                <a:solidFill>
                  <a:srgbClr val="FF0000"/>
                </a:solidFill>
                <a:latin typeface="宋体" panose="02010600030101010101" pitchFamily="2" charset="-122"/>
                <a:cs typeface="宋体" panose="02010600030101010101" pitchFamily="2" charset="-122"/>
              </a:rPr>
              <a:t>答</a:t>
            </a:r>
            <a:r>
              <a:rPr sz="2400">
                <a:solidFill>
                  <a:srgbClr val="FF0000"/>
                </a:solidFill>
                <a:latin typeface="宋体" panose="02010600030101010101" pitchFamily="2" charset="-122"/>
                <a:cs typeface="宋体" panose="02010600030101010101" pitchFamily="2" charset="-122"/>
              </a:rPr>
              <a:t>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运用比喻的手法,将造房梦比作“孕育了好多年，刚刚抽出水灵灵的小苗”，生 动地写出了父母造房念头蠢蠢欲动的情景。“硬生生”和“掐断”等词语，写 出了在家境困窘的情况下，父母造房梦破灭的残酷性。</a:t>
            </a:r>
            <a:endParaRPr sz="2400">
              <a:latin typeface="宋体" panose="02010600030101010101" pitchFamily="2" charset="-122"/>
              <a:cs typeface="宋体" panose="02010600030101010101" pitchFamily="2" charset="-122"/>
            </a:endParaRPr>
          </a:p>
          <a:p>
            <a:pPr marL="12700">
              <a:lnSpc>
                <a:spcPct val="100000"/>
              </a:lnSpc>
              <a:spcBef>
                <a:spcPts val="1445"/>
              </a:spcBef>
            </a:pPr>
            <a:r>
              <a:rPr sz="2400">
                <a:solidFill>
                  <a:srgbClr val="FF0000"/>
                </a:solidFill>
                <a:latin typeface="宋体" panose="02010600030101010101" pitchFamily="2" charset="-122"/>
                <a:cs typeface="宋体" panose="02010600030101010101" pitchFamily="2" charset="-122"/>
              </a:rPr>
              <a:t>（4分。修辞方法和词语运用的分析</a:t>
            </a:r>
            <a:r>
              <a:rPr sz="2400" spc="-30">
                <a:solidFill>
                  <a:srgbClr val="FF0000"/>
                </a:solidFill>
                <a:latin typeface="宋体" panose="02010600030101010101" pitchFamily="2" charset="-122"/>
                <a:cs typeface="宋体" panose="02010600030101010101" pitchFamily="2" charset="-122"/>
              </a:rPr>
              <a:t>各</a:t>
            </a:r>
            <a:r>
              <a:rPr sz="2400">
                <a:solidFill>
                  <a:srgbClr val="FF0000"/>
                </a:solidFill>
                <a:latin typeface="宋体" panose="02010600030101010101" pitchFamily="2" charset="-122"/>
                <a:cs typeface="宋体" panose="02010600030101010101" pitchFamily="2" charset="-122"/>
              </a:rPr>
              <a:t>2分）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875403" y="4764481"/>
            <a:ext cx="3227705" cy="666115"/>
          </a:xfrm>
          <a:prstGeom prst="rect">
            <a:avLst/>
          </a:prstGeom>
        </p:spPr>
        <p:txBody>
          <a:bodyPr vert="horz" wrap="square" lIns="0" tIns="12700" rIns="0" bIns="0" rtlCol="0">
            <a:spAutoFit/>
          </a:bodyPr>
          <a:lstStyle/>
          <a:p>
            <a:pPr marL="12700">
              <a:lnSpc>
                <a:spcPct val="100000"/>
              </a:lnSpc>
              <a:spcBef>
                <a:spcPts val="100"/>
              </a:spcBef>
            </a:pPr>
            <a:r>
              <a:rPr sz="4200">
                <a:solidFill>
                  <a:srgbClr val="FF7400"/>
                </a:solidFill>
                <a:latin typeface="宋体" panose="02010600030101010101" pitchFamily="2" charset="-122"/>
                <a:cs typeface="宋体" panose="02010600030101010101" pitchFamily="2" charset="-122"/>
              </a:rPr>
              <a:t>赏析动词作用</a:t>
            </a:r>
            <a:endParaRPr sz="4200">
              <a:latin typeface="宋体" panose="02010600030101010101" pitchFamily="2" charset="-122"/>
              <a:cs typeface="宋体" panose="02010600030101010101" pitchFamily="2" charset="-122"/>
            </a:endParaRPr>
          </a:p>
        </p:txBody>
      </p:sp>
      <p:sp>
        <p:nvSpPr>
          <p:cNvPr id="3" name="object 3"/>
          <p:cNvSpPr/>
          <p:nvPr/>
        </p:nvSpPr>
        <p:spPr>
          <a:xfrm>
            <a:off x="4579620" y="2933700"/>
            <a:ext cx="3848100" cy="1498600"/>
          </a:xfrm>
          <a:prstGeom prst="rect">
            <a:avLst/>
          </a:prstGeom>
          <a:blipFill>
            <a:blip r:embed="rId2"/>
            <a:stretch>
              <a:fillRect/>
            </a:stretch>
          </a:blipFill>
        </p:spPr>
        <p:txBody>
          <a:bodyPr wrap="square" lIns="0" tIns="0" rIns="0" bIns="0" rtlCol="0"/>
          <a:lstStyle/>
          <a:p>
            <a:endParaRPr/>
          </a:p>
        </p:txBody>
      </p:sp>
      <p:sp>
        <p:nvSpPr>
          <p:cNvPr id="4" name="object 4"/>
          <p:cNvSpPr txBox="1"/>
          <p:nvPr/>
        </p:nvSpPr>
        <p:spPr>
          <a:xfrm>
            <a:off x="5018023" y="3230066"/>
            <a:ext cx="2311400" cy="711835"/>
          </a:xfrm>
          <a:prstGeom prst="rect">
            <a:avLst/>
          </a:prstGeom>
        </p:spPr>
        <p:txBody>
          <a:bodyPr vert="horz" wrap="square" lIns="0" tIns="12700" rIns="0" bIns="0" rtlCol="0">
            <a:spAutoFit/>
          </a:bodyPr>
          <a:lstStyle/>
          <a:p>
            <a:pPr marL="12700">
              <a:lnSpc>
                <a:spcPct val="100000"/>
              </a:lnSpc>
              <a:spcBef>
                <a:spcPts val="100"/>
              </a:spcBef>
            </a:pPr>
            <a:r>
              <a:rPr sz="4500" spc="-5">
                <a:solidFill>
                  <a:srgbClr val="FF7400"/>
                </a:solidFill>
                <a:latin typeface="宋体" panose="02010600030101010101" pitchFamily="2" charset="-122"/>
                <a:cs typeface="宋体" panose="02010600030101010101" pitchFamily="2" charset="-122"/>
              </a:rPr>
              <a:t>相关练习</a:t>
            </a:r>
            <a:endParaRPr sz="4500">
              <a:latin typeface="宋体" panose="02010600030101010101" pitchFamily="2" charset="-122"/>
              <a:cs typeface="宋体" panose="02010600030101010101" pitchFamily="2" charset="-122"/>
            </a:endParaRPr>
          </a:p>
        </p:txBody>
      </p:sp>
      <p:sp>
        <p:nvSpPr>
          <p:cNvPr id="5" name="object 5"/>
          <p:cNvSpPr/>
          <p:nvPr/>
        </p:nvSpPr>
        <p:spPr>
          <a:xfrm>
            <a:off x="7466838" y="3338321"/>
            <a:ext cx="554990" cy="524510"/>
          </a:xfrm>
          <a:custGeom>
            <a:avLst/>
            <a:gdLst/>
            <a:ahLst/>
            <a:cxnLst/>
            <a:rect l="l" t="t" r="r" b="b"/>
            <a:pathLst>
              <a:path w="554990" h="524510">
                <a:moveTo>
                  <a:pt x="0" y="102869"/>
                </a:moveTo>
                <a:lnTo>
                  <a:pt x="8090" y="62847"/>
                </a:lnTo>
                <a:lnTo>
                  <a:pt x="30146" y="30146"/>
                </a:lnTo>
                <a:lnTo>
                  <a:pt x="62847" y="8090"/>
                </a:lnTo>
                <a:lnTo>
                  <a:pt x="102869" y="0"/>
                </a:lnTo>
                <a:lnTo>
                  <a:pt x="451865" y="0"/>
                </a:lnTo>
                <a:lnTo>
                  <a:pt x="491888" y="8090"/>
                </a:lnTo>
                <a:lnTo>
                  <a:pt x="524589" y="30146"/>
                </a:lnTo>
                <a:lnTo>
                  <a:pt x="546645" y="62847"/>
                </a:lnTo>
                <a:lnTo>
                  <a:pt x="554735" y="102869"/>
                </a:lnTo>
                <a:lnTo>
                  <a:pt x="554735" y="421386"/>
                </a:lnTo>
                <a:lnTo>
                  <a:pt x="546645" y="461408"/>
                </a:lnTo>
                <a:lnTo>
                  <a:pt x="524589" y="494109"/>
                </a:lnTo>
                <a:lnTo>
                  <a:pt x="491888" y="516165"/>
                </a:lnTo>
                <a:lnTo>
                  <a:pt x="451865" y="524255"/>
                </a:lnTo>
                <a:lnTo>
                  <a:pt x="102869" y="524255"/>
                </a:lnTo>
                <a:lnTo>
                  <a:pt x="62847" y="516165"/>
                </a:lnTo>
                <a:lnTo>
                  <a:pt x="30146" y="494109"/>
                </a:lnTo>
                <a:lnTo>
                  <a:pt x="8090" y="461408"/>
                </a:lnTo>
                <a:lnTo>
                  <a:pt x="0" y="421386"/>
                </a:lnTo>
                <a:lnTo>
                  <a:pt x="0" y="102869"/>
                </a:lnTo>
                <a:close/>
              </a:path>
            </a:pathLst>
          </a:custGeom>
          <a:ln w="25908">
            <a:solidFill>
              <a:srgbClr val="FF7400"/>
            </a:solidFill>
          </a:ln>
        </p:spPr>
        <p:txBody>
          <a:bodyPr wrap="square" lIns="0" tIns="0" rIns="0" bIns="0" rtlCol="0"/>
          <a:lstStyle/>
          <a:p>
            <a:endParaRPr/>
          </a:p>
        </p:txBody>
      </p:sp>
      <p:sp>
        <p:nvSpPr>
          <p:cNvPr id="6" name="object 6"/>
          <p:cNvSpPr txBox="1"/>
          <p:nvPr/>
        </p:nvSpPr>
        <p:spPr>
          <a:xfrm>
            <a:off x="7644130" y="3409315"/>
            <a:ext cx="198755" cy="360680"/>
          </a:xfrm>
          <a:prstGeom prst="rect">
            <a:avLst/>
          </a:prstGeom>
        </p:spPr>
        <p:txBody>
          <a:bodyPr vert="horz" wrap="square" lIns="0" tIns="12065" rIns="0" bIns="0" rtlCol="0">
            <a:spAutoFit/>
          </a:bodyPr>
          <a:lstStyle/>
          <a:p>
            <a:pPr marL="12700">
              <a:lnSpc>
                <a:spcPct val="100000"/>
              </a:lnSpc>
              <a:spcBef>
                <a:spcPts val="95"/>
              </a:spcBef>
            </a:pPr>
            <a:r>
              <a:rPr sz="2200" spc="260">
                <a:solidFill>
                  <a:srgbClr val="FF7400"/>
                </a:solidFill>
                <a:latin typeface="宋体" panose="02010600030101010101" pitchFamily="2" charset="-122"/>
                <a:cs typeface="宋体" panose="02010600030101010101" pitchFamily="2" charset="-122"/>
              </a:rPr>
              <a:t>1</a:t>
            </a:r>
            <a:endParaRPr sz="2200">
              <a:latin typeface="宋体" panose="02010600030101010101" pitchFamily="2" charset="-122"/>
              <a:cs typeface="宋体" panose="02010600030101010101" pitchFamily="2" charset="-122"/>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300984" y="1580388"/>
            <a:ext cx="6324600" cy="68961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a:t>内容详解</a:t>
            </a:r>
          </a:p>
        </p:txBody>
      </p:sp>
      <p:sp>
        <p:nvSpPr>
          <p:cNvPr id="4" name="object 4"/>
          <p:cNvSpPr txBox="1"/>
          <p:nvPr/>
        </p:nvSpPr>
        <p:spPr>
          <a:xfrm>
            <a:off x="5998971" y="3407790"/>
            <a:ext cx="1006475" cy="574040"/>
          </a:xfrm>
          <a:prstGeom prst="rect">
            <a:avLst/>
          </a:prstGeom>
        </p:spPr>
        <p:txBody>
          <a:bodyPr vert="horz" wrap="square" lIns="0" tIns="12700" rIns="0" bIns="0" rtlCol="0">
            <a:spAutoFit/>
          </a:bodyPr>
          <a:lstStyle/>
          <a:p>
            <a:pPr marL="25400">
              <a:lnSpc>
                <a:spcPct val="100000"/>
              </a:lnSpc>
              <a:spcBef>
                <a:spcPts val="100"/>
              </a:spcBef>
            </a:pPr>
            <a:r>
              <a:rPr sz="3600" spc="-720">
                <a:solidFill>
                  <a:srgbClr val="FF7400"/>
                </a:solidFill>
                <a:latin typeface="宋体" panose="02010600030101010101" pitchFamily="2" charset="-122"/>
                <a:cs typeface="宋体" panose="02010600030101010101" pitchFamily="2" charset="-122"/>
              </a:rPr>
              <a:t>[ </a:t>
            </a:r>
            <a:r>
              <a:rPr sz="4800" baseline="-6000">
                <a:solidFill>
                  <a:srgbClr val="FF7400"/>
                </a:solidFill>
                <a:latin typeface="宋体" panose="02010600030101010101" pitchFamily="2" charset="-122"/>
                <a:cs typeface="宋体" panose="02010600030101010101" pitchFamily="2" charset="-122"/>
              </a:rPr>
              <a:t>三</a:t>
            </a:r>
            <a:r>
              <a:rPr sz="4800" spc="-914" baseline="-6000">
                <a:solidFill>
                  <a:srgbClr val="FF7400"/>
                </a:solidFill>
                <a:latin typeface="宋体" panose="02010600030101010101" pitchFamily="2" charset="-122"/>
                <a:cs typeface="宋体" panose="02010600030101010101" pitchFamily="2" charset="-122"/>
              </a:rPr>
              <a:t> </a:t>
            </a:r>
            <a:r>
              <a:rPr sz="3600" spc="-720">
                <a:solidFill>
                  <a:srgbClr val="FF7400"/>
                </a:solidFill>
                <a:latin typeface="宋体" panose="02010600030101010101" pitchFamily="2" charset="-122"/>
                <a:cs typeface="宋体" panose="02010600030101010101" pitchFamily="2" charset="-122"/>
              </a:rPr>
              <a:t>]</a:t>
            </a:r>
            <a:endParaRPr sz="3600">
              <a:latin typeface="宋体" panose="02010600030101010101" pitchFamily="2" charset="-122"/>
              <a:cs typeface="宋体" panose="02010600030101010101" pitchFamily="2" charset="-122"/>
            </a:endParaRPr>
          </a:p>
        </p:txBody>
      </p:sp>
      <p:sp>
        <p:nvSpPr>
          <p:cNvPr id="5" name="object 5"/>
          <p:cNvSpPr txBox="1"/>
          <p:nvPr/>
        </p:nvSpPr>
        <p:spPr>
          <a:xfrm>
            <a:off x="4162425" y="4815205"/>
            <a:ext cx="5756910" cy="935990"/>
          </a:xfrm>
          <a:prstGeom prst="rect">
            <a:avLst/>
          </a:prstGeom>
        </p:spPr>
        <p:txBody>
          <a:bodyPr vert="horz" wrap="square" lIns="0" tIns="12700" rIns="0" bIns="0" rtlCol="0">
            <a:spAutoFit/>
          </a:bodyPr>
          <a:lstStyle/>
          <a:p>
            <a:pPr marL="12700">
              <a:lnSpc>
                <a:spcPct val="100000"/>
              </a:lnSpc>
              <a:spcBef>
                <a:spcPts val="100"/>
              </a:spcBef>
            </a:pPr>
            <a:r>
              <a:rPr sz="6000" b="1">
                <a:solidFill>
                  <a:srgbClr val="333333"/>
                </a:solidFill>
                <a:latin typeface="Microsoft JhengHei UI" panose="020B0604030504040204" charset="-120"/>
                <a:cs typeface="Microsoft JhengHei UI" panose="020B0604030504040204" charset="-120"/>
              </a:rPr>
              <a:t>分</a:t>
            </a:r>
            <a:r>
              <a:rPr sz="6000" b="1" spc="10">
                <a:solidFill>
                  <a:srgbClr val="333333"/>
                </a:solidFill>
                <a:latin typeface="Microsoft JhengHei UI" panose="020B0604030504040204" charset="-120"/>
                <a:cs typeface="Microsoft JhengHei UI" panose="020B0604030504040204" charset="-120"/>
              </a:rPr>
              <a:t>析</a:t>
            </a:r>
            <a:r>
              <a:rPr sz="6000" b="1">
                <a:solidFill>
                  <a:srgbClr val="333333"/>
                </a:solidFill>
                <a:latin typeface="Microsoft JhengHei UI" panose="020B0604030504040204" charset="-120"/>
                <a:cs typeface="Microsoft JhengHei UI" panose="020B0604030504040204" charset="-120"/>
              </a:rPr>
              <a:t>题目作用</a:t>
            </a:r>
            <a:endParaRPr sz="6000">
              <a:latin typeface="Microsoft JhengHei UI" panose="020B0604030504040204" charset="-120"/>
              <a:cs typeface="Microsoft JhengHei UI" panose="020B0604030504040204" charset="-120"/>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考点设置</a:t>
            </a:r>
          </a:p>
        </p:txBody>
      </p:sp>
      <p:sp>
        <p:nvSpPr>
          <p:cNvPr id="3" name="object 3"/>
          <p:cNvSpPr txBox="1"/>
          <p:nvPr/>
        </p:nvSpPr>
        <p:spPr>
          <a:xfrm>
            <a:off x="1502155" y="3151123"/>
            <a:ext cx="3836035" cy="2220595"/>
          </a:xfrm>
          <a:prstGeom prst="rect">
            <a:avLst/>
          </a:prstGeom>
        </p:spPr>
        <p:txBody>
          <a:bodyPr vert="horz" wrap="square" lIns="0" tIns="12700" rIns="0" bIns="0" rtlCol="0">
            <a:spAutoFit/>
          </a:bodyPr>
          <a:lstStyle/>
          <a:p>
            <a:pPr marL="12700" marR="5080">
              <a:lnSpc>
                <a:spcPct val="150000"/>
              </a:lnSpc>
              <a:spcBef>
                <a:spcPts val="100"/>
              </a:spcBef>
            </a:pPr>
            <a:r>
              <a:rPr sz="2400">
                <a:solidFill>
                  <a:srgbClr val="111111"/>
                </a:solidFill>
                <a:latin typeface="宋体" panose="02010600030101010101" pitchFamily="2" charset="-122"/>
                <a:cs typeface="宋体" panose="02010600030101010101" pitchFamily="2" charset="-122"/>
              </a:rPr>
              <a:t>(1</a:t>
            </a:r>
            <a:r>
              <a:rPr sz="2400" spc="-5">
                <a:solidFill>
                  <a:srgbClr val="111111"/>
                </a:solidFill>
                <a:latin typeface="宋体" panose="02010600030101010101" pitchFamily="2" charset="-122"/>
                <a:cs typeface="宋体" panose="02010600030101010101" pitchFamily="2" charset="-122"/>
              </a:rPr>
              <a:t>)</a:t>
            </a:r>
            <a:r>
              <a:rPr sz="2400">
                <a:solidFill>
                  <a:srgbClr val="111111"/>
                </a:solidFill>
                <a:latin typeface="宋体" panose="02010600030101010101" pitchFamily="2" charset="-122"/>
                <a:cs typeface="宋体" panose="02010600030101010101" pitchFamily="2" charset="-122"/>
              </a:rPr>
              <a:t>文章为什么以……为题？  </a:t>
            </a:r>
            <a:r>
              <a:rPr sz="2400" spc="-5">
                <a:solidFill>
                  <a:srgbClr val="111111"/>
                </a:solidFill>
                <a:latin typeface="宋体" panose="02010600030101010101" pitchFamily="2" charset="-122"/>
                <a:cs typeface="宋体" panose="02010600030101010101" pitchFamily="2" charset="-122"/>
              </a:rPr>
              <a:t>(2)</a:t>
            </a:r>
            <a:r>
              <a:rPr sz="2400">
                <a:solidFill>
                  <a:srgbClr val="111111"/>
                </a:solidFill>
                <a:latin typeface="宋体" panose="02010600030101010101" pitchFamily="2" charset="-122"/>
                <a:cs typeface="宋体" panose="02010600030101010101" pitchFamily="2" charset="-122"/>
              </a:rPr>
              <a:t>分析题目作用。</a:t>
            </a:r>
            <a:endParaRPr sz="2400">
              <a:latin typeface="宋体" panose="02010600030101010101" pitchFamily="2" charset="-122"/>
              <a:cs typeface="宋体" panose="02010600030101010101" pitchFamily="2" charset="-122"/>
            </a:endParaRPr>
          </a:p>
          <a:p>
            <a:pPr marL="12700" marR="462280">
              <a:lnSpc>
                <a:spcPts val="4320"/>
              </a:lnSpc>
              <a:spcBef>
                <a:spcPts val="385"/>
              </a:spcBef>
            </a:pPr>
            <a:r>
              <a:rPr sz="2400">
                <a:solidFill>
                  <a:srgbClr val="111111"/>
                </a:solidFill>
                <a:latin typeface="宋体" panose="02010600030101010101" pitchFamily="2" charset="-122"/>
                <a:cs typeface="宋体" panose="02010600030101010101" pitchFamily="2" charset="-122"/>
              </a:rPr>
              <a:t>(3</a:t>
            </a:r>
            <a:r>
              <a:rPr sz="2400" spc="-5">
                <a:solidFill>
                  <a:srgbClr val="111111"/>
                </a:solidFill>
                <a:latin typeface="宋体" panose="02010600030101010101" pitchFamily="2" charset="-122"/>
                <a:cs typeface="宋体" panose="02010600030101010101" pitchFamily="2" charset="-122"/>
              </a:rPr>
              <a:t>)</a:t>
            </a:r>
            <a:r>
              <a:rPr sz="2400">
                <a:solidFill>
                  <a:srgbClr val="111111"/>
                </a:solidFill>
                <a:latin typeface="宋体" panose="02010600030101010101" pitchFamily="2" charset="-122"/>
                <a:cs typeface="宋体" panose="02010600030101010101" pitchFamily="2" charset="-122"/>
              </a:rPr>
              <a:t>题目有何好处/妙处？  </a:t>
            </a:r>
            <a:r>
              <a:rPr sz="2400" spc="-5">
                <a:solidFill>
                  <a:srgbClr val="111111"/>
                </a:solidFill>
                <a:latin typeface="宋体" panose="02010600030101010101" pitchFamily="2" charset="-122"/>
                <a:cs typeface="宋体" panose="02010600030101010101" pitchFamily="2" charset="-122"/>
              </a:rPr>
              <a:t>(4)</a:t>
            </a:r>
            <a:r>
              <a:rPr sz="2400">
                <a:solidFill>
                  <a:srgbClr val="111111"/>
                </a:solidFill>
                <a:latin typeface="宋体" panose="02010600030101010101" pitchFamily="2" charset="-122"/>
                <a:cs typeface="宋体" panose="02010600030101010101" pitchFamily="2" charset="-122"/>
              </a:rPr>
              <a:t>题目好在哪里？</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方法技巧</a:t>
            </a:r>
          </a:p>
        </p:txBody>
      </p:sp>
      <p:sp>
        <p:nvSpPr>
          <p:cNvPr id="3" name="object 3"/>
          <p:cNvSpPr txBox="1"/>
          <p:nvPr/>
        </p:nvSpPr>
        <p:spPr>
          <a:xfrm>
            <a:off x="1574419" y="3174873"/>
            <a:ext cx="7950834" cy="3317875"/>
          </a:xfrm>
          <a:prstGeom prst="rect">
            <a:avLst/>
          </a:prstGeom>
        </p:spPr>
        <p:txBody>
          <a:bodyPr vert="horz" wrap="square" lIns="0" tIns="195580" rIns="0" bIns="0" rtlCol="0">
            <a:spAutoFit/>
          </a:bodyPr>
          <a:lstStyle/>
          <a:p>
            <a:pPr marL="470535" indent="-457835">
              <a:lnSpc>
                <a:spcPct val="100000"/>
              </a:lnSpc>
              <a:spcBef>
                <a:spcPts val="1540"/>
              </a:spcBef>
              <a:buSzPct val="96000"/>
              <a:buAutoNum type="arabicParenBoth"/>
              <a:tabLst>
                <a:tab pos="469900" algn="l"/>
              </a:tabLst>
            </a:pPr>
            <a:r>
              <a:rPr sz="2400">
                <a:solidFill>
                  <a:srgbClr val="111111"/>
                </a:solidFill>
                <a:latin typeface="宋体" panose="02010600030101010101" pitchFamily="2" charset="-122"/>
                <a:cs typeface="宋体" panose="02010600030101010101" pitchFamily="2" charset="-122"/>
              </a:rPr>
              <a:t>点明……写作对象</a:t>
            </a:r>
            <a:endParaRPr sz="2400">
              <a:latin typeface="宋体" panose="02010600030101010101" pitchFamily="2" charset="-122"/>
              <a:cs typeface="宋体" panose="02010600030101010101" pitchFamily="2" charset="-122"/>
            </a:endParaRPr>
          </a:p>
          <a:p>
            <a:pPr marL="12700" marR="3510280">
              <a:lnSpc>
                <a:spcPts val="4320"/>
              </a:lnSpc>
              <a:spcBef>
                <a:spcPts val="380"/>
              </a:spcBef>
              <a:buSzPct val="96000"/>
              <a:buAutoNum type="arabicParenBoth"/>
              <a:tabLst>
                <a:tab pos="469900" algn="l"/>
              </a:tabLst>
            </a:pPr>
            <a:r>
              <a:rPr sz="2400">
                <a:solidFill>
                  <a:srgbClr val="111111"/>
                </a:solidFill>
                <a:latin typeface="宋体" panose="02010600030101010101" pitchFamily="2" charset="-122"/>
                <a:cs typeface="宋体" panose="02010600030101010101" pitchFamily="2" charset="-122"/>
              </a:rPr>
              <a:t>点明/概括…</a:t>
            </a:r>
            <a:r>
              <a:rPr sz="2400" spc="-5">
                <a:solidFill>
                  <a:srgbClr val="111111"/>
                </a:solidFill>
                <a:latin typeface="宋体" panose="02010600030101010101" pitchFamily="2" charset="-122"/>
                <a:cs typeface="宋体" panose="02010600030101010101" pitchFamily="2" charset="-122"/>
              </a:rPr>
              <a:t>…</a:t>
            </a:r>
            <a:r>
              <a:rPr sz="2400">
                <a:solidFill>
                  <a:srgbClr val="111111"/>
                </a:solidFill>
                <a:latin typeface="宋体" panose="02010600030101010101" pitchFamily="2" charset="-122"/>
                <a:cs typeface="宋体" panose="02010600030101010101" pitchFamily="2" charset="-122"/>
              </a:rPr>
              <a:t>故事情节/内容  (3)线索，推动情节发展</a:t>
            </a:r>
            <a:endParaRPr sz="2400">
              <a:latin typeface="宋体" panose="02010600030101010101" pitchFamily="2" charset="-122"/>
              <a:cs typeface="宋体" panose="02010600030101010101" pitchFamily="2" charset="-122"/>
            </a:endParaRPr>
          </a:p>
          <a:p>
            <a:pPr marL="12700" marR="4119880">
              <a:lnSpc>
                <a:spcPts val="4320"/>
              </a:lnSpc>
              <a:spcBef>
                <a:spcPts val="5"/>
              </a:spcBef>
            </a:pPr>
            <a:r>
              <a:rPr sz="2400">
                <a:solidFill>
                  <a:srgbClr val="111111"/>
                </a:solidFill>
                <a:latin typeface="宋体" panose="02010600030101010101" pitchFamily="2" charset="-122"/>
                <a:cs typeface="宋体" panose="02010600030101010101" pitchFamily="2" charset="-122"/>
              </a:rPr>
              <a:t>(4)点明/暗示…</a:t>
            </a:r>
            <a:r>
              <a:rPr sz="2400" spc="-5">
                <a:solidFill>
                  <a:srgbClr val="111111"/>
                </a:solidFill>
                <a:latin typeface="宋体" panose="02010600030101010101" pitchFamily="2" charset="-122"/>
                <a:cs typeface="宋体" panose="02010600030101010101" pitchFamily="2" charset="-122"/>
              </a:rPr>
              <a:t>…</a:t>
            </a:r>
            <a:r>
              <a:rPr sz="2400">
                <a:solidFill>
                  <a:srgbClr val="111111"/>
                </a:solidFill>
                <a:latin typeface="宋体" panose="02010600030101010101" pitchFamily="2" charset="-122"/>
                <a:cs typeface="宋体" panose="02010600030101010101" pitchFamily="2" charset="-122"/>
              </a:rPr>
              <a:t>中心/主题  (5)设置悬念，吸引读者</a:t>
            </a:r>
            <a:endParaRPr sz="2400">
              <a:latin typeface="宋体" panose="02010600030101010101" pitchFamily="2" charset="-122"/>
              <a:cs typeface="宋体" panose="02010600030101010101" pitchFamily="2" charset="-122"/>
            </a:endParaRPr>
          </a:p>
          <a:p>
            <a:pPr marL="12700">
              <a:lnSpc>
                <a:spcPct val="100000"/>
              </a:lnSpc>
              <a:spcBef>
                <a:spcPts val="1055"/>
              </a:spcBef>
            </a:pPr>
            <a:r>
              <a:rPr sz="2400" spc="-5">
                <a:solidFill>
                  <a:srgbClr val="111111"/>
                </a:solidFill>
                <a:latin typeface="宋体" panose="02010600030101010101" pitchFamily="2" charset="-122"/>
                <a:cs typeface="宋体" panose="02010600030101010101" pitchFamily="2" charset="-122"/>
              </a:rPr>
              <a:t>(6)用……手法，生动形象/造成反差，引起读者的阅读兴趣</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893309" y="4764481"/>
            <a:ext cx="3225800" cy="666115"/>
          </a:xfrm>
          <a:prstGeom prst="rect">
            <a:avLst/>
          </a:prstGeom>
        </p:spPr>
        <p:txBody>
          <a:bodyPr vert="horz" wrap="square" lIns="0" tIns="12700" rIns="0" bIns="0" rtlCol="0">
            <a:spAutoFit/>
          </a:bodyPr>
          <a:lstStyle/>
          <a:p>
            <a:pPr marL="12700">
              <a:lnSpc>
                <a:spcPct val="100000"/>
              </a:lnSpc>
              <a:spcBef>
                <a:spcPts val="100"/>
              </a:spcBef>
            </a:pPr>
            <a:r>
              <a:rPr sz="4200" spc="-5">
                <a:solidFill>
                  <a:srgbClr val="FF7400"/>
                </a:solidFill>
                <a:latin typeface="宋体" panose="02010600030101010101" pitchFamily="2" charset="-122"/>
                <a:cs typeface="宋体" panose="02010600030101010101" pitchFamily="2" charset="-122"/>
              </a:rPr>
              <a:t>分析题目作用</a:t>
            </a:r>
            <a:endParaRPr sz="4200">
              <a:latin typeface="宋体" panose="02010600030101010101" pitchFamily="2" charset="-122"/>
              <a:cs typeface="宋体" panose="02010600030101010101" pitchFamily="2" charset="-122"/>
            </a:endParaRPr>
          </a:p>
        </p:txBody>
      </p:sp>
      <p:sp>
        <p:nvSpPr>
          <p:cNvPr id="3" name="object 3"/>
          <p:cNvSpPr/>
          <p:nvPr/>
        </p:nvSpPr>
        <p:spPr>
          <a:xfrm>
            <a:off x="4579620" y="2933700"/>
            <a:ext cx="3848100" cy="1498600"/>
          </a:xfrm>
          <a:prstGeom prst="rect">
            <a:avLst/>
          </a:prstGeom>
          <a:blipFill>
            <a:blip r:embed="rId2"/>
            <a:stretch>
              <a:fillRect/>
            </a:stretch>
          </a:blipFill>
        </p:spPr>
        <p:txBody>
          <a:bodyPr wrap="square" lIns="0" tIns="0" rIns="0" bIns="0" rtlCol="0"/>
          <a:lstStyle/>
          <a:p>
            <a:endParaRPr/>
          </a:p>
        </p:txBody>
      </p:sp>
      <p:sp>
        <p:nvSpPr>
          <p:cNvPr id="4" name="object 4"/>
          <p:cNvSpPr txBox="1"/>
          <p:nvPr/>
        </p:nvSpPr>
        <p:spPr>
          <a:xfrm>
            <a:off x="5018023" y="3230066"/>
            <a:ext cx="2311400" cy="711835"/>
          </a:xfrm>
          <a:prstGeom prst="rect">
            <a:avLst/>
          </a:prstGeom>
        </p:spPr>
        <p:txBody>
          <a:bodyPr vert="horz" wrap="square" lIns="0" tIns="12700" rIns="0" bIns="0" rtlCol="0">
            <a:spAutoFit/>
          </a:bodyPr>
          <a:lstStyle/>
          <a:p>
            <a:pPr marL="12700">
              <a:lnSpc>
                <a:spcPct val="100000"/>
              </a:lnSpc>
              <a:spcBef>
                <a:spcPts val="100"/>
              </a:spcBef>
            </a:pPr>
            <a:r>
              <a:rPr sz="4500" spc="-5">
                <a:solidFill>
                  <a:srgbClr val="FF7400"/>
                </a:solidFill>
                <a:latin typeface="宋体" panose="02010600030101010101" pitchFamily="2" charset="-122"/>
                <a:cs typeface="宋体" panose="02010600030101010101" pitchFamily="2" charset="-122"/>
              </a:rPr>
              <a:t>相关练习</a:t>
            </a:r>
            <a:endParaRPr sz="4500">
              <a:latin typeface="宋体" panose="02010600030101010101" pitchFamily="2" charset="-122"/>
              <a:cs typeface="宋体" panose="02010600030101010101" pitchFamily="2" charset="-122"/>
            </a:endParaRPr>
          </a:p>
        </p:txBody>
      </p:sp>
      <p:sp>
        <p:nvSpPr>
          <p:cNvPr id="5" name="object 5"/>
          <p:cNvSpPr/>
          <p:nvPr/>
        </p:nvSpPr>
        <p:spPr>
          <a:xfrm>
            <a:off x="7466838" y="3338321"/>
            <a:ext cx="554990" cy="524510"/>
          </a:xfrm>
          <a:custGeom>
            <a:avLst/>
            <a:gdLst/>
            <a:ahLst/>
            <a:cxnLst/>
            <a:rect l="l" t="t" r="r" b="b"/>
            <a:pathLst>
              <a:path w="554990" h="524510">
                <a:moveTo>
                  <a:pt x="0" y="102869"/>
                </a:moveTo>
                <a:lnTo>
                  <a:pt x="8090" y="62847"/>
                </a:lnTo>
                <a:lnTo>
                  <a:pt x="30146" y="30146"/>
                </a:lnTo>
                <a:lnTo>
                  <a:pt x="62847" y="8090"/>
                </a:lnTo>
                <a:lnTo>
                  <a:pt x="102869" y="0"/>
                </a:lnTo>
                <a:lnTo>
                  <a:pt x="451865" y="0"/>
                </a:lnTo>
                <a:lnTo>
                  <a:pt x="491888" y="8090"/>
                </a:lnTo>
                <a:lnTo>
                  <a:pt x="524589" y="30146"/>
                </a:lnTo>
                <a:lnTo>
                  <a:pt x="546645" y="62847"/>
                </a:lnTo>
                <a:lnTo>
                  <a:pt x="554735" y="102869"/>
                </a:lnTo>
                <a:lnTo>
                  <a:pt x="554735" y="421386"/>
                </a:lnTo>
                <a:lnTo>
                  <a:pt x="546645" y="461408"/>
                </a:lnTo>
                <a:lnTo>
                  <a:pt x="524589" y="494109"/>
                </a:lnTo>
                <a:lnTo>
                  <a:pt x="491888" y="516165"/>
                </a:lnTo>
                <a:lnTo>
                  <a:pt x="451865" y="524255"/>
                </a:lnTo>
                <a:lnTo>
                  <a:pt x="102869" y="524255"/>
                </a:lnTo>
                <a:lnTo>
                  <a:pt x="62847" y="516165"/>
                </a:lnTo>
                <a:lnTo>
                  <a:pt x="30146" y="494109"/>
                </a:lnTo>
                <a:lnTo>
                  <a:pt x="8090" y="461408"/>
                </a:lnTo>
                <a:lnTo>
                  <a:pt x="0" y="421386"/>
                </a:lnTo>
                <a:lnTo>
                  <a:pt x="0" y="102869"/>
                </a:lnTo>
                <a:close/>
              </a:path>
            </a:pathLst>
          </a:custGeom>
          <a:ln w="25908">
            <a:solidFill>
              <a:srgbClr val="FF7400"/>
            </a:solidFill>
          </a:ln>
        </p:spPr>
        <p:txBody>
          <a:bodyPr wrap="square" lIns="0" tIns="0" rIns="0" bIns="0" rtlCol="0"/>
          <a:lstStyle/>
          <a:p>
            <a:endParaRPr/>
          </a:p>
        </p:txBody>
      </p:sp>
      <p:sp>
        <p:nvSpPr>
          <p:cNvPr id="6" name="object 6"/>
          <p:cNvSpPr txBox="1"/>
          <p:nvPr/>
        </p:nvSpPr>
        <p:spPr>
          <a:xfrm>
            <a:off x="7644130" y="3409315"/>
            <a:ext cx="198755" cy="360680"/>
          </a:xfrm>
          <a:prstGeom prst="rect">
            <a:avLst/>
          </a:prstGeom>
        </p:spPr>
        <p:txBody>
          <a:bodyPr vert="horz" wrap="square" lIns="0" tIns="12065" rIns="0" bIns="0" rtlCol="0">
            <a:spAutoFit/>
          </a:bodyPr>
          <a:lstStyle/>
          <a:p>
            <a:pPr marL="12700">
              <a:lnSpc>
                <a:spcPct val="100000"/>
              </a:lnSpc>
              <a:spcBef>
                <a:spcPts val="95"/>
              </a:spcBef>
            </a:pPr>
            <a:r>
              <a:rPr sz="2200" spc="260">
                <a:solidFill>
                  <a:srgbClr val="FF7400"/>
                </a:solidFill>
                <a:latin typeface="宋体" panose="02010600030101010101" pitchFamily="2" charset="-122"/>
                <a:cs typeface="宋体" panose="02010600030101010101" pitchFamily="2" charset="-122"/>
              </a:rPr>
              <a:t>3</a:t>
            </a:r>
            <a:endParaRPr sz="2200">
              <a:latin typeface="宋体" panose="02010600030101010101" pitchFamily="2" charset="-122"/>
              <a:cs typeface="宋体" panose="02010600030101010101" pitchFamily="2"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韭菜饺子</a:t>
            </a:r>
          </a:p>
        </p:txBody>
      </p:sp>
      <p:sp>
        <p:nvSpPr>
          <p:cNvPr id="3" name="object 3"/>
          <p:cNvSpPr txBox="1"/>
          <p:nvPr/>
        </p:nvSpPr>
        <p:spPr>
          <a:xfrm>
            <a:off x="1356105" y="2781046"/>
            <a:ext cx="10807065" cy="6061710"/>
          </a:xfrm>
          <a:prstGeom prst="rect">
            <a:avLst/>
          </a:prstGeom>
        </p:spPr>
        <p:txBody>
          <a:bodyPr vert="horz" wrap="square" lIns="0" tIns="12700" rIns="0" bIns="0" rtlCol="0">
            <a:spAutoFit/>
          </a:bodyPr>
          <a:lstStyle/>
          <a:p>
            <a:pPr marL="12700" marR="5080" indent="720725">
              <a:lnSpc>
                <a:spcPct val="150000"/>
              </a:lnSpc>
              <a:spcBef>
                <a:spcPts val="100"/>
              </a:spcBef>
              <a:buSzPct val="96000"/>
              <a:buAutoNum type="arabicParenBoth"/>
              <a:tabLst>
                <a:tab pos="1191895" algn="l"/>
              </a:tabLst>
            </a:pPr>
            <a:r>
              <a:rPr sz="2400">
                <a:solidFill>
                  <a:srgbClr val="111111"/>
                </a:solidFill>
                <a:latin typeface="仿宋" panose="02010609060101010101" charset="-122"/>
                <a:cs typeface="仿宋" panose="02010609060101010101" charset="-122"/>
              </a:rPr>
              <a:t>儿子回乡下的老家看父母，但只能在家待一天一夜，第二天早</a:t>
            </a:r>
            <a:r>
              <a:rPr sz="2400" spc="5">
                <a:solidFill>
                  <a:srgbClr val="111111"/>
                </a:solidFill>
                <a:latin typeface="仿宋" panose="02010609060101010101" charset="-122"/>
                <a:cs typeface="仿宋" panose="02010609060101010101" charset="-122"/>
              </a:rPr>
              <a:t>上</a:t>
            </a:r>
            <a:r>
              <a:rPr sz="2400">
                <a:solidFill>
                  <a:srgbClr val="111111"/>
                </a:solidFill>
                <a:latin typeface="仿宋" panose="02010609060101010101" charset="-122"/>
                <a:cs typeface="仿宋" panose="02010609060101010101" charset="-122"/>
              </a:rPr>
              <a:t>5点半就 要走，临走的前一天晚上，儿子跟母亲坐在老房里一直聊到深夜。</a:t>
            </a:r>
            <a:endParaRPr sz="2400">
              <a:latin typeface="仿宋" panose="02010609060101010101" charset="-122"/>
              <a:cs typeface="仿宋" panose="02010609060101010101" charset="-122"/>
            </a:endParaRPr>
          </a:p>
          <a:p>
            <a:pPr marL="12700" marR="118110" indent="720725">
              <a:lnSpc>
                <a:spcPct val="150000"/>
              </a:lnSpc>
              <a:buSzPct val="96000"/>
              <a:buAutoNum type="arabicParenBoth"/>
              <a:tabLst>
                <a:tab pos="1191895" algn="l"/>
              </a:tabLst>
            </a:pPr>
            <a:r>
              <a:rPr sz="2400">
                <a:solidFill>
                  <a:srgbClr val="111111"/>
                </a:solidFill>
                <a:latin typeface="仿宋" panose="02010609060101010101" charset="-122"/>
                <a:cs typeface="仿宋" panose="02010609060101010101" charset="-122"/>
              </a:rPr>
              <a:t>临睡前，儿子有些遗憾地说：“妈，这次太匆忙，等下次有空，我一定 在家多待几天陪陪您，还要吃小时您亲手包的韭菜饺子，那个味道太好了，我一</a:t>
            </a:r>
            <a:endParaRPr sz="2400">
              <a:latin typeface="仿宋" panose="02010609060101010101" charset="-122"/>
              <a:cs typeface="仿宋" panose="02010609060101010101" charset="-122"/>
            </a:endParaRPr>
          </a:p>
          <a:p>
            <a:pPr marL="12700">
              <a:lnSpc>
                <a:spcPct val="100000"/>
              </a:lnSpc>
              <a:spcBef>
                <a:spcPts val="1440"/>
              </a:spcBef>
            </a:pPr>
            <a:r>
              <a:rPr sz="2400">
                <a:solidFill>
                  <a:srgbClr val="111111"/>
                </a:solidFill>
                <a:latin typeface="仿宋" panose="02010609060101010101" charset="-122"/>
                <a:cs typeface="仿宋" panose="02010609060101010101" charset="-122"/>
              </a:rPr>
              <a:t>直都想着呢。”</a:t>
            </a:r>
            <a:endParaRPr sz="2400">
              <a:latin typeface="仿宋" panose="02010609060101010101" charset="-122"/>
              <a:cs typeface="仿宋" panose="02010609060101010101" charset="-122"/>
            </a:endParaRPr>
          </a:p>
          <a:p>
            <a:pPr marL="12700" marR="118110" indent="720725" algn="just">
              <a:lnSpc>
                <a:spcPct val="150000"/>
              </a:lnSpc>
              <a:buSzPct val="96000"/>
              <a:buAutoNum type="arabicParenBoth" startAt="3"/>
              <a:tabLst>
                <a:tab pos="1191895" algn="l"/>
              </a:tabLst>
            </a:pPr>
            <a:r>
              <a:rPr sz="2400">
                <a:solidFill>
                  <a:srgbClr val="111111"/>
                </a:solidFill>
                <a:latin typeface="仿宋" panose="02010609060101010101" charset="-122"/>
                <a:cs typeface="仿宋" panose="02010609060101010101" charset="-122"/>
              </a:rPr>
              <a:t>之后，儿子便到里屋睡觉了，可母亲却没了睡意，她走到另一间屋，叫 醒已经睡下的父亲，说：“老头子，你赶紧起来，去问问谁家菜园里有韭菜，跟 </a:t>
            </a:r>
            <a:r>
              <a:rPr sz="2400" spc="-5">
                <a:solidFill>
                  <a:srgbClr val="111111"/>
                </a:solidFill>
                <a:latin typeface="仿宋" panose="02010609060101010101" charset="-122"/>
                <a:cs typeface="仿宋" panose="02010609060101010101" charset="-122"/>
              </a:rPr>
              <a:t>他打个招呼，割点儿回来，娃想吃韭菜饺子了，我得给他做。”</a:t>
            </a:r>
            <a:endParaRPr sz="2400">
              <a:latin typeface="仿宋" panose="02010609060101010101" charset="-122"/>
              <a:cs typeface="仿宋" panose="02010609060101010101" charset="-122"/>
            </a:endParaRPr>
          </a:p>
          <a:p>
            <a:pPr marL="12700" marR="159385" indent="720725">
              <a:lnSpc>
                <a:spcPct val="150000"/>
              </a:lnSpc>
              <a:spcBef>
                <a:spcPts val="5"/>
              </a:spcBef>
              <a:buSzPct val="96000"/>
              <a:buAutoNum type="arabicParenBoth" startAt="3"/>
              <a:tabLst>
                <a:tab pos="1191895" algn="l"/>
              </a:tabLst>
            </a:pPr>
            <a:r>
              <a:rPr sz="2400">
                <a:solidFill>
                  <a:srgbClr val="111111"/>
                </a:solidFill>
                <a:latin typeface="仿宋" panose="02010609060101010101" charset="-122"/>
                <a:cs typeface="仿宋" panose="02010609060101010101" charset="-122"/>
              </a:rPr>
              <a:t>躺在床上的父亲一听，立即明白，连说：“好，好。”然后迅速穿上衣 服，下了床。母亲又说：“老头子，你动静小些，别吵醒了娃，他明早还要走 呢。”</a:t>
            </a:r>
            <a:endParaRPr sz="2400">
              <a:latin typeface="仿宋" panose="02010609060101010101" charset="-122"/>
              <a:cs typeface="仿宋" panose="02010609060101010101"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韭菜饺子</a:t>
            </a:r>
          </a:p>
        </p:txBody>
      </p:sp>
      <p:sp>
        <p:nvSpPr>
          <p:cNvPr id="3" name="object 3"/>
          <p:cNvSpPr txBox="1"/>
          <p:nvPr/>
        </p:nvSpPr>
        <p:spPr>
          <a:xfrm>
            <a:off x="1356105" y="2781046"/>
            <a:ext cx="10805160" cy="6061710"/>
          </a:xfrm>
          <a:prstGeom prst="rect">
            <a:avLst/>
          </a:prstGeom>
        </p:spPr>
        <p:txBody>
          <a:bodyPr vert="horz" wrap="square" lIns="0" tIns="12700" rIns="0" bIns="0" rtlCol="0">
            <a:spAutoFit/>
          </a:bodyPr>
          <a:lstStyle/>
          <a:p>
            <a:pPr marL="733425" marR="157480" indent="0" algn="just" fontAlgn="auto">
              <a:lnSpc>
                <a:spcPct val="150000"/>
              </a:lnSpc>
              <a:spcBef>
                <a:spcPts val="100"/>
              </a:spcBef>
            </a:pPr>
            <a:r>
              <a:rPr sz="2400">
                <a:solidFill>
                  <a:srgbClr val="111111"/>
                </a:solidFill>
                <a:latin typeface="仿宋" panose="02010609060101010101" charset="-122"/>
                <a:cs typeface="仿宋" panose="02010609060101010101" charset="-122"/>
              </a:rPr>
              <a:t>(5)父亲再次“嗯”了两声，然后别上一把菜刀，悄悄打开大门，出去了。  (6)此时，正是初冬的深夜，外面很寒冷。</a:t>
            </a:r>
            <a:endParaRPr sz="2400">
              <a:latin typeface="仿宋" panose="02010609060101010101" charset="-122"/>
              <a:cs typeface="仿宋" panose="02010609060101010101" charset="-122"/>
            </a:endParaRPr>
          </a:p>
          <a:p>
            <a:pPr marL="12700" marR="157480" indent="0" algn="just" fontAlgn="auto">
              <a:lnSpc>
                <a:spcPct val="150000"/>
              </a:lnSpc>
              <a:buSzPct val="96000"/>
              <a:buAutoNum type="arabicParenBoth" startAt="7"/>
              <a:tabLst>
                <a:tab pos="1191895" algn="l"/>
              </a:tabLst>
            </a:pPr>
            <a:r>
              <a:rPr sz="2400">
                <a:solidFill>
                  <a:srgbClr val="111111"/>
                </a:solidFill>
                <a:latin typeface="仿宋" panose="02010609060101010101" charset="-122"/>
                <a:cs typeface="仿宋" panose="02010609060101010101" charset="-122"/>
              </a:rPr>
              <a:t>父亲开始在村子里挨家挨户敲门，借割他们菜园里的韭菜，冬日，菜园 里韭菜很少，好在敲了数十家门后终于找到了。</a:t>
            </a:r>
            <a:endParaRPr sz="2400">
              <a:latin typeface="仿宋" panose="02010609060101010101" charset="-122"/>
              <a:cs typeface="仿宋" panose="02010609060101010101" charset="-122"/>
            </a:endParaRPr>
          </a:p>
          <a:p>
            <a:pPr marL="12700" marR="157480" indent="0" algn="just" fontAlgn="auto">
              <a:lnSpc>
                <a:spcPct val="150000"/>
              </a:lnSpc>
              <a:buSzPct val="96000"/>
              <a:buAutoNum type="arabicParenBoth" startAt="7"/>
              <a:tabLst>
                <a:tab pos="1191895" algn="l"/>
              </a:tabLst>
            </a:pPr>
            <a:r>
              <a:rPr sz="2400">
                <a:solidFill>
                  <a:srgbClr val="111111"/>
                </a:solidFill>
                <a:latin typeface="仿宋" panose="02010609060101010101" charset="-122"/>
                <a:cs typeface="仿宋" panose="02010609060101010101" charset="-122"/>
              </a:rPr>
              <a:t>村里各家各户的菜园都离村子很远，加上夜路不好走，等父亲割完韭菜 回家已是夜里11点多了。</a:t>
            </a:r>
            <a:endParaRPr sz="2400">
              <a:latin typeface="仿宋" panose="02010609060101010101" charset="-122"/>
              <a:cs typeface="仿宋" panose="02010609060101010101" charset="-122"/>
            </a:endParaRPr>
          </a:p>
          <a:p>
            <a:pPr marL="12700" marR="157480" indent="0" algn="just" fontAlgn="auto">
              <a:lnSpc>
                <a:spcPct val="150000"/>
              </a:lnSpc>
              <a:buSzPct val="96000"/>
              <a:buAutoNum type="arabicParenBoth" startAt="7"/>
              <a:tabLst>
                <a:tab pos="1191895" algn="l"/>
              </a:tabLst>
            </a:pPr>
            <a:r>
              <a:rPr sz="2400">
                <a:solidFill>
                  <a:srgbClr val="111111"/>
                </a:solidFill>
                <a:latin typeface="仿宋" panose="02010609060101010101" charset="-122"/>
                <a:cs typeface="仿宋" panose="02010609060101010101" charset="-122"/>
              </a:rPr>
              <a:t>接下来，两位老人开始择韭菜，把两斤多韭菜择完、洗净后，差不多已 </a:t>
            </a:r>
            <a:r>
              <a:rPr sz="2400" spc="-5">
                <a:solidFill>
                  <a:srgbClr val="111111"/>
                </a:solidFill>
                <a:latin typeface="仿宋" panose="02010609060101010101" charset="-122"/>
                <a:cs typeface="仿宋" panose="02010609060101010101" charset="-122"/>
              </a:rPr>
              <a:t>经是凌晨了。</a:t>
            </a:r>
            <a:endParaRPr sz="2400">
              <a:latin typeface="仿宋" panose="02010609060101010101" charset="-122"/>
              <a:cs typeface="仿宋" panose="02010609060101010101" charset="-122"/>
            </a:endParaRPr>
          </a:p>
          <a:p>
            <a:pPr marL="12700" marR="5080" indent="0" algn="just" fontAlgn="auto">
              <a:lnSpc>
                <a:spcPct val="150000"/>
              </a:lnSpc>
              <a:spcBef>
                <a:spcPts val="5"/>
              </a:spcBef>
              <a:buSzPct val="96000"/>
              <a:buAutoNum type="arabicParenBoth" startAt="7"/>
              <a:tabLst>
                <a:tab pos="1344295" algn="l"/>
              </a:tabLst>
            </a:pPr>
            <a:r>
              <a:rPr sz="2400">
                <a:solidFill>
                  <a:srgbClr val="111111"/>
                </a:solidFill>
                <a:latin typeface="仿宋" panose="02010609060101010101" charset="-122"/>
                <a:cs typeface="仿宋" panose="02010609060101010101" charset="-122"/>
              </a:rPr>
              <a:t>接下来是擀饺子皮，然后包馅。这一切如果是在明亮的灯光下完成，不 需要太长时间，但事实上他们都是在手电筒的光亮下完成</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——两位老人怕开灯 惊扰了儿子的好梦。</a:t>
            </a:r>
            <a:endParaRPr sz="2400">
              <a:latin typeface="仿宋" panose="02010609060101010101" charset="-122"/>
              <a:cs typeface="仿宋" panose="02010609060101010101"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韭菜饺子</a:t>
            </a:r>
          </a:p>
        </p:txBody>
      </p:sp>
      <p:sp>
        <p:nvSpPr>
          <p:cNvPr id="3" name="object 3"/>
          <p:cNvSpPr txBox="1"/>
          <p:nvPr/>
        </p:nvSpPr>
        <p:spPr>
          <a:xfrm>
            <a:off x="1356105" y="2781046"/>
            <a:ext cx="10805160" cy="6061710"/>
          </a:xfrm>
          <a:prstGeom prst="rect">
            <a:avLst/>
          </a:prstGeom>
        </p:spPr>
        <p:txBody>
          <a:bodyPr vert="horz" wrap="square" lIns="0" tIns="12700" rIns="0" bIns="0" rtlCol="0">
            <a:spAutoFit/>
          </a:bodyPr>
          <a:lstStyle/>
          <a:p>
            <a:pPr marL="12700" marR="461645" indent="720725">
              <a:lnSpc>
                <a:spcPct val="150000"/>
              </a:lnSpc>
              <a:spcBef>
                <a:spcPts val="100"/>
              </a:spcBef>
              <a:buSzPct val="96000"/>
              <a:buAutoNum type="arabicParenBoth" startAt="11"/>
              <a:tabLst>
                <a:tab pos="1344295" algn="l"/>
              </a:tabLst>
            </a:pPr>
            <a:r>
              <a:rPr sz="2400">
                <a:solidFill>
                  <a:srgbClr val="111111"/>
                </a:solidFill>
                <a:latin typeface="仿宋" panose="02010609060101010101" charset="-122"/>
                <a:cs typeface="仿宋" panose="02010609060101010101" charset="-122"/>
              </a:rPr>
              <a:t>这一切都做完是凌晨3点多，两位老人想了想，还有一会儿得煮饺子 了，干脆别睡了，给儿子烧点儿热乎的水，这样，他一起来就有热水洗脸。</a:t>
            </a:r>
            <a:endParaRPr sz="2400">
              <a:latin typeface="仿宋" panose="02010609060101010101" charset="-122"/>
              <a:cs typeface="仿宋" panose="02010609060101010101" charset="-122"/>
            </a:endParaRPr>
          </a:p>
          <a:p>
            <a:pPr marL="12700" marR="116205" indent="720725">
              <a:lnSpc>
                <a:spcPct val="150000"/>
              </a:lnSpc>
              <a:buSzPct val="96000"/>
              <a:buAutoNum type="arabicParenBoth" startAt="11"/>
              <a:tabLst>
                <a:tab pos="1344295" algn="l"/>
              </a:tabLst>
            </a:pPr>
            <a:r>
              <a:rPr sz="2400">
                <a:solidFill>
                  <a:srgbClr val="111111"/>
                </a:solidFill>
                <a:latin typeface="仿宋" panose="02010609060101010101" charset="-122"/>
                <a:cs typeface="仿宋" panose="02010609060101010101" charset="-122"/>
              </a:rPr>
              <a:t>5点30分，儿子的手机闹铃准时响了，儿子从睡梦中醒来，一睁开眼 睛，便隐约闻到一股似曾相识的香味，这香味越来越浓，最后在厨房里达到了鼎</a:t>
            </a:r>
            <a:endParaRPr sz="2400">
              <a:latin typeface="仿宋" panose="02010609060101010101" charset="-122"/>
              <a:cs typeface="仿宋" panose="02010609060101010101" charset="-122"/>
            </a:endParaRPr>
          </a:p>
          <a:p>
            <a:pPr marL="12700">
              <a:lnSpc>
                <a:spcPct val="100000"/>
              </a:lnSpc>
              <a:spcBef>
                <a:spcPts val="1440"/>
              </a:spcBef>
            </a:pPr>
            <a:r>
              <a:rPr sz="2400">
                <a:solidFill>
                  <a:srgbClr val="111111"/>
                </a:solidFill>
                <a:latin typeface="仿宋" panose="02010609060101010101" charset="-122"/>
                <a:cs typeface="仿宋" panose="02010609060101010101" charset="-122"/>
              </a:rPr>
              <a:t>盛——一大锅韭菜饺子在翻滚呢。</a:t>
            </a:r>
            <a:endParaRPr sz="2400">
              <a:latin typeface="仿宋" panose="02010609060101010101" charset="-122"/>
              <a:cs typeface="仿宋" panose="02010609060101010101" charset="-122"/>
            </a:endParaRPr>
          </a:p>
          <a:p>
            <a:pPr marL="12700" marR="5080" indent="720725">
              <a:lnSpc>
                <a:spcPct val="150000"/>
              </a:lnSpc>
              <a:buSzPct val="96000"/>
              <a:buAutoNum type="arabicParenBoth" startAt="13"/>
              <a:tabLst>
                <a:tab pos="1344295" algn="l"/>
              </a:tabLst>
            </a:pPr>
            <a:r>
              <a:rPr sz="2400">
                <a:solidFill>
                  <a:srgbClr val="111111"/>
                </a:solidFill>
                <a:latin typeface="仿宋" panose="02010609060101010101" charset="-122"/>
                <a:cs typeface="仿宋" panose="02010609060101010101" charset="-122"/>
              </a:rPr>
              <a:t>看到儿子，母亲连连说：“娃快趁热吃了吧，你最喜欢的韭菜饺子，吃 过再刷牙。”“是呀，先吃，先吃。”站在一旁的父亲帮母亲的腔，并立即将饺 </a:t>
            </a:r>
            <a:r>
              <a:rPr sz="2400" spc="-5">
                <a:solidFill>
                  <a:srgbClr val="111111"/>
                </a:solidFill>
                <a:latin typeface="仿宋" panose="02010609060101010101" charset="-122"/>
                <a:cs typeface="仿宋" panose="02010609060101010101" charset="-122"/>
              </a:rPr>
              <a:t>子盛进碗里，双手递到儿子的面前。</a:t>
            </a:r>
            <a:endParaRPr sz="2400">
              <a:latin typeface="仿宋" panose="02010609060101010101" charset="-122"/>
              <a:cs typeface="仿宋" panose="02010609060101010101" charset="-122"/>
            </a:endParaRPr>
          </a:p>
          <a:p>
            <a:pPr marL="12700" marR="5080" indent="720725">
              <a:lnSpc>
                <a:spcPct val="150000"/>
              </a:lnSpc>
              <a:spcBef>
                <a:spcPts val="5"/>
              </a:spcBef>
              <a:buSzPct val="96000"/>
              <a:buAutoNum type="arabicParenBoth" startAt="13"/>
              <a:tabLst>
                <a:tab pos="1344295" algn="l"/>
              </a:tabLst>
            </a:pPr>
            <a:r>
              <a:rPr sz="2400">
                <a:solidFill>
                  <a:srgbClr val="111111"/>
                </a:solidFill>
                <a:latin typeface="仿宋" panose="02010609060101010101" charset="-122"/>
                <a:cs typeface="仿宋" panose="02010609060101010101" charset="-122"/>
              </a:rPr>
              <a:t>儿子怎么也没有想到，自己随口说出的一句话，父亲和母亲就当真了， 两位六十多岁的老人，竟然为了饺子一夜未眠。</a:t>
            </a:r>
            <a:endParaRPr sz="2400">
              <a:latin typeface="仿宋" panose="02010609060101010101" charset="-122"/>
              <a:cs typeface="仿宋" panose="02010609060101010101" charset="-122"/>
            </a:endParaRPr>
          </a:p>
          <a:p>
            <a:pPr marL="1343660" indent="-610870">
              <a:lnSpc>
                <a:spcPct val="100000"/>
              </a:lnSpc>
              <a:spcBef>
                <a:spcPts val="1440"/>
              </a:spcBef>
              <a:buSzPct val="96000"/>
              <a:buAutoNum type="arabicParenBoth" startAt="13"/>
              <a:tabLst>
                <a:tab pos="1344295" algn="l"/>
              </a:tabLst>
            </a:pPr>
            <a:r>
              <a:rPr sz="2400">
                <a:solidFill>
                  <a:srgbClr val="111111"/>
                </a:solidFill>
                <a:latin typeface="仿宋" panose="02010609060101010101" charset="-122"/>
                <a:cs typeface="仿宋" panose="02010609060101010101" charset="-122"/>
              </a:rPr>
              <a:t>那是一碗滚烫的韭菜馅饺子，很香，很香，吃得儿子想哭。</a:t>
            </a:r>
            <a:endParaRPr sz="2400">
              <a:latin typeface="仿宋" panose="02010609060101010101" charset="-122"/>
              <a:cs typeface="仿宋" panose="02010609060101010101"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z="4000" spc="-5">
                <a:solidFill>
                  <a:srgbClr val="FF953E"/>
                </a:solidFill>
                <a:latin typeface="宋体" panose="02010600030101010101" pitchFamily="2" charset="-122"/>
                <a:cs typeface="宋体" panose="02010600030101010101" pitchFamily="2" charset="-122"/>
              </a:rPr>
              <a:t>习题精解</a:t>
            </a:r>
            <a:endParaRPr sz="4000">
              <a:latin typeface="宋体" panose="02010600030101010101" pitchFamily="2" charset="-122"/>
              <a:cs typeface="宋体" panose="02010600030101010101" pitchFamily="2" charset="-122"/>
            </a:endParaRPr>
          </a:p>
        </p:txBody>
      </p:sp>
      <p:sp>
        <p:nvSpPr>
          <p:cNvPr id="3" name="object 3"/>
          <p:cNvSpPr txBox="1"/>
          <p:nvPr/>
        </p:nvSpPr>
        <p:spPr>
          <a:xfrm>
            <a:off x="1572894" y="3461461"/>
            <a:ext cx="4141470" cy="391795"/>
          </a:xfrm>
          <a:prstGeom prst="rect">
            <a:avLst/>
          </a:prstGeom>
        </p:spPr>
        <p:txBody>
          <a:bodyPr vert="horz" wrap="square" lIns="0" tIns="12700" rIns="0" bIns="0" rtlCol="0">
            <a:spAutoFit/>
          </a:bodyPr>
          <a:lstStyle/>
          <a:p>
            <a:pPr marL="12700">
              <a:lnSpc>
                <a:spcPct val="100000"/>
              </a:lnSpc>
              <a:spcBef>
                <a:spcPts val="100"/>
              </a:spcBef>
            </a:pPr>
            <a:r>
              <a:rPr sz="2400" spc="-5">
                <a:solidFill>
                  <a:srgbClr val="111111"/>
                </a:solidFill>
                <a:latin typeface="宋体" panose="02010600030101010101" pitchFamily="2" charset="-122"/>
                <a:cs typeface="宋体" panose="02010600030101010101" pitchFamily="2" charset="-122"/>
              </a:rPr>
              <a:t>文章标题有什么作用？（3</a:t>
            </a:r>
            <a:r>
              <a:rPr sz="2400">
                <a:solidFill>
                  <a:srgbClr val="111111"/>
                </a:solidFill>
                <a:latin typeface="宋体" panose="02010600030101010101" pitchFamily="2" charset="-122"/>
                <a:cs typeface="宋体" panose="02010600030101010101" pitchFamily="2" charset="-122"/>
              </a:rPr>
              <a:t>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z="4000" spc="-5">
                <a:solidFill>
                  <a:srgbClr val="FF953E"/>
                </a:solidFill>
                <a:latin typeface="宋体" panose="02010600030101010101" pitchFamily="2" charset="-122"/>
                <a:cs typeface="宋体" panose="02010600030101010101" pitchFamily="2" charset="-122"/>
              </a:rPr>
              <a:t>习题精解</a:t>
            </a:r>
            <a:endParaRPr sz="4000">
              <a:latin typeface="宋体" panose="02010600030101010101" pitchFamily="2" charset="-122"/>
              <a:cs typeface="宋体" panose="02010600030101010101" pitchFamily="2" charset="-122"/>
            </a:endParaRPr>
          </a:p>
        </p:txBody>
      </p:sp>
      <p:sp>
        <p:nvSpPr>
          <p:cNvPr id="3" name="object 3"/>
          <p:cNvSpPr txBox="1"/>
          <p:nvPr/>
        </p:nvSpPr>
        <p:spPr>
          <a:xfrm>
            <a:off x="1572894" y="3461461"/>
            <a:ext cx="5969000" cy="3684270"/>
          </a:xfrm>
          <a:prstGeom prst="rect">
            <a:avLst/>
          </a:prstGeom>
        </p:spPr>
        <p:txBody>
          <a:bodyPr vert="horz" wrap="square" lIns="0" tIns="12700" rIns="0" bIns="0" rtlCol="0">
            <a:spAutoFit/>
          </a:bodyPr>
          <a:lstStyle/>
          <a:p>
            <a:pPr marL="12700">
              <a:lnSpc>
                <a:spcPct val="100000"/>
              </a:lnSpc>
              <a:spcBef>
                <a:spcPts val="100"/>
              </a:spcBef>
            </a:pPr>
            <a:r>
              <a:rPr sz="2400" spc="-5">
                <a:solidFill>
                  <a:srgbClr val="111111"/>
                </a:solidFill>
                <a:latin typeface="宋体" panose="02010600030101010101" pitchFamily="2" charset="-122"/>
                <a:cs typeface="宋体" panose="02010600030101010101" pitchFamily="2" charset="-122"/>
              </a:rPr>
              <a:t>文章标题有什么作用？（3</a:t>
            </a:r>
            <a:r>
              <a:rPr sz="2400">
                <a:solidFill>
                  <a:srgbClr val="111111"/>
                </a:solidFill>
                <a:latin typeface="宋体" panose="02010600030101010101" pitchFamily="2" charset="-122"/>
                <a:cs typeface="宋体" panose="02010600030101010101" pitchFamily="2" charset="-122"/>
              </a:rPr>
              <a:t>分）</a:t>
            </a:r>
            <a:endParaRPr sz="2400">
              <a:latin typeface="宋体" panose="02010600030101010101" pitchFamily="2" charset="-122"/>
              <a:cs typeface="宋体" panose="02010600030101010101" pitchFamily="2" charset="-122"/>
            </a:endParaRPr>
          </a:p>
          <a:p>
            <a:pPr>
              <a:lnSpc>
                <a:spcPct val="100000"/>
              </a:lnSpc>
            </a:pPr>
            <a:endParaRPr sz="2400">
              <a:latin typeface="Times New Roman" panose="02020603050405020304"/>
              <a:cs typeface="Times New Roman" panose="02020603050405020304"/>
            </a:endParaRPr>
          </a:p>
          <a:p>
            <a:pPr marL="12700" marR="4881880">
              <a:lnSpc>
                <a:spcPct val="150000"/>
              </a:lnSpc>
              <a:spcBef>
                <a:spcPts val="1565"/>
              </a:spcBef>
            </a:pPr>
            <a:r>
              <a:rPr sz="2400">
                <a:solidFill>
                  <a:srgbClr val="FF0000"/>
                </a:solidFill>
                <a:latin typeface="宋体" panose="02010600030101010101" pitchFamily="2" charset="-122"/>
                <a:cs typeface="宋体" panose="02010600030101010101" pitchFamily="2" charset="-122"/>
              </a:rPr>
              <a:t>答案：  (1)线索</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(2)暗示文章中心，表现父母对儿子无私的爱  (3)设置悬念，吸引读者的阅读兴趣</a:t>
            </a:r>
            <a:endParaRPr sz="2400">
              <a:latin typeface="宋体" panose="02010600030101010101" pitchFamily="2" charset="-122"/>
              <a:cs typeface="宋体" panose="02010600030101010101" pitchFamily="2" charset="-122"/>
            </a:endParaRPr>
          </a:p>
          <a:p>
            <a:pPr marL="12700">
              <a:lnSpc>
                <a:spcPct val="100000"/>
              </a:lnSpc>
              <a:spcBef>
                <a:spcPts val="1440"/>
              </a:spcBef>
            </a:pPr>
            <a:r>
              <a:rPr sz="2400">
                <a:solidFill>
                  <a:srgbClr val="FF0000"/>
                </a:solidFill>
                <a:latin typeface="宋体" panose="02010600030101010101" pitchFamily="2" charset="-122"/>
                <a:cs typeface="宋体" panose="02010600030101010101" pitchFamily="2" charset="-122"/>
              </a:rPr>
              <a:t>（每点1分，共3分）</a:t>
            </a:r>
            <a:endParaRPr sz="2400">
              <a:latin typeface="宋体" panose="02010600030101010101" pitchFamily="2" charset="-122"/>
              <a:cs typeface="宋体" panose="02010600030101010101" pitchFamily="2" charset="-122"/>
            </a:endParaRPr>
          </a:p>
        </p:txBody>
      </p:sp>
      <p:sp>
        <p:nvSpPr>
          <p:cNvPr id="4" name="object 4"/>
          <p:cNvSpPr/>
          <p:nvPr/>
        </p:nvSpPr>
        <p:spPr>
          <a:xfrm>
            <a:off x="4863579" y="1677907"/>
            <a:ext cx="4644390" cy="883919"/>
          </a:xfrm>
          <a:custGeom>
            <a:avLst/>
            <a:gdLst/>
            <a:ahLst/>
            <a:cxnLst/>
            <a:rect l="l" t="t" r="r" b="b"/>
            <a:pathLst>
              <a:path w="4644390" h="883919">
                <a:moveTo>
                  <a:pt x="0" y="883390"/>
                </a:moveTo>
                <a:lnTo>
                  <a:pt x="4644186" y="883390"/>
                </a:lnTo>
                <a:lnTo>
                  <a:pt x="4644186" y="0"/>
                </a:lnTo>
                <a:lnTo>
                  <a:pt x="0" y="0"/>
                </a:lnTo>
                <a:lnTo>
                  <a:pt x="0" y="883390"/>
                </a:lnTo>
                <a:close/>
              </a:path>
            </a:pathLst>
          </a:custGeom>
          <a:ln w="12700">
            <a:solidFill>
              <a:srgbClr val="FF0000"/>
            </a:solidFill>
          </a:ln>
        </p:spPr>
        <p:txBody>
          <a:bodyPr wrap="square" lIns="0" tIns="0" rIns="0" bIns="0" rtlCol="0"/>
          <a:lstStyle/>
          <a:p>
            <a:endParaRPr/>
          </a:p>
        </p:txBody>
      </p:sp>
      <p:sp>
        <p:nvSpPr>
          <p:cNvPr id="5" name="object 5"/>
          <p:cNvSpPr txBox="1">
            <a:spLocks noGrp="1"/>
          </p:cNvSpPr>
          <p:nvPr>
            <p:ph type="title"/>
          </p:nvPr>
        </p:nvSpPr>
        <p:spPr>
          <a:xfrm>
            <a:off x="4857229" y="1651415"/>
            <a:ext cx="4591050" cy="896619"/>
          </a:xfrm>
          <a:prstGeom prst="rect">
            <a:avLst/>
          </a:prstGeom>
        </p:spPr>
        <p:txBody>
          <a:bodyPr vert="horz" wrap="square" lIns="0" tIns="52069" rIns="0" bIns="0" rtlCol="0">
            <a:spAutoFit/>
          </a:bodyPr>
          <a:lstStyle/>
          <a:p>
            <a:pPr marL="285750" indent="-273685">
              <a:lnSpc>
                <a:spcPct val="100000"/>
              </a:lnSpc>
              <a:spcBef>
                <a:spcPts val="410"/>
              </a:spcBef>
              <a:buSzPct val="96000"/>
              <a:buAutoNum type="arabicPeriod"/>
              <a:tabLst>
                <a:tab pos="286385" algn="l"/>
              </a:tabLst>
            </a:pPr>
            <a:r>
              <a:rPr sz="2600">
                <a:solidFill>
                  <a:srgbClr val="0011FF"/>
                </a:solidFill>
                <a:latin typeface="微软雅黑" panose="020B0503020204020204" charset="-122"/>
                <a:cs typeface="微软雅黑" panose="020B0503020204020204" charset="-122"/>
              </a:rPr>
              <a:t>标题作用有限，逐个对号入座</a:t>
            </a:r>
            <a:endParaRPr sz="2600">
              <a:latin typeface="微软雅黑" panose="020B0503020204020204" charset="-122"/>
              <a:cs typeface="微软雅黑" panose="020B0503020204020204" charset="-122"/>
            </a:endParaRPr>
          </a:p>
          <a:p>
            <a:pPr marL="285750" indent="-273685">
              <a:lnSpc>
                <a:spcPct val="100000"/>
              </a:lnSpc>
              <a:spcBef>
                <a:spcPts val="305"/>
              </a:spcBef>
              <a:buSzPct val="96000"/>
              <a:buAutoNum type="arabicPeriod"/>
              <a:tabLst>
                <a:tab pos="286385" algn="l"/>
              </a:tabLst>
            </a:pPr>
            <a:r>
              <a:rPr sz="2600">
                <a:solidFill>
                  <a:srgbClr val="0011FF"/>
                </a:solidFill>
                <a:latin typeface="微软雅黑" panose="020B0503020204020204" charset="-122"/>
                <a:cs typeface="微软雅黑" panose="020B0503020204020204" charset="-122"/>
              </a:rPr>
              <a:t>第二点易被忽略</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760720" cy="864235"/>
          </a:xfrm>
          <a:prstGeom prst="rect">
            <a:avLst/>
          </a:prstGeom>
          <a:ln w="12192">
            <a:solidFill>
              <a:srgbClr val="FFC9AE"/>
            </a:solidFill>
          </a:ln>
        </p:spPr>
        <p:txBody>
          <a:bodyPr vert="horz" wrap="square" lIns="0" tIns="78105" rIns="0" bIns="0" rtlCol="0">
            <a:spAutoFit/>
          </a:bodyPr>
          <a:lstStyle/>
          <a:p>
            <a:pPr marL="332105" algn="ctr">
              <a:lnSpc>
                <a:spcPct val="100000"/>
              </a:lnSpc>
              <a:spcBef>
                <a:spcPts val="615"/>
              </a:spcBef>
            </a:pPr>
            <a:r>
              <a:rPr spc="-5">
                <a:solidFill>
                  <a:srgbClr val="FF953E"/>
                </a:solidFill>
              </a:rPr>
              <a:t>心是一棵会开花的树</a:t>
            </a:r>
          </a:p>
        </p:txBody>
      </p:sp>
      <p:sp>
        <p:nvSpPr>
          <p:cNvPr id="3" name="object 3"/>
          <p:cNvSpPr txBox="1"/>
          <p:nvPr/>
        </p:nvSpPr>
        <p:spPr>
          <a:xfrm>
            <a:off x="1356105" y="2922016"/>
            <a:ext cx="10313670" cy="5513070"/>
          </a:xfrm>
          <a:prstGeom prst="rect">
            <a:avLst/>
          </a:prstGeom>
        </p:spPr>
        <p:txBody>
          <a:bodyPr vert="horz" wrap="square" lIns="0" tIns="12700" rIns="0" bIns="0" rtlCol="0">
            <a:spAutoFit/>
          </a:bodyPr>
          <a:lstStyle/>
          <a:p>
            <a:pPr marL="12700" marR="5080" indent="720725" algn="just">
              <a:lnSpc>
                <a:spcPct val="150000"/>
              </a:lnSpc>
              <a:spcBef>
                <a:spcPts val="100"/>
              </a:spcBef>
              <a:buAutoNum type="arabicParenBoth"/>
              <a:tabLst>
                <a:tab pos="1210945" algn="l"/>
              </a:tabLst>
            </a:pPr>
            <a:r>
              <a:rPr sz="2400" spc="155">
                <a:solidFill>
                  <a:srgbClr val="111111"/>
                </a:solidFill>
                <a:latin typeface="仿宋" panose="02010609060101010101" charset="-122"/>
                <a:cs typeface="仿宋" panose="02010609060101010101" charset="-122"/>
              </a:rPr>
              <a:t>故乡的家是一个四合小</a:t>
            </a:r>
            <a:r>
              <a:rPr sz="2400" spc="160">
                <a:solidFill>
                  <a:srgbClr val="111111"/>
                </a:solidFill>
                <a:latin typeface="仿宋" panose="02010609060101010101" charset="-122"/>
                <a:cs typeface="仿宋" panose="02010609060101010101" charset="-122"/>
              </a:rPr>
              <a:t>院</a:t>
            </a:r>
            <a:r>
              <a:rPr sz="2400" spc="155">
                <a:solidFill>
                  <a:srgbClr val="111111"/>
                </a:solidFill>
                <a:latin typeface="仿宋" panose="02010609060101010101" charset="-122"/>
                <a:cs typeface="仿宋" panose="02010609060101010101" charset="-122"/>
              </a:rPr>
              <a:t>，院里有棵粗壮挺拔的洋槐树。阳春四 </a:t>
            </a:r>
            <a:r>
              <a:rPr sz="2400">
                <a:solidFill>
                  <a:srgbClr val="111111"/>
                </a:solidFill>
                <a:latin typeface="仿宋" panose="02010609060101010101" charset="-122"/>
                <a:cs typeface="仿宋" panose="02010609060101010101" charset="-122"/>
              </a:rPr>
              <a:t>月，巨大的树冠华荫如盖，素淡的花苞次第开放，满院流溢着醉人的清香。</a:t>
            </a:r>
            <a:endParaRPr sz="2400">
              <a:latin typeface="仿宋" panose="02010609060101010101" charset="-122"/>
              <a:cs typeface="仿宋" panose="02010609060101010101" charset="-122"/>
            </a:endParaRPr>
          </a:p>
          <a:p>
            <a:pPr marL="12700" marR="17145" indent="720725" algn="just">
              <a:lnSpc>
                <a:spcPct val="150000"/>
              </a:lnSpc>
              <a:buAutoNum type="arabicParenBoth"/>
              <a:tabLst>
                <a:tab pos="1200150" algn="l"/>
              </a:tabLst>
            </a:pPr>
            <a:r>
              <a:rPr sz="2400" spc="65">
                <a:solidFill>
                  <a:srgbClr val="111111"/>
                </a:solidFill>
                <a:latin typeface="仿宋" panose="02010609060101010101" charset="-122"/>
                <a:cs typeface="仿宋" panose="02010609060101010101" charset="-122"/>
              </a:rPr>
              <a:t>槐花</a:t>
            </a:r>
            <a:r>
              <a:rPr sz="2400" spc="55">
                <a:solidFill>
                  <a:srgbClr val="111111"/>
                </a:solidFill>
                <a:latin typeface="仿宋" panose="02010609060101010101" charset="-122"/>
                <a:cs typeface="仿宋" panose="02010609060101010101" charset="-122"/>
              </a:rPr>
              <a:t>盛</a:t>
            </a:r>
            <a:r>
              <a:rPr sz="2400" spc="65">
                <a:solidFill>
                  <a:srgbClr val="111111"/>
                </a:solidFill>
                <a:latin typeface="仿宋" panose="02010609060101010101" charset="-122"/>
                <a:cs typeface="仿宋" panose="02010609060101010101" charset="-122"/>
              </a:rPr>
              <a:t>开的时</a:t>
            </a:r>
            <a:r>
              <a:rPr sz="2400" spc="75">
                <a:solidFill>
                  <a:srgbClr val="111111"/>
                </a:solidFill>
                <a:latin typeface="仿宋" panose="02010609060101010101" charset="-122"/>
                <a:cs typeface="仿宋" panose="02010609060101010101" charset="-122"/>
              </a:rPr>
              <a:t>节</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团团</a:t>
            </a:r>
            <a:r>
              <a:rPr sz="2400" spc="55">
                <a:solidFill>
                  <a:srgbClr val="111111"/>
                </a:solidFill>
                <a:latin typeface="仿宋" panose="02010609060101010101" charset="-122"/>
                <a:cs typeface="仿宋" panose="02010609060101010101" charset="-122"/>
              </a:rPr>
              <a:t>簇</a:t>
            </a:r>
            <a:r>
              <a:rPr sz="2400" spc="65">
                <a:solidFill>
                  <a:srgbClr val="111111"/>
                </a:solidFill>
                <a:latin typeface="仿宋" panose="02010609060101010101" charset="-122"/>
                <a:cs typeface="仿宋" panose="02010609060101010101" charset="-122"/>
              </a:rPr>
              <a:t>簇洁白</a:t>
            </a:r>
            <a:r>
              <a:rPr sz="2400" spc="55">
                <a:solidFill>
                  <a:srgbClr val="111111"/>
                </a:solidFill>
                <a:latin typeface="仿宋" panose="02010609060101010101" charset="-122"/>
                <a:cs typeface="仿宋" panose="02010609060101010101" charset="-122"/>
              </a:rPr>
              <a:t>的</a:t>
            </a:r>
            <a:r>
              <a:rPr sz="2400" spc="65">
                <a:solidFill>
                  <a:srgbClr val="111111"/>
                </a:solidFill>
                <a:latin typeface="仿宋" panose="02010609060101010101" charset="-122"/>
                <a:cs typeface="仿宋" panose="02010609060101010101" charset="-122"/>
              </a:rPr>
              <a:t>花</a:t>
            </a:r>
            <a:r>
              <a:rPr sz="2400" spc="90">
                <a:solidFill>
                  <a:srgbClr val="111111"/>
                </a:solidFill>
                <a:latin typeface="仿宋" panose="02010609060101010101" charset="-122"/>
                <a:cs typeface="仿宋" panose="02010609060101010101" charset="-122"/>
              </a:rPr>
              <a:t>朵</a:t>
            </a:r>
            <a:r>
              <a:rPr sz="2400" spc="70">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像</a:t>
            </a:r>
            <a:r>
              <a:rPr sz="2400" spc="65">
                <a:solidFill>
                  <a:srgbClr val="111111"/>
                </a:solidFill>
                <a:latin typeface="仿宋" panose="02010609060101010101" charset="-122"/>
                <a:cs typeface="仿宋" panose="02010609060101010101" charset="-122"/>
              </a:rPr>
              <a:t>迎风</a:t>
            </a:r>
            <a:r>
              <a:rPr sz="2400" spc="55">
                <a:solidFill>
                  <a:srgbClr val="111111"/>
                </a:solidFill>
                <a:latin typeface="仿宋" panose="02010609060101010101" charset="-122"/>
                <a:cs typeface="仿宋" panose="02010609060101010101" charset="-122"/>
              </a:rPr>
              <a:t>舞动</a:t>
            </a:r>
            <a:r>
              <a:rPr sz="2400" spc="65">
                <a:solidFill>
                  <a:srgbClr val="111111"/>
                </a:solidFill>
                <a:latin typeface="仿宋" panose="02010609060101010101" charset="-122"/>
                <a:cs typeface="仿宋" panose="02010609060101010101" charset="-122"/>
              </a:rPr>
              <a:t>的风</a:t>
            </a:r>
            <a:r>
              <a:rPr sz="2400" spc="75">
                <a:solidFill>
                  <a:srgbClr val="111111"/>
                </a:solidFill>
                <a:latin typeface="仿宋" panose="02010609060101010101" charset="-122"/>
                <a:cs typeface="仿宋" panose="02010609060101010101" charset="-122"/>
              </a:rPr>
              <a:t>铃</a:t>
            </a:r>
            <a:r>
              <a:rPr sz="2400" spc="60">
                <a:solidFill>
                  <a:srgbClr val="111111"/>
                </a:solidFill>
                <a:latin typeface="仿宋" panose="02010609060101010101" charset="-122"/>
                <a:cs typeface="仿宋" panose="02010609060101010101" charset="-122"/>
              </a:rPr>
              <a:t>，摇出 </a:t>
            </a:r>
            <a:r>
              <a:rPr sz="2400" spc="45">
                <a:solidFill>
                  <a:srgbClr val="111111"/>
                </a:solidFill>
                <a:latin typeface="仿宋" panose="02010609060101010101" charset="-122"/>
                <a:cs typeface="仿宋" panose="02010609060101010101" charset="-122"/>
              </a:rPr>
              <a:t>阵阵欢快</a:t>
            </a:r>
            <a:r>
              <a:rPr sz="2400" spc="55">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笑</a:t>
            </a:r>
            <a:r>
              <a:rPr sz="2400" spc="65">
                <a:solidFill>
                  <a:srgbClr val="111111"/>
                </a:solidFill>
                <a:latin typeface="仿宋" panose="02010609060101010101" charset="-122"/>
                <a:cs typeface="仿宋" panose="02010609060101010101" charset="-122"/>
              </a:rPr>
              <a:t>声</a:t>
            </a:r>
            <a:r>
              <a:rPr sz="2400" spc="45">
                <a:solidFill>
                  <a:srgbClr val="111111"/>
                </a:solidFill>
                <a:latin typeface="仿宋" panose="02010609060101010101" charset="-122"/>
                <a:cs typeface="仿宋" panose="02010609060101010101" charset="-122"/>
              </a:rPr>
              <a:t>。最</a:t>
            </a:r>
            <a:r>
              <a:rPr sz="2400" spc="55">
                <a:solidFill>
                  <a:srgbClr val="111111"/>
                </a:solidFill>
                <a:latin typeface="仿宋" panose="02010609060101010101" charset="-122"/>
                <a:cs typeface="仿宋" panose="02010609060101010101" charset="-122"/>
              </a:rPr>
              <a:t>开</a:t>
            </a:r>
            <a:r>
              <a:rPr sz="2400" spc="45">
                <a:solidFill>
                  <a:srgbClr val="111111"/>
                </a:solidFill>
                <a:latin typeface="仿宋" panose="02010609060101010101" charset="-122"/>
                <a:cs typeface="仿宋" panose="02010609060101010101" charset="-122"/>
              </a:rPr>
              <a:t>心</a:t>
            </a:r>
            <a:r>
              <a:rPr sz="2400" spc="55">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，要</a:t>
            </a:r>
            <a:r>
              <a:rPr sz="2400" spc="55">
                <a:solidFill>
                  <a:srgbClr val="111111"/>
                </a:solidFill>
                <a:latin typeface="仿宋" panose="02010609060101010101" charset="-122"/>
                <a:cs typeface="仿宋" panose="02010609060101010101" charset="-122"/>
              </a:rPr>
              <a:t>数</a:t>
            </a:r>
            <a:r>
              <a:rPr sz="2400" spc="45">
                <a:solidFill>
                  <a:srgbClr val="111111"/>
                </a:solidFill>
                <a:latin typeface="仿宋" panose="02010609060101010101" charset="-122"/>
                <a:cs typeface="仿宋" panose="02010609060101010101" charset="-122"/>
              </a:rPr>
              <a:t>采摘槐</a:t>
            </a:r>
            <a:r>
              <a:rPr sz="2400" spc="60">
                <a:solidFill>
                  <a:srgbClr val="111111"/>
                </a:solidFill>
                <a:latin typeface="仿宋" panose="02010609060101010101" charset="-122"/>
                <a:cs typeface="仿宋" panose="02010609060101010101" charset="-122"/>
              </a:rPr>
              <a:t>花。</a:t>
            </a:r>
            <a:r>
              <a:rPr sz="2400" spc="45">
                <a:solidFill>
                  <a:srgbClr val="111111"/>
                </a:solidFill>
                <a:latin typeface="仿宋" panose="02010609060101010101" charset="-122"/>
                <a:cs typeface="仿宋" panose="02010609060101010101" charset="-122"/>
              </a:rPr>
              <a:t>弟弟爬上</a:t>
            </a:r>
            <a:r>
              <a:rPr sz="2400" spc="55">
                <a:solidFill>
                  <a:srgbClr val="111111"/>
                </a:solidFill>
                <a:latin typeface="仿宋" panose="02010609060101010101" charset="-122"/>
                <a:cs typeface="仿宋" panose="02010609060101010101" charset="-122"/>
              </a:rPr>
              <a:t>高</a:t>
            </a:r>
            <a:r>
              <a:rPr sz="2400" spc="45">
                <a:solidFill>
                  <a:srgbClr val="111111"/>
                </a:solidFill>
                <a:latin typeface="仿宋" panose="02010609060101010101" charset="-122"/>
                <a:cs typeface="仿宋" panose="02010609060101010101" charset="-122"/>
              </a:rPr>
              <a:t>高的树</a:t>
            </a:r>
            <a:r>
              <a:rPr sz="2400" spc="70">
                <a:solidFill>
                  <a:srgbClr val="111111"/>
                </a:solidFill>
                <a:latin typeface="仿宋" panose="02010609060101010101" charset="-122"/>
                <a:cs typeface="仿宋" panose="02010609060101010101" charset="-122"/>
              </a:rPr>
              <a:t>杈</a:t>
            </a:r>
            <a:r>
              <a:rPr sz="2400" spc="6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用</a:t>
            </a:r>
            <a:r>
              <a:rPr sz="2400" spc="55">
                <a:solidFill>
                  <a:srgbClr val="111111"/>
                </a:solidFill>
                <a:latin typeface="仿宋" panose="02010609060101010101" charset="-122"/>
                <a:cs typeface="仿宋" panose="02010609060101010101" charset="-122"/>
              </a:rPr>
              <a:t>带</a:t>
            </a:r>
            <a:r>
              <a:rPr sz="2400">
                <a:solidFill>
                  <a:srgbClr val="111111"/>
                </a:solidFill>
                <a:latin typeface="仿宋" panose="02010609060101010101" charset="-122"/>
                <a:cs typeface="仿宋" panose="02010609060101010101" charset="-122"/>
              </a:rPr>
              <a:t>钩 </a:t>
            </a:r>
            <a:r>
              <a:rPr sz="2400" spc="40">
                <a:solidFill>
                  <a:srgbClr val="111111"/>
                </a:solidFill>
                <a:latin typeface="仿宋" panose="02010609060101010101" charset="-122"/>
                <a:cs typeface="仿宋" panose="02010609060101010101" charset="-122"/>
              </a:rPr>
              <a:t>的竹竿把</a:t>
            </a:r>
            <a:r>
              <a:rPr sz="2400" spc="55">
                <a:solidFill>
                  <a:srgbClr val="111111"/>
                </a:solidFill>
                <a:latin typeface="仿宋" panose="02010609060101010101" charset="-122"/>
                <a:cs typeface="仿宋" panose="02010609060101010101" charset="-122"/>
              </a:rPr>
              <a:t>槐</a:t>
            </a:r>
            <a:r>
              <a:rPr sz="2400" spc="40">
                <a:solidFill>
                  <a:srgbClr val="111111"/>
                </a:solidFill>
                <a:latin typeface="仿宋" panose="02010609060101010101" charset="-122"/>
                <a:cs typeface="仿宋" panose="02010609060101010101" charset="-122"/>
              </a:rPr>
              <a:t>枝扭</a:t>
            </a:r>
            <a:r>
              <a:rPr sz="2400" spc="65">
                <a:solidFill>
                  <a:srgbClr val="111111"/>
                </a:solidFill>
                <a:latin typeface="仿宋" panose="02010609060101010101" charset="-122"/>
                <a:cs typeface="仿宋" panose="02010609060101010101" charset="-122"/>
              </a:rPr>
              <a:t>断</a:t>
            </a:r>
            <a:r>
              <a:rPr sz="2400" spc="45">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我</a:t>
            </a:r>
            <a:r>
              <a:rPr sz="2400" spc="40">
                <a:solidFill>
                  <a:srgbClr val="111111"/>
                </a:solidFill>
                <a:latin typeface="仿宋" panose="02010609060101010101" charset="-122"/>
                <a:cs typeface="仿宋" panose="02010609060101010101" charset="-122"/>
              </a:rPr>
              <a:t>拾起落到</a:t>
            </a:r>
            <a:r>
              <a:rPr sz="2400" spc="55">
                <a:solidFill>
                  <a:srgbClr val="111111"/>
                </a:solidFill>
                <a:latin typeface="仿宋" panose="02010609060101010101" charset="-122"/>
                <a:cs typeface="仿宋" panose="02010609060101010101" charset="-122"/>
              </a:rPr>
              <a:t>地</a:t>
            </a:r>
            <a:r>
              <a:rPr sz="2400" spc="40">
                <a:solidFill>
                  <a:srgbClr val="111111"/>
                </a:solidFill>
                <a:latin typeface="仿宋" panose="02010609060101010101" charset="-122"/>
                <a:cs typeface="仿宋" panose="02010609060101010101" charset="-122"/>
              </a:rPr>
              <a:t>上的枝</a:t>
            </a:r>
            <a:r>
              <a:rPr sz="2400" spc="65">
                <a:solidFill>
                  <a:srgbClr val="111111"/>
                </a:solidFill>
                <a:latin typeface="仿宋" panose="02010609060101010101" charset="-122"/>
                <a:cs typeface="仿宋" panose="02010609060101010101" charset="-122"/>
              </a:rPr>
              <a:t>条</a:t>
            </a:r>
            <a:r>
              <a:rPr sz="2400" spc="5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沿着细茎</a:t>
            </a:r>
            <a:r>
              <a:rPr sz="2400" spc="55">
                <a:solidFill>
                  <a:srgbClr val="111111"/>
                </a:solidFill>
                <a:latin typeface="仿宋" panose="02010609060101010101" charset="-122"/>
                <a:cs typeface="仿宋" panose="02010609060101010101" charset="-122"/>
              </a:rPr>
              <a:t>轻</a:t>
            </a:r>
            <a:r>
              <a:rPr sz="2400" spc="40">
                <a:solidFill>
                  <a:srgbClr val="111111"/>
                </a:solidFill>
                <a:latin typeface="仿宋" panose="02010609060101010101" charset="-122"/>
                <a:cs typeface="仿宋" panose="02010609060101010101" charset="-122"/>
              </a:rPr>
              <a:t>轻一</a:t>
            </a:r>
            <a:r>
              <a:rPr sz="2400" spc="65">
                <a:solidFill>
                  <a:srgbClr val="111111"/>
                </a:solidFill>
                <a:latin typeface="仿宋" panose="02010609060101010101" charset="-122"/>
                <a:cs typeface="仿宋" panose="02010609060101010101" charset="-122"/>
              </a:rPr>
              <a:t>捋</a:t>
            </a:r>
            <a:r>
              <a:rPr sz="2400" spc="45">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一</a:t>
            </a:r>
            <a:r>
              <a:rPr sz="2400" spc="40">
                <a:solidFill>
                  <a:srgbClr val="111111"/>
                </a:solidFill>
                <a:latin typeface="仿宋" panose="02010609060101010101" charset="-122"/>
                <a:cs typeface="仿宋" panose="02010609060101010101" charset="-122"/>
              </a:rPr>
              <a:t>嘟</a:t>
            </a:r>
            <a:r>
              <a:rPr sz="2400" spc="55">
                <a:solidFill>
                  <a:srgbClr val="111111"/>
                </a:solidFill>
                <a:latin typeface="仿宋" panose="02010609060101010101" charset="-122"/>
                <a:cs typeface="仿宋" panose="02010609060101010101" charset="-122"/>
              </a:rPr>
              <a:t>噜</a:t>
            </a:r>
            <a:r>
              <a:rPr sz="2400">
                <a:solidFill>
                  <a:srgbClr val="111111"/>
                </a:solidFill>
                <a:latin typeface="仿宋" panose="02010609060101010101" charset="-122"/>
                <a:cs typeface="仿宋" panose="02010609060101010101" charset="-122"/>
              </a:rPr>
              <a:t>花 朵落进筐里。</a:t>
            </a:r>
            <a:endParaRPr sz="2400">
              <a:latin typeface="仿宋" panose="02010609060101010101" charset="-122"/>
              <a:cs typeface="仿宋" panose="02010609060101010101" charset="-122"/>
            </a:endParaRPr>
          </a:p>
          <a:p>
            <a:pPr marL="12700" marR="24765" indent="720725">
              <a:lnSpc>
                <a:spcPct val="150000"/>
              </a:lnSpc>
              <a:buAutoNum type="arabicParenBoth"/>
              <a:tabLst>
                <a:tab pos="1200150" algn="l"/>
              </a:tabLst>
            </a:pPr>
            <a:r>
              <a:rPr sz="2400" spc="65">
                <a:solidFill>
                  <a:srgbClr val="111111"/>
                </a:solidFill>
                <a:latin typeface="仿宋" panose="02010609060101010101" charset="-122"/>
                <a:cs typeface="仿宋" panose="02010609060101010101" charset="-122"/>
              </a:rPr>
              <a:t>在那</a:t>
            </a:r>
            <a:r>
              <a:rPr sz="2400" spc="55">
                <a:solidFill>
                  <a:srgbClr val="111111"/>
                </a:solidFill>
                <a:latin typeface="仿宋" panose="02010609060101010101" charset="-122"/>
                <a:cs typeface="仿宋" panose="02010609060101010101" charset="-122"/>
              </a:rPr>
              <a:t>贫</a:t>
            </a:r>
            <a:r>
              <a:rPr sz="2400" spc="65">
                <a:solidFill>
                  <a:srgbClr val="111111"/>
                </a:solidFill>
                <a:latin typeface="仿宋" panose="02010609060101010101" charset="-122"/>
                <a:cs typeface="仿宋" panose="02010609060101010101" charset="-122"/>
              </a:rPr>
              <a:t>寒的年</a:t>
            </a:r>
            <a:r>
              <a:rPr sz="2400" spc="75">
                <a:solidFill>
                  <a:srgbClr val="111111"/>
                </a:solidFill>
                <a:latin typeface="仿宋" panose="02010609060101010101" charset="-122"/>
                <a:cs typeface="仿宋" panose="02010609060101010101" charset="-122"/>
              </a:rPr>
              <a:t>代</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槐花</a:t>
            </a:r>
            <a:r>
              <a:rPr sz="2400" spc="55">
                <a:solidFill>
                  <a:srgbClr val="111111"/>
                </a:solidFill>
                <a:latin typeface="仿宋" panose="02010609060101010101" charset="-122"/>
                <a:cs typeface="仿宋" panose="02010609060101010101" charset="-122"/>
              </a:rPr>
              <a:t>无</a:t>
            </a:r>
            <a:r>
              <a:rPr sz="2400" spc="65">
                <a:solidFill>
                  <a:srgbClr val="111111"/>
                </a:solidFill>
                <a:latin typeface="仿宋" panose="02010609060101010101" charset="-122"/>
                <a:cs typeface="仿宋" panose="02010609060101010101" charset="-122"/>
              </a:rPr>
              <a:t>疑是一</a:t>
            </a:r>
            <a:r>
              <a:rPr sz="2400" spc="55">
                <a:solidFill>
                  <a:srgbClr val="111111"/>
                </a:solidFill>
                <a:latin typeface="仿宋" panose="02010609060101010101" charset="-122"/>
                <a:cs typeface="仿宋" panose="02010609060101010101" charset="-122"/>
              </a:rPr>
              <a:t>道</a:t>
            </a:r>
            <a:r>
              <a:rPr sz="2400" spc="65">
                <a:solidFill>
                  <a:srgbClr val="111111"/>
                </a:solidFill>
                <a:latin typeface="仿宋" panose="02010609060101010101" charset="-122"/>
                <a:cs typeface="仿宋" panose="02010609060101010101" charset="-122"/>
              </a:rPr>
              <a:t>美</a:t>
            </a:r>
            <a:r>
              <a:rPr sz="2400" spc="90">
                <a:solidFill>
                  <a:srgbClr val="111111"/>
                </a:solidFill>
                <a:latin typeface="仿宋" panose="02010609060101010101" charset="-122"/>
                <a:cs typeface="仿宋" panose="02010609060101010101" charset="-122"/>
              </a:rPr>
              <a:t>食</a:t>
            </a:r>
            <a:r>
              <a:rPr sz="2400" spc="70">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或</a:t>
            </a:r>
            <a:r>
              <a:rPr sz="2400" spc="65">
                <a:solidFill>
                  <a:srgbClr val="111111"/>
                </a:solidFill>
                <a:latin typeface="仿宋" panose="02010609060101010101" charset="-122"/>
                <a:cs typeface="仿宋" panose="02010609060101010101" charset="-122"/>
              </a:rPr>
              <a:t>蒸或</a:t>
            </a:r>
            <a:r>
              <a:rPr sz="2400" spc="70">
                <a:solidFill>
                  <a:srgbClr val="111111"/>
                </a:solidFill>
                <a:latin typeface="仿宋" panose="02010609060101010101" charset="-122"/>
                <a:cs typeface="仿宋" panose="02010609060101010101" charset="-122"/>
              </a:rPr>
              <a:t>炒</a:t>
            </a:r>
            <a:r>
              <a:rPr sz="2400" spc="6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皆唇</a:t>
            </a:r>
            <a:r>
              <a:rPr sz="2400" spc="55">
                <a:solidFill>
                  <a:srgbClr val="111111"/>
                </a:solidFill>
                <a:latin typeface="仿宋" panose="02010609060101010101" charset="-122"/>
                <a:cs typeface="仿宋" panose="02010609060101010101" charset="-122"/>
              </a:rPr>
              <a:t>齿留</a:t>
            </a:r>
            <a:r>
              <a:rPr sz="2400" spc="65">
                <a:solidFill>
                  <a:srgbClr val="111111"/>
                </a:solidFill>
                <a:latin typeface="仿宋" panose="02010609060101010101" charset="-122"/>
                <a:cs typeface="仿宋" panose="02010609060101010101" charset="-122"/>
              </a:rPr>
              <a:t>香</a:t>
            </a:r>
            <a:r>
              <a:rPr sz="2400">
                <a:solidFill>
                  <a:srgbClr val="111111"/>
                </a:solidFill>
                <a:latin typeface="仿宋" panose="02010609060101010101" charset="-122"/>
                <a:cs typeface="仿宋" panose="02010609060101010101" charset="-122"/>
              </a:rPr>
              <a:t>。 </a:t>
            </a:r>
            <a:r>
              <a:rPr sz="2400" spc="45">
                <a:solidFill>
                  <a:srgbClr val="111111"/>
                </a:solidFill>
                <a:latin typeface="仿宋" panose="02010609060101010101" charset="-122"/>
                <a:cs typeface="仿宋" panose="02010609060101010101" charset="-122"/>
              </a:rPr>
              <a:t>然而，苍</a:t>
            </a:r>
            <a:r>
              <a:rPr sz="2400" spc="55">
                <a:solidFill>
                  <a:srgbClr val="111111"/>
                </a:solidFill>
                <a:latin typeface="仿宋" panose="02010609060101010101" charset="-122"/>
                <a:cs typeface="仿宋" panose="02010609060101010101" charset="-122"/>
              </a:rPr>
              <a:t>翠</a:t>
            </a:r>
            <a:r>
              <a:rPr sz="2400" spc="45">
                <a:solidFill>
                  <a:srgbClr val="111111"/>
                </a:solidFill>
                <a:latin typeface="仿宋" panose="02010609060101010101" charset="-122"/>
                <a:cs typeface="仿宋" panose="02010609060101010101" charset="-122"/>
              </a:rPr>
              <a:t>遒劲的老</a:t>
            </a:r>
            <a:r>
              <a:rPr sz="2400" spc="55">
                <a:solidFill>
                  <a:srgbClr val="111111"/>
                </a:solidFill>
                <a:latin typeface="仿宋" panose="02010609060101010101" charset="-122"/>
                <a:cs typeface="仿宋" panose="02010609060101010101" charset="-122"/>
              </a:rPr>
              <a:t>槐</a:t>
            </a:r>
            <a:r>
              <a:rPr sz="2400" spc="65">
                <a:solidFill>
                  <a:srgbClr val="111111"/>
                </a:solidFill>
                <a:latin typeface="仿宋" panose="02010609060101010101" charset="-122"/>
                <a:cs typeface="仿宋" panose="02010609060101010101" charset="-122"/>
              </a:rPr>
              <a:t>树</a:t>
            </a:r>
            <a:r>
              <a:rPr sz="2400" spc="45">
                <a:solidFill>
                  <a:srgbClr val="111111"/>
                </a:solidFill>
                <a:latin typeface="仿宋" panose="02010609060101010101" charset="-122"/>
                <a:cs typeface="仿宋" panose="02010609060101010101" charset="-122"/>
              </a:rPr>
              <a:t>，在一</a:t>
            </a:r>
            <a:r>
              <a:rPr sz="2400" spc="55">
                <a:solidFill>
                  <a:srgbClr val="111111"/>
                </a:solidFill>
                <a:latin typeface="仿宋" panose="02010609060101010101" charset="-122"/>
                <a:cs typeface="仿宋" panose="02010609060101010101" charset="-122"/>
              </a:rPr>
              <a:t>个</a:t>
            </a:r>
            <a:r>
              <a:rPr sz="2400" spc="45">
                <a:solidFill>
                  <a:srgbClr val="111111"/>
                </a:solidFill>
                <a:latin typeface="仿宋" panose="02010609060101010101" charset="-122"/>
                <a:cs typeface="仿宋" panose="02010609060101010101" charset="-122"/>
              </a:rPr>
              <a:t>电闪雷鸣</a:t>
            </a:r>
            <a:r>
              <a:rPr sz="2400" spc="55">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夜</a:t>
            </a:r>
            <a:r>
              <a:rPr sz="2400" spc="70">
                <a:solidFill>
                  <a:srgbClr val="111111"/>
                </a:solidFill>
                <a:latin typeface="仿宋" panose="02010609060101010101" charset="-122"/>
                <a:cs typeface="仿宋" panose="02010609060101010101" charset="-122"/>
              </a:rPr>
              <a:t>晚</a:t>
            </a:r>
            <a:r>
              <a:rPr sz="2400" spc="45">
                <a:solidFill>
                  <a:srgbClr val="111111"/>
                </a:solidFill>
                <a:latin typeface="仿宋" panose="02010609060101010101" charset="-122"/>
                <a:cs typeface="仿宋" panose="02010609060101010101" charset="-122"/>
              </a:rPr>
              <a:t>，如</a:t>
            </a:r>
            <a:r>
              <a:rPr sz="2400" spc="60">
                <a:solidFill>
                  <a:srgbClr val="111111"/>
                </a:solidFill>
                <a:latin typeface="仿宋" panose="02010609060101010101" charset="-122"/>
                <a:cs typeface="仿宋" panose="02010609060101010101" charset="-122"/>
              </a:rPr>
              <a:t>巨</a:t>
            </a:r>
            <a:r>
              <a:rPr sz="2400" spc="45">
                <a:solidFill>
                  <a:srgbClr val="111111"/>
                </a:solidFill>
                <a:latin typeface="仿宋" panose="02010609060101010101" charset="-122"/>
                <a:cs typeface="仿宋" panose="02010609060101010101" charset="-122"/>
              </a:rPr>
              <a:t>人般轰然</a:t>
            </a:r>
            <a:r>
              <a:rPr sz="2400" spc="60">
                <a:solidFill>
                  <a:srgbClr val="111111"/>
                </a:solidFill>
                <a:latin typeface="仿宋" panose="02010609060101010101" charset="-122"/>
                <a:cs typeface="仿宋" panose="02010609060101010101" charset="-122"/>
              </a:rPr>
              <a:t>倒</a:t>
            </a:r>
            <a:r>
              <a:rPr sz="2400" spc="50">
                <a:solidFill>
                  <a:srgbClr val="111111"/>
                </a:solidFill>
                <a:latin typeface="仿宋" panose="02010609060101010101" charset="-122"/>
                <a:cs typeface="仿宋" panose="02010609060101010101" charset="-122"/>
              </a:rPr>
              <a:t>下</a:t>
            </a:r>
            <a:r>
              <a:rPr sz="2400" spc="6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翌</a:t>
            </a:r>
            <a:endParaRPr sz="2400">
              <a:latin typeface="仿宋" panose="02010609060101010101" charset="-122"/>
              <a:cs typeface="仿宋" panose="02010609060101010101" charset="-122"/>
            </a:endParaRPr>
          </a:p>
          <a:p>
            <a:pPr marL="12700" marR="29845">
              <a:lnSpc>
                <a:spcPct val="150000"/>
              </a:lnSpc>
            </a:pPr>
            <a:r>
              <a:rPr sz="2400" spc="45">
                <a:solidFill>
                  <a:srgbClr val="111111"/>
                </a:solidFill>
                <a:latin typeface="仿宋" panose="02010609060101010101" charset="-122"/>
                <a:cs typeface="仿宋" panose="02010609060101010101" charset="-122"/>
              </a:rPr>
              <a:t>日清晨，</a:t>
            </a:r>
            <a:r>
              <a:rPr sz="2400" spc="55">
                <a:solidFill>
                  <a:srgbClr val="111111"/>
                </a:solidFill>
                <a:latin typeface="仿宋" panose="02010609060101010101" charset="-122"/>
                <a:cs typeface="仿宋" panose="02010609060101010101" charset="-122"/>
              </a:rPr>
              <a:t>发</a:t>
            </a:r>
            <a:r>
              <a:rPr sz="2400" spc="45">
                <a:solidFill>
                  <a:srgbClr val="111111"/>
                </a:solidFill>
                <a:latin typeface="仿宋" panose="02010609060101010101" charset="-122"/>
                <a:cs typeface="仿宋" panose="02010609060101010101" charset="-122"/>
              </a:rPr>
              <a:t>现槐树被</a:t>
            </a:r>
            <a:r>
              <a:rPr sz="2400" spc="55">
                <a:solidFill>
                  <a:srgbClr val="111111"/>
                </a:solidFill>
                <a:latin typeface="仿宋" panose="02010609060101010101" charset="-122"/>
                <a:cs typeface="仿宋" panose="02010609060101010101" charset="-122"/>
              </a:rPr>
              <a:t>拦</a:t>
            </a:r>
            <a:r>
              <a:rPr sz="2400" spc="45">
                <a:solidFill>
                  <a:srgbClr val="111111"/>
                </a:solidFill>
                <a:latin typeface="仿宋" panose="02010609060101010101" charset="-122"/>
                <a:cs typeface="仿宋" panose="02010609060101010101" charset="-122"/>
              </a:rPr>
              <a:t>腰截</a:t>
            </a:r>
            <a:r>
              <a:rPr sz="2400" spc="70">
                <a:solidFill>
                  <a:srgbClr val="111111"/>
                </a:solidFill>
                <a:latin typeface="仿宋" panose="02010609060101010101" charset="-122"/>
                <a:cs typeface="仿宋" panose="02010609060101010101" charset="-122"/>
              </a:rPr>
              <a:t>断</a:t>
            </a:r>
            <a:r>
              <a:rPr sz="2400" spc="45">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细</a:t>
            </a:r>
            <a:r>
              <a:rPr sz="2400" spc="45">
                <a:solidFill>
                  <a:srgbClr val="111111"/>
                </a:solidFill>
                <a:latin typeface="仿宋" panose="02010609060101010101" charset="-122"/>
                <a:cs typeface="仿宋" panose="02010609060101010101" charset="-122"/>
              </a:rPr>
              <a:t>碎的花瓣</a:t>
            </a:r>
            <a:r>
              <a:rPr sz="2400" spc="55">
                <a:solidFill>
                  <a:srgbClr val="111111"/>
                </a:solidFill>
                <a:latin typeface="仿宋" panose="02010609060101010101" charset="-122"/>
                <a:cs typeface="仿宋" panose="02010609060101010101" charset="-122"/>
              </a:rPr>
              <a:t>飘</a:t>
            </a:r>
            <a:r>
              <a:rPr sz="2400" spc="45">
                <a:solidFill>
                  <a:srgbClr val="111111"/>
                </a:solidFill>
                <a:latin typeface="仿宋" panose="02010609060101010101" charset="-122"/>
                <a:cs typeface="仿宋" panose="02010609060101010101" charset="-122"/>
              </a:rPr>
              <a:t>落一</a:t>
            </a:r>
            <a:r>
              <a:rPr sz="2400" spc="65">
                <a:solidFill>
                  <a:srgbClr val="111111"/>
                </a:solidFill>
                <a:latin typeface="仿宋" panose="02010609060101010101" charset="-122"/>
                <a:cs typeface="仿宋" panose="02010609060101010101" charset="-122"/>
              </a:rPr>
              <a:t>地</a:t>
            </a:r>
            <a:r>
              <a:rPr sz="2400" spc="50">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生</a:t>
            </a:r>
            <a:r>
              <a:rPr sz="2400" spc="45">
                <a:solidFill>
                  <a:srgbClr val="111111"/>
                </a:solidFill>
                <a:latin typeface="仿宋" panose="02010609060101010101" charset="-122"/>
                <a:cs typeface="仿宋" panose="02010609060101010101" charset="-122"/>
              </a:rPr>
              <a:t>命的华美</a:t>
            </a:r>
            <a:r>
              <a:rPr sz="2400" spc="55">
                <a:solidFill>
                  <a:srgbClr val="111111"/>
                </a:solidFill>
                <a:latin typeface="仿宋" panose="02010609060101010101" charset="-122"/>
                <a:cs typeface="仿宋" panose="02010609060101010101" charset="-122"/>
              </a:rPr>
              <a:t>与</a:t>
            </a:r>
            <a:r>
              <a:rPr sz="2400" spc="45">
                <a:solidFill>
                  <a:srgbClr val="111111"/>
                </a:solidFill>
                <a:latin typeface="仿宋" panose="02010609060101010101" charset="-122"/>
                <a:cs typeface="仿宋" panose="02010609060101010101" charset="-122"/>
              </a:rPr>
              <a:t>脆</a:t>
            </a:r>
            <a:r>
              <a:rPr sz="2400" spc="55">
                <a:solidFill>
                  <a:srgbClr val="111111"/>
                </a:solidFill>
                <a:latin typeface="仿宋" panose="02010609060101010101" charset="-122"/>
                <a:cs typeface="仿宋" panose="02010609060101010101" charset="-122"/>
              </a:rPr>
              <a:t>弱</a:t>
            </a:r>
            <a:r>
              <a:rPr sz="2400">
                <a:solidFill>
                  <a:srgbClr val="111111"/>
                </a:solidFill>
                <a:latin typeface="仿宋" panose="02010609060101010101" charset="-122"/>
                <a:cs typeface="仿宋" panose="02010609060101010101" charset="-122"/>
              </a:rPr>
              <a:t>瞬 间交替，让人久久地怅然无语。</a:t>
            </a:r>
            <a:endParaRPr sz="2400">
              <a:latin typeface="仿宋" panose="02010609060101010101" charset="-122"/>
              <a:cs typeface="仿宋" panose="0201060906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大风</a:t>
            </a:r>
          </a:p>
        </p:txBody>
      </p:sp>
      <p:sp>
        <p:nvSpPr>
          <p:cNvPr id="3" name="object 3"/>
          <p:cNvSpPr txBox="1"/>
          <p:nvPr/>
        </p:nvSpPr>
        <p:spPr>
          <a:xfrm>
            <a:off x="1140053" y="3253866"/>
            <a:ext cx="10727055" cy="4963795"/>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spc="55">
                <a:solidFill>
                  <a:srgbClr val="111111"/>
                </a:solidFill>
                <a:latin typeface="仿宋" panose="02010609060101010101" charset="-122"/>
                <a:cs typeface="仿宋" panose="02010609060101010101" charset="-122"/>
              </a:rPr>
              <a:t>我家后</a:t>
            </a:r>
            <a:r>
              <a:rPr sz="2400" spc="45">
                <a:solidFill>
                  <a:srgbClr val="111111"/>
                </a:solidFill>
                <a:latin typeface="仿宋" panose="02010609060101010101" charset="-122"/>
                <a:cs typeface="仿宋" panose="02010609060101010101" charset="-122"/>
              </a:rPr>
              <a:t>面</a:t>
            </a:r>
            <a:r>
              <a:rPr sz="2400" spc="55">
                <a:solidFill>
                  <a:srgbClr val="111111"/>
                </a:solidFill>
                <a:latin typeface="仿宋" panose="02010609060101010101" charset="-122"/>
                <a:cs typeface="仿宋" panose="02010609060101010101" charset="-122"/>
              </a:rPr>
              <a:t>有一条</a:t>
            </a:r>
            <a:r>
              <a:rPr sz="2400" spc="45">
                <a:solidFill>
                  <a:srgbClr val="111111"/>
                </a:solidFill>
                <a:latin typeface="仿宋" panose="02010609060101010101" charset="-122"/>
                <a:cs typeface="仿宋" panose="02010609060101010101" charset="-122"/>
              </a:rPr>
              <a:t>弯</a:t>
            </a:r>
            <a:r>
              <a:rPr sz="2400" spc="55">
                <a:solidFill>
                  <a:srgbClr val="111111"/>
                </a:solidFill>
                <a:latin typeface="仿宋" panose="02010609060101010101" charset="-122"/>
                <a:cs typeface="仿宋" panose="02010609060101010101" charset="-122"/>
              </a:rPr>
              <a:t>弯曲曲</a:t>
            </a:r>
            <a:r>
              <a:rPr sz="2400" spc="45">
                <a:solidFill>
                  <a:srgbClr val="111111"/>
                </a:solidFill>
                <a:latin typeface="仿宋" panose="02010609060101010101" charset="-122"/>
                <a:cs typeface="仿宋" panose="02010609060101010101" charset="-122"/>
              </a:rPr>
              <a:t>的</a:t>
            </a:r>
            <a:r>
              <a:rPr sz="2400" spc="55">
                <a:solidFill>
                  <a:srgbClr val="111111"/>
                </a:solidFill>
                <a:latin typeface="仿宋" panose="02010609060101010101" charset="-122"/>
                <a:cs typeface="仿宋" panose="02010609060101010101" charset="-122"/>
              </a:rPr>
              <a:t>胶</a:t>
            </a:r>
            <a:r>
              <a:rPr sz="2400" spc="95">
                <a:solidFill>
                  <a:srgbClr val="111111"/>
                </a:solidFill>
                <a:latin typeface="仿宋" panose="02010609060101010101" charset="-122"/>
                <a:cs typeface="仿宋" panose="02010609060101010101" charset="-122"/>
              </a:rPr>
              <a:t>河</a:t>
            </a:r>
            <a:r>
              <a:rPr sz="2400" spc="6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沿</a:t>
            </a:r>
            <a:r>
              <a:rPr sz="2400" spc="55">
                <a:solidFill>
                  <a:srgbClr val="111111"/>
                </a:solidFill>
                <a:latin typeface="仿宋" panose="02010609060101010101" charset="-122"/>
                <a:cs typeface="仿宋" panose="02010609060101010101" charset="-122"/>
              </a:rPr>
              <a:t>着高高</a:t>
            </a:r>
            <a:r>
              <a:rPr sz="2400" spc="45">
                <a:solidFill>
                  <a:srgbClr val="111111"/>
                </a:solidFill>
                <a:latin typeface="仿宋" panose="02010609060101010101" charset="-122"/>
                <a:cs typeface="仿宋" panose="02010609060101010101" charset="-122"/>
              </a:rPr>
              <a:t>的</a:t>
            </a:r>
            <a:r>
              <a:rPr sz="2400" spc="55">
                <a:solidFill>
                  <a:srgbClr val="111111"/>
                </a:solidFill>
                <a:latin typeface="仿宋" panose="02010609060101010101" charset="-122"/>
                <a:cs typeface="仿宋" panose="02010609060101010101" charset="-122"/>
              </a:rPr>
              <a:t>河堤向</a:t>
            </a:r>
            <a:r>
              <a:rPr sz="2400" spc="45">
                <a:solidFill>
                  <a:srgbClr val="111111"/>
                </a:solidFill>
                <a:latin typeface="仿宋" panose="02010609060101010101" charset="-122"/>
                <a:cs typeface="仿宋" panose="02010609060101010101" charset="-122"/>
              </a:rPr>
              <a:t>东</a:t>
            </a:r>
            <a:r>
              <a:rPr sz="2400" spc="55">
                <a:solidFill>
                  <a:srgbClr val="111111"/>
                </a:solidFill>
                <a:latin typeface="仿宋" panose="02010609060101010101" charset="-122"/>
                <a:cs typeface="仿宋" panose="02010609060101010101" charset="-122"/>
              </a:rPr>
              <a:t>北方向</a:t>
            </a:r>
            <a:r>
              <a:rPr sz="2400" spc="45">
                <a:solidFill>
                  <a:srgbClr val="111111"/>
                </a:solidFill>
                <a:latin typeface="仿宋" panose="02010609060101010101" charset="-122"/>
                <a:cs typeface="仿宋" panose="02010609060101010101" charset="-122"/>
              </a:rPr>
              <a:t>走</a:t>
            </a:r>
            <a:r>
              <a:rPr sz="2400" spc="55">
                <a:solidFill>
                  <a:srgbClr val="111111"/>
                </a:solidFill>
                <a:latin typeface="仿宋" panose="02010609060101010101" charset="-122"/>
                <a:cs typeface="仿宋" panose="02010609060101010101" charset="-122"/>
              </a:rPr>
              <a:t>七里左</a:t>
            </a:r>
            <a:r>
              <a:rPr sz="2400">
                <a:solidFill>
                  <a:srgbClr val="111111"/>
                </a:solidFill>
                <a:latin typeface="仿宋" panose="02010609060101010101" charset="-122"/>
                <a:cs typeface="仿宋" panose="02010609060101010101" charset="-122"/>
              </a:rPr>
              <a:t>右 </a:t>
            </a:r>
            <a:r>
              <a:rPr sz="2400" spc="10">
                <a:solidFill>
                  <a:srgbClr val="111111"/>
                </a:solidFill>
                <a:latin typeface="仿宋" panose="02010609060101010101" charset="-122"/>
                <a:cs typeface="仿宋" panose="02010609060101010101" charset="-122"/>
              </a:rPr>
              <a:t>路，</a:t>
            </a:r>
            <a:r>
              <a:rPr sz="2400">
                <a:solidFill>
                  <a:srgbClr val="111111"/>
                </a:solidFill>
                <a:latin typeface="仿宋" panose="02010609060101010101" charset="-122"/>
                <a:cs typeface="仿宋" panose="02010609060101010101" charset="-122"/>
              </a:rPr>
              <a:t>就</a:t>
            </a:r>
            <a:r>
              <a:rPr sz="2400" spc="5">
                <a:solidFill>
                  <a:srgbClr val="111111"/>
                </a:solidFill>
                <a:latin typeface="仿宋" panose="02010609060101010101" charset="-122"/>
                <a:cs typeface="仿宋" panose="02010609060101010101" charset="-122"/>
              </a:rPr>
              <a:t>到</a:t>
            </a:r>
            <a:r>
              <a:rPr sz="2400">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一片</a:t>
            </a:r>
            <a:r>
              <a:rPr sz="2400">
                <a:solidFill>
                  <a:srgbClr val="111111"/>
                </a:solidFill>
                <a:latin typeface="仿宋" panose="02010609060101010101" charset="-122"/>
                <a:cs typeface="仿宋" panose="02010609060101010101" charset="-122"/>
              </a:rPr>
              <a:t>方</a:t>
            </a:r>
            <a:r>
              <a:rPr sz="2400" spc="5">
                <a:solidFill>
                  <a:srgbClr val="111111"/>
                </a:solidFill>
                <a:latin typeface="仿宋" panose="02010609060101010101" charset="-122"/>
                <a:cs typeface="仿宋" panose="02010609060101010101" charset="-122"/>
              </a:rPr>
              <a:t>圆</a:t>
            </a:r>
            <a:r>
              <a:rPr sz="2400">
                <a:solidFill>
                  <a:srgbClr val="111111"/>
                </a:solidFill>
                <a:latin typeface="仿宋" panose="02010609060101010101" charset="-122"/>
                <a:cs typeface="仿宋" panose="02010609060101010101" charset="-122"/>
              </a:rPr>
              <a:t>数</a:t>
            </a:r>
            <a:r>
              <a:rPr sz="2400" spc="5">
                <a:solidFill>
                  <a:srgbClr val="111111"/>
                </a:solidFill>
                <a:latin typeface="仿宋" panose="02010609060101010101" charset="-122"/>
                <a:cs typeface="仿宋" panose="02010609060101010101" charset="-122"/>
              </a:rPr>
              <a:t>千亩</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荒</a:t>
            </a:r>
            <a:r>
              <a:rPr sz="2400">
                <a:solidFill>
                  <a:srgbClr val="111111"/>
                </a:solidFill>
                <a:latin typeface="仿宋" panose="02010609060101010101" charset="-122"/>
                <a:cs typeface="仿宋" panose="02010609060101010101" charset="-122"/>
              </a:rPr>
              <a:t>草</a:t>
            </a:r>
            <a:r>
              <a:rPr sz="2400" spc="5">
                <a:solidFill>
                  <a:srgbClr val="111111"/>
                </a:solidFill>
                <a:latin typeface="仿宋" panose="02010609060101010101" charset="-122"/>
                <a:cs typeface="仿宋" panose="02010609060101010101" charset="-122"/>
              </a:rPr>
              <a:t>甸</a:t>
            </a:r>
            <a:r>
              <a:rPr sz="2400" spc="35">
                <a:solidFill>
                  <a:srgbClr val="111111"/>
                </a:solidFill>
                <a:latin typeface="仿宋" panose="02010609060101010101" charset="-122"/>
                <a:cs typeface="仿宋" panose="02010609060101010101" charset="-122"/>
              </a:rPr>
              <a:t>子</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每</a:t>
            </a:r>
            <a:r>
              <a:rPr sz="2400">
                <a:solidFill>
                  <a:srgbClr val="111111"/>
                </a:solidFill>
                <a:latin typeface="仿宋" panose="02010609060101010101" charset="-122"/>
                <a:cs typeface="仿宋" panose="02010609060101010101" charset="-122"/>
              </a:rPr>
              <a:t>年</a:t>
            </a:r>
            <a:r>
              <a:rPr sz="2400" spc="5">
                <a:solidFill>
                  <a:srgbClr val="111111"/>
                </a:solidFill>
                <a:latin typeface="仿宋" panose="02010609060101010101" charset="-122"/>
                <a:cs typeface="仿宋" panose="02010609060101010101" charset="-122"/>
              </a:rPr>
              <a:t>夏</a:t>
            </a:r>
            <a:r>
              <a:rPr sz="2400" spc="15">
                <a:solidFill>
                  <a:srgbClr val="111111"/>
                </a:solidFill>
                <a:latin typeface="仿宋" panose="02010609060101010101" charset="-122"/>
                <a:cs typeface="仿宋" panose="02010609060101010101" charset="-122"/>
              </a:rPr>
              <a:t>天</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爷</a:t>
            </a:r>
            <a:r>
              <a:rPr sz="2400">
                <a:solidFill>
                  <a:srgbClr val="111111"/>
                </a:solidFill>
                <a:latin typeface="仿宋" panose="02010609060101010101" charset="-122"/>
                <a:cs typeface="仿宋" panose="02010609060101010101" charset="-122"/>
              </a:rPr>
              <a:t>爷</a:t>
            </a:r>
            <a:r>
              <a:rPr sz="2400" spc="5">
                <a:solidFill>
                  <a:srgbClr val="111111"/>
                </a:solidFill>
                <a:latin typeface="仿宋" panose="02010609060101010101" charset="-122"/>
                <a:cs typeface="仿宋" panose="02010609060101010101" charset="-122"/>
              </a:rPr>
              <a:t>都击</a:t>
            </a:r>
            <a:r>
              <a:rPr sz="2400">
                <a:solidFill>
                  <a:srgbClr val="111111"/>
                </a:solidFill>
                <a:latin typeface="仿宋" panose="02010609060101010101" charset="-122"/>
                <a:cs typeface="仿宋" panose="02010609060101010101" charset="-122"/>
              </a:rPr>
              <a:t>那</a:t>
            </a:r>
            <a:r>
              <a:rPr sz="2400" spc="5">
                <a:solidFill>
                  <a:srgbClr val="111111"/>
                </a:solidFill>
                <a:latin typeface="仿宋" panose="02010609060101010101" charset="-122"/>
                <a:cs typeface="仿宋" panose="02010609060101010101" charset="-122"/>
              </a:rPr>
              <a:t>儿</a:t>
            </a:r>
            <a:r>
              <a:rPr sz="2400">
                <a:solidFill>
                  <a:srgbClr val="111111"/>
                </a:solidFill>
                <a:latin typeface="仿宋" panose="02010609060101010101" charset="-122"/>
                <a:cs typeface="仿宋" panose="02010609060101010101" charset="-122"/>
              </a:rPr>
              <a:t>割</a:t>
            </a:r>
            <a:r>
              <a:rPr sz="2400" spc="20">
                <a:solidFill>
                  <a:srgbClr val="111111"/>
                </a:solidFill>
                <a:latin typeface="仿宋" panose="02010609060101010101" charset="-122"/>
                <a:cs typeface="仿宋" panose="02010609060101010101" charset="-122"/>
              </a:rPr>
              <a:t>草</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我</a:t>
            </a:r>
            <a:r>
              <a:rPr sz="2400" spc="5">
                <a:solidFill>
                  <a:srgbClr val="111111"/>
                </a:solidFill>
                <a:latin typeface="仿宋" panose="02010609060101010101" charset="-122"/>
                <a:cs typeface="仿宋" panose="02010609060101010101" charset="-122"/>
              </a:rPr>
              <a:t>爷</a:t>
            </a:r>
            <a:r>
              <a:rPr sz="2400">
                <a:solidFill>
                  <a:srgbClr val="111111"/>
                </a:solidFill>
                <a:latin typeface="仿宋" panose="02010609060101010101" charset="-122"/>
                <a:cs typeface="仿宋" panose="02010609060101010101" charset="-122"/>
              </a:rPr>
              <a:t>爷 的镰刀磨得快，割草技术高，割下来的草干</a:t>
            </a:r>
            <a:r>
              <a:rPr sz="2400" spc="-15">
                <a:solidFill>
                  <a:srgbClr val="111111"/>
                </a:solidFill>
                <a:latin typeface="仿宋" panose="02010609060101010101" charset="-122"/>
                <a:cs typeface="仿宋" panose="02010609060101010101" charset="-122"/>
              </a:rPr>
              <a:t>净</a:t>
            </a:r>
            <a:r>
              <a:rPr sz="2400">
                <a:solidFill>
                  <a:srgbClr val="111111"/>
                </a:solidFill>
                <a:latin typeface="仿宋" panose="02010609060101010101" charset="-122"/>
                <a:cs typeface="仿宋" panose="02010609060101010101" charset="-122"/>
              </a:rPr>
              <a:t>，不拖泥带水。</a:t>
            </a:r>
            <a:endParaRPr sz="2400">
              <a:latin typeface="仿宋" panose="02010609060101010101" charset="-122"/>
              <a:cs typeface="仿宋" panose="02010609060101010101" charset="-122"/>
            </a:endParaRPr>
          </a:p>
          <a:p>
            <a:pPr marL="12700" marR="5080" indent="720725" algn="just">
              <a:lnSpc>
                <a:spcPct val="150000"/>
              </a:lnSpc>
            </a:pPr>
            <a:r>
              <a:rPr sz="2400" spc="55">
                <a:solidFill>
                  <a:srgbClr val="111111"/>
                </a:solidFill>
                <a:latin typeface="仿宋" panose="02010609060101010101" charset="-122"/>
                <a:cs typeface="仿宋" panose="02010609060101010101" charset="-122"/>
              </a:rPr>
              <a:t>最早跟</a:t>
            </a:r>
            <a:r>
              <a:rPr sz="2400" spc="45">
                <a:solidFill>
                  <a:srgbClr val="111111"/>
                </a:solidFill>
                <a:latin typeface="仿宋" panose="02010609060101010101" charset="-122"/>
                <a:cs typeface="仿宋" panose="02010609060101010101" charset="-122"/>
              </a:rPr>
              <a:t>爷</a:t>
            </a:r>
            <a:r>
              <a:rPr sz="2400" spc="55">
                <a:solidFill>
                  <a:srgbClr val="111111"/>
                </a:solidFill>
                <a:latin typeface="仿宋" panose="02010609060101010101" charset="-122"/>
                <a:cs typeface="仿宋" panose="02010609060101010101" charset="-122"/>
              </a:rPr>
              <a:t>爷去荒</a:t>
            </a:r>
            <a:r>
              <a:rPr sz="2400" spc="45">
                <a:solidFill>
                  <a:srgbClr val="111111"/>
                </a:solidFill>
                <a:latin typeface="仿宋" panose="02010609060101010101" charset="-122"/>
                <a:cs typeface="仿宋" panose="02010609060101010101" charset="-122"/>
              </a:rPr>
              <a:t>草</a:t>
            </a:r>
            <a:r>
              <a:rPr sz="2400" spc="55">
                <a:solidFill>
                  <a:srgbClr val="111111"/>
                </a:solidFill>
                <a:latin typeface="仿宋" panose="02010609060101010101" charset="-122"/>
                <a:cs typeface="仿宋" panose="02010609060101010101" charset="-122"/>
              </a:rPr>
              <a:t>甸子剖</a:t>
            </a:r>
            <a:r>
              <a:rPr sz="2400" spc="75">
                <a:solidFill>
                  <a:srgbClr val="111111"/>
                </a:solidFill>
                <a:latin typeface="仿宋" panose="02010609060101010101" charset="-122"/>
                <a:cs typeface="仿宋" panose="02010609060101010101" charset="-122"/>
              </a:rPr>
              <a:t>草</a:t>
            </a:r>
            <a:r>
              <a:rPr sz="2400" spc="60">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是刚</a:t>
            </a:r>
            <a:r>
              <a:rPr sz="2400" spc="45">
                <a:solidFill>
                  <a:srgbClr val="111111"/>
                </a:solidFill>
                <a:latin typeface="仿宋" panose="02010609060101010101" charset="-122"/>
                <a:cs typeface="仿宋" panose="02010609060101010101" charset="-122"/>
              </a:rPr>
              <a:t>过</a:t>
            </a:r>
            <a:r>
              <a:rPr sz="2400" spc="55">
                <a:solidFill>
                  <a:srgbClr val="111111"/>
                </a:solidFill>
                <a:latin typeface="仿宋" panose="02010609060101010101" charset="-122"/>
                <a:cs typeface="仿宋" panose="02010609060101010101" charset="-122"/>
              </a:rPr>
              <a:t>了七岁</a:t>
            </a:r>
            <a:r>
              <a:rPr sz="2400" spc="45">
                <a:solidFill>
                  <a:srgbClr val="111111"/>
                </a:solidFill>
                <a:latin typeface="仿宋" panose="02010609060101010101" charset="-122"/>
                <a:cs typeface="仿宋" panose="02010609060101010101" charset="-122"/>
              </a:rPr>
              <a:t>生</a:t>
            </a:r>
            <a:r>
              <a:rPr sz="2400" spc="55">
                <a:solidFill>
                  <a:srgbClr val="111111"/>
                </a:solidFill>
                <a:latin typeface="仿宋" panose="02010609060101010101" charset="-122"/>
                <a:cs typeface="仿宋" panose="02010609060101010101" charset="-122"/>
              </a:rPr>
              <a:t>日不久</a:t>
            </a:r>
            <a:r>
              <a:rPr sz="2400" spc="45">
                <a:solidFill>
                  <a:srgbClr val="111111"/>
                </a:solidFill>
                <a:latin typeface="仿宋" panose="02010609060101010101" charset="-122"/>
                <a:cs typeface="仿宋" panose="02010609060101010101" charset="-122"/>
              </a:rPr>
              <a:t>的</a:t>
            </a:r>
            <a:r>
              <a:rPr sz="2400" spc="55">
                <a:solidFill>
                  <a:srgbClr val="111111"/>
                </a:solidFill>
                <a:latin typeface="仿宋" panose="02010609060101010101" charset="-122"/>
                <a:cs typeface="仿宋" panose="02010609060101010101" charset="-122"/>
              </a:rPr>
              <a:t>一</a:t>
            </a:r>
            <a:r>
              <a:rPr sz="2400" spc="90">
                <a:solidFill>
                  <a:srgbClr val="111111"/>
                </a:solidFill>
                <a:latin typeface="仿宋" panose="02010609060101010101" charset="-122"/>
                <a:cs typeface="仿宋" panose="02010609060101010101" charset="-122"/>
              </a:rPr>
              <a:t>天</a:t>
            </a:r>
            <a:r>
              <a:rPr sz="2400" spc="6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堤</a:t>
            </a:r>
            <a:r>
              <a:rPr sz="2400" spc="55">
                <a:solidFill>
                  <a:srgbClr val="111111"/>
                </a:solidFill>
                <a:latin typeface="仿宋" panose="02010609060101010101" charset="-122"/>
                <a:cs typeface="仿宋" panose="02010609060101010101" charset="-122"/>
              </a:rPr>
              <a:t>顶是一</a:t>
            </a:r>
            <a:r>
              <a:rPr sz="2400">
                <a:solidFill>
                  <a:srgbClr val="111111"/>
                </a:solidFill>
                <a:latin typeface="仿宋" panose="02010609060101010101" charset="-122"/>
                <a:cs typeface="仿宋" panose="02010609060101010101" charset="-122"/>
              </a:rPr>
              <a:t>条 </a:t>
            </a:r>
            <a:r>
              <a:rPr sz="2400" spc="5">
                <a:solidFill>
                  <a:srgbClr val="111111"/>
                </a:solidFill>
                <a:latin typeface="仿宋" panose="02010609060101010101" charset="-122"/>
                <a:cs typeface="仿宋" panose="02010609060101010101" charset="-122"/>
              </a:rPr>
              <a:t>灰白</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小路</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路</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两</a:t>
            </a:r>
            <a:r>
              <a:rPr sz="2400">
                <a:solidFill>
                  <a:srgbClr val="111111"/>
                </a:solidFill>
                <a:latin typeface="仿宋" panose="02010609060101010101" charset="-122"/>
                <a:cs typeface="仿宋" panose="02010609060101010101" charset="-122"/>
              </a:rPr>
              <a:t>边</a:t>
            </a:r>
            <a:r>
              <a:rPr sz="2400" spc="5">
                <a:solidFill>
                  <a:srgbClr val="111111"/>
                </a:solidFill>
                <a:latin typeface="仿宋" panose="02010609060101010101" charset="-122"/>
                <a:cs typeface="仿宋" panose="02010609060101010101" charset="-122"/>
              </a:rPr>
              <a:t>长满</a:t>
            </a:r>
            <a:r>
              <a:rPr sz="2400">
                <a:solidFill>
                  <a:srgbClr val="111111"/>
                </a:solidFill>
                <a:latin typeface="仿宋" panose="02010609060101010101" charset="-122"/>
                <a:cs typeface="仿宋" panose="02010609060101010101" charset="-122"/>
              </a:rPr>
              <a:t>野</a:t>
            </a:r>
            <a:r>
              <a:rPr sz="2400" spc="20">
                <a:solidFill>
                  <a:srgbClr val="111111"/>
                </a:solidFill>
                <a:latin typeface="仿宋" panose="02010609060101010101" charset="-122"/>
                <a:cs typeface="仿宋" panose="02010609060101010101" charset="-122"/>
              </a:rPr>
              <a:t>草</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行人</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脚</a:t>
            </a:r>
            <a:r>
              <a:rPr sz="2400">
                <a:solidFill>
                  <a:srgbClr val="111111"/>
                </a:solidFill>
                <a:latin typeface="仿宋" panose="02010609060101010101" charset="-122"/>
                <a:cs typeface="仿宋" panose="02010609060101010101" charset="-122"/>
              </a:rPr>
              <a:t>压</a:t>
            </a:r>
            <a:r>
              <a:rPr sz="2400" spc="5">
                <a:solidFill>
                  <a:srgbClr val="111111"/>
                </a:solidFill>
                <a:latin typeface="仿宋" panose="02010609060101010101" charset="-122"/>
                <a:cs typeface="仿宋" panose="02010609060101010101" charset="-122"/>
              </a:rPr>
              <a:t>适迫</a:t>
            </a:r>
            <a:r>
              <a:rPr sz="2400">
                <a:solidFill>
                  <a:srgbClr val="111111"/>
                </a:solidFill>
                <a:latin typeface="仿宋" panose="02010609060101010101" charset="-122"/>
                <a:cs typeface="仿宋" panose="02010609060101010101" charset="-122"/>
              </a:rPr>
              <a:t>得</a:t>
            </a:r>
            <a:r>
              <a:rPr sz="2400" spc="5">
                <a:solidFill>
                  <a:srgbClr val="111111"/>
                </a:solidFill>
                <a:latin typeface="仿宋" panose="02010609060101010101" charset="-122"/>
                <a:cs typeface="仿宋" panose="02010609060101010101" charset="-122"/>
              </a:rPr>
              <a:t>它</a:t>
            </a:r>
            <a:r>
              <a:rPr sz="2400">
                <a:solidFill>
                  <a:srgbClr val="111111"/>
                </a:solidFill>
                <a:latin typeface="仿宋" panose="02010609060101010101" charset="-122"/>
                <a:cs typeface="仿宋" panose="02010609060101010101" charset="-122"/>
              </a:rPr>
              <a:t>们</a:t>
            </a:r>
            <a:r>
              <a:rPr sz="2400" spc="5">
                <a:solidFill>
                  <a:srgbClr val="111111"/>
                </a:solidFill>
                <a:latin typeface="仿宋" panose="02010609060101010101" charset="-122"/>
                <a:cs typeface="仿宋" panose="02010609060101010101" charset="-122"/>
              </a:rPr>
              <a:t>很瑟</a:t>
            </a:r>
            <a:r>
              <a:rPr sz="2400" spc="20">
                <a:solidFill>
                  <a:srgbClr val="111111"/>
                </a:solidFill>
                <a:latin typeface="仿宋" panose="02010609060101010101" charset="-122"/>
                <a:cs typeface="仿宋" panose="02010609060101010101" charset="-122"/>
              </a:rPr>
              <a:t>缩</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但</a:t>
            </a:r>
            <a:r>
              <a:rPr sz="2400" spc="5">
                <a:solidFill>
                  <a:srgbClr val="111111"/>
                </a:solidFill>
                <a:latin typeface="仿宋" panose="02010609060101010101" charset="-122"/>
                <a:cs typeface="仿宋" panose="02010609060101010101" charset="-122"/>
              </a:rPr>
              <a:t>依然</a:t>
            </a:r>
            <a:r>
              <a:rPr sz="2400">
                <a:solidFill>
                  <a:srgbClr val="111111"/>
                </a:solidFill>
                <a:latin typeface="仿宋" panose="02010609060101010101" charset="-122"/>
                <a:cs typeface="仿宋" panose="02010609060101010101" charset="-122"/>
              </a:rPr>
              <a:t>是</a:t>
            </a:r>
            <a:r>
              <a:rPr sz="2400" spc="5">
                <a:solidFill>
                  <a:srgbClr val="111111"/>
                </a:solidFill>
                <a:latin typeface="仿宋" panose="02010609060101010101" charset="-122"/>
                <a:cs typeface="仿宋" panose="02010609060101010101" charset="-122"/>
              </a:rPr>
              <a:t>生</a:t>
            </a:r>
            <a:r>
              <a:rPr sz="2400">
                <a:solidFill>
                  <a:srgbClr val="111111"/>
                </a:solidFill>
                <a:latin typeface="仿宋" panose="02010609060101010101" charset="-122"/>
                <a:cs typeface="仿宋" panose="02010609060101010101" charset="-122"/>
              </a:rPr>
              <a:t>气 </a:t>
            </a:r>
            <a:r>
              <a:rPr sz="2400" spc="10">
                <a:solidFill>
                  <a:srgbClr val="111111"/>
                </a:solidFill>
                <a:latin typeface="仿宋" panose="02010609060101010101" charset="-122"/>
                <a:cs typeface="仿宋" panose="02010609060101010101" charset="-122"/>
              </a:rPr>
              <a:t>勃勃</a:t>
            </a:r>
            <a:r>
              <a:rPr sz="2400">
                <a:solidFill>
                  <a:srgbClr val="111111"/>
                </a:solidFill>
                <a:latin typeface="仿宋" panose="02010609060101010101" charset="-122"/>
                <a:cs typeface="仿宋" panose="02010609060101010101" charset="-122"/>
              </a:rPr>
              <a:t>的</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爷</a:t>
            </a:r>
            <a:r>
              <a:rPr sz="2400" spc="10">
                <a:solidFill>
                  <a:srgbClr val="111111"/>
                </a:solidFill>
                <a:latin typeface="仿宋" panose="02010609060101010101" charset="-122"/>
                <a:cs typeface="仿宋" panose="02010609060101010101" charset="-122"/>
              </a:rPr>
              <a:t>爷的</a:t>
            </a:r>
            <a:r>
              <a:rPr sz="2400">
                <a:solidFill>
                  <a:srgbClr val="111111"/>
                </a:solidFill>
                <a:latin typeface="仿宋" panose="02010609060101010101" charset="-122"/>
                <a:cs typeface="仿宋" panose="02010609060101010101" charset="-122"/>
              </a:rPr>
              <a:t>步</a:t>
            </a:r>
            <a:r>
              <a:rPr sz="2400" spc="10">
                <a:solidFill>
                  <a:srgbClr val="111111"/>
                </a:solidFill>
                <a:latin typeface="仿宋" panose="02010609060101010101" charset="-122"/>
                <a:cs typeface="仿宋" panose="02010609060101010101" charset="-122"/>
              </a:rPr>
              <a:t>子</a:t>
            </a:r>
            <a:r>
              <a:rPr sz="2400">
                <a:solidFill>
                  <a:srgbClr val="111111"/>
                </a:solidFill>
                <a:latin typeface="仿宋" panose="02010609060101010101" charset="-122"/>
                <a:cs typeface="仿宋" panose="02010609060101010101" charset="-122"/>
              </a:rPr>
              <a:t>轻</a:t>
            </a:r>
            <a:r>
              <a:rPr sz="2400" spc="10">
                <a:solidFill>
                  <a:srgbClr val="111111"/>
                </a:solidFill>
                <a:latin typeface="仿宋" panose="02010609060101010101" charset="-122"/>
                <a:cs typeface="仿宋" panose="02010609060101010101" charset="-122"/>
              </a:rPr>
              <a:t>悄悄</a:t>
            </a:r>
            <a:r>
              <a:rPr sz="2400" spc="-10">
                <a:solidFill>
                  <a:srgbClr val="111111"/>
                </a:solidFill>
                <a:latin typeface="仿宋" panose="02010609060101010101" charset="-122"/>
                <a:cs typeface="仿宋" panose="02010609060101010101" charset="-122"/>
              </a:rPr>
              <a:t>的</a:t>
            </a:r>
            <a:r>
              <a:rPr sz="2400" spc="1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走</a:t>
            </a:r>
            <a:r>
              <a:rPr sz="2400" spc="5">
                <a:solidFill>
                  <a:srgbClr val="111111"/>
                </a:solidFill>
                <a:latin typeface="仿宋" panose="02010609060101010101" charset="-122"/>
                <a:cs typeface="仿宋" panose="02010609060101010101" charset="-122"/>
              </a:rPr>
              <a:t>得不</a:t>
            </a:r>
            <a:r>
              <a:rPr sz="2400">
                <a:solidFill>
                  <a:srgbClr val="111111"/>
                </a:solidFill>
                <a:latin typeface="仿宋" panose="02010609060101010101" charset="-122"/>
                <a:cs typeface="仿宋" panose="02010609060101010101" charset="-122"/>
              </a:rPr>
              <a:t>紧</a:t>
            </a:r>
            <a:r>
              <a:rPr sz="2400" spc="5">
                <a:solidFill>
                  <a:srgbClr val="111111"/>
                </a:solidFill>
                <a:latin typeface="仿宋" panose="02010609060101010101" charset="-122"/>
                <a:cs typeface="仿宋" panose="02010609060101010101" charset="-122"/>
              </a:rPr>
              <a:t>不慢</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听</a:t>
            </a:r>
            <a:r>
              <a:rPr sz="2400">
                <a:solidFill>
                  <a:srgbClr val="111111"/>
                </a:solidFill>
                <a:latin typeface="仿宋" panose="02010609060101010101" charset="-122"/>
                <a:cs typeface="仿宋" panose="02010609060101010101" charset="-122"/>
              </a:rPr>
              <a:t>不</a:t>
            </a:r>
            <a:r>
              <a:rPr sz="2400" spc="5">
                <a:solidFill>
                  <a:srgbClr val="111111"/>
                </a:solidFill>
                <a:latin typeface="仿宋" panose="02010609060101010101" charset="-122"/>
                <a:cs typeface="仿宋" panose="02010609060101010101" charset="-122"/>
              </a:rPr>
              <a:t>到</a:t>
            </a:r>
            <a:r>
              <a:rPr sz="2400">
                <a:solidFill>
                  <a:srgbClr val="111111"/>
                </a:solidFill>
                <a:latin typeface="仿宋" panose="02010609060101010101" charset="-122"/>
                <a:cs typeface="仿宋" panose="02010609060101010101" charset="-122"/>
              </a:rPr>
              <a:t>脚</a:t>
            </a:r>
            <a:r>
              <a:rPr sz="2400" spc="5">
                <a:solidFill>
                  <a:srgbClr val="111111"/>
                </a:solidFill>
                <a:latin typeface="仿宋" panose="02010609060101010101" charset="-122"/>
                <a:cs typeface="仿宋" panose="02010609060101010101" charset="-122"/>
              </a:rPr>
              <a:t>步</a:t>
            </a:r>
            <a:r>
              <a:rPr sz="2400" spc="20">
                <a:solidFill>
                  <a:srgbClr val="111111"/>
                </a:solidFill>
                <a:latin typeface="仿宋" panose="02010609060101010101" charset="-122"/>
                <a:cs typeface="仿宋" panose="02010609060101010101" charset="-122"/>
              </a:rPr>
              <a:t>声</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田</a:t>
            </a:r>
            <a:r>
              <a:rPr sz="2400">
                <a:solidFill>
                  <a:srgbClr val="111111"/>
                </a:solidFill>
                <a:latin typeface="仿宋" panose="02010609060101010101" charset="-122"/>
                <a:cs typeface="仿宋" panose="02010609060101010101" charset="-122"/>
              </a:rPr>
              <a:t>野</a:t>
            </a:r>
            <a:r>
              <a:rPr sz="2400" spc="5">
                <a:solidFill>
                  <a:srgbClr val="111111"/>
                </a:solidFill>
                <a:latin typeface="仿宋" panose="02010609060101010101" charset="-122"/>
                <a:cs typeface="仿宋" panose="02010609060101010101" charset="-122"/>
              </a:rPr>
              <a:t>里丝</a:t>
            </a:r>
            <a:r>
              <a:rPr sz="2400">
                <a:solidFill>
                  <a:srgbClr val="111111"/>
                </a:solidFill>
                <a:latin typeface="仿宋" panose="02010609060101010101" charset="-122"/>
                <a:cs typeface="仿宋" panose="02010609060101010101" charset="-122"/>
              </a:rPr>
              <a:t>线</a:t>
            </a:r>
            <a:r>
              <a:rPr sz="2400" spc="5">
                <a:solidFill>
                  <a:srgbClr val="111111"/>
                </a:solidFill>
                <a:latin typeface="仿宋" panose="02010609060101010101" charset="-122"/>
                <a:cs typeface="仿宋" panose="02010609060101010101" charset="-122"/>
              </a:rPr>
              <a:t>流</a:t>
            </a:r>
            <a:r>
              <a:rPr sz="2400">
                <a:solidFill>
                  <a:srgbClr val="111111"/>
                </a:solidFill>
                <a:latin typeface="仿宋" panose="02010609060101010101" charset="-122"/>
                <a:cs typeface="仿宋" panose="02010609060101010101" charset="-122"/>
              </a:rPr>
              <a:t>苏 </a:t>
            </a:r>
            <a:r>
              <a:rPr sz="2400" spc="5">
                <a:solidFill>
                  <a:srgbClr val="111111"/>
                </a:solidFill>
                <a:latin typeface="仿宋" panose="02010609060101010101" charset="-122"/>
                <a:cs typeface="仿宋" panose="02010609060101010101" charset="-122"/>
              </a:rPr>
              <a:t>般的</a:t>
            </a:r>
            <a:r>
              <a:rPr sz="2400">
                <a:solidFill>
                  <a:srgbClr val="111111"/>
                </a:solidFill>
                <a:latin typeface="仿宋" panose="02010609060101010101" charset="-122"/>
                <a:cs typeface="仿宋" panose="02010609060101010101" charset="-122"/>
              </a:rPr>
              <a:t>玉米缨</a:t>
            </a:r>
            <a:r>
              <a:rPr sz="2400" spc="20">
                <a:solidFill>
                  <a:srgbClr val="111111"/>
                </a:solidFill>
                <a:latin typeface="仿宋" panose="02010609060101010101" charset="-122"/>
                <a:cs typeface="仿宋" panose="02010609060101010101" charset="-122"/>
              </a:rPr>
              <a:t>儿</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刀剑般</a:t>
            </a:r>
            <a:r>
              <a:rPr sz="2400" spc="1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玉</a:t>
            </a:r>
            <a:r>
              <a:rPr sz="2400">
                <a:solidFill>
                  <a:srgbClr val="111111"/>
                </a:solidFill>
                <a:latin typeface="仿宋" panose="02010609060101010101" charset="-122"/>
                <a:cs typeface="仿宋" panose="02010609060101010101" charset="-122"/>
              </a:rPr>
              <a:t>米叶</a:t>
            </a:r>
            <a:r>
              <a:rPr sz="2400" spc="10">
                <a:solidFill>
                  <a:srgbClr val="111111"/>
                </a:solidFill>
                <a:latin typeface="仿宋" panose="02010609060101010101" charset="-122"/>
                <a:cs typeface="仿宋" panose="02010609060101010101" charset="-122"/>
              </a:rPr>
              <a:t>儿</a:t>
            </a:r>
            <a:r>
              <a:rPr sz="2400" spc="5">
                <a:solidFill>
                  <a:srgbClr val="111111"/>
                </a:solidFill>
                <a:latin typeface="仿宋" panose="02010609060101010101" charset="-122"/>
                <a:cs typeface="仿宋" panose="02010609060101010101" charset="-122"/>
              </a:rPr>
              <a:t>，刚</a:t>
            </a:r>
            <a:r>
              <a:rPr sz="2400">
                <a:solidFill>
                  <a:srgbClr val="111111"/>
                </a:solidFill>
                <a:latin typeface="仿宋" panose="02010609060101010101" charset="-122"/>
                <a:cs typeface="仿宋" panose="02010609060101010101" charset="-122"/>
              </a:rPr>
              <a:t>秀出的</a:t>
            </a:r>
            <a:r>
              <a:rPr sz="2400" spc="10">
                <a:solidFill>
                  <a:srgbClr val="111111"/>
                </a:solidFill>
                <a:latin typeface="仿宋" panose="02010609060101010101" charset="-122"/>
                <a:cs typeface="仿宋" panose="02010609060101010101" charset="-122"/>
              </a:rPr>
              <a:t>高</a:t>
            </a:r>
            <a:r>
              <a:rPr sz="2400" spc="5">
                <a:solidFill>
                  <a:srgbClr val="111111"/>
                </a:solidFill>
                <a:latin typeface="仿宋" panose="02010609060101010101" charset="-122"/>
                <a:cs typeface="仿宋" panose="02010609060101010101" charset="-122"/>
              </a:rPr>
              <a:t>粱</a:t>
            </a:r>
            <a:r>
              <a:rPr sz="2400">
                <a:solidFill>
                  <a:srgbClr val="111111"/>
                </a:solidFill>
                <a:latin typeface="仿宋" panose="02010609060101010101" charset="-122"/>
                <a:cs typeface="仿宋" panose="02010609060101010101" charset="-122"/>
              </a:rPr>
              <a:t>穗</a:t>
            </a:r>
            <a:r>
              <a:rPr sz="2400" spc="15">
                <a:solidFill>
                  <a:srgbClr val="111111"/>
                </a:solidFill>
                <a:latin typeface="仿宋" panose="02010609060101010101" charset="-122"/>
                <a:cs typeface="仿宋" panose="02010609060101010101" charset="-122"/>
              </a:rPr>
              <a:t>儿</a:t>
            </a:r>
            <a:r>
              <a:rPr sz="2400" spc="-5">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很结</a:t>
            </a:r>
            <a:r>
              <a:rPr sz="2400">
                <a:solidFill>
                  <a:srgbClr val="111111"/>
                </a:solidFill>
                <a:latin typeface="仿宋" panose="02010609060101010101" charset="-122"/>
                <a:cs typeface="仿宋" panose="02010609060101010101" charset="-122"/>
              </a:rPr>
              <a:t>实的谷</a:t>
            </a:r>
            <a:r>
              <a:rPr sz="2400" spc="1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尾巴，</a:t>
            </a:r>
            <a:r>
              <a:rPr sz="2400">
                <a:solidFill>
                  <a:srgbClr val="111111"/>
                </a:solidFill>
                <a:latin typeface="仿宋" panose="02010609060101010101" charset="-122"/>
                <a:cs typeface="仿宋" panose="02010609060101010101" charset="-122"/>
              </a:rPr>
              <a:t>都 </a:t>
            </a:r>
            <a:r>
              <a:rPr sz="2400" spc="5">
                <a:solidFill>
                  <a:srgbClr val="111111"/>
                </a:solidFill>
                <a:latin typeface="仿宋" panose="02010609060101010101" charset="-122"/>
                <a:cs typeface="仿宋" panose="02010609060101010101" charset="-122"/>
              </a:rPr>
              <a:t>在雾</a:t>
            </a:r>
            <a:r>
              <a:rPr sz="2400">
                <a:solidFill>
                  <a:srgbClr val="111111"/>
                </a:solidFill>
                <a:latin typeface="仿宋" panose="02010609060101010101" charset="-122"/>
                <a:cs typeface="仿宋" panose="02010609060101010101" charset="-122"/>
              </a:rPr>
              <a:t>中</a:t>
            </a:r>
            <a:r>
              <a:rPr sz="2400" spc="5">
                <a:solidFill>
                  <a:srgbClr val="111111"/>
                </a:solidFill>
                <a:latin typeface="仿宋" panose="02010609060101010101" charset="-122"/>
                <a:cs typeface="仿宋" panose="02010609060101010101" charset="-122"/>
              </a:rPr>
              <a:t>时</a:t>
            </a:r>
            <a:r>
              <a:rPr sz="2400">
                <a:solidFill>
                  <a:srgbClr val="111111"/>
                </a:solidFill>
                <a:latin typeface="仿宋" panose="02010609060101010101" charset="-122"/>
                <a:cs typeface="仿宋" panose="02010609060101010101" charset="-122"/>
              </a:rPr>
              <a:t>隐</a:t>
            </a:r>
            <a:r>
              <a:rPr sz="2400" spc="5">
                <a:solidFill>
                  <a:srgbClr val="111111"/>
                </a:solidFill>
                <a:latin typeface="仿宋" panose="02010609060101010101" charset="-122"/>
                <a:cs typeface="仿宋" panose="02010609060101010101" charset="-122"/>
              </a:rPr>
              <a:t>时</a:t>
            </a:r>
            <a:r>
              <a:rPr sz="2400" spc="20">
                <a:solidFill>
                  <a:srgbClr val="111111"/>
                </a:solidFill>
                <a:latin typeface="仿宋" panose="02010609060101010101" charset="-122"/>
                <a:cs typeface="仿宋" panose="02010609060101010101" charset="-122"/>
              </a:rPr>
              <a:t>现</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河</a:t>
            </a:r>
            <a:r>
              <a:rPr sz="2400">
                <a:solidFill>
                  <a:srgbClr val="111111"/>
                </a:solidFill>
                <a:latin typeface="仿宋" panose="02010609060101010101" charset="-122"/>
                <a:cs typeface="仿宋" panose="02010609060101010101" charset="-122"/>
              </a:rPr>
              <a:t>堤</a:t>
            </a:r>
            <a:r>
              <a:rPr sz="2400" spc="5">
                <a:solidFill>
                  <a:srgbClr val="111111"/>
                </a:solidFill>
                <a:latin typeface="仿宋" panose="02010609060101010101" charset="-122"/>
                <a:cs typeface="仿宋" panose="02010609060101010101" charset="-122"/>
              </a:rPr>
              <a:t>上的</a:t>
            </a:r>
            <a:r>
              <a:rPr sz="2400">
                <a:solidFill>
                  <a:srgbClr val="111111"/>
                </a:solidFill>
                <a:latin typeface="仿宋" panose="02010609060101010101" charset="-122"/>
                <a:cs typeface="仿宋" panose="02010609060101010101" charset="-122"/>
              </a:rPr>
              <a:t>绿</a:t>
            </a:r>
            <a:r>
              <a:rPr sz="2400" spc="5">
                <a:solidFill>
                  <a:srgbClr val="111111"/>
                </a:solidFill>
                <a:latin typeface="仿宋" panose="02010609060101010101" charset="-122"/>
                <a:cs typeface="仿宋" panose="02010609060101010101" charset="-122"/>
              </a:rPr>
              <a:t>草</a:t>
            </a:r>
            <a:r>
              <a:rPr sz="2400">
                <a:solidFill>
                  <a:srgbClr val="111111"/>
                </a:solidFill>
                <a:latin typeface="仿宋" panose="02010609060101010101" charset="-122"/>
                <a:cs typeface="仿宋" panose="02010609060101010101" charset="-122"/>
              </a:rPr>
              <a:t>叶</a:t>
            </a:r>
            <a:r>
              <a:rPr sz="2400" spc="5">
                <a:solidFill>
                  <a:srgbClr val="111111"/>
                </a:solidFill>
                <a:latin typeface="仿宋" panose="02010609060101010101" charset="-122"/>
                <a:cs typeface="仿宋" panose="02010609060101010101" charset="-122"/>
              </a:rPr>
              <a:t>儿上</a:t>
            </a:r>
            <a:r>
              <a:rPr sz="2400">
                <a:solidFill>
                  <a:srgbClr val="111111"/>
                </a:solidFill>
                <a:latin typeface="仿宋" panose="02010609060101010101" charset="-122"/>
                <a:cs typeface="仿宋" panose="02010609060101010101" charset="-122"/>
              </a:rPr>
              <a:t>挂</a:t>
            </a:r>
            <a:r>
              <a:rPr sz="2400" spc="5">
                <a:solidFill>
                  <a:srgbClr val="111111"/>
                </a:solidFill>
                <a:latin typeface="仿宋" panose="02010609060101010101" charset="-122"/>
                <a:cs typeface="仿宋" panose="02010609060101010101" charset="-122"/>
              </a:rPr>
              <a:t>着</a:t>
            </a:r>
            <a:r>
              <a:rPr sz="2400">
                <a:solidFill>
                  <a:srgbClr val="111111"/>
                </a:solidFill>
                <a:latin typeface="仿宋" panose="02010609060101010101" charset="-122"/>
                <a:cs typeface="仿宋" panose="02010609060101010101" charset="-122"/>
              </a:rPr>
              <a:t>亮</a:t>
            </a:r>
            <a:r>
              <a:rPr sz="2400" spc="5">
                <a:solidFill>
                  <a:srgbClr val="111111"/>
                </a:solidFill>
                <a:latin typeface="仿宋" panose="02010609060101010101" charset="-122"/>
                <a:cs typeface="仿宋" panose="02010609060101010101" charset="-122"/>
              </a:rPr>
              <a:t>晶晶</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露</a:t>
            </a:r>
            <a:r>
              <a:rPr sz="2400">
                <a:solidFill>
                  <a:srgbClr val="111111"/>
                </a:solidFill>
                <a:latin typeface="仿宋" panose="02010609060101010101" charset="-122"/>
                <a:cs typeface="仿宋" panose="02010609060101010101" charset="-122"/>
              </a:rPr>
              <a:t>水</a:t>
            </a:r>
            <a:r>
              <a:rPr sz="2400" spc="5">
                <a:solidFill>
                  <a:srgbClr val="111111"/>
                </a:solidFill>
                <a:latin typeface="仿宋" panose="02010609060101010101" charset="-122"/>
                <a:cs typeface="仿宋" panose="02010609060101010101" charset="-122"/>
              </a:rPr>
              <a:t>珠</a:t>
            </a:r>
            <a:r>
              <a:rPr sz="2400" spc="40">
                <a:solidFill>
                  <a:srgbClr val="111111"/>
                </a:solidFill>
                <a:latin typeface="仿宋" panose="02010609060101010101" charset="-122"/>
                <a:cs typeface="仿宋" panose="02010609060101010101" charset="-122"/>
              </a:rPr>
              <a:t>儿</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微</a:t>
            </a:r>
            <a:r>
              <a:rPr sz="2400">
                <a:solidFill>
                  <a:srgbClr val="111111"/>
                </a:solidFill>
                <a:latin typeface="仿宋" panose="02010609060101010101" charset="-122"/>
                <a:cs typeface="仿宋" panose="02010609060101010101" charset="-122"/>
              </a:rPr>
              <a:t>微</a:t>
            </a:r>
            <a:r>
              <a:rPr sz="2400" spc="5">
                <a:solidFill>
                  <a:srgbClr val="111111"/>
                </a:solidFill>
                <a:latin typeface="仿宋" panose="02010609060101010101" charset="-122"/>
                <a:cs typeface="仿宋" panose="02010609060101010101" charset="-122"/>
              </a:rPr>
              <a:t>颤抖着</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对 我打着招呼。</a:t>
            </a:r>
            <a:endParaRPr sz="2400">
              <a:latin typeface="仿宋" panose="02010609060101010101" charset="-122"/>
              <a:cs typeface="仿宋" panose="02010609060101010101"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760720" cy="864235"/>
          </a:xfrm>
          <a:prstGeom prst="rect">
            <a:avLst/>
          </a:prstGeom>
          <a:ln w="12192">
            <a:solidFill>
              <a:srgbClr val="FFC9AE"/>
            </a:solidFill>
          </a:ln>
        </p:spPr>
        <p:txBody>
          <a:bodyPr vert="horz" wrap="square" lIns="0" tIns="78105" rIns="0" bIns="0" rtlCol="0">
            <a:spAutoFit/>
          </a:bodyPr>
          <a:lstStyle/>
          <a:p>
            <a:pPr marL="332105" algn="ctr">
              <a:lnSpc>
                <a:spcPct val="100000"/>
              </a:lnSpc>
              <a:spcBef>
                <a:spcPts val="615"/>
              </a:spcBef>
            </a:pPr>
            <a:r>
              <a:rPr spc="-5">
                <a:solidFill>
                  <a:srgbClr val="FF953E"/>
                </a:solidFill>
              </a:rPr>
              <a:t>心是一棵会开花的树</a:t>
            </a:r>
          </a:p>
        </p:txBody>
      </p:sp>
      <p:sp>
        <p:nvSpPr>
          <p:cNvPr id="3" name="object 3"/>
          <p:cNvSpPr txBox="1"/>
          <p:nvPr/>
        </p:nvSpPr>
        <p:spPr>
          <a:xfrm>
            <a:off x="1356105" y="2967563"/>
            <a:ext cx="10383520" cy="5513705"/>
          </a:xfrm>
          <a:prstGeom prst="rect">
            <a:avLst/>
          </a:prstGeom>
        </p:spPr>
        <p:txBody>
          <a:bodyPr vert="horz" wrap="square" lIns="0" tIns="13335" rIns="0" bIns="0" rtlCol="0">
            <a:spAutoFit/>
          </a:bodyPr>
          <a:lstStyle/>
          <a:p>
            <a:pPr marL="12700" marR="21590" indent="720725" algn="just">
              <a:lnSpc>
                <a:spcPct val="150000"/>
              </a:lnSpc>
              <a:spcBef>
                <a:spcPts val="105"/>
              </a:spcBef>
              <a:buSzPct val="96000"/>
              <a:buAutoNum type="arabicParenBoth" startAt="4"/>
              <a:tabLst>
                <a:tab pos="1191895" algn="l"/>
              </a:tabLst>
            </a:pPr>
            <a:r>
              <a:rPr sz="2400">
                <a:solidFill>
                  <a:srgbClr val="111111"/>
                </a:solidFill>
                <a:latin typeface="仿宋" panose="02010609060101010101" charset="-122"/>
                <a:cs typeface="仿宋" panose="02010609060101010101" charset="-122"/>
              </a:rPr>
              <a:t>此后</a:t>
            </a:r>
            <a:r>
              <a:rPr sz="2400" spc="10">
                <a:solidFill>
                  <a:srgbClr val="111111"/>
                </a:solidFill>
                <a:latin typeface="仿宋" panose="02010609060101010101" charset="-122"/>
                <a:cs typeface="仿宋" panose="02010609060101010101" charset="-122"/>
              </a:rPr>
              <a:t>不</a:t>
            </a:r>
            <a:r>
              <a:rPr sz="2400">
                <a:solidFill>
                  <a:srgbClr val="111111"/>
                </a:solidFill>
                <a:latin typeface="仿宋" panose="02010609060101010101" charset="-122"/>
                <a:cs typeface="仿宋" panose="02010609060101010101" charset="-122"/>
              </a:rPr>
              <a:t>久</a:t>
            </a:r>
            <a:r>
              <a:rPr sz="2400" spc="-5">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们便搬家</a:t>
            </a:r>
            <a:r>
              <a:rPr sz="2400" spc="10">
                <a:solidFill>
                  <a:srgbClr val="111111"/>
                </a:solidFill>
                <a:latin typeface="仿宋" panose="02010609060101010101" charset="-122"/>
                <a:cs typeface="仿宋" panose="02010609060101010101" charset="-122"/>
              </a:rPr>
              <a:t>了</a:t>
            </a:r>
            <a:r>
              <a:rPr sz="2400" spc="-5">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十</a:t>
            </a:r>
            <a:r>
              <a:rPr sz="2400">
                <a:solidFill>
                  <a:srgbClr val="111111"/>
                </a:solidFill>
                <a:latin typeface="仿宋" panose="02010609060101010101" charset="-122"/>
                <a:cs typeface="仿宋" panose="02010609060101010101" charset="-122"/>
              </a:rPr>
              <a:t>余年时光</a:t>
            </a:r>
            <a:r>
              <a:rPr sz="2400" spc="5">
                <a:solidFill>
                  <a:srgbClr val="111111"/>
                </a:solidFill>
                <a:latin typeface="仿宋" panose="02010609060101010101" charset="-122"/>
                <a:cs typeface="仿宋" panose="02010609060101010101" charset="-122"/>
              </a:rPr>
              <a:t>缓</a:t>
            </a:r>
            <a:r>
              <a:rPr sz="2400">
                <a:solidFill>
                  <a:srgbClr val="111111"/>
                </a:solidFill>
                <a:latin typeface="仿宋" panose="02010609060101010101" charset="-122"/>
                <a:cs typeface="仿宋" panose="02010609060101010101" charset="-122"/>
              </a:rPr>
              <a:t>缓淌过</a:t>
            </a:r>
            <a:r>
              <a:rPr sz="2400" spc="5">
                <a:solidFill>
                  <a:srgbClr val="111111"/>
                </a:solidFill>
                <a:latin typeface="仿宋" panose="02010609060101010101" charset="-122"/>
                <a:cs typeface="仿宋" panose="02010609060101010101" charset="-122"/>
              </a:rPr>
              <a:t>，日</a:t>
            </a:r>
            <a:r>
              <a:rPr sz="2400">
                <a:solidFill>
                  <a:srgbClr val="111111"/>
                </a:solidFill>
                <a:latin typeface="仿宋" panose="02010609060101010101" charset="-122"/>
                <a:cs typeface="仿宋" panose="02010609060101010101" charset="-122"/>
              </a:rPr>
              <a:t>子过得平</a:t>
            </a:r>
            <a:r>
              <a:rPr sz="2400" spc="5">
                <a:solidFill>
                  <a:srgbClr val="111111"/>
                </a:solidFill>
                <a:latin typeface="仿宋" panose="02010609060101010101" charset="-122"/>
                <a:cs typeface="仿宋" panose="02010609060101010101" charset="-122"/>
              </a:rPr>
              <a:t>淡</a:t>
            </a:r>
            <a:r>
              <a:rPr sz="2400">
                <a:solidFill>
                  <a:srgbClr val="111111"/>
                </a:solidFill>
                <a:latin typeface="仿宋" panose="02010609060101010101" charset="-122"/>
                <a:cs typeface="仿宋" panose="02010609060101010101" charset="-122"/>
              </a:rPr>
              <a:t>而适 </a:t>
            </a:r>
            <a:r>
              <a:rPr sz="2400" spc="70">
                <a:solidFill>
                  <a:srgbClr val="111111"/>
                </a:solidFill>
                <a:latin typeface="仿宋" panose="02010609060101010101" charset="-122"/>
                <a:cs typeface="仿宋" panose="02010609060101010101" charset="-122"/>
              </a:rPr>
              <a:t>意。</a:t>
            </a:r>
            <a:r>
              <a:rPr sz="2400" spc="65">
                <a:solidFill>
                  <a:srgbClr val="111111"/>
                </a:solidFill>
                <a:latin typeface="仿宋" panose="02010609060101010101" charset="-122"/>
                <a:cs typeface="仿宋" panose="02010609060101010101" charset="-122"/>
              </a:rPr>
              <a:t>三</a:t>
            </a:r>
            <a:r>
              <a:rPr sz="2400" spc="55">
                <a:solidFill>
                  <a:srgbClr val="111111"/>
                </a:solidFill>
                <a:latin typeface="仿宋" panose="02010609060101010101" charset="-122"/>
                <a:cs typeface="仿宋" panose="02010609060101010101" charset="-122"/>
              </a:rPr>
              <a:t>年</a:t>
            </a:r>
            <a:r>
              <a:rPr sz="2400" spc="65">
                <a:solidFill>
                  <a:srgbClr val="111111"/>
                </a:solidFill>
                <a:latin typeface="仿宋" panose="02010609060101010101" charset="-122"/>
                <a:cs typeface="仿宋" panose="02010609060101010101" charset="-122"/>
              </a:rPr>
              <a:t>前的一</a:t>
            </a:r>
            <a:r>
              <a:rPr sz="2400" spc="75">
                <a:solidFill>
                  <a:srgbClr val="111111"/>
                </a:solidFill>
                <a:latin typeface="仿宋" panose="02010609060101010101" charset="-122"/>
                <a:cs typeface="仿宋" panose="02010609060101010101" charset="-122"/>
              </a:rPr>
              <a:t>天</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宁静</a:t>
            </a:r>
            <a:r>
              <a:rPr sz="2400" spc="55">
                <a:solidFill>
                  <a:srgbClr val="111111"/>
                </a:solidFill>
                <a:latin typeface="仿宋" panose="02010609060101010101" charset="-122"/>
                <a:cs typeface="仿宋" panose="02010609060101010101" charset="-122"/>
              </a:rPr>
              <a:t>的</a:t>
            </a:r>
            <a:r>
              <a:rPr sz="2400" spc="65">
                <a:solidFill>
                  <a:srgbClr val="111111"/>
                </a:solidFill>
                <a:latin typeface="仿宋" panose="02010609060101010101" charset="-122"/>
                <a:cs typeface="仿宋" panose="02010609060101010101" charset="-122"/>
              </a:rPr>
              <a:t>生活被</a:t>
            </a:r>
            <a:r>
              <a:rPr sz="2400" spc="55">
                <a:solidFill>
                  <a:srgbClr val="111111"/>
                </a:solidFill>
                <a:latin typeface="仿宋" panose="02010609060101010101" charset="-122"/>
                <a:cs typeface="仿宋" panose="02010609060101010101" charset="-122"/>
              </a:rPr>
              <a:t>突</a:t>
            </a:r>
            <a:r>
              <a:rPr sz="2400" spc="65">
                <a:solidFill>
                  <a:srgbClr val="111111"/>
                </a:solidFill>
                <a:latin typeface="仿宋" panose="02010609060101010101" charset="-122"/>
                <a:cs typeface="仿宋" panose="02010609060101010101" charset="-122"/>
              </a:rPr>
              <a:t>如其来</a:t>
            </a:r>
            <a:r>
              <a:rPr sz="2400" spc="55">
                <a:solidFill>
                  <a:srgbClr val="111111"/>
                </a:solidFill>
                <a:latin typeface="仿宋" panose="02010609060101010101" charset="-122"/>
                <a:cs typeface="仿宋" panose="02010609060101010101" charset="-122"/>
              </a:rPr>
              <a:t>的</a:t>
            </a:r>
            <a:r>
              <a:rPr sz="2400" spc="65">
                <a:solidFill>
                  <a:srgbClr val="111111"/>
                </a:solidFill>
                <a:latin typeface="仿宋" panose="02010609060101010101" charset="-122"/>
                <a:cs typeface="仿宋" panose="02010609060101010101" charset="-122"/>
              </a:rPr>
              <a:t>电话打</a:t>
            </a:r>
            <a:r>
              <a:rPr sz="2400" spc="95">
                <a:solidFill>
                  <a:srgbClr val="111111"/>
                </a:solidFill>
                <a:latin typeface="仿宋" panose="02010609060101010101" charset="-122"/>
                <a:cs typeface="仿宋" panose="02010609060101010101" charset="-122"/>
              </a:rPr>
              <a:t>破</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妈妈</a:t>
            </a:r>
            <a:r>
              <a:rPr sz="2400" spc="55">
                <a:solidFill>
                  <a:srgbClr val="111111"/>
                </a:solidFill>
                <a:latin typeface="仿宋" panose="02010609060101010101" charset="-122"/>
                <a:cs typeface="仿宋" panose="02010609060101010101" charset="-122"/>
              </a:rPr>
              <a:t>放</a:t>
            </a:r>
            <a:r>
              <a:rPr sz="2400" spc="65">
                <a:solidFill>
                  <a:srgbClr val="111111"/>
                </a:solidFill>
                <a:latin typeface="仿宋" panose="02010609060101010101" charset="-122"/>
                <a:cs typeface="仿宋" panose="02010609060101010101" charset="-122"/>
              </a:rPr>
              <a:t>下电</a:t>
            </a:r>
            <a:r>
              <a:rPr sz="2400" spc="80">
                <a:solidFill>
                  <a:srgbClr val="111111"/>
                </a:solidFill>
                <a:latin typeface="仿宋" panose="02010609060101010101" charset="-122"/>
                <a:cs typeface="仿宋" panose="02010609060101010101" charset="-122"/>
              </a:rPr>
              <a:t>话</a:t>
            </a:r>
            <a:r>
              <a:rPr sz="2400" spc="7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脸 色煞白，双手颤抖，对爸爸说：“儿子在工地上出事</a:t>
            </a:r>
            <a:r>
              <a:rPr sz="2400" spc="-20">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indent="720725">
              <a:lnSpc>
                <a:spcPct val="100000"/>
              </a:lnSpc>
              <a:spcBef>
                <a:spcPts val="1440"/>
              </a:spcBef>
              <a:buSzPct val="96000"/>
              <a:buAutoNum type="arabicParenBoth" startAt="4"/>
              <a:tabLst>
                <a:tab pos="1191895" algn="l"/>
              </a:tabLst>
            </a:pPr>
            <a:r>
              <a:rPr sz="2400">
                <a:solidFill>
                  <a:srgbClr val="111111"/>
                </a:solidFill>
                <a:latin typeface="仿宋" panose="02010609060101010101" charset="-122"/>
                <a:cs typeface="仿宋" panose="02010609060101010101" charset="-122"/>
              </a:rPr>
              <a:t>那</a:t>
            </a:r>
            <a:r>
              <a:rPr sz="2400" spc="5">
                <a:solidFill>
                  <a:srgbClr val="111111"/>
                </a:solidFill>
                <a:latin typeface="仿宋" panose="02010609060101010101" charset="-122"/>
                <a:cs typeface="仿宋" panose="02010609060101010101" charset="-122"/>
              </a:rPr>
              <a:t>是怎</a:t>
            </a:r>
            <a:r>
              <a:rPr sz="2400">
                <a:solidFill>
                  <a:srgbClr val="111111"/>
                </a:solidFill>
                <a:latin typeface="仿宋" panose="02010609060101010101" charset="-122"/>
                <a:cs typeface="仿宋" panose="02010609060101010101" charset="-122"/>
              </a:rPr>
              <a:t>样惊</a:t>
            </a:r>
            <a:r>
              <a:rPr sz="2400" spc="5">
                <a:solidFill>
                  <a:srgbClr val="111111"/>
                </a:solidFill>
                <a:latin typeface="仿宋" panose="02010609060101010101" charset="-122"/>
                <a:cs typeface="仿宋" panose="02010609060101010101" charset="-122"/>
              </a:rPr>
              <a:t>心</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一</a:t>
            </a:r>
            <a:r>
              <a:rPr sz="2400" spc="10">
                <a:solidFill>
                  <a:srgbClr val="111111"/>
                </a:solidFill>
                <a:latin typeface="仿宋" panose="02010609060101010101" charset="-122"/>
                <a:cs typeface="仿宋" panose="02010609060101010101" charset="-122"/>
              </a:rPr>
              <a:t>幕</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现</a:t>
            </a:r>
            <a:r>
              <a:rPr sz="2400">
                <a:solidFill>
                  <a:srgbClr val="111111"/>
                </a:solidFill>
                <a:latin typeface="仿宋" panose="02010609060101010101" charset="-122"/>
                <a:cs typeface="仿宋" panose="02010609060101010101" charset="-122"/>
              </a:rPr>
              <a:t>场</a:t>
            </a:r>
            <a:r>
              <a:rPr sz="2400" spc="5">
                <a:solidFill>
                  <a:srgbClr val="111111"/>
                </a:solidFill>
                <a:latin typeface="仿宋" panose="02010609060101010101" charset="-122"/>
                <a:cs typeface="仿宋" panose="02010609060101010101" charset="-122"/>
              </a:rPr>
              <a:t>发</a:t>
            </a:r>
            <a:r>
              <a:rPr sz="2400">
                <a:solidFill>
                  <a:srgbClr val="111111"/>
                </a:solidFill>
                <a:latin typeface="仿宋" panose="02010609060101010101" charset="-122"/>
                <a:cs typeface="仿宋" panose="02010609060101010101" charset="-122"/>
              </a:rPr>
              <a:t>生爆</a:t>
            </a:r>
            <a:r>
              <a:rPr sz="2400" spc="5">
                <a:solidFill>
                  <a:srgbClr val="111111"/>
                </a:solidFill>
                <a:latin typeface="仿宋" panose="02010609060101010101" charset="-122"/>
                <a:cs typeface="仿宋" panose="02010609060101010101" charset="-122"/>
              </a:rPr>
              <a:t>管</a:t>
            </a:r>
            <a:r>
              <a:rPr sz="2400">
                <a:solidFill>
                  <a:srgbClr val="111111"/>
                </a:solidFill>
                <a:latin typeface="仿宋" panose="02010609060101010101" charset="-122"/>
                <a:cs typeface="仿宋" panose="02010609060101010101" charset="-122"/>
              </a:rPr>
              <a:t>事</a:t>
            </a:r>
            <a:r>
              <a:rPr sz="2400" spc="20">
                <a:solidFill>
                  <a:srgbClr val="111111"/>
                </a:solidFill>
                <a:latin typeface="仿宋" panose="02010609060101010101" charset="-122"/>
                <a:cs typeface="仿宋" panose="02010609060101010101" charset="-122"/>
              </a:rPr>
              <a:t>故</a:t>
            </a:r>
            <a:r>
              <a:rPr sz="2400">
                <a:solidFill>
                  <a:srgbClr val="111111"/>
                </a:solidFill>
                <a:latin typeface="仿宋" panose="02010609060101010101" charset="-122"/>
                <a:cs typeface="仿宋" panose="02010609060101010101" charset="-122"/>
              </a:rPr>
              <a:t>，弟弟</a:t>
            </a:r>
            <a:r>
              <a:rPr sz="2400" spc="5">
                <a:solidFill>
                  <a:srgbClr val="111111"/>
                </a:solidFill>
                <a:latin typeface="仿宋" panose="02010609060101010101" charset="-122"/>
                <a:cs typeface="仿宋" panose="02010609060101010101" charset="-122"/>
              </a:rPr>
              <a:t>身上</a:t>
            </a:r>
            <a:r>
              <a:rPr sz="2400">
                <a:solidFill>
                  <a:srgbClr val="111111"/>
                </a:solidFill>
                <a:latin typeface="仿宋" panose="02010609060101010101" charset="-122"/>
                <a:cs typeface="仿宋" panose="02010609060101010101" charset="-122"/>
              </a:rPr>
              <a:t>多处烫</a:t>
            </a:r>
            <a:r>
              <a:rPr sz="2400" spc="15">
                <a:solidFill>
                  <a:srgbClr val="111111"/>
                </a:solidFill>
                <a:latin typeface="仿宋" panose="02010609060101010101" charset="-122"/>
                <a:cs typeface="仿宋" panose="02010609060101010101" charset="-122"/>
              </a:rPr>
              <a:t>伤</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从八</a:t>
            </a:r>
            <a:endParaRPr sz="2400">
              <a:latin typeface="仿宋" panose="02010609060101010101" charset="-122"/>
              <a:cs typeface="仿宋" panose="02010609060101010101" charset="-122"/>
            </a:endParaRPr>
          </a:p>
          <a:p>
            <a:pPr marL="12700" marR="5080" algn="just">
              <a:lnSpc>
                <a:spcPct val="150000"/>
              </a:lnSpc>
            </a:pPr>
            <a:r>
              <a:rPr sz="2400" spc="140">
                <a:solidFill>
                  <a:srgbClr val="111111"/>
                </a:solidFill>
                <a:latin typeface="仿宋" panose="02010609060101010101" charset="-122"/>
                <a:cs typeface="仿宋" panose="02010609060101010101" charset="-122"/>
              </a:rPr>
              <a:t>米平</a:t>
            </a:r>
            <a:r>
              <a:rPr sz="2400" spc="150">
                <a:solidFill>
                  <a:srgbClr val="111111"/>
                </a:solidFill>
                <a:latin typeface="仿宋" panose="02010609060101010101" charset="-122"/>
                <a:cs typeface="仿宋" panose="02010609060101010101" charset="-122"/>
              </a:rPr>
              <a:t>台跌</a:t>
            </a:r>
            <a:r>
              <a:rPr sz="2400" spc="140">
                <a:solidFill>
                  <a:srgbClr val="111111"/>
                </a:solidFill>
                <a:latin typeface="仿宋" panose="02010609060101010101" charset="-122"/>
                <a:cs typeface="仿宋" panose="02010609060101010101" charset="-122"/>
              </a:rPr>
              <a:t>落下</a:t>
            </a:r>
            <a:r>
              <a:rPr sz="2400" spc="170">
                <a:solidFill>
                  <a:srgbClr val="111111"/>
                </a:solidFill>
                <a:latin typeface="仿宋" panose="02010609060101010101" charset="-122"/>
                <a:cs typeface="仿宋" panose="02010609060101010101" charset="-122"/>
              </a:rPr>
              <a:t>来</a:t>
            </a:r>
            <a:r>
              <a:rPr sz="2400" spc="155">
                <a:solidFill>
                  <a:srgbClr val="111111"/>
                </a:solidFill>
                <a:latin typeface="仿宋" panose="02010609060101010101" charset="-122"/>
                <a:cs typeface="仿宋" panose="02010609060101010101" charset="-122"/>
              </a:rPr>
              <a:t>。</a:t>
            </a:r>
            <a:r>
              <a:rPr sz="2400" spc="140">
                <a:solidFill>
                  <a:srgbClr val="111111"/>
                </a:solidFill>
                <a:latin typeface="仿宋" panose="02010609060101010101" charset="-122"/>
                <a:cs typeface="仿宋" panose="02010609060101010101" charset="-122"/>
              </a:rPr>
              <a:t>他在</a:t>
            </a:r>
            <a:r>
              <a:rPr sz="2400" spc="150">
                <a:solidFill>
                  <a:srgbClr val="111111"/>
                </a:solidFill>
                <a:latin typeface="仿宋" panose="02010609060101010101" charset="-122"/>
                <a:cs typeface="仿宋" panose="02010609060101010101" charset="-122"/>
              </a:rPr>
              <a:t>重症</a:t>
            </a:r>
            <a:r>
              <a:rPr sz="2400" spc="140">
                <a:solidFill>
                  <a:srgbClr val="111111"/>
                </a:solidFill>
                <a:latin typeface="仿宋" panose="02010609060101010101" charset="-122"/>
                <a:cs typeface="仿宋" panose="02010609060101010101" charset="-122"/>
              </a:rPr>
              <a:t>病房</a:t>
            </a:r>
            <a:r>
              <a:rPr sz="2400" spc="170">
                <a:solidFill>
                  <a:srgbClr val="111111"/>
                </a:solidFill>
                <a:latin typeface="仿宋" panose="02010609060101010101" charset="-122"/>
                <a:cs typeface="仿宋" panose="02010609060101010101" charset="-122"/>
              </a:rPr>
              <a:t>里</a:t>
            </a:r>
            <a:r>
              <a:rPr sz="2400" spc="155">
                <a:solidFill>
                  <a:srgbClr val="111111"/>
                </a:solidFill>
                <a:latin typeface="仿宋" panose="02010609060101010101" charset="-122"/>
                <a:cs typeface="仿宋" panose="02010609060101010101" charset="-122"/>
              </a:rPr>
              <a:t>，</a:t>
            </a:r>
            <a:r>
              <a:rPr sz="2400" spc="140">
                <a:solidFill>
                  <a:srgbClr val="111111"/>
                </a:solidFill>
                <a:latin typeface="仿宋" panose="02010609060101010101" charset="-122"/>
                <a:cs typeface="仿宋" panose="02010609060101010101" charset="-122"/>
              </a:rPr>
              <a:t>度过</a:t>
            </a:r>
            <a:r>
              <a:rPr sz="2400" spc="150">
                <a:solidFill>
                  <a:srgbClr val="111111"/>
                </a:solidFill>
                <a:latin typeface="仿宋" panose="02010609060101010101" charset="-122"/>
                <a:cs typeface="仿宋" panose="02010609060101010101" charset="-122"/>
              </a:rPr>
              <a:t>了生</a:t>
            </a:r>
            <a:r>
              <a:rPr sz="2400" spc="140">
                <a:solidFill>
                  <a:srgbClr val="111111"/>
                </a:solidFill>
                <a:latin typeface="仿宋" panose="02010609060101010101" charset="-122"/>
                <a:cs typeface="仿宋" panose="02010609060101010101" charset="-122"/>
              </a:rPr>
              <a:t>命中最</a:t>
            </a:r>
            <a:r>
              <a:rPr sz="2400" spc="150">
                <a:solidFill>
                  <a:srgbClr val="111111"/>
                </a:solidFill>
                <a:latin typeface="仿宋" panose="02010609060101010101" charset="-122"/>
                <a:cs typeface="仿宋" panose="02010609060101010101" charset="-122"/>
              </a:rPr>
              <a:t>难</a:t>
            </a:r>
            <a:r>
              <a:rPr sz="2400" spc="140">
                <a:solidFill>
                  <a:srgbClr val="111111"/>
                </a:solidFill>
                <a:latin typeface="仿宋" panose="02010609060101010101" charset="-122"/>
                <a:cs typeface="仿宋" panose="02010609060101010101" charset="-122"/>
              </a:rPr>
              <a:t>捱的两</a:t>
            </a:r>
            <a:r>
              <a:rPr sz="2400" spc="150">
                <a:solidFill>
                  <a:srgbClr val="111111"/>
                </a:solidFill>
                <a:latin typeface="仿宋" panose="02010609060101010101" charset="-122"/>
                <a:cs typeface="仿宋" panose="02010609060101010101" charset="-122"/>
              </a:rPr>
              <a:t>个</a:t>
            </a:r>
            <a:r>
              <a:rPr sz="2400" spc="175">
                <a:solidFill>
                  <a:srgbClr val="111111"/>
                </a:solidFill>
                <a:latin typeface="仿宋" panose="02010609060101010101" charset="-122"/>
                <a:cs typeface="仿宋" panose="02010609060101010101" charset="-122"/>
              </a:rPr>
              <a:t>月</a:t>
            </a:r>
            <a:r>
              <a:rPr sz="2400" spc="140">
                <a:solidFill>
                  <a:srgbClr val="111111"/>
                </a:solidFill>
                <a:latin typeface="仿宋" panose="02010609060101010101" charset="-122"/>
                <a:cs typeface="仿宋" panose="02010609060101010101" charset="-122"/>
              </a:rPr>
              <a:t>。出院 </a:t>
            </a:r>
            <a:r>
              <a:rPr sz="2400" spc="70">
                <a:solidFill>
                  <a:srgbClr val="111111"/>
                </a:solidFill>
                <a:latin typeface="仿宋" panose="02010609060101010101" charset="-122"/>
                <a:cs typeface="仿宋" panose="02010609060101010101" charset="-122"/>
              </a:rPr>
              <a:t>后，</a:t>
            </a:r>
            <a:r>
              <a:rPr sz="2400" spc="65">
                <a:solidFill>
                  <a:srgbClr val="111111"/>
                </a:solidFill>
                <a:latin typeface="仿宋" panose="02010609060101010101" charset="-122"/>
                <a:cs typeface="仿宋" panose="02010609060101010101" charset="-122"/>
              </a:rPr>
              <a:t>他</a:t>
            </a:r>
            <a:r>
              <a:rPr sz="2400" spc="55">
                <a:solidFill>
                  <a:srgbClr val="111111"/>
                </a:solidFill>
                <a:latin typeface="仿宋" panose="02010609060101010101" charset="-122"/>
                <a:cs typeface="仿宋" panose="02010609060101010101" charset="-122"/>
              </a:rPr>
              <a:t>不</a:t>
            </a:r>
            <a:r>
              <a:rPr sz="2400" spc="65">
                <a:solidFill>
                  <a:srgbClr val="111111"/>
                </a:solidFill>
                <a:latin typeface="仿宋" panose="02010609060101010101" charset="-122"/>
                <a:cs typeface="仿宋" panose="02010609060101010101" charset="-122"/>
              </a:rPr>
              <a:t>愿照镜</a:t>
            </a:r>
            <a:r>
              <a:rPr sz="2400" spc="75">
                <a:solidFill>
                  <a:srgbClr val="111111"/>
                </a:solidFill>
                <a:latin typeface="仿宋" panose="02010609060101010101" charset="-122"/>
                <a:cs typeface="仿宋" panose="02010609060101010101" charset="-122"/>
              </a:rPr>
              <a:t>子</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也不</a:t>
            </a:r>
            <a:r>
              <a:rPr sz="2400" spc="55">
                <a:solidFill>
                  <a:srgbClr val="111111"/>
                </a:solidFill>
                <a:latin typeface="仿宋" panose="02010609060101010101" charset="-122"/>
                <a:cs typeface="仿宋" panose="02010609060101010101" charset="-122"/>
              </a:rPr>
              <a:t>愿</a:t>
            </a:r>
            <a:r>
              <a:rPr sz="2400" spc="65">
                <a:solidFill>
                  <a:srgbClr val="111111"/>
                </a:solidFill>
                <a:latin typeface="仿宋" panose="02010609060101010101" charset="-122"/>
                <a:cs typeface="仿宋" panose="02010609060101010101" charset="-122"/>
              </a:rPr>
              <a:t>出门见</a:t>
            </a:r>
            <a:r>
              <a:rPr sz="2400" spc="75">
                <a:solidFill>
                  <a:srgbClr val="111111"/>
                </a:solidFill>
                <a:latin typeface="仿宋" panose="02010609060101010101" charset="-122"/>
                <a:cs typeface="仿宋" panose="02010609060101010101" charset="-122"/>
              </a:rPr>
              <a:t>人</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每天</a:t>
            </a:r>
            <a:r>
              <a:rPr sz="2400" spc="55">
                <a:solidFill>
                  <a:srgbClr val="111111"/>
                </a:solidFill>
                <a:latin typeface="仿宋" panose="02010609060101010101" charset="-122"/>
                <a:cs typeface="仿宋" panose="02010609060101010101" charset="-122"/>
              </a:rPr>
              <a:t>把</a:t>
            </a:r>
            <a:r>
              <a:rPr sz="2400" spc="65">
                <a:solidFill>
                  <a:srgbClr val="111111"/>
                </a:solidFill>
                <a:latin typeface="仿宋" panose="02010609060101010101" charset="-122"/>
                <a:cs typeface="仿宋" panose="02010609060101010101" charset="-122"/>
              </a:rPr>
              <a:t>自己锁</a:t>
            </a:r>
            <a:r>
              <a:rPr sz="2400" spc="55">
                <a:solidFill>
                  <a:srgbClr val="111111"/>
                </a:solidFill>
                <a:latin typeface="仿宋" panose="02010609060101010101" charset="-122"/>
                <a:cs typeface="仿宋" panose="02010609060101010101" charset="-122"/>
              </a:rPr>
              <a:t>在</a:t>
            </a:r>
            <a:r>
              <a:rPr sz="2400" spc="65">
                <a:solidFill>
                  <a:srgbClr val="111111"/>
                </a:solidFill>
                <a:latin typeface="仿宋" panose="02010609060101010101" charset="-122"/>
                <a:cs typeface="仿宋" panose="02010609060101010101" charset="-122"/>
              </a:rPr>
              <a:t>房间</a:t>
            </a:r>
            <a:r>
              <a:rPr sz="2400" spc="95">
                <a:solidFill>
                  <a:srgbClr val="111111"/>
                </a:solidFill>
                <a:latin typeface="仿宋" panose="02010609060101010101" charset="-122"/>
                <a:cs typeface="仿宋" panose="02010609060101010101" charset="-122"/>
              </a:rPr>
              <a:t>里</a:t>
            </a:r>
            <a:r>
              <a:rPr sz="2400" spc="60">
                <a:solidFill>
                  <a:srgbClr val="111111"/>
                </a:solidFill>
                <a:latin typeface="仿宋" panose="02010609060101010101" charset="-122"/>
                <a:cs typeface="仿宋" panose="02010609060101010101" charset="-122"/>
              </a:rPr>
              <a:t>，</a:t>
            </a:r>
            <a:r>
              <a:rPr sz="2400" spc="70">
                <a:solidFill>
                  <a:srgbClr val="111111"/>
                </a:solidFill>
                <a:latin typeface="仿宋" panose="02010609060101010101" charset="-122"/>
                <a:cs typeface="仿宋" panose="02010609060101010101" charset="-122"/>
              </a:rPr>
              <a:t>独自舔舐着 </a:t>
            </a:r>
            <a:r>
              <a:rPr sz="2400">
                <a:solidFill>
                  <a:srgbClr val="111111"/>
                </a:solidFill>
                <a:latin typeface="仿宋" panose="02010609060101010101" charset="-122"/>
                <a:cs typeface="仿宋" panose="02010609060101010101" charset="-122"/>
              </a:rPr>
              <a:t>心底的伤痛。</a:t>
            </a:r>
            <a:endParaRPr sz="2400">
              <a:latin typeface="仿宋" panose="02010609060101010101" charset="-122"/>
              <a:cs typeface="仿宋" panose="02010609060101010101" charset="-122"/>
            </a:endParaRPr>
          </a:p>
          <a:p>
            <a:pPr marL="12700" marR="13335" indent="720725" algn="just">
              <a:lnSpc>
                <a:spcPct val="150000"/>
              </a:lnSpc>
              <a:buSzPct val="96000"/>
              <a:buAutoNum type="arabicParenBoth" startAt="6"/>
              <a:tabLst>
                <a:tab pos="1191895" algn="l"/>
              </a:tabLst>
            </a:pPr>
            <a:r>
              <a:rPr sz="2400">
                <a:solidFill>
                  <a:srgbClr val="111111"/>
                </a:solidFill>
                <a:latin typeface="仿宋" panose="02010609060101010101" charset="-122"/>
                <a:cs typeface="仿宋" panose="02010609060101010101" charset="-122"/>
              </a:rPr>
              <a:t>妈妈</a:t>
            </a:r>
            <a:r>
              <a:rPr sz="2400" spc="10">
                <a:solidFill>
                  <a:srgbClr val="111111"/>
                </a:solidFill>
                <a:latin typeface="仿宋" panose="02010609060101010101" charset="-122"/>
                <a:cs typeface="仿宋" panose="02010609060101010101" charset="-122"/>
              </a:rPr>
              <a:t>说</a:t>
            </a:r>
            <a:r>
              <a:rPr sz="2400" spc="-5">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这</a:t>
            </a:r>
            <a:r>
              <a:rPr sz="2400">
                <a:solidFill>
                  <a:srgbClr val="111111"/>
                </a:solidFill>
                <a:latin typeface="仿宋" panose="02010609060101010101" charset="-122"/>
                <a:cs typeface="仿宋" panose="02010609060101010101" charset="-122"/>
              </a:rPr>
              <a:t>样会闷出</a:t>
            </a:r>
            <a:r>
              <a:rPr sz="2400" spc="5">
                <a:solidFill>
                  <a:srgbClr val="111111"/>
                </a:solidFill>
                <a:latin typeface="仿宋" panose="02010609060101010101" charset="-122"/>
                <a:cs typeface="仿宋" panose="02010609060101010101" charset="-122"/>
              </a:rPr>
              <a:t>病</a:t>
            </a:r>
            <a:r>
              <a:rPr sz="2400">
                <a:solidFill>
                  <a:srgbClr val="111111"/>
                </a:solidFill>
                <a:latin typeface="仿宋" panose="02010609060101010101" charset="-122"/>
                <a:cs typeface="仿宋" panose="02010609060101010101" charset="-122"/>
              </a:rPr>
              <a:t>来</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出去走一</a:t>
            </a:r>
            <a:r>
              <a:rPr sz="2400" spc="5">
                <a:solidFill>
                  <a:srgbClr val="111111"/>
                </a:solidFill>
                <a:latin typeface="仿宋" panose="02010609060101010101" charset="-122"/>
                <a:cs typeface="仿宋" panose="02010609060101010101" charset="-122"/>
              </a:rPr>
              <a:t>走</a:t>
            </a:r>
            <a:r>
              <a:rPr sz="2400">
                <a:solidFill>
                  <a:srgbClr val="111111"/>
                </a:solidFill>
                <a:latin typeface="仿宋" panose="02010609060101010101" charset="-122"/>
                <a:cs typeface="仿宋" panose="02010609060101010101" charset="-122"/>
              </a:rPr>
              <a:t>吧</a:t>
            </a:r>
            <a:r>
              <a:rPr sz="2400" spc="-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我想</a:t>
            </a:r>
            <a:r>
              <a:rPr sz="2400">
                <a:solidFill>
                  <a:srgbClr val="111111"/>
                </a:solidFill>
                <a:latin typeface="仿宋" panose="02010609060101010101" charset="-122"/>
                <a:cs typeface="仿宋" panose="02010609060101010101" charset="-122"/>
              </a:rPr>
              <a:t>了又</a:t>
            </a:r>
            <a:r>
              <a:rPr sz="2400" spc="-5">
                <a:solidFill>
                  <a:srgbClr val="111111"/>
                </a:solidFill>
                <a:latin typeface="仿宋" panose="02010609060101010101" charset="-122"/>
                <a:cs typeface="仿宋" panose="02010609060101010101" charset="-122"/>
              </a:rPr>
              <a:t>想</a:t>
            </a:r>
            <a:r>
              <a:rPr sz="2400" spc="5">
                <a:solidFill>
                  <a:srgbClr val="111111"/>
                </a:solidFill>
                <a:latin typeface="仿宋" panose="02010609060101010101" charset="-122"/>
                <a:cs typeface="仿宋" panose="02010609060101010101" charset="-122"/>
              </a:rPr>
              <a:t>，决</a:t>
            </a:r>
            <a:r>
              <a:rPr sz="2400">
                <a:solidFill>
                  <a:srgbClr val="111111"/>
                </a:solidFill>
                <a:latin typeface="仿宋" panose="02010609060101010101" charset="-122"/>
                <a:cs typeface="仿宋" panose="02010609060101010101" charset="-122"/>
              </a:rPr>
              <a:t>定陪 </a:t>
            </a:r>
            <a:r>
              <a:rPr sz="2400" spc="65">
                <a:solidFill>
                  <a:srgbClr val="111111"/>
                </a:solidFill>
                <a:latin typeface="仿宋" panose="02010609060101010101" charset="-122"/>
                <a:cs typeface="仿宋" panose="02010609060101010101" charset="-122"/>
              </a:rPr>
              <a:t>弟弟回</a:t>
            </a:r>
            <a:r>
              <a:rPr sz="2400" spc="55">
                <a:solidFill>
                  <a:srgbClr val="111111"/>
                </a:solidFill>
                <a:latin typeface="仿宋" panose="02010609060101010101" charset="-122"/>
                <a:cs typeface="仿宋" panose="02010609060101010101" charset="-122"/>
              </a:rPr>
              <a:t>故</a:t>
            </a:r>
            <a:r>
              <a:rPr sz="2400" spc="80">
                <a:solidFill>
                  <a:srgbClr val="111111"/>
                </a:solidFill>
                <a:latin typeface="仿宋" panose="02010609060101010101" charset="-122"/>
                <a:cs typeface="仿宋" panose="02010609060101010101" charset="-122"/>
              </a:rPr>
              <a:t>乡</a:t>
            </a:r>
            <a:r>
              <a:rPr sz="2400" spc="70">
                <a:solidFill>
                  <a:srgbClr val="111111"/>
                </a:solidFill>
                <a:latin typeface="仿宋" panose="02010609060101010101" charset="-122"/>
                <a:cs typeface="仿宋" panose="02010609060101010101" charset="-122"/>
              </a:rPr>
              <a:t>。踏</a:t>
            </a:r>
            <a:r>
              <a:rPr sz="2400" spc="60">
                <a:solidFill>
                  <a:srgbClr val="111111"/>
                </a:solidFill>
                <a:latin typeface="仿宋" panose="02010609060101010101" charset="-122"/>
                <a:cs typeface="仿宋" panose="02010609060101010101" charset="-122"/>
              </a:rPr>
              <a:t>上</a:t>
            </a:r>
            <a:r>
              <a:rPr sz="2400" spc="70">
                <a:solidFill>
                  <a:srgbClr val="111111"/>
                </a:solidFill>
                <a:latin typeface="仿宋" panose="02010609060101010101" charset="-122"/>
                <a:cs typeface="仿宋" panose="02010609060101010101" charset="-122"/>
              </a:rPr>
              <a:t>魂牵梦</a:t>
            </a:r>
            <a:r>
              <a:rPr sz="2400" spc="60">
                <a:solidFill>
                  <a:srgbClr val="111111"/>
                </a:solidFill>
                <a:latin typeface="仿宋" panose="02010609060101010101" charset="-122"/>
                <a:cs typeface="仿宋" panose="02010609060101010101" charset="-122"/>
              </a:rPr>
              <a:t>萦</a:t>
            </a:r>
            <a:r>
              <a:rPr sz="2400" spc="70">
                <a:solidFill>
                  <a:srgbClr val="111111"/>
                </a:solidFill>
                <a:latin typeface="仿宋" panose="02010609060101010101" charset="-122"/>
                <a:cs typeface="仿宋" panose="02010609060101010101" charset="-122"/>
              </a:rPr>
              <a:t>的热</a:t>
            </a:r>
            <a:r>
              <a:rPr sz="2400" spc="75">
                <a:solidFill>
                  <a:srgbClr val="111111"/>
                </a:solidFill>
                <a:latin typeface="仿宋" panose="02010609060101010101" charset="-122"/>
                <a:cs typeface="仿宋" panose="02010609060101010101" charset="-122"/>
              </a:rPr>
              <a:t>土</a:t>
            </a:r>
            <a:r>
              <a:rPr sz="2400" spc="6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我的心</a:t>
            </a:r>
            <a:r>
              <a:rPr sz="2400" spc="55">
                <a:solidFill>
                  <a:srgbClr val="111111"/>
                </a:solidFill>
                <a:latin typeface="仿宋" panose="02010609060101010101" charset="-122"/>
                <a:cs typeface="仿宋" panose="02010609060101010101" charset="-122"/>
              </a:rPr>
              <a:t>里</a:t>
            </a:r>
            <a:r>
              <a:rPr sz="2400" spc="65">
                <a:solidFill>
                  <a:srgbClr val="111111"/>
                </a:solidFill>
                <a:latin typeface="仿宋" panose="02010609060101010101" charset="-122"/>
                <a:cs typeface="仿宋" panose="02010609060101010101" charset="-122"/>
              </a:rPr>
              <a:t>充满期</a:t>
            </a:r>
            <a:r>
              <a:rPr sz="2400" spc="55">
                <a:solidFill>
                  <a:srgbClr val="111111"/>
                </a:solidFill>
                <a:latin typeface="仿宋" panose="02010609060101010101" charset="-122"/>
                <a:cs typeface="仿宋" panose="02010609060101010101" charset="-122"/>
              </a:rPr>
              <a:t>待</a:t>
            </a:r>
            <a:r>
              <a:rPr sz="2400" spc="65">
                <a:solidFill>
                  <a:srgbClr val="111111"/>
                </a:solidFill>
                <a:latin typeface="仿宋" panose="02010609060101010101" charset="-122"/>
                <a:cs typeface="仿宋" panose="02010609060101010101" charset="-122"/>
              </a:rPr>
              <a:t>与忐</a:t>
            </a:r>
            <a:r>
              <a:rPr sz="2400" spc="95">
                <a:solidFill>
                  <a:srgbClr val="111111"/>
                </a:solidFill>
                <a:latin typeface="仿宋" panose="02010609060101010101" charset="-122"/>
                <a:cs typeface="仿宋" panose="02010609060101010101" charset="-122"/>
              </a:rPr>
              <a:t>忑</a:t>
            </a:r>
            <a:r>
              <a:rPr sz="2400" spc="60">
                <a:solidFill>
                  <a:srgbClr val="111111"/>
                </a:solidFill>
                <a:latin typeface="仿宋" panose="02010609060101010101" charset="-122"/>
                <a:cs typeface="仿宋" panose="02010609060101010101" charset="-122"/>
              </a:rPr>
              <a:t>，</a:t>
            </a:r>
            <a:r>
              <a:rPr sz="2400" spc="70">
                <a:solidFill>
                  <a:srgbClr val="111111"/>
                </a:solidFill>
                <a:latin typeface="仿宋" panose="02010609060101010101" charset="-122"/>
                <a:cs typeface="仿宋" panose="02010609060101010101" charset="-122"/>
              </a:rPr>
              <a:t>不知这一趟 </a:t>
            </a:r>
            <a:r>
              <a:rPr sz="2400">
                <a:solidFill>
                  <a:srgbClr val="111111"/>
                </a:solidFill>
                <a:latin typeface="仿宋" panose="02010609060101010101" charset="-122"/>
                <a:cs typeface="仿宋" panose="02010609060101010101" charset="-122"/>
              </a:rPr>
              <a:t>旧地重游，将给弟弟带来怎样的影</a:t>
            </a:r>
            <a:r>
              <a:rPr sz="2400" spc="5">
                <a:solidFill>
                  <a:srgbClr val="111111"/>
                </a:solidFill>
                <a:latin typeface="仿宋" panose="02010609060101010101" charset="-122"/>
                <a:cs typeface="仿宋" panose="02010609060101010101" charset="-122"/>
              </a:rPr>
              <a:t>响</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760720" cy="864235"/>
          </a:xfrm>
          <a:prstGeom prst="rect">
            <a:avLst/>
          </a:prstGeom>
          <a:ln w="12192">
            <a:solidFill>
              <a:srgbClr val="FFC9AE"/>
            </a:solidFill>
          </a:ln>
        </p:spPr>
        <p:txBody>
          <a:bodyPr vert="horz" wrap="square" lIns="0" tIns="78105" rIns="0" bIns="0" rtlCol="0">
            <a:spAutoFit/>
          </a:bodyPr>
          <a:lstStyle/>
          <a:p>
            <a:pPr marL="332105" algn="ctr">
              <a:lnSpc>
                <a:spcPct val="100000"/>
              </a:lnSpc>
              <a:spcBef>
                <a:spcPts val="615"/>
              </a:spcBef>
            </a:pPr>
            <a:r>
              <a:rPr spc="-5">
                <a:solidFill>
                  <a:srgbClr val="FF953E"/>
                </a:solidFill>
              </a:rPr>
              <a:t>心是一棵会开花的树</a:t>
            </a:r>
          </a:p>
        </p:txBody>
      </p:sp>
      <p:sp>
        <p:nvSpPr>
          <p:cNvPr id="3" name="object 3"/>
          <p:cNvSpPr txBox="1"/>
          <p:nvPr/>
        </p:nvSpPr>
        <p:spPr>
          <a:xfrm>
            <a:off x="1356105" y="2878708"/>
            <a:ext cx="10438765" cy="551307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7"/>
              <a:tabLst>
                <a:tab pos="1193800" algn="l"/>
              </a:tabLst>
            </a:pPr>
            <a:r>
              <a:rPr sz="2400" spc="20">
                <a:solidFill>
                  <a:srgbClr val="111111"/>
                </a:solidFill>
                <a:latin typeface="仿宋" panose="02010609060101010101" charset="-122"/>
                <a:cs typeface="仿宋" panose="02010609060101010101" charset="-122"/>
              </a:rPr>
              <a:t>走进童年的小</a:t>
            </a:r>
            <a:r>
              <a:rPr sz="2400" spc="25">
                <a:solidFill>
                  <a:srgbClr val="111111"/>
                </a:solidFill>
                <a:latin typeface="仿宋" panose="02010609060101010101" charset="-122"/>
                <a:cs typeface="仿宋" panose="02010609060101010101" charset="-122"/>
              </a:rPr>
              <a:t>院</a:t>
            </a:r>
            <a:r>
              <a:rPr sz="2400" spc="20">
                <a:solidFill>
                  <a:srgbClr val="111111"/>
                </a:solidFill>
                <a:latin typeface="仿宋" panose="02010609060101010101" charset="-122"/>
                <a:cs typeface="仿宋" panose="02010609060101010101" charset="-122"/>
              </a:rPr>
              <a:t>，一阵阵清香扑面而</a:t>
            </a:r>
            <a:r>
              <a:rPr sz="2400" spc="25">
                <a:solidFill>
                  <a:srgbClr val="111111"/>
                </a:solidFill>
                <a:latin typeface="仿宋" panose="02010609060101010101" charset="-122"/>
                <a:cs typeface="仿宋" panose="02010609060101010101" charset="-122"/>
              </a:rPr>
              <a:t>来</a:t>
            </a:r>
            <a:r>
              <a:rPr sz="2400" spc="20">
                <a:solidFill>
                  <a:srgbClr val="111111"/>
                </a:solidFill>
                <a:latin typeface="仿宋" panose="02010609060101010101" charset="-122"/>
                <a:cs typeface="仿宋" panose="02010609060101010101" charset="-122"/>
              </a:rPr>
              <a:t>，浓烈而又执</a:t>
            </a:r>
            <a:r>
              <a:rPr sz="2400" spc="25">
                <a:solidFill>
                  <a:srgbClr val="111111"/>
                </a:solidFill>
                <a:latin typeface="仿宋" panose="02010609060101010101" charset="-122"/>
                <a:cs typeface="仿宋" panose="02010609060101010101" charset="-122"/>
              </a:rPr>
              <a:t>着</a:t>
            </a:r>
            <a:r>
              <a:rPr sz="2400" spc="20">
                <a:solidFill>
                  <a:srgbClr val="111111"/>
                </a:solidFill>
                <a:latin typeface="仿宋" panose="02010609060101010101" charset="-122"/>
                <a:cs typeface="仿宋" panose="02010609060101010101" charset="-122"/>
              </a:rPr>
              <a:t>。抬头望</a:t>
            </a:r>
            <a:r>
              <a:rPr sz="2400" spc="10">
                <a:solidFill>
                  <a:srgbClr val="111111"/>
                </a:solidFill>
                <a:latin typeface="仿宋" panose="02010609060101010101" charset="-122"/>
                <a:cs typeface="仿宋" panose="02010609060101010101" charset="-122"/>
              </a:rPr>
              <a:t>去</a:t>
            </a:r>
            <a:r>
              <a:rPr sz="2400">
                <a:solidFill>
                  <a:srgbClr val="111111"/>
                </a:solidFill>
                <a:latin typeface="仿宋" panose="02010609060101010101" charset="-122"/>
                <a:cs typeface="仿宋" panose="02010609060101010101" charset="-122"/>
              </a:rPr>
              <a:t>， </a:t>
            </a:r>
            <a:r>
              <a:rPr sz="2400" spc="10">
                <a:solidFill>
                  <a:srgbClr val="111111"/>
                </a:solidFill>
                <a:latin typeface="仿宋" panose="02010609060101010101" charset="-122"/>
                <a:cs typeface="仿宋" panose="02010609060101010101" charset="-122"/>
              </a:rPr>
              <a:t>记忆里被风雨摧毁的洋槐</a:t>
            </a:r>
            <a:r>
              <a:rPr sz="2400" spc="15">
                <a:solidFill>
                  <a:srgbClr val="111111"/>
                </a:solidFill>
                <a:latin typeface="仿宋" panose="02010609060101010101" charset="-122"/>
                <a:cs typeface="仿宋" panose="02010609060101010101" charset="-122"/>
              </a:rPr>
              <a:t>树</a:t>
            </a:r>
            <a:r>
              <a:rPr sz="2400" spc="10">
                <a:solidFill>
                  <a:srgbClr val="111111"/>
                </a:solidFill>
                <a:latin typeface="仿宋" panose="02010609060101010101" charset="-122"/>
                <a:cs typeface="仿宋" panose="02010609060101010101" charset="-122"/>
              </a:rPr>
              <a:t>，竟奇迹般出现在眼前，变得更加枝繁叶</a:t>
            </a:r>
            <a:r>
              <a:rPr sz="2400" spc="15">
                <a:solidFill>
                  <a:srgbClr val="111111"/>
                </a:solidFill>
                <a:latin typeface="仿宋" panose="02010609060101010101" charset="-122"/>
                <a:cs typeface="仿宋" panose="02010609060101010101" charset="-122"/>
              </a:rPr>
              <a:t>茂</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弟弟 径直向前，缓缓走到槐树下，把身体贴近树干，紧紧地拥抱那棵树。</a:t>
            </a:r>
            <a:endParaRPr sz="2400">
              <a:latin typeface="仿宋" panose="02010609060101010101" charset="-122"/>
              <a:cs typeface="仿宋" panose="02010609060101010101" charset="-122"/>
            </a:endParaRPr>
          </a:p>
          <a:p>
            <a:pPr marL="12700" marR="5715" indent="720725">
              <a:lnSpc>
                <a:spcPct val="150000"/>
              </a:lnSpc>
              <a:buSzPct val="96000"/>
              <a:buAutoNum type="arabicParenBoth" startAt="7"/>
              <a:tabLst>
                <a:tab pos="1193800" algn="l"/>
              </a:tabLst>
            </a:pPr>
            <a:r>
              <a:rPr sz="2400" spc="20">
                <a:solidFill>
                  <a:srgbClr val="111111"/>
                </a:solidFill>
                <a:latin typeface="仿宋" panose="02010609060101010101" charset="-122"/>
                <a:cs typeface="仿宋" panose="02010609060101010101" charset="-122"/>
              </a:rPr>
              <a:t>那一</a:t>
            </a:r>
            <a:r>
              <a:rPr sz="2400" spc="25">
                <a:solidFill>
                  <a:srgbClr val="111111"/>
                </a:solidFill>
                <a:latin typeface="仿宋" panose="02010609060101010101" charset="-122"/>
                <a:cs typeface="仿宋" panose="02010609060101010101" charset="-122"/>
              </a:rPr>
              <a:t>刻</a:t>
            </a:r>
            <a:r>
              <a:rPr sz="2400" spc="20">
                <a:solidFill>
                  <a:srgbClr val="111111"/>
                </a:solidFill>
                <a:latin typeface="仿宋" panose="02010609060101010101" charset="-122"/>
                <a:cs typeface="仿宋" panose="02010609060101010101" charset="-122"/>
              </a:rPr>
              <a:t>，安静极了。忽一阵清风拂</a:t>
            </a:r>
            <a:r>
              <a:rPr sz="2400" spc="25">
                <a:solidFill>
                  <a:srgbClr val="111111"/>
                </a:solidFill>
                <a:latin typeface="仿宋" panose="02010609060101010101" charset="-122"/>
                <a:cs typeface="仿宋" panose="02010609060101010101" charset="-122"/>
              </a:rPr>
              <a:t>过</a:t>
            </a:r>
            <a:r>
              <a:rPr sz="2400" spc="20">
                <a:solidFill>
                  <a:srgbClr val="111111"/>
                </a:solidFill>
                <a:latin typeface="仿宋" panose="02010609060101010101" charset="-122"/>
                <a:cs typeface="仿宋" panose="02010609060101010101" charset="-122"/>
              </a:rPr>
              <a:t>，雪白柔软的槐</a:t>
            </a:r>
            <a:r>
              <a:rPr sz="2400" spc="25">
                <a:solidFill>
                  <a:srgbClr val="111111"/>
                </a:solidFill>
                <a:latin typeface="仿宋" panose="02010609060101010101" charset="-122"/>
                <a:cs typeface="仿宋" panose="02010609060101010101" charset="-122"/>
              </a:rPr>
              <a:t>花</a:t>
            </a:r>
            <a:r>
              <a:rPr sz="2400" spc="20">
                <a:solidFill>
                  <a:srgbClr val="111111"/>
                </a:solidFill>
                <a:latin typeface="仿宋" panose="02010609060101010101" charset="-122"/>
                <a:cs typeface="仿宋" panose="02010609060101010101" charset="-122"/>
              </a:rPr>
              <a:t>，落在他</a:t>
            </a:r>
            <a:r>
              <a:rPr sz="2400" spc="5">
                <a:solidFill>
                  <a:srgbClr val="111111"/>
                </a:solidFill>
                <a:latin typeface="仿宋" panose="02010609060101010101" charset="-122"/>
                <a:cs typeface="仿宋" panose="02010609060101010101" charset="-122"/>
              </a:rPr>
              <a:t>的</a:t>
            </a:r>
            <a:r>
              <a:rPr sz="2400">
                <a:solidFill>
                  <a:srgbClr val="111111"/>
                </a:solidFill>
                <a:latin typeface="仿宋" panose="02010609060101010101" charset="-122"/>
                <a:cs typeface="仿宋" panose="02010609060101010101" charset="-122"/>
              </a:rPr>
              <a:t>衣 </a:t>
            </a:r>
            <a:r>
              <a:rPr sz="2400" spc="5">
                <a:solidFill>
                  <a:srgbClr val="111111"/>
                </a:solidFill>
                <a:latin typeface="仿宋" panose="02010609060101010101" charset="-122"/>
                <a:cs typeface="仿宋" panose="02010609060101010101" charset="-122"/>
              </a:rPr>
              <a:t>襟上。他捏起几朵放进嘴</a:t>
            </a:r>
            <a:r>
              <a:rPr sz="2400" spc="10">
                <a:solidFill>
                  <a:srgbClr val="111111"/>
                </a:solidFill>
                <a:latin typeface="仿宋" panose="02010609060101010101" charset="-122"/>
                <a:cs typeface="仿宋" panose="02010609060101010101" charset="-122"/>
              </a:rPr>
              <a:t>里</a:t>
            </a:r>
            <a:r>
              <a:rPr sz="2400" spc="5">
                <a:solidFill>
                  <a:srgbClr val="111111"/>
                </a:solidFill>
                <a:latin typeface="仿宋" panose="02010609060101010101" charset="-122"/>
                <a:cs typeface="仿宋" panose="02010609060101010101" charset="-122"/>
              </a:rPr>
              <a:t>，细细地</a:t>
            </a:r>
            <a:r>
              <a:rPr sz="2400" spc="10">
                <a:solidFill>
                  <a:srgbClr val="111111"/>
                </a:solidFill>
                <a:latin typeface="仿宋" panose="02010609060101010101" charset="-122"/>
                <a:cs typeface="仿宋" panose="02010609060101010101" charset="-122"/>
              </a:rPr>
              <a:t>嚼</a:t>
            </a:r>
            <a:r>
              <a:rPr sz="2400" spc="5">
                <a:solidFill>
                  <a:srgbClr val="111111"/>
                </a:solidFill>
                <a:latin typeface="仿宋" panose="02010609060101010101" charset="-122"/>
                <a:cs typeface="仿宋" panose="02010609060101010101" charset="-122"/>
              </a:rPr>
              <a:t>，两行清泪落了下</a:t>
            </a:r>
            <a:r>
              <a:rPr sz="2400" spc="10">
                <a:solidFill>
                  <a:srgbClr val="111111"/>
                </a:solidFill>
                <a:latin typeface="仿宋" panose="02010609060101010101" charset="-122"/>
                <a:cs typeface="仿宋" panose="02010609060101010101" charset="-122"/>
              </a:rPr>
              <a:t>来</a:t>
            </a:r>
            <a:r>
              <a:rPr sz="2400" spc="5">
                <a:solidFill>
                  <a:srgbClr val="111111"/>
                </a:solidFill>
                <a:latin typeface="仿宋" panose="02010609060101010101" charset="-122"/>
                <a:cs typeface="仿宋" panose="02010609060101010101" charset="-122"/>
              </a:rPr>
              <a:t>。自从弟弟受</a:t>
            </a:r>
            <a:r>
              <a:rPr sz="2400">
                <a:solidFill>
                  <a:srgbClr val="111111"/>
                </a:solidFill>
                <a:latin typeface="仿宋" panose="02010609060101010101" charset="-122"/>
                <a:cs typeface="仿宋" panose="02010609060101010101" charset="-122"/>
              </a:rPr>
              <a:t>伤以</a:t>
            </a:r>
            <a:endParaRPr sz="2400">
              <a:latin typeface="仿宋" panose="02010609060101010101" charset="-122"/>
              <a:cs typeface="仿宋" panose="02010609060101010101" charset="-122"/>
            </a:endParaRPr>
          </a:p>
          <a:p>
            <a:pPr marL="12700">
              <a:lnSpc>
                <a:spcPct val="100000"/>
              </a:lnSpc>
              <a:spcBef>
                <a:spcPts val="1445"/>
              </a:spcBef>
            </a:pPr>
            <a:r>
              <a:rPr sz="2400">
                <a:solidFill>
                  <a:srgbClr val="111111"/>
                </a:solidFill>
                <a:latin typeface="仿宋" panose="02010609060101010101" charset="-122"/>
                <a:cs typeface="仿宋" panose="02010609060101010101" charset="-122"/>
              </a:rPr>
              <a:t>来，这是我第一次，也是我唯一的一次，看到他流泪。</a:t>
            </a:r>
            <a:endParaRPr sz="2400">
              <a:latin typeface="仿宋" panose="02010609060101010101" charset="-122"/>
              <a:cs typeface="仿宋" panose="02010609060101010101" charset="-122"/>
            </a:endParaRPr>
          </a:p>
          <a:p>
            <a:pPr marL="12700" marR="5080" indent="720725" algn="just">
              <a:lnSpc>
                <a:spcPct val="150000"/>
              </a:lnSpc>
              <a:buSzPct val="96000"/>
              <a:buAutoNum type="arabicParenBoth" startAt="9"/>
              <a:tabLst>
                <a:tab pos="1193800" algn="l"/>
              </a:tabLst>
            </a:pPr>
            <a:r>
              <a:rPr sz="2400" spc="20">
                <a:solidFill>
                  <a:srgbClr val="111111"/>
                </a:solidFill>
                <a:latin typeface="仿宋" panose="02010609060101010101" charset="-122"/>
                <a:cs typeface="仿宋" panose="02010609060101010101" charset="-122"/>
              </a:rPr>
              <a:t>泪痕很快被风吻</a:t>
            </a:r>
            <a:r>
              <a:rPr sz="2400" spc="25">
                <a:solidFill>
                  <a:srgbClr val="111111"/>
                </a:solidFill>
                <a:latin typeface="仿宋" panose="02010609060101010101" charset="-122"/>
                <a:cs typeface="仿宋" panose="02010609060101010101" charset="-122"/>
              </a:rPr>
              <a:t>干</a:t>
            </a:r>
            <a:r>
              <a:rPr sz="2400" spc="20">
                <a:solidFill>
                  <a:srgbClr val="111111"/>
                </a:solidFill>
                <a:latin typeface="仿宋" panose="02010609060101010101" charset="-122"/>
                <a:cs typeface="仿宋" panose="02010609060101010101" charset="-122"/>
              </a:rPr>
              <a:t>。他侧过身</a:t>
            </a:r>
            <a:r>
              <a:rPr sz="2400" spc="25">
                <a:solidFill>
                  <a:srgbClr val="111111"/>
                </a:solidFill>
                <a:latin typeface="仿宋" panose="02010609060101010101" charset="-122"/>
                <a:cs typeface="仿宋" panose="02010609060101010101" charset="-122"/>
              </a:rPr>
              <a:t>来</a:t>
            </a:r>
            <a:r>
              <a:rPr sz="2400" spc="20">
                <a:solidFill>
                  <a:srgbClr val="111111"/>
                </a:solidFill>
                <a:latin typeface="仿宋" panose="02010609060101010101" charset="-122"/>
                <a:cs typeface="仿宋" panose="02010609060101010101" charset="-122"/>
              </a:rPr>
              <a:t>，说：“姐姐</a:t>
            </a:r>
            <a:r>
              <a:rPr sz="2400" spc="25">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给我照张相吧。</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我 </a:t>
            </a:r>
            <a:r>
              <a:rPr sz="2400" spc="80">
                <a:solidFill>
                  <a:srgbClr val="111111"/>
                </a:solidFill>
                <a:latin typeface="仿宋" panose="02010609060101010101" charset="-122"/>
                <a:cs typeface="仿宋" panose="02010609060101010101" charset="-122"/>
              </a:rPr>
              <a:t>掏出数</a:t>
            </a:r>
            <a:r>
              <a:rPr sz="2400" spc="90">
                <a:solidFill>
                  <a:srgbClr val="111111"/>
                </a:solidFill>
                <a:latin typeface="仿宋" panose="02010609060101010101" charset="-122"/>
                <a:cs typeface="仿宋" panose="02010609060101010101" charset="-122"/>
              </a:rPr>
              <a:t>码</a:t>
            </a:r>
            <a:r>
              <a:rPr sz="2400" spc="80">
                <a:solidFill>
                  <a:srgbClr val="111111"/>
                </a:solidFill>
                <a:latin typeface="仿宋" panose="02010609060101010101" charset="-122"/>
                <a:cs typeface="仿宋" panose="02010609060101010101" charset="-122"/>
              </a:rPr>
              <a:t>相</a:t>
            </a:r>
            <a:r>
              <a:rPr sz="2400" spc="95">
                <a:solidFill>
                  <a:srgbClr val="111111"/>
                </a:solidFill>
                <a:latin typeface="仿宋" panose="02010609060101010101" charset="-122"/>
                <a:cs typeface="仿宋" panose="02010609060101010101" charset="-122"/>
              </a:rPr>
              <a:t>机</a:t>
            </a:r>
            <a:r>
              <a:rPr sz="2400" spc="85">
                <a:solidFill>
                  <a:srgbClr val="111111"/>
                </a:solidFill>
                <a:latin typeface="仿宋" panose="02010609060101010101" charset="-122"/>
                <a:cs typeface="仿宋" panose="02010609060101010101" charset="-122"/>
              </a:rPr>
              <a:t>，</a:t>
            </a:r>
            <a:r>
              <a:rPr sz="2400" spc="90">
                <a:solidFill>
                  <a:srgbClr val="111111"/>
                </a:solidFill>
                <a:latin typeface="仿宋" panose="02010609060101010101" charset="-122"/>
                <a:cs typeface="仿宋" panose="02010609060101010101" charset="-122"/>
              </a:rPr>
              <a:t>紧</a:t>
            </a:r>
            <a:r>
              <a:rPr sz="2400" spc="80">
                <a:solidFill>
                  <a:srgbClr val="111111"/>
                </a:solidFill>
                <a:latin typeface="仿宋" panose="02010609060101010101" charset="-122"/>
                <a:cs typeface="仿宋" panose="02010609060101010101" charset="-122"/>
              </a:rPr>
              <a:t>张得按</a:t>
            </a:r>
            <a:r>
              <a:rPr sz="2400" spc="90">
                <a:solidFill>
                  <a:srgbClr val="111111"/>
                </a:solidFill>
                <a:latin typeface="仿宋" panose="02010609060101010101" charset="-122"/>
                <a:cs typeface="仿宋" panose="02010609060101010101" charset="-122"/>
              </a:rPr>
              <a:t>了</a:t>
            </a:r>
            <a:r>
              <a:rPr sz="2400" spc="80">
                <a:solidFill>
                  <a:srgbClr val="111111"/>
                </a:solidFill>
                <a:latin typeface="仿宋" panose="02010609060101010101" charset="-122"/>
                <a:cs typeface="仿宋" panose="02010609060101010101" charset="-122"/>
              </a:rPr>
              <a:t>三次快</a:t>
            </a:r>
            <a:r>
              <a:rPr sz="2400" spc="114">
                <a:solidFill>
                  <a:srgbClr val="111111"/>
                </a:solidFill>
                <a:latin typeface="仿宋" panose="02010609060101010101" charset="-122"/>
                <a:cs typeface="仿宋" panose="02010609060101010101" charset="-122"/>
              </a:rPr>
              <a:t>门</a:t>
            </a:r>
            <a:r>
              <a:rPr sz="2400" spc="80">
                <a:solidFill>
                  <a:srgbClr val="111111"/>
                </a:solidFill>
                <a:latin typeface="仿宋" panose="02010609060101010101" charset="-122"/>
                <a:cs typeface="仿宋" panose="02010609060101010101" charset="-122"/>
              </a:rPr>
              <a:t>，才拍</a:t>
            </a:r>
            <a:r>
              <a:rPr sz="2400" spc="90">
                <a:solidFill>
                  <a:srgbClr val="111111"/>
                </a:solidFill>
                <a:latin typeface="仿宋" panose="02010609060101010101" charset="-122"/>
                <a:cs typeface="仿宋" panose="02010609060101010101" charset="-122"/>
              </a:rPr>
              <a:t>下</a:t>
            </a:r>
            <a:r>
              <a:rPr sz="2400" spc="80">
                <a:solidFill>
                  <a:srgbClr val="111111"/>
                </a:solidFill>
                <a:latin typeface="仿宋" panose="02010609060101010101" charset="-122"/>
                <a:cs typeface="仿宋" panose="02010609060101010101" charset="-122"/>
              </a:rPr>
              <a:t>这美好</a:t>
            </a:r>
            <a:r>
              <a:rPr sz="2400" spc="90">
                <a:solidFill>
                  <a:srgbClr val="111111"/>
                </a:solidFill>
                <a:latin typeface="仿宋" panose="02010609060101010101" charset="-122"/>
                <a:cs typeface="仿宋" panose="02010609060101010101" charset="-122"/>
              </a:rPr>
              <a:t>的</a:t>
            </a:r>
            <a:r>
              <a:rPr sz="2400" spc="80">
                <a:solidFill>
                  <a:srgbClr val="111111"/>
                </a:solidFill>
                <a:latin typeface="仿宋" panose="02010609060101010101" charset="-122"/>
                <a:cs typeface="仿宋" panose="02010609060101010101" charset="-122"/>
              </a:rPr>
              <a:t>瞬</a:t>
            </a:r>
            <a:r>
              <a:rPr sz="2400" spc="105">
                <a:solidFill>
                  <a:srgbClr val="111111"/>
                </a:solidFill>
                <a:latin typeface="仿宋" panose="02010609060101010101" charset="-122"/>
                <a:cs typeface="仿宋" panose="02010609060101010101" charset="-122"/>
              </a:rPr>
              <a:t>间</a:t>
            </a:r>
            <a:r>
              <a:rPr sz="2400" spc="80">
                <a:solidFill>
                  <a:srgbClr val="111111"/>
                </a:solidFill>
                <a:latin typeface="仿宋" panose="02010609060101010101" charset="-122"/>
                <a:cs typeface="仿宋" panose="02010609060101010101" charset="-122"/>
              </a:rPr>
              <a:t>。</a:t>
            </a:r>
            <a:r>
              <a:rPr sz="2400" spc="90">
                <a:solidFill>
                  <a:srgbClr val="111111"/>
                </a:solidFill>
                <a:latin typeface="仿宋" panose="02010609060101010101" charset="-122"/>
                <a:cs typeface="仿宋" panose="02010609060101010101" charset="-122"/>
              </a:rPr>
              <a:t>弟</a:t>
            </a:r>
            <a:r>
              <a:rPr sz="2400" spc="80">
                <a:solidFill>
                  <a:srgbClr val="111111"/>
                </a:solidFill>
                <a:latin typeface="仿宋" panose="02010609060101010101" charset="-122"/>
                <a:cs typeface="仿宋" panose="02010609060101010101" charset="-122"/>
              </a:rPr>
              <a:t>弟倚着</a:t>
            </a:r>
            <a:r>
              <a:rPr sz="2400" spc="90">
                <a:solidFill>
                  <a:srgbClr val="111111"/>
                </a:solidFill>
                <a:latin typeface="仿宋" panose="02010609060101010101" charset="-122"/>
                <a:cs typeface="仿宋" panose="02010609060101010101" charset="-122"/>
              </a:rPr>
              <a:t>老</a:t>
            </a:r>
            <a:r>
              <a:rPr sz="2400">
                <a:solidFill>
                  <a:srgbClr val="111111"/>
                </a:solidFill>
                <a:latin typeface="仿宋" panose="02010609060101010101" charset="-122"/>
                <a:cs typeface="仿宋" panose="02010609060101010101" charset="-122"/>
              </a:rPr>
              <a:t>槐 </a:t>
            </a:r>
            <a:r>
              <a:rPr sz="2400" spc="10">
                <a:solidFill>
                  <a:srgbClr val="111111"/>
                </a:solidFill>
                <a:latin typeface="仿宋" panose="02010609060101010101" charset="-122"/>
                <a:cs typeface="仿宋" panose="02010609060101010101" charset="-122"/>
              </a:rPr>
              <a:t>树，感叹地说</a:t>
            </a:r>
            <a:r>
              <a:rPr sz="2400" spc="15">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“槐花虽小，却有阳光的味道。”他笑</a:t>
            </a:r>
            <a:r>
              <a:rPr sz="2400" spc="15">
                <a:solidFill>
                  <a:srgbClr val="111111"/>
                </a:solidFill>
                <a:latin typeface="仿宋" panose="02010609060101010101" charset="-122"/>
                <a:cs typeface="仿宋" panose="02010609060101010101" charset="-122"/>
              </a:rPr>
              <a:t>了</a:t>
            </a:r>
            <a:r>
              <a:rPr sz="2400" spc="10">
                <a:solidFill>
                  <a:srgbClr val="111111"/>
                </a:solidFill>
                <a:latin typeface="仿宋" panose="02010609060101010101" charset="-122"/>
                <a:cs typeface="仿宋" panose="02010609060101010101" charset="-122"/>
              </a:rPr>
              <a:t>，目光变得坚强</a:t>
            </a:r>
            <a:r>
              <a:rPr sz="2400">
                <a:solidFill>
                  <a:srgbClr val="111111"/>
                </a:solidFill>
                <a:latin typeface="仿宋" panose="02010609060101010101" charset="-122"/>
                <a:cs typeface="仿宋" panose="02010609060101010101" charset="-122"/>
              </a:rPr>
              <a:t>，从 灵魂深处射出来。</a:t>
            </a:r>
            <a:endParaRPr sz="2400">
              <a:latin typeface="仿宋" panose="02010609060101010101" charset="-122"/>
              <a:cs typeface="仿宋" panose="02010609060101010101"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5760720" cy="864235"/>
          </a:xfrm>
          <a:prstGeom prst="rect">
            <a:avLst/>
          </a:prstGeom>
          <a:ln w="12192">
            <a:solidFill>
              <a:srgbClr val="FFC9AE"/>
            </a:solidFill>
          </a:ln>
        </p:spPr>
        <p:txBody>
          <a:bodyPr vert="horz" wrap="square" lIns="0" tIns="78105" rIns="0" bIns="0" rtlCol="0">
            <a:spAutoFit/>
          </a:bodyPr>
          <a:lstStyle/>
          <a:p>
            <a:pPr marL="332105" algn="ctr">
              <a:lnSpc>
                <a:spcPct val="100000"/>
              </a:lnSpc>
              <a:spcBef>
                <a:spcPts val="615"/>
              </a:spcBef>
            </a:pPr>
            <a:r>
              <a:rPr spc="-5">
                <a:solidFill>
                  <a:srgbClr val="FF953E"/>
                </a:solidFill>
              </a:rPr>
              <a:t>心是一棵会开花的树</a:t>
            </a:r>
          </a:p>
        </p:txBody>
      </p:sp>
      <p:sp>
        <p:nvSpPr>
          <p:cNvPr id="3" name="object 3"/>
          <p:cNvSpPr txBox="1"/>
          <p:nvPr/>
        </p:nvSpPr>
        <p:spPr>
          <a:xfrm>
            <a:off x="1283969" y="2810002"/>
            <a:ext cx="10446385" cy="3866515"/>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10"/>
              <a:tabLst>
                <a:tab pos="1351280" algn="l"/>
              </a:tabLst>
            </a:pPr>
            <a:r>
              <a:rPr sz="2400" spc="55">
                <a:solidFill>
                  <a:srgbClr val="111111"/>
                </a:solidFill>
                <a:latin typeface="仿宋" panose="02010609060101010101" charset="-122"/>
                <a:cs typeface="仿宋" panose="02010609060101010101" charset="-122"/>
              </a:rPr>
              <a:t>半</a:t>
            </a:r>
            <a:r>
              <a:rPr sz="2400" spc="65">
                <a:solidFill>
                  <a:srgbClr val="111111"/>
                </a:solidFill>
                <a:latin typeface="仿宋" panose="02010609060101010101" charset="-122"/>
                <a:cs typeface="仿宋" panose="02010609060101010101" charset="-122"/>
              </a:rPr>
              <a:t>个月后</a:t>
            </a:r>
            <a:r>
              <a:rPr sz="2400" spc="6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我们</a:t>
            </a:r>
            <a:r>
              <a:rPr sz="2400" spc="55">
                <a:solidFill>
                  <a:srgbClr val="111111"/>
                </a:solidFill>
                <a:latin typeface="仿宋" panose="02010609060101010101" charset="-122"/>
                <a:cs typeface="仿宋" panose="02010609060101010101" charset="-122"/>
              </a:rPr>
              <a:t>回到</a:t>
            </a:r>
            <a:r>
              <a:rPr sz="2400" spc="80">
                <a:solidFill>
                  <a:srgbClr val="111111"/>
                </a:solidFill>
                <a:latin typeface="仿宋" panose="02010609060101010101" charset="-122"/>
                <a:cs typeface="仿宋" panose="02010609060101010101" charset="-122"/>
              </a:rPr>
              <a:t>家</a:t>
            </a:r>
            <a:r>
              <a:rPr sz="2400" spc="70">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照片</a:t>
            </a:r>
            <a:r>
              <a:rPr sz="2400" spc="65">
                <a:solidFill>
                  <a:srgbClr val="111111"/>
                </a:solidFill>
                <a:latin typeface="仿宋" panose="02010609060101010101" charset="-122"/>
                <a:cs typeface="仿宋" panose="02010609060101010101" charset="-122"/>
              </a:rPr>
              <a:t>洗了</a:t>
            </a:r>
            <a:r>
              <a:rPr sz="2400" spc="55">
                <a:solidFill>
                  <a:srgbClr val="111111"/>
                </a:solidFill>
                <a:latin typeface="仿宋" panose="02010609060101010101" charset="-122"/>
                <a:cs typeface="仿宋" panose="02010609060101010101" charset="-122"/>
              </a:rPr>
              <a:t>出</a:t>
            </a:r>
            <a:r>
              <a:rPr sz="2400" spc="75">
                <a:solidFill>
                  <a:srgbClr val="111111"/>
                </a:solidFill>
                <a:latin typeface="仿宋" panose="02010609060101010101" charset="-122"/>
                <a:cs typeface="仿宋" panose="02010609060101010101" charset="-122"/>
              </a:rPr>
              <a:t>来</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弟</a:t>
            </a:r>
            <a:r>
              <a:rPr sz="2400" spc="55">
                <a:solidFill>
                  <a:srgbClr val="111111"/>
                </a:solidFill>
                <a:latin typeface="仿宋" panose="02010609060101010101" charset="-122"/>
                <a:cs typeface="仿宋" panose="02010609060101010101" charset="-122"/>
              </a:rPr>
              <a:t>弟把</a:t>
            </a:r>
            <a:r>
              <a:rPr sz="2400" spc="65">
                <a:solidFill>
                  <a:srgbClr val="111111"/>
                </a:solidFill>
                <a:latin typeface="仿宋" panose="02010609060101010101" charset="-122"/>
                <a:cs typeface="仿宋" panose="02010609060101010101" charset="-122"/>
              </a:rPr>
              <a:t>它摆</a:t>
            </a:r>
            <a:r>
              <a:rPr sz="2400" spc="55">
                <a:solidFill>
                  <a:srgbClr val="111111"/>
                </a:solidFill>
                <a:latin typeface="仿宋" panose="02010609060101010101" charset="-122"/>
                <a:cs typeface="仿宋" panose="02010609060101010101" charset="-122"/>
              </a:rPr>
              <a:t>在床</a:t>
            </a:r>
            <a:r>
              <a:rPr sz="2400" spc="90">
                <a:solidFill>
                  <a:srgbClr val="111111"/>
                </a:solidFill>
                <a:latin typeface="仿宋" panose="02010609060101010101" charset="-122"/>
                <a:cs typeface="仿宋" panose="02010609060101010101" charset="-122"/>
              </a:rPr>
              <a:t>头</a:t>
            </a:r>
            <a:r>
              <a:rPr sz="2400" spc="70">
                <a:solidFill>
                  <a:srgbClr val="111111"/>
                </a:solidFill>
                <a:latin typeface="仿宋" panose="02010609060101010101" charset="-122"/>
                <a:cs typeface="仿宋" panose="02010609060101010101" charset="-122"/>
              </a:rPr>
              <a:t>，</a:t>
            </a:r>
            <a:r>
              <a:rPr sz="2400" spc="60">
                <a:solidFill>
                  <a:srgbClr val="111111"/>
                </a:solidFill>
                <a:latin typeface="仿宋" panose="02010609060101010101" charset="-122"/>
                <a:cs typeface="仿宋" panose="02010609060101010101" charset="-122"/>
              </a:rPr>
              <a:t>背面 </a:t>
            </a:r>
            <a:r>
              <a:rPr sz="2400" spc="10">
                <a:solidFill>
                  <a:srgbClr val="111111"/>
                </a:solidFill>
                <a:latin typeface="仿宋" panose="02010609060101010101" charset="-122"/>
                <a:cs typeface="仿宋" panose="02010609060101010101" charset="-122"/>
              </a:rPr>
              <a:t>写着一行蓝色小楷：树是大自然的智者与强</a:t>
            </a:r>
            <a:r>
              <a:rPr sz="2400" spc="-30">
                <a:solidFill>
                  <a:srgbClr val="111111"/>
                </a:solidFill>
                <a:latin typeface="仿宋" panose="02010609060101010101" charset="-122"/>
                <a:cs typeface="仿宋" panose="02010609060101010101" charset="-122"/>
              </a:rPr>
              <a:t>者</a:t>
            </a:r>
            <a:r>
              <a:rPr sz="2400" spc="10">
                <a:solidFill>
                  <a:srgbClr val="111111"/>
                </a:solidFill>
                <a:latin typeface="仿宋" panose="02010609060101010101" charset="-122"/>
                <a:cs typeface="仿宋" panose="02010609060101010101" charset="-122"/>
              </a:rPr>
              <a:t>，人应该像树一样活着。至</a:t>
            </a:r>
            <a:r>
              <a:rPr sz="2400">
                <a:solidFill>
                  <a:srgbClr val="111111"/>
                </a:solidFill>
                <a:latin typeface="仿宋" panose="02010609060101010101" charset="-122"/>
                <a:cs typeface="仿宋" panose="02010609060101010101" charset="-122"/>
              </a:rPr>
              <a:t>此，  </a:t>
            </a:r>
            <a:r>
              <a:rPr sz="2400" spc="10">
                <a:solidFill>
                  <a:srgbClr val="111111"/>
                </a:solidFill>
                <a:latin typeface="仿宋" panose="02010609060101010101" charset="-122"/>
                <a:cs typeface="仿宋" panose="02010609060101010101" charset="-122"/>
              </a:rPr>
              <a:t>我那颗悬着的</a:t>
            </a:r>
            <a:r>
              <a:rPr sz="2400" spc="-5">
                <a:solidFill>
                  <a:srgbClr val="111111"/>
                </a:solidFill>
                <a:latin typeface="仿宋" panose="02010609060101010101" charset="-122"/>
                <a:cs typeface="仿宋" panose="02010609060101010101" charset="-122"/>
              </a:rPr>
              <a:t>心</a:t>
            </a:r>
            <a:r>
              <a:rPr sz="2400" spc="5">
                <a:solidFill>
                  <a:srgbClr val="111111"/>
                </a:solidFill>
                <a:latin typeface="仿宋" panose="02010609060101010101" charset="-122"/>
                <a:cs typeface="仿宋" panose="02010609060101010101" charset="-122"/>
              </a:rPr>
              <a:t>，</a:t>
            </a:r>
            <a:r>
              <a:rPr sz="2400" spc="10">
                <a:solidFill>
                  <a:srgbClr val="111111"/>
                </a:solidFill>
                <a:latin typeface="仿宋" panose="02010609060101010101" charset="-122"/>
                <a:cs typeface="仿宋" panose="02010609060101010101" charset="-122"/>
              </a:rPr>
              <a:t>终于放了下</a:t>
            </a:r>
            <a:r>
              <a:rPr sz="2400" spc="-5">
                <a:solidFill>
                  <a:srgbClr val="111111"/>
                </a:solidFill>
                <a:latin typeface="仿宋" panose="02010609060101010101" charset="-122"/>
                <a:cs typeface="仿宋" panose="02010609060101010101" charset="-122"/>
              </a:rPr>
              <a:t>来</a:t>
            </a:r>
            <a:r>
              <a:rPr sz="2400" spc="5">
                <a:solidFill>
                  <a:srgbClr val="111111"/>
                </a:solidFill>
                <a:latin typeface="仿宋" panose="02010609060101010101" charset="-122"/>
                <a:cs typeface="仿宋" panose="02010609060101010101" charset="-122"/>
              </a:rPr>
              <a:t>。很快</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弟弟又回到工作岗</a:t>
            </a:r>
            <a:r>
              <a:rPr sz="2400" spc="10">
                <a:solidFill>
                  <a:srgbClr val="111111"/>
                </a:solidFill>
                <a:latin typeface="仿宋" panose="02010609060101010101" charset="-122"/>
                <a:cs typeface="仿宋" panose="02010609060101010101" charset="-122"/>
              </a:rPr>
              <a:t>位</a:t>
            </a:r>
            <a:r>
              <a:rPr sz="2400" spc="5">
                <a:solidFill>
                  <a:srgbClr val="111111"/>
                </a:solidFill>
                <a:latin typeface="仿宋" panose="02010609060101010101" charset="-122"/>
                <a:cs typeface="仿宋" panose="02010609060101010101" charset="-122"/>
              </a:rPr>
              <a:t>，开始了全</a:t>
            </a:r>
            <a:r>
              <a:rPr sz="2400">
                <a:solidFill>
                  <a:srgbClr val="111111"/>
                </a:solidFill>
                <a:latin typeface="仿宋" panose="02010609060101010101" charset="-122"/>
                <a:cs typeface="仿宋" panose="02010609060101010101" charset="-122"/>
              </a:rPr>
              <a:t>新的 生</a:t>
            </a:r>
            <a:r>
              <a:rPr sz="2400" spc="-5">
                <a:solidFill>
                  <a:srgbClr val="111111"/>
                </a:solidFill>
                <a:latin typeface="仿宋" panose="02010609060101010101" charset="-122"/>
                <a:cs typeface="仿宋" panose="02010609060101010101" charset="-122"/>
              </a:rPr>
              <a:t>活</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12700" indent="720725" algn="just">
              <a:lnSpc>
                <a:spcPct val="150000"/>
              </a:lnSpc>
              <a:buSzPct val="96000"/>
              <a:buAutoNum type="arabicParenBoth" startAt="10"/>
              <a:tabLst>
                <a:tab pos="1351280" algn="l"/>
              </a:tabLst>
            </a:pPr>
            <a:r>
              <a:rPr sz="2400" spc="55">
                <a:solidFill>
                  <a:srgbClr val="111111"/>
                </a:solidFill>
                <a:latin typeface="仿宋" panose="02010609060101010101" charset="-122"/>
                <a:cs typeface="仿宋" panose="02010609060101010101" charset="-122"/>
              </a:rPr>
              <a:t>心</a:t>
            </a:r>
            <a:r>
              <a:rPr sz="2400" spc="65">
                <a:solidFill>
                  <a:srgbClr val="111111"/>
                </a:solidFill>
                <a:latin typeface="仿宋" panose="02010609060101010101" charset="-122"/>
                <a:cs typeface="仿宋" panose="02010609060101010101" charset="-122"/>
              </a:rPr>
              <a:t>是一</a:t>
            </a:r>
            <a:r>
              <a:rPr sz="2400" spc="55">
                <a:solidFill>
                  <a:srgbClr val="111111"/>
                </a:solidFill>
                <a:latin typeface="仿宋" panose="02010609060101010101" charset="-122"/>
                <a:cs typeface="仿宋" panose="02010609060101010101" charset="-122"/>
              </a:rPr>
              <a:t>棵会</a:t>
            </a:r>
            <a:r>
              <a:rPr sz="2400" spc="65">
                <a:solidFill>
                  <a:srgbClr val="111111"/>
                </a:solidFill>
                <a:latin typeface="仿宋" panose="02010609060101010101" charset="-122"/>
                <a:cs typeface="仿宋" panose="02010609060101010101" charset="-122"/>
              </a:rPr>
              <a:t>开花</a:t>
            </a:r>
            <a:r>
              <a:rPr sz="2400" spc="55">
                <a:solidFill>
                  <a:srgbClr val="111111"/>
                </a:solidFill>
                <a:latin typeface="仿宋" panose="02010609060101010101" charset="-122"/>
                <a:cs typeface="仿宋" panose="02010609060101010101" charset="-122"/>
              </a:rPr>
              <a:t>的</a:t>
            </a:r>
            <a:r>
              <a:rPr sz="2400" spc="80">
                <a:solidFill>
                  <a:srgbClr val="111111"/>
                </a:solidFill>
                <a:latin typeface="仿宋" panose="02010609060101010101" charset="-122"/>
                <a:cs typeface="仿宋" panose="02010609060101010101" charset="-122"/>
              </a:rPr>
              <a:t>树</a:t>
            </a:r>
            <a:r>
              <a:rPr sz="2400" spc="7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那</a:t>
            </a:r>
            <a:r>
              <a:rPr sz="2400" spc="55">
                <a:solidFill>
                  <a:srgbClr val="111111"/>
                </a:solidFill>
                <a:latin typeface="仿宋" panose="02010609060101010101" charset="-122"/>
                <a:cs typeface="仿宋" panose="02010609060101010101" charset="-122"/>
              </a:rPr>
              <a:t>枝叶</a:t>
            </a:r>
            <a:r>
              <a:rPr sz="2400" spc="65">
                <a:solidFill>
                  <a:srgbClr val="111111"/>
                </a:solidFill>
                <a:latin typeface="仿宋" panose="02010609060101010101" charset="-122"/>
                <a:cs typeface="仿宋" panose="02010609060101010101" charset="-122"/>
              </a:rPr>
              <a:t>是信</a:t>
            </a:r>
            <a:r>
              <a:rPr sz="2400" spc="75">
                <a:solidFill>
                  <a:srgbClr val="111111"/>
                </a:solidFill>
                <a:latin typeface="仿宋" panose="02010609060101010101" charset="-122"/>
                <a:cs typeface="仿宋" panose="02010609060101010101" charset="-122"/>
              </a:rPr>
              <a:t>念</a:t>
            </a:r>
            <a:r>
              <a:rPr sz="2400" spc="60">
                <a:solidFill>
                  <a:srgbClr val="111111"/>
                </a:solidFill>
                <a:latin typeface="仿宋" panose="02010609060101010101" charset="-122"/>
                <a:cs typeface="仿宋" panose="02010609060101010101" charset="-122"/>
              </a:rPr>
              <a:t>，</a:t>
            </a:r>
            <a:r>
              <a:rPr sz="2400" spc="65">
                <a:solidFill>
                  <a:srgbClr val="111111"/>
                </a:solidFill>
                <a:latin typeface="仿宋" panose="02010609060101010101" charset="-122"/>
                <a:cs typeface="仿宋" panose="02010609060101010101" charset="-122"/>
              </a:rPr>
              <a:t>那树</a:t>
            </a:r>
            <a:r>
              <a:rPr sz="2400" spc="55">
                <a:solidFill>
                  <a:srgbClr val="111111"/>
                </a:solidFill>
                <a:latin typeface="仿宋" panose="02010609060101010101" charset="-122"/>
                <a:cs typeface="仿宋" panose="02010609060101010101" charset="-122"/>
              </a:rPr>
              <a:t>干是</a:t>
            </a:r>
            <a:r>
              <a:rPr sz="2400" spc="65">
                <a:solidFill>
                  <a:srgbClr val="111111"/>
                </a:solidFill>
                <a:latin typeface="仿宋" panose="02010609060101010101" charset="-122"/>
                <a:cs typeface="仿宋" panose="02010609060101010101" charset="-122"/>
              </a:rPr>
              <a:t>平</a:t>
            </a:r>
            <a:r>
              <a:rPr sz="2400" spc="85">
                <a:solidFill>
                  <a:srgbClr val="111111"/>
                </a:solidFill>
                <a:latin typeface="仿宋" panose="02010609060101010101" charset="-122"/>
                <a:cs typeface="仿宋" panose="02010609060101010101" charset="-122"/>
              </a:rPr>
              <a:t>和</a:t>
            </a:r>
            <a:r>
              <a:rPr sz="2400" spc="60">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那</a:t>
            </a:r>
            <a:r>
              <a:rPr sz="2400" spc="65">
                <a:solidFill>
                  <a:srgbClr val="111111"/>
                </a:solidFill>
                <a:latin typeface="仿宋" panose="02010609060101010101" charset="-122"/>
                <a:cs typeface="仿宋" panose="02010609060101010101" charset="-122"/>
              </a:rPr>
              <a:t>深入</a:t>
            </a:r>
            <a:r>
              <a:rPr sz="2400" spc="55">
                <a:solidFill>
                  <a:srgbClr val="111111"/>
                </a:solidFill>
                <a:latin typeface="仿宋" panose="02010609060101010101" charset="-122"/>
                <a:cs typeface="仿宋" panose="02010609060101010101" charset="-122"/>
              </a:rPr>
              <a:t>地</a:t>
            </a:r>
            <a:r>
              <a:rPr sz="2400">
                <a:solidFill>
                  <a:srgbClr val="111111"/>
                </a:solidFill>
                <a:latin typeface="仿宋" panose="02010609060101010101" charset="-122"/>
                <a:cs typeface="仿宋" panose="02010609060101010101" charset="-122"/>
              </a:rPr>
              <a:t>底 </a:t>
            </a:r>
            <a:r>
              <a:rPr sz="2400" spc="10">
                <a:solidFill>
                  <a:srgbClr val="111111"/>
                </a:solidFill>
                <a:latin typeface="仿宋" panose="02010609060101010101" charset="-122"/>
                <a:cs typeface="仿宋" panose="02010609060101010101" charset="-122"/>
              </a:rPr>
              <a:t>的根</a:t>
            </a:r>
            <a:r>
              <a:rPr sz="2400" spc="5">
                <a:solidFill>
                  <a:srgbClr val="111111"/>
                </a:solidFill>
                <a:latin typeface="仿宋" panose="02010609060101010101" charset="-122"/>
                <a:cs typeface="仿宋" panose="02010609060101010101" charset="-122"/>
              </a:rPr>
              <a:t>须</a:t>
            </a:r>
            <a:r>
              <a:rPr sz="2400" spc="10">
                <a:solidFill>
                  <a:srgbClr val="111111"/>
                </a:solidFill>
                <a:latin typeface="仿宋" panose="02010609060101010101" charset="-122"/>
                <a:cs typeface="仿宋" panose="02010609060101010101" charset="-122"/>
              </a:rPr>
              <a:t>，就是默默地承受。人这一生，有这么一棵</a:t>
            </a:r>
            <a:r>
              <a:rPr sz="2400">
                <a:solidFill>
                  <a:srgbClr val="111111"/>
                </a:solidFill>
                <a:latin typeface="仿宋" panose="02010609060101010101" charset="-122"/>
                <a:cs typeface="仿宋" panose="02010609060101010101" charset="-122"/>
              </a:rPr>
              <a:t>树</a:t>
            </a:r>
            <a:r>
              <a:rPr sz="2400" spc="10">
                <a:solidFill>
                  <a:srgbClr val="111111"/>
                </a:solidFill>
                <a:latin typeface="仿宋" panose="02010609060101010101" charset="-122"/>
                <a:cs typeface="仿宋" panose="02010609060101010101" charset="-122"/>
              </a:rPr>
              <a:t>，不管经历多少风雨</a:t>
            </a:r>
            <a:r>
              <a:rPr sz="2400">
                <a:solidFill>
                  <a:srgbClr val="111111"/>
                </a:solidFill>
                <a:latin typeface="仿宋" panose="02010609060101010101" charset="-122"/>
                <a:cs typeface="仿宋" panose="02010609060101010101" charset="-122"/>
              </a:rPr>
              <a:t>，依 然能凭借一缕心</a:t>
            </a:r>
            <a:r>
              <a:rPr sz="2400" spc="-20">
                <a:solidFill>
                  <a:srgbClr val="111111"/>
                </a:solidFill>
                <a:latin typeface="仿宋" panose="02010609060101010101" charset="-122"/>
                <a:cs typeface="仿宋" panose="02010609060101010101" charset="-122"/>
              </a:rPr>
              <a:t>香</a:t>
            </a:r>
            <a:r>
              <a:rPr sz="2400" spc="-5">
                <a:solidFill>
                  <a:srgbClr val="111111"/>
                </a:solidFill>
                <a:latin typeface="仿宋" panose="02010609060101010101" charset="-122"/>
                <a:cs typeface="仿宋" panose="02010609060101010101" charset="-122"/>
              </a:rPr>
              <a:t>，从容抵达幸福的彼</a:t>
            </a:r>
            <a:r>
              <a:rPr sz="2400">
                <a:solidFill>
                  <a:srgbClr val="111111"/>
                </a:solidFill>
                <a:latin typeface="仿宋" panose="02010609060101010101" charset="-122"/>
                <a:cs typeface="仿宋" panose="02010609060101010101" charset="-122"/>
              </a:rPr>
              <a:t>岸。</a:t>
            </a:r>
            <a:endParaRPr sz="2400">
              <a:latin typeface="仿宋" panose="02010609060101010101" charset="-122"/>
              <a:cs typeface="仿宋" panose="02010609060101010101"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p:nvPr/>
        </p:nvSpPr>
        <p:spPr>
          <a:xfrm>
            <a:off x="1832114" y="4676364"/>
            <a:ext cx="3966210" cy="883919"/>
          </a:xfrm>
          <a:custGeom>
            <a:avLst/>
            <a:gdLst/>
            <a:ahLst/>
            <a:cxnLst/>
            <a:rect l="l" t="t" r="r" b="b"/>
            <a:pathLst>
              <a:path w="3966210" h="883919">
                <a:moveTo>
                  <a:pt x="0" y="883390"/>
                </a:moveTo>
                <a:lnTo>
                  <a:pt x="3966095" y="883390"/>
                </a:lnTo>
                <a:lnTo>
                  <a:pt x="3966095" y="0"/>
                </a:lnTo>
                <a:lnTo>
                  <a:pt x="0" y="0"/>
                </a:lnTo>
                <a:lnTo>
                  <a:pt x="0" y="883390"/>
                </a:lnTo>
                <a:close/>
              </a:path>
            </a:pathLst>
          </a:custGeom>
          <a:ln w="12700">
            <a:solidFill>
              <a:srgbClr val="FF0000"/>
            </a:solidFill>
          </a:ln>
        </p:spPr>
        <p:txBody>
          <a:bodyPr wrap="square" lIns="0" tIns="0" rIns="0" bIns="0" rtlCol="0"/>
          <a:lstStyle/>
          <a:p>
            <a:endParaRPr/>
          </a:p>
        </p:txBody>
      </p:sp>
      <p:sp>
        <p:nvSpPr>
          <p:cNvPr id="4" name="object 4"/>
          <p:cNvSpPr txBox="1"/>
          <p:nvPr/>
        </p:nvSpPr>
        <p:spPr>
          <a:xfrm>
            <a:off x="1428114" y="3656533"/>
            <a:ext cx="9933305" cy="1890395"/>
          </a:xfrm>
          <a:prstGeom prst="rect">
            <a:avLst/>
          </a:prstGeom>
        </p:spPr>
        <p:txBody>
          <a:bodyPr vert="horz" wrap="square" lIns="0" tIns="12700" rIns="0" bIns="0" rtlCol="0">
            <a:spAutoFit/>
          </a:bodyPr>
          <a:lstStyle/>
          <a:p>
            <a:pPr marL="12700">
              <a:lnSpc>
                <a:spcPct val="100000"/>
              </a:lnSpc>
              <a:spcBef>
                <a:spcPts val="100"/>
              </a:spcBef>
            </a:pPr>
            <a:r>
              <a:rPr sz="2400" spc="-5">
                <a:latin typeface="宋体" panose="02010600030101010101" pitchFamily="2" charset="-122"/>
                <a:cs typeface="宋体" panose="02010600030101010101" pitchFamily="2" charset="-122"/>
              </a:rPr>
              <a:t>通读全文，说说作者以“心是一棵会开花的</a:t>
            </a:r>
            <a:r>
              <a:rPr sz="2400">
                <a:latin typeface="宋体" panose="02010600030101010101" pitchFamily="2" charset="-122"/>
                <a:cs typeface="宋体" panose="02010600030101010101" pitchFamily="2" charset="-122"/>
              </a:rPr>
              <a:t>树</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为题有什么妙</a:t>
            </a:r>
            <a:r>
              <a:rPr sz="2400" spc="-15">
                <a:latin typeface="宋体" panose="02010600030101010101" pitchFamily="2" charset="-122"/>
                <a:cs typeface="宋体" panose="02010600030101010101" pitchFamily="2" charset="-122"/>
              </a:rPr>
              <a:t>处</a:t>
            </a:r>
            <a:r>
              <a:rPr sz="2400" spc="-5">
                <a:latin typeface="宋体" panose="02010600030101010101" pitchFamily="2" charset="-122"/>
                <a:cs typeface="宋体" panose="02010600030101010101" pitchFamily="2" charset="-122"/>
              </a:rPr>
              <a:t>？（2分</a:t>
            </a:r>
            <a:r>
              <a:rPr sz="2400">
                <a:latin typeface="宋体" panose="02010600030101010101" pitchFamily="2" charset="-122"/>
                <a:cs typeface="宋体" panose="02010600030101010101" pitchFamily="2" charset="-122"/>
              </a:rPr>
              <a:t>）</a:t>
            </a:r>
          </a:p>
          <a:p>
            <a:pPr>
              <a:lnSpc>
                <a:spcPct val="100000"/>
              </a:lnSpc>
            </a:pPr>
            <a:endParaRPr sz="2400">
              <a:latin typeface="Times New Roman" panose="02020603050405020304"/>
              <a:cs typeface="Times New Roman" panose="02020603050405020304"/>
            </a:endParaRPr>
          </a:p>
          <a:p>
            <a:pPr>
              <a:lnSpc>
                <a:spcPct val="100000"/>
              </a:lnSpc>
              <a:spcBef>
                <a:spcPts val="15"/>
              </a:spcBef>
            </a:pPr>
            <a:endParaRPr sz="2150">
              <a:latin typeface="Times New Roman" panose="02020603050405020304"/>
              <a:cs typeface="Times New Roman" panose="02020603050405020304"/>
            </a:endParaRPr>
          </a:p>
          <a:p>
            <a:pPr marL="683260" indent="-273685">
              <a:lnSpc>
                <a:spcPct val="100000"/>
              </a:lnSpc>
              <a:buSzPct val="96000"/>
              <a:buAutoNum type="arabicPeriod"/>
              <a:tabLst>
                <a:tab pos="683895" algn="l"/>
              </a:tabLst>
            </a:pPr>
            <a:r>
              <a:rPr sz="2600">
                <a:solidFill>
                  <a:srgbClr val="0011FF"/>
                </a:solidFill>
                <a:latin typeface="微软雅黑" panose="020B0503020204020204" charset="-122"/>
                <a:cs typeface="微软雅黑" panose="020B0503020204020204" charset="-122"/>
              </a:rPr>
              <a:t>注意本体和喻体</a:t>
            </a:r>
            <a:endParaRPr sz="2600">
              <a:latin typeface="微软雅黑" panose="020B0503020204020204" charset="-122"/>
              <a:cs typeface="微软雅黑" panose="020B0503020204020204" charset="-122"/>
            </a:endParaRPr>
          </a:p>
          <a:p>
            <a:pPr marL="683260" indent="-273685">
              <a:lnSpc>
                <a:spcPct val="100000"/>
              </a:lnSpc>
              <a:spcBef>
                <a:spcPts val="310"/>
              </a:spcBef>
              <a:buSzPct val="96000"/>
              <a:buAutoNum type="arabicPeriod"/>
              <a:tabLst>
                <a:tab pos="683895" algn="l"/>
              </a:tabLst>
            </a:pPr>
            <a:r>
              <a:rPr sz="2600">
                <a:solidFill>
                  <a:srgbClr val="0011FF"/>
                </a:solidFill>
                <a:latin typeface="微软雅黑" panose="020B0503020204020204" charset="-122"/>
                <a:cs typeface="微软雅黑" panose="020B0503020204020204" charset="-122"/>
              </a:rPr>
              <a:t>组织答案，注意由浅入深</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习题精解</a:t>
            </a:r>
          </a:p>
        </p:txBody>
      </p:sp>
      <p:sp>
        <p:nvSpPr>
          <p:cNvPr id="3" name="object 3"/>
          <p:cNvSpPr txBox="1"/>
          <p:nvPr/>
        </p:nvSpPr>
        <p:spPr>
          <a:xfrm>
            <a:off x="1428114" y="3656533"/>
            <a:ext cx="10847070" cy="3135630"/>
          </a:xfrm>
          <a:prstGeom prst="rect">
            <a:avLst/>
          </a:prstGeom>
        </p:spPr>
        <p:txBody>
          <a:bodyPr vert="horz" wrap="square" lIns="0" tIns="12700" rIns="0" bIns="0" rtlCol="0">
            <a:spAutoFit/>
          </a:bodyPr>
          <a:lstStyle/>
          <a:p>
            <a:pPr marL="12700">
              <a:lnSpc>
                <a:spcPct val="100000"/>
              </a:lnSpc>
              <a:spcBef>
                <a:spcPts val="100"/>
              </a:spcBef>
            </a:pPr>
            <a:r>
              <a:rPr sz="2400" spc="-5">
                <a:latin typeface="宋体" panose="02010600030101010101" pitchFamily="2" charset="-122"/>
                <a:cs typeface="宋体" panose="02010600030101010101" pitchFamily="2" charset="-122"/>
              </a:rPr>
              <a:t>通读全文，说说作者以“心是一棵会开花的</a:t>
            </a:r>
            <a:r>
              <a:rPr sz="2400">
                <a:latin typeface="宋体" panose="02010600030101010101" pitchFamily="2" charset="-122"/>
                <a:cs typeface="宋体" panose="02010600030101010101" pitchFamily="2" charset="-122"/>
              </a:rPr>
              <a:t>树</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为题有什么妙</a:t>
            </a:r>
            <a:r>
              <a:rPr sz="2400" spc="-15">
                <a:latin typeface="宋体" panose="02010600030101010101" pitchFamily="2" charset="-122"/>
                <a:cs typeface="宋体" panose="02010600030101010101" pitchFamily="2" charset="-122"/>
              </a:rPr>
              <a:t>处</a:t>
            </a:r>
            <a:r>
              <a:rPr sz="2400" spc="-5">
                <a:latin typeface="宋体" panose="02010600030101010101" pitchFamily="2" charset="-122"/>
                <a:cs typeface="宋体" panose="02010600030101010101" pitchFamily="2" charset="-122"/>
              </a:rPr>
              <a:t>？（2分</a:t>
            </a:r>
            <a:r>
              <a:rPr sz="2400">
                <a:latin typeface="宋体" panose="02010600030101010101" pitchFamily="2" charset="-122"/>
                <a:cs typeface="宋体" panose="02010600030101010101" pitchFamily="2" charset="-122"/>
              </a:rPr>
              <a:t>）</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spcBef>
                <a:spcPts val="5"/>
              </a:spcBef>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ts val="4320"/>
              </a:lnSpc>
              <a:spcBef>
                <a:spcPts val="380"/>
              </a:spcBef>
            </a:pPr>
            <a:r>
              <a:rPr sz="2400">
                <a:solidFill>
                  <a:srgbClr val="FF0000"/>
                </a:solidFill>
                <a:latin typeface="宋体" panose="02010600030101010101" pitchFamily="2" charset="-122"/>
                <a:cs typeface="宋体" panose="02010600030101010101" pitchFamily="2" charset="-122"/>
              </a:rPr>
              <a:t>(1)用比喻的修辞手法，将心比作会开花的树，生动形象，吸引读者的阅读兴趣；  (2)有意暗示文章的中心；以“树”为线索行文，思路清</a:t>
            </a:r>
            <a:r>
              <a:rPr sz="2400" spc="-10">
                <a:solidFill>
                  <a:srgbClr val="FF0000"/>
                </a:solidFill>
                <a:latin typeface="宋体" panose="02010600030101010101" pitchFamily="2" charset="-122"/>
                <a:cs typeface="宋体" panose="02010600030101010101" pitchFamily="2" charset="-122"/>
              </a:rPr>
              <a:t>晰</a:t>
            </a:r>
            <a:r>
              <a:rPr sz="2400">
                <a:solidFill>
                  <a:srgbClr val="FF0000"/>
                </a:solidFill>
                <a:latin typeface="宋体" panose="02010600030101010101" pitchFamily="2" charset="-122"/>
                <a:cs typeface="宋体" panose="02010600030101010101" pitchFamily="2" charset="-122"/>
              </a:rPr>
              <a:t>。</a:t>
            </a:r>
            <a:endParaRPr sz="2400">
              <a:latin typeface="宋体" panose="02010600030101010101" pitchFamily="2" charset="-122"/>
              <a:cs typeface="宋体" panose="02010600030101010101" pitchFamily="2" charset="-122"/>
            </a:endParaRPr>
          </a:p>
          <a:p>
            <a:pPr marL="12700">
              <a:lnSpc>
                <a:spcPct val="100000"/>
              </a:lnSpc>
              <a:spcBef>
                <a:spcPts val="1060"/>
              </a:spcBef>
            </a:pPr>
            <a:r>
              <a:rPr sz="2400">
                <a:solidFill>
                  <a:srgbClr val="FF0000"/>
                </a:solidFill>
                <a:latin typeface="宋体" panose="02010600030101010101" pitchFamily="2" charset="-122"/>
                <a:cs typeface="宋体" panose="02010600030101010101" pitchFamily="2" charset="-122"/>
              </a:rPr>
              <a:t>（共2分，答对一点得1分）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2363469"/>
            <a:ext cx="10879455" cy="6610350"/>
          </a:xfrm>
          <a:prstGeom prst="rect">
            <a:avLst/>
          </a:prstGeom>
        </p:spPr>
        <p:txBody>
          <a:bodyPr vert="horz" wrap="square" lIns="0" tIns="12700" rIns="0" bIns="0" rtlCol="0">
            <a:spAutoFit/>
          </a:bodyPr>
          <a:lstStyle/>
          <a:p>
            <a:pPr marL="12700" marR="10795" indent="720725" algn="just">
              <a:lnSpc>
                <a:spcPct val="150000"/>
              </a:lnSpc>
              <a:spcBef>
                <a:spcPts val="100"/>
              </a:spcBef>
              <a:buSzPct val="96000"/>
              <a:buAutoNum type="arabicParenBoth"/>
              <a:tabLst>
                <a:tab pos="1198880" algn="l"/>
              </a:tabLst>
            </a:pPr>
            <a:r>
              <a:rPr sz="2400" spc="55">
                <a:latin typeface="仿宋" panose="02010609060101010101" charset="-122"/>
                <a:cs typeface="仿宋" panose="02010609060101010101" charset="-122"/>
              </a:rPr>
              <a:t>最</a:t>
            </a:r>
            <a:r>
              <a:rPr sz="2400" spc="45">
                <a:latin typeface="仿宋" panose="02010609060101010101" charset="-122"/>
                <a:cs typeface="仿宋" panose="02010609060101010101" charset="-122"/>
              </a:rPr>
              <a:t>后的</a:t>
            </a:r>
            <a:r>
              <a:rPr sz="2400" spc="55">
                <a:latin typeface="仿宋" panose="02010609060101010101" charset="-122"/>
                <a:cs typeface="仿宋" panose="02010609060101010101" charset="-122"/>
              </a:rPr>
              <a:t>鸽群</a:t>
            </a:r>
            <a:r>
              <a:rPr sz="2400" spc="45">
                <a:latin typeface="仿宋" panose="02010609060101010101" charset="-122"/>
                <a:cs typeface="仿宋" panose="02010609060101010101" charset="-122"/>
              </a:rPr>
              <a:t>带</a:t>
            </a:r>
            <a:r>
              <a:rPr sz="2400" spc="55">
                <a:latin typeface="仿宋" panose="02010609060101010101" charset="-122"/>
                <a:cs typeface="仿宋" panose="02010609060101010101" charset="-122"/>
              </a:rPr>
              <a:t>着</a:t>
            </a:r>
            <a:r>
              <a:rPr sz="2400" spc="45">
                <a:latin typeface="仿宋" panose="02010609060101010101" charset="-122"/>
                <a:cs typeface="仿宋" panose="02010609060101010101" charset="-122"/>
              </a:rPr>
              <a:t>低</a:t>
            </a:r>
            <a:r>
              <a:rPr sz="2400" spc="55">
                <a:latin typeface="仿宋" panose="02010609060101010101" charset="-122"/>
                <a:cs typeface="仿宋" panose="02010609060101010101" charset="-122"/>
              </a:rPr>
              <a:t>弱的</a:t>
            </a:r>
            <a:r>
              <a:rPr sz="2400" spc="45">
                <a:latin typeface="仿宋" panose="02010609060101010101" charset="-122"/>
                <a:cs typeface="仿宋" panose="02010609060101010101" charset="-122"/>
              </a:rPr>
              <a:t>噪</a:t>
            </a:r>
            <a:r>
              <a:rPr sz="2400" spc="55">
                <a:latin typeface="仿宋" panose="02010609060101010101" charset="-122"/>
                <a:cs typeface="仿宋" panose="02010609060101010101" charset="-122"/>
              </a:rPr>
              <a:t>音</a:t>
            </a:r>
            <a:r>
              <a:rPr sz="2400" spc="45">
                <a:latin typeface="仿宋" panose="02010609060101010101" charset="-122"/>
                <a:cs typeface="仿宋" panose="02010609060101010101" charset="-122"/>
              </a:rPr>
              <a:t>在</a:t>
            </a:r>
            <a:r>
              <a:rPr sz="2400" spc="55">
                <a:latin typeface="仿宋" panose="02010609060101010101" charset="-122"/>
                <a:cs typeface="仿宋" panose="02010609060101010101" charset="-122"/>
              </a:rPr>
              <a:t>微风</a:t>
            </a:r>
            <a:r>
              <a:rPr sz="2400" spc="45">
                <a:latin typeface="仿宋" panose="02010609060101010101" charset="-122"/>
                <a:cs typeface="仿宋" panose="02010609060101010101" charset="-122"/>
              </a:rPr>
              <a:t>里</a:t>
            </a:r>
            <a:r>
              <a:rPr sz="2400" spc="55">
                <a:latin typeface="仿宋" panose="02010609060101010101" charset="-122"/>
                <a:cs typeface="仿宋" panose="02010609060101010101" charset="-122"/>
              </a:rPr>
              <a:t>滑</a:t>
            </a:r>
            <a:r>
              <a:rPr sz="2400" spc="45">
                <a:latin typeface="仿宋" panose="02010609060101010101" charset="-122"/>
                <a:cs typeface="仿宋" panose="02010609060101010101" charset="-122"/>
              </a:rPr>
              <a:t>过</a:t>
            </a:r>
            <a:r>
              <a:rPr sz="2400" spc="55">
                <a:latin typeface="仿宋" panose="02010609060101010101" charset="-122"/>
                <a:cs typeface="仿宋" panose="02010609060101010101" charset="-122"/>
              </a:rPr>
              <a:t>一个</a:t>
            </a:r>
            <a:r>
              <a:rPr sz="2400" spc="45">
                <a:latin typeface="仿宋" panose="02010609060101010101" charset="-122"/>
                <a:cs typeface="仿宋" panose="02010609060101010101" charset="-122"/>
              </a:rPr>
              <a:t>圈</a:t>
            </a:r>
            <a:r>
              <a:rPr sz="2400" spc="55">
                <a:latin typeface="仿宋" panose="02010609060101010101" charset="-122"/>
                <a:cs typeface="仿宋" panose="02010609060101010101" charset="-122"/>
              </a:rPr>
              <a:t>子</a:t>
            </a:r>
            <a:r>
              <a:rPr sz="2400" spc="45">
                <a:latin typeface="仿宋" panose="02010609060101010101" charset="-122"/>
                <a:cs typeface="仿宋" panose="02010609060101010101" charset="-122"/>
              </a:rPr>
              <a:t>之</a:t>
            </a:r>
            <a:r>
              <a:rPr sz="2400" spc="55">
                <a:latin typeface="仿宋" panose="02010609060101010101" charset="-122"/>
                <a:cs typeface="仿宋" panose="02010609060101010101" charset="-122"/>
              </a:rPr>
              <a:t>后消</a:t>
            </a:r>
            <a:r>
              <a:rPr sz="2400" spc="45">
                <a:latin typeface="仿宋" panose="02010609060101010101" charset="-122"/>
                <a:cs typeface="仿宋" panose="02010609060101010101" charset="-122"/>
              </a:rPr>
              <a:t>失</a:t>
            </a:r>
            <a:r>
              <a:rPr sz="2400" spc="55">
                <a:latin typeface="仿宋" panose="02010609060101010101" charset="-122"/>
                <a:cs typeface="仿宋" panose="02010609060101010101" charset="-122"/>
              </a:rPr>
              <a:t>在</a:t>
            </a:r>
            <a:r>
              <a:rPr sz="2400" spc="45">
                <a:latin typeface="仿宋" panose="02010609060101010101" charset="-122"/>
                <a:cs typeface="仿宋" panose="02010609060101010101" charset="-122"/>
              </a:rPr>
              <a:t>遥</a:t>
            </a:r>
            <a:r>
              <a:rPr sz="2400" spc="55">
                <a:latin typeface="仿宋" panose="02010609060101010101" charset="-122"/>
                <a:cs typeface="仿宋" panose="02010609060101010101" charset="-122"/>
              </a:rPr>
              <a:t>远的</a:t>
            </a:r>
            <a:r>
              <a:rPr sz="2400">
                <a:latin typeface="仿宋" panose="02010609060101010101" charset="-122"/>
                <a:cs typeface="仿宋" panose="02010609060101010101" charset="-122"/>
              </a:rPr>
              <a:t>天 </a:t>
            </a:r>
            <a:r>
              <a:rPr sz="2400" spc="35">
                <a:latin typeface="仿宋" panose="02010609060101010101" charset="-122"/>
                <a:cs typeface="仿宋" panose="02010609060101010101" charset="-122"/>
              </a:rPr>
              <a:t>际。夕</a:t>
            </a:r>
            <a:r>
              <a:rPr sz="2400" spc="45">
                <a:latin typeface="仿宋" panose="02010609060101010101" charset="-122"/>
                <a:cs typeface="仿宋" panose="02010609060101010101" charset="-122"/>
              </a:rPr>
              <a:t>阳带</a:t>
            </a:r>
            <a:r>
              <a:rPr sz="2400" spc="35">
                <a:latin typeface="仿宋" panose="02010609060101010101" charset="-122"/>
                <a:cs typeface="仿宋" panose="02010609060101010101" charset="-122"/>
              </a:rPr>
              <a:t>着对大</a:t>
            </a:r>
            <a:r>
              <a:rPr sz="2400" spc="45">
                <a:latin typeface="仿宋" panose="02010609060101010101" charset="-122"/>
                <a:cs typeface="仿宋" panose="02010609060101010101" charset="-122"/>
              </a:rPr>
              <a:t>地的</a:t>
            </a:r>
            <a:r>
              <a:rPr sz="2400" spc="35">
                <a:latin typeface="仿宋" panose="02010609060101010101" charset="-122"/>
                <a:cs typeface="仿宋" panose="02010609060101010101" charset="-122"/>
              </a:rPr>
              <a:t>一丝留</a:t>
            </a:r>
            <a:r>
              <a:rPr sz="2400" spc="45">
                <a:latin typeface="仿宋" panose="02010609060101010101" charset="-122"/>
                <a:cs typeface="仿宋" panose="02010609060101010101" charset="-122"/>
              </a:rPr>
              <a:t>念披</a:t>
            </a:r>
            <a:r>
              <a:rPr sz="2400" spc="35">
                <a:latin typeface="仿宋" panose="02010609060101010101" charset="-122"/>
                <a:cs typeface="仿宋" panose="02010609060101010101" charset="-122"/>
              </a:rPr>
              <a:t>着一条</a:t>
            </a:r>
            <a:r>
              <a:rPr sz="2400" spc="45">
                <a:latin typeface="仿宋" panose="02010609060101010101" charset="-122"/>
                <a:cs typeface="仿宋" panose="02010609060101010101" charset="-122"/>
              </a:rPr>
              <a:t>红色</a:t>
            </a:r>
            <a:r>
              <a:rPr sz="2400" spc="35">
                <a:latin typeface="仿宋" panose="02010609060101010101" charset="-122"/>
                <a:cs typeface="仿宋" panose="02010609060101010101" charset="-122"/>
              </a:rPr>
              <a:t>的披风</a:t>
            </a:r>
            <a:r>
              <a:rPr sz="2400" spc="45">
                <a:latin typeface="仿宋" panose="02010609060101010101" charset="-122"/>
                <a:cs typeface="仿宋" panose="02010609060101010101" charset="-122"/>
              </a:rPr>
              <a:t>在天</a:t>
            </a:r>
            <a:r>
              <a:rPr sz="2400" spc="35">
                <a:latin typeface="仿宋" panose="02010609060101010101" charset="-122"/>
                <a:cs typeface="仿宋" panose="02010609060101010101" charset="-122"/>
              </a:rPr>
              <a:t>际中翩</a:t>
            </a:r>
            <a:r>
              <a:rPr sz="2400" spc="45">
                <a:latin typeface="仿宋" panose="02010609060101010101" charset="-122"/>
                <a:cs typeface="仿宋" panose="02010609060101010101" charset="-122"/>
              </a:rPr>
              <a:t>翩起舞</a:t>
            </a:r>
            <a:r>
              <a:rPr sz="2400" spc="35">
                <a:latin typeface="仿宋" panose="02010609060101010101" charset="-122"/>
                <a:cs typeface="仿宋" panose="02010609060101010101" charset="-122"/>
              </a:rPr>
              <a:t>。一阵风 </a:t>
            </a:r>
            <a:r>
              <a:rPr sz="2400" spc="30">
                <a:latin typeface="仿宋" panose="02010609060101010101" charset="-122"/>
                <a:cs typeface="仿宋" panose="02010609060101010101" charset="-122"/>
              </a:rPr>
              <a:t>吹过</a:t>
            </a:r>
            <a:r>
              <a:rPr sz="2400" spc="35">
                <a:latin typeface="仿宋" panose="02010609060101010101" charset="-122"/>
                <a:cs typeface="仿宋" panose="02010609060101010101" charset="-122"/>
              </a:rPr>
              <a:t>来</a:t>
            </a:r>
            <a:r>
              <a:rPr sz="2400" spc="45">
                <a:latin typeface="仿宋" panose="02010609060101010101" charset="-122"/>
                <a:cs typeface="仿宋" panose="02010609060101010101" charset="-122"/>
              </a:rPr>
              <a:t>，</a:t>
            </a:r>
            <a:r>
              <a:rPr sz="2400" spc="40">
                <a:latin typeface="仿宋" panose="02010609060101010101" charset="-122"/>
                <a:cs typeface="仿宋" panose="02010609060101010101" charset="-122"/>
              </a:rPr>
              <a:t>树</a:t>
            </a:r>
            <a:r>
              <a:rPr sz="2400" spc="30">
                <a:latin typeface="仿宋" panose="02010609060101010101" charset="-122"/>
                <a:cs typeface="仿宋" panose="02010609060101010101" charset="-122"/>
              </a:rPr>
              <a:t>叶摇了</a:t>
            </a:r>
            <a:r>
              <a:rPr sz="2400" spc="40">
                <a:latin typeface="仿宋" panose="02010609060101010101" charset="-122"/>
                <a:cs typeface="仿宋" panose="02010609060101010101" charset="-122"/>
              </a:rPr>
              <a:t>摇身</a:t>
            </a:r>
            <a:r>
              <a:rPr sz="2400" spc="45">
                <a:latin typeface="仿宋" panose="02010609060101010101" charset="-122"/>
                <a:cs typeface="仿宋" panose="02010609060101010101" charset="-122"/>
              </a:rPr>
              <a:t>子</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落</a:t>
            </a:r>
            <a:r>
              <a:rPr sz="2400" spc="40">
                <a:latin typeface="仿宋" panose="02010609060101010101" charset="-122"/>
                <a:cs typeface="仿宋" panose="02010609060101010101" charset="-122"/>
              </a:rPr>
              <a:t>叶在</a:t>
            </a:r>
            <a:r>
              <a:rPr sz="2400" spc="30">
                <a:latin typeface="仿宋" panose="02010609060101010101" charset="-122"/>
                <a:cs typeface="仿宋" panose="02010609060101010101" charset="-122"/>
              </a:rPr>
              <a:t>树枝与</a:t>
            </a:r>
            <a:r>
              <a:rPr sz="2400" spc="40">
                <a:latin typeface="仿宋" panose="02010609060101010101" charset="-122"/>
                <a:cs typeface="仿宋" panose="02010609060101010101" charset="-122"/>
              </a:rPr>
              <a:t>地面</a:t>
            </a:r>
            <a:r>
              <a:rPr sz="2400" spc="30">
                <a:latin typeface="仿宋" panose="02010609060101010101" charset="-122"/>
                <a:cs typeface="仿宋" panose="02010609060101010101" charset="-122"/>
              </a:rPr>
              <a:t>间飞舞</a:t>
            </a:r>
            <a:r>
              <a:rPr sz="2400" spc="70">
                <a:latin typeface="仿宋" panose="02010609060101010101" charset="-122"/>
                <a:cs typeface="仿宋" panose="02010609060101010101" charset="-122"/>
              </a:rPr>
              <a:t>着</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用生命</a:t>
            </a:r>
            <a:r>
              <a:rPr sz="2400" spc="40">
                <a:latin typeface="仿宋" panose="02010609060101010101" charset="-122"/>
                <a:cs typeface="仿宋" panose="02010609060101010101" charset="-122"/>
              </a:rPr>
              <a:t>最后</a:t>
            </a:r>
            <a:r>
              <a:rPr sz="2400" spc="30">
                <a:latin typeface="仿宋" panose="02010609060101010101" charset="-122"/>
                <a:cs typeface="仿宋" panose="02010609060101010101" charset="-122"/>
              </a:rPr>
              <a:t>的余光照</a:t>
            </a:r>
            <a:r>
              <a:rPr sz="2400">
                <a:latin typeface="仿宋" panose="02010609060101010101" charset="-122"/>
                <a:cs typeface="仿宋" panose="02010609060101010101" charset="-122"/>
              </a:rPr>
              <a:t>亮 </a:t>
            </a:r>
            <a:r>
              <a:rPr sz="2400" spc="30">
                <a:latin typeface="仿宋" panose="02010609060101010101" charset="-122"/>
                <a:cs typeface="仿宋" panose="02010609060101010101" charset="-122"/>
              </a:rPr>
              <a:t>了秋日</a:t>
            </a:r>
            <a:r>
              <a:rPr sz="2400" spc="45">
                <a:latin typeface="仿宋" panose="02010609060101010101" charset="-122"/>
                <a:cs typeface="仿宋" panose="02010609060101010101" charset="-122"/>
              </a:rPr>
              <a:t>的寂</a:t>
            </a:r>
            <a:r>
              <a:rPr sz="2400" spc="50">
                <a:latin typeface="仿宋" panose="02010609060101010101" charset="-122"/>
                <a:cs typeface="仿宋" panose="02010609060101010101" charset="-122"/>
              </a:rPr>
              <a:t>静</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不</a:t>
            </a:r>
            <a:r>
              <a:rPr sz="2400" spc="45">
                <a:latin typeface="仿宋" panose="02010609060101010101" charset="-122"/>
                <a:cs typeface="仿宋" panose="02010609060101010101" charset="-122"/>
              </a:rPr>
              <a:t>甘寂</a:t>
            </a:r>
            <a:r>
              <a:rPr sz="2400" spc="30">
                <a:latin typeface="仿宋" panose="02010609060101010101" charset="-122"/>
                <a:cs typeface="仿宋" panose="02010609060101010101" charset="-122"/>
              </a:rPr>
              <a:t>寞的栀</a:t>
            </a:r>
            <a:r>
              <a:rPr sz="2400" spc="45">
                <a:latin typeface="仿宋" panose="02010609060101010101" charset="-122"/>
                <a:cs typeface="仿宋" panose="02010609060101010101" charset="-122"/>
              </a:rPr>
              <a:t>子花</a:t>
            </a:r>
            <a:r>
              <a:rPr sz="2400" spc="30">
                <a:latin typeface="仿宋" panose="02010609060101010101" charset="-122"/>
                <a:cs typeface="仿宋" panose="02010609060101010101" charset="-122"/>
              </a:rPr>
              <a:t>也出来</a:t>
            </a:r>
            <a:r>
              <a:rPr sz="2400" spc="45">
                <a:latin typeface="仿宋" panose="02010609060101010101" charset="-122"/>
                <a:cs typeface="仿宋" panose="02010609060101010101" charset="-122"/>
              </a:rPr>
              <a:t>助</a:t>
            </a:r>
            <a:r>
              <a:rPr sz="2400" spc="75">
                <a:latin typeface="仿宋" panose="02010609060101010101" charset="-122"/>
                <a:cs typeface="仿宋" panose="02010609060101010101" charset="-122"/>
              </a:rPr>
              <a:t>兴</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将整</a:t>
            </a:r>
            <a:r>
              <a:rPr sz="2400" spc="45">
                <a:latin typeface="仿宋" panose="02010609060101010101" charset="-122"/>
                <a:cs typeface="仿宋" panose="02010609060101010101" charset="-122"/>
              </a:rPr>
              <a:t>个校</a:t>
            </a:r>
            <a:r>
              <a:rPr sz="2400" spc="30">
                <a:latin typeface="仿宋" panose="02010609060101010101" charset="-122"/>
                <a:cs typeface="仿宋" panose="02010609060101010101" charset="-122"/>
              </a:rPr>
              <a:t>园弥漫</a:t>
            </a:r>
            <a:r>
              <a:rPr sz="2400" spc="45">
                <a:latin typeface="仿宋" panose="02010609060101010101" charset="-122"/>
                <a:cs typeface="仿宋" panose="02010609060101010101" charset="-122"/>
              </a:rPr>
              <a:t>上一</a:t>
            </a:r>
            <a:r>
              <a:rPr sz="2400" spc="30">
                <a:latin typeface="仿宋" panose="02010609060101010101" charset="-122"/>
                <a:cs typeface="仿宋" panose="02010609060101010101" charset="-122"/>
              </a:rPr>
              <a:t>层浓浓的</a:t>
            </a:r>
            <a:r>
              <a:rPr sz="2400">
                <a:latin typeface="仿宋" panose="02010609060101010101" charset="-122"/>
                <a:cs typeface="仿宋" panose="02010609060101010101" charset="-122"/>
              </a:rPr>
              <a:t>香 </a:t>
            </a:r>
            <a:r>
              <a:rPr sz="2400" spc="-5">
                <a:latin typeface="仿宋" panose="02010609060101010101" charset="-122"/>
                <a:cs typeface="仿宋" panose="02010609060101010101" charset="-122"/>
              </a:rPr>
              <a:t>气</a:t>
            </a:r>
            <a:r>
              <a:rPr sz="2400">
                <a:latin typeface="仿宋" panose="02010609060101010101" charset="-122"/>
                <a:cs typeface="仿宋" panose="02010609060101010101" charset="-122"/>
              </a:rPr>
              <a:t>。</a:t>
            </a:r>
          </a:p>
          <a:p>
            <a:pPr marL="12700" marR="10795" indent="720725" algn="just">
              <a:lnSpc>
                <a:spcPct val="150000"/>
              </a:lnSpc>
              <a:buSzPct val="96000"/>
              <a:buAutoNum type="arabicParenBoth"/>
              <a:tabLst>
                <a:tab pos="1198880" algn="l"/>
              </a:tabLst>
            </a:pPr>
            <a:r>
              <a:rPr sz="2400" spc="55">
                <a:latin typeface="仿宋" panose="02010609060101010101" charset="-122"/>
                <a:cs typeface="仿宋" panose="02010609060101010101" charset="-122"/>
              </a:rPr>
              <a:t>这</a:t>
            </a:r>
            <a:r>
              <a:rPr sz="2400" spc="45">
                <a:latin typeface="仿宋" panose="02010609060101010101" charset="-122"/>
                <a:cs typeface="仿宋" panose="02010609060101010101" charset="-122"/>
              </a:rPr>
              <a:t>一衣</a:t>
            </a:r>
            <a:r>
              <a:rPr sz="2400" spc="55">
                <a:latin typeface="仿宋" panose="02010609060101010101" charset="-122"/>
                <a:cs typeface="仿宋" panose="02010609060101010101" charset="-122"/>
              </a:rPr>
              <a:t>带水</a:t>
            </a:r>
            <a:r>
              <a:rPr sz="2400" spc="4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校</a:t>
            </a:r>
            <a:r>
              <a:rPr sz="2400" spc="45">
                <a:latin typeface="仿宋" panose="02010609060101010101" charset="-122"/>
                <a:cs typeface="仿宋" panose="02010609060101010101" charset="-122"/>
              </a:rPr>
              <a:t>园</a:t>
            </a:r>
            <a:r>
              <a:rPr sz="2400" spc="55">
                <a:latin typeface="仿宋" panose="02010609060101010101" charset="-122"/>
                <a:cs typeface="仿宋" panose="02010609060101010101" charset="-122"/>
              </a:rPr>
              <a:t>通道</a:t>
            </a:r>
            <a:r>
              <a:rPr sz="2400" spc="45">
                <a:latin typeface="仿宋" panose="02010609060101010101" charset="-122"/>
                <a:cs typeface="仿宋" panose="02010609060101010101" charset="-122"/>
              </a:rPr>
              <a:t>上</a:t>
            </a:r>
            <a:r>
              <a:rPr sz="2400" spc="5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这</a:t>
            </a:r>
            <a:r>
              <a:rPr sz="2400" spc="55">
                <a:latin typeface="仿宋" panose="02010609060101010101" charset="-122"/>
                <a:cs typeface="仿宋" panose="02010609060101010101" charset="-122"/>
              </a:rPr>
              <a:t>一头</a:t>
            </a:r>
            <a:r>
              <a:rPr sz="2400" spc="45">
                <a:latin typeface="仿宋" panose="02010609060101010101" charset="-122"/>
                <a:cs typeface="仿宋" panose="02010609060101010101" charset="-122"/>
              </a:rPr>
              <a:t>一</a:t>
            </a:r>
            <a:r>
              <a:rPr sz="2400" spc="55">
                <a:latin typeface="仿宋" panose="02010609060101010101" charset="-122"/>
                <a:cs typeface="仿宋" panose="02010609060101010101" charset="-122"/>
              </a:rPr>
              <a:t>男</a:t>
            </a:r>
            <a:r>
              <a:rPr sz="2400" spc="45">
                <a:latin typeface="仿宋" panose="02010609060101010101" charset="-122"/>
                <a:cs typeface="仿宋" panose="02010609060101010101" charset="-122"/>
              </a:rPr>
              <a:t>一</a:t>
            </a:r>
            <a:r>
              <a:rPr sz="2400" spc="55">
                <a:latin typeface="仿宋" panose="02010609060101010101" charset="-122"/>
                <a:cs typeface="仿宋" panose="02010609060101010101" charset="-122"/>
              </a:rPr>
              <a:t>女的</a:t>
            </a:r>
            <a:r>
              <a:rPr sz="2400" spc="45">
                <a:latin typeface="仿宋" panose="02010609060101010101" charset="-122"/>
                <a:cs typeface="仿宋" panose="02010609060101010101" charset="-122"/>
              </a:rPr>
              <a:t>景</a:t>
            </a:r>
            <a:r>
              <a:rPr sz="2400" spc="55">
                <a:latin typeface="仿宋" panose="02010609060101010101" charset="-122"/>
                <a:cs typeface="仿宋" panose="02010609060101010101" charset="-122"/>
              </a:rPr>
              <a:t>象</a:t>
            </a:r>
            <a:r>
              <a:rPr sz="2400" spc="45">
                <a:latin typeface="仿宋" panose="02010609060101010101" charset="-122"/>
                <a:cs typeface="仿宋" panose="02010609060101010101" charset="-122"/>
              </a:rPr>
              <a:t>跟</a:t>
            </a:r>
            <a:r>
              <a:rPr sz="2400" spc="55">
                <a:latin typeface="仿宋" panose="02010609060101010101" charset="-122"/>
                <a:cs typeface="仿宋" panose="02010609060101010101" charset="-122"/>
              </a:rPr>
              <a:t>整个</a:t>
            </a:r>
            <a:r>
              <a:rPr sz="2400" spc="45">
                <a:latin typeface="仿宋" panose="02010609060101010101" charset="-122"/>
                <a:cs typeface="仿宋" panose="02010609060101010101" charset="-122"/>
              </a:rPr>
              <a:t>气</a:t>
            </a:r>
            <a:r>
              <a:rPr sz="2400" spc="55">
                <a:latin typeface="仿宋" panose="02010609060101010101" charset="-122"/>
                <a:cs typeface="仿宋" panose="02010609060101010101" charset="-122"/>
              </a:rPr>
              <a:t>氛</a:t>
            </a:r>
            <a:r>
              <a:rPr sz="2400" spc="45">
                <a:latin typeface="仿宋" panose="02010609060101010101" charset="-122"/>
                <a:cs typeface="仿宋" panose="02010609060101010101" charset="-122"/>
              </a:rPr>
              <a:t>很</a:t>
            </a:r>
            <a:r>
              <a:rPr sz="2400" spc="55">
                <a:latin typeface="仿宋" panose="02010609060101010101" charset="-122"/>
                <a:cs typeface="仿宋" panose="02010609060101010101" charset="-122"/>
              </a:rPr>
              <a:t>巧妙</a:t>
            </a:r>
            <a:r>
              <a:rPr sz="2400">
                <a:latin typeface="仿宋" panose="02010609060101010101" charset="-122"/>
                <a:cs typeface="仿宋" panose="02010609060101010101" charset="-122"/>
              </a:rPr>
              <a:t>地 </a:t>
            </a:r>
            <a:r>
              <a:rPr sz="2400" spc="30">
                <a:latin typeface="仿宋" panose="02010609060101010101" charset="-122"/>
                <a:cs typeface="仿宋" panose="02010609060101010101" charset="-122"/>
              </a:rPr>
              <a:t>溶合在</a:t>
            </a:r>
            <a:r>
              <a:rPr sz="2400" spc="45">
                <a:latin typeface="仿宋" panose="02010609060101010101" charset="-122"/>
                <a:cs typeface="仿宋" panose="02010609060101010101" charset="-122"/>
              </a:rPr>
              <a:t>一</a:t>
            </a:r>
            <a:r>
              <a:rPr sz="2400" spc="60">
                <a:latin typeface="仿宋" panose="02010609060101010101" charset="-122"/>
                <a:cs typeface="仿宋" panose="02010609060101010101" charset="-122"/>
              </a:rPr>
              <a:t>起</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而另</a:t>
            </a:r>
            <a:r>
              <a:rPr sz="2400" spc="45">
                <a:latin typeface="仿宋" panose="02010609060101010101" charset="-122"/>
                <a:cs typeface="仿宋" panose="02010609060101010101" charset="-122"/>
              </a:rPr>
              <a:t>一头</a:t>
            </a:r>
            <a:r>
              <a:rPr sz="2400" spc="30">
                <a:latin typeface="仿宋" panose="02010609060101010101" charset="-122"/>
                <a:cs typeface="仿宋" panose="02010609060101010101" charset="-122"/>
              </a:rPr>
              <a:t>缓缓走</a:t>
            </a:r>
            <a:r>
              <a:rPr sz="2400" spc="45">
                <a:latin typeface="仿宋" panose="02010609060101010101" charset="-122"/>
                <a:cs typeface="仿宋" panose="02010609060101010101" charset="-122"/>
              </a:rPr>
              <a:t>来的</a:t>
            </a:r>
            <a:r>
              <a:rPr sz="2400" spc="30">
                <a:latin typeface="仿宋" panose="02010609060101010101" charset="-122"/>
                <a:cs typeface="仿宋" panose="02010609060101010101" charset="-122"/>
              </a:rPr>
              <a:t>校长却</a:t>
            </a:r>
            <a:r>
              <a:rPr sz="2400" spc="45">
                <a:latin typeface="仿宋" panose="02010609060101010101" charset="-122"/>
                <a:cs typeface="仿宋" panose="02010609060101010101" charset="-122"/>
              </a:rPr>
              <a:t>像鸟</a:t>
            </a:r>
            <a:r>
              <a:rPr sz="2400" spc="30">
                <a:latin typeface="仿宋" panose="02010609060101010101" charset="-122"/>
                <a:cs typeface="仿宋" panose="02010609060101010101" charset="-122"/>
              </a:rPr>
              <a:t>儿一样</a:t>
            </a:r>
            <a:r>
              <a:rPr sz="2400" spc="45">
                <a:latin typeface="仿宋" panose="02010609060101010101" charset="-122"/>
                <a:cs typeface="仿宋" panose="02010609060101010101" charset="-122"/>
              </a:rPr>
              <a:t>点破</a:t>
            </a:r>
            <a:r>
              <a:rPr sz="2400" spc="30">
                <a:latin typeface="仿宋" panose="02010609060101010101" charset="-122"/>
                <a:cs typeface="仿宋" panose="02010609060101010101" charset="-122"/>
              </a:rPr>
              <a:t>了这和</a:t>
            </a:r>
            <a:r>
              <a:rPr sz="2400" spc="45">
                <a:latin typeface="仿宋" panose="02010609060101010101" charset="-122"/>
                <a:cs typeface="仿宋" panose="02010609060101010101" charset="-122"/>
              </a:rPr>
              <a:t>谐的</a:t>
            </a:r>
            <a:r>
              <a:rPr sz="2400" spc="30">
                <a:latin typeface="仿宋" panose="02010609060101010101" charset="-122"/>
                <a:cs typeface="仿宋" panose="02010609060101010101" charset="-122"/>
              </a:rPr>
              <a:t>安</a:t>
            </a:r>
            <a:r>
              <a:rPr sz="2400" spc="100">
                <a:latin typeface="仿宋" panose="02010609060101010101" charset="-122"/>
                <a:cs typeface="仿宋" panose="02010609060101010101" charset="-122"/>
              </a:rPr>
              <a:t>宁</a:t>
            </a:r>
            <a:r>
              <a:rPr sz="2400" spc="35">
                <a:latin typeface="仿宋" panose="02010609060101010101" charset="-122"/>
                <a:cs typeface="仿宋" panose="02010609060101010101" charset="-122"/>
              </a:rPr>
              <a:t>。走过 </a:t>
            </a:r>
            <a:r>
              <a:rPr sz="2400">
                <a:latin typeface="仿宋" panose="02010609060101010101" charset="-122"/>
                <a:cs typeface="仿宋" panose="02010609060101010101" charset="-122"/>
              </a:rPr>
              <a:t>来</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，尽管栀子花依旧很香，可这中间还是夹着一些火药味儿。</a:t>
            </a:r>
          </a:p>
          <a:p>
            <a:pPr marL="12700" marR="5080" indent="720725">
              <a:lnSpc>
                <a:spcPct val="150000"/>
              </a:lnSpc>
              <a:buSzPct val="96000"/>
              <a:buAutoNum type="arabicParenBoth"/>
              <a:tabLst>
                <a:tab pos="1198880" algn="l"/>
              </a:tabLst>
            </a:pPr>
            <a:r>
              <a:rPr sz="2400" spc="55">
                <a:latin typeface="仿宋" panose="02010609060101010101" charset="-122"/>
                <a:cs typeface="仿宋" panose="02010609060101010101" charset="-122"/>
              </a:rPr>
              <a:t>男</a:t>
            </a:r>
            <a:r>
              <a:rPr sz="2400" spc="45">
                <a:latin typeface="仿宋" panose="02010609060101010101" charset="-122"/>
                <a:cs typeface="仿宋" panose="02010609060101010101" charset="-122"/>
              </a:rPr>
              <a:t>孩坐</a:t>
            </a:r>
            <a:r>
              <a:rPr sz="2400" spc="55">
                <a:latin typeface="仿宋" panose="02010609060101010101" charset="-122"/>
                <a:cs typeface="仿宋" panose="02010609060101010101" charset="-122"/>
              </a:rPr>
              <a:t>在自</a:t>
            </a:r>
            <a:r>
              <a:rPr sz="2400" spc="45">
                <a:latin typeface="仿宋" panose="02010609060101010101" charset="-122"/>
                <a:cs typeface="仿宋" panose="02010609060101010101" charset="-122"/>
              </a:rPr>
              <a:t>行</a:t>
            </a:r>
            <a:r>
              <a:rPr sz="2400" spc="55">
                <a:latin typeface="仿宋" panose="02010609060101010101" charset="-122"/>
                <a:cs typeface="仿宋" panose="02010609060101010101" charset="-122"/>
              </a:rPr>
              <a:t>车</a:t>
            </a:r>
            <a:r>
              <a:rPr sz="2400" spc="65">
                <a:latin typeface="仿宋" panose="02010609060101010101" charset="-122"/>
                <a:cs typeface="仿宋" panose="02010609060101010101" charset="-122"/>
              </a:rPr>
              <a:t>上</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侧</a:t>
            </a:r>
            <a:r>
              <a:rPr sz="2400" spc="45">
                <a:latin typeface="仿宋" panose="02010609060101010101" charset="-122"/>
                <a:cs typeface="仿宋" panose="02010609060101010101" charset="-122"/>
              </a:rPr>
              <a:t>着</a:t>
            </a:r>
            <a:r>
              <a:rPr sz="2400" spc="55">
                <a:latin typeface="仿宋" panose="02010609060101010101" charset="-122"/>
                <a:cs typeface="仿宋" panose="02010609060101010101" charset="-122"/>
              </a:rPr>
              <a:t>身</a:t>
            </a:r>
            <a:r>
              <a:rPr sz="2400" spc="45">
                <a:latin typeface="仿宋" panose="02010609060101010101" charset="-122"/>
                <a:cs typeface="仿宋" panose="02010609060101010101" charset="-122"/>
              </a:rPr>
              <a:t>跟</a:t>
            </a:r>
            <a:r>
              <a:rPr sz="2400" spc="55">
                <a:latin typeface="仿宋" panose="02010609060101010101" charset="-122"/>
                <a:cs typeface="仿宋" panose="02010609060101010101" charset="-122"/>
              </a:rPr>
              <a:t>女孩</a:t>
            </a:r>
            <a:r>
              <a:rPr sz="2400" spc="45">
                <a:latin typeface="仿宋" panose="02010609060101010101" charset="-122"/>
                <a:cs typeface="仿宋" panose="02010609060101010101" charset="-122"/>
              </a:rPr>
              <a:t>说</a:t>
            </a:r>
            <a:r>
              <a:rPr sz="2400" spc="75">
                <a:latin typeface="仿宋" panose="02010609060101010101" charset="-122"/>
                <a:cs typeface="仿宋" panose="02010609060101010101" charset="-122"/>
              </a:rPr>
              <a:t>话</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女孩</a:t>
            </a:r>
            <a:r>
              <a:rPr sz="2400" spc="45">
                <a:latin typeface="仿宋" panose="02010609060101010101" charset="-122"/>
                <a:cs typeface="仿宋" panose="02010609060101010101" charset="-122"/>
              </a:rPr>
              <a:t>站</a:t>
            </a:r>
            <a:r>
              <a:rPr sz="2400" spc="55">
                <a:latin typeface="仿宋" panose="02010609060101010101" charset="-122"/>
                <a:cs typeface="仿宋" panose="02010609060101010101" charset="-122"/>
              </a:rPr>
              <a:t>在</a:t>
            </a:r>
            <a:r>
              <a:rPr sz="2400" spc="45">
                <a:latin typeface="仿宋" panose="02010609060101010101" charset="-122"/>
                <a:cs typeface="仿宋" panose="02010609060101010101" charset="-122"/>
              </a:rPr>
              <a:t>男</a:t>
            </a:r>
            <a:r>
              <a:rPr sz="2400" spc="55">
                <a:latin typeface="仿宋" panose="02010609060101010101" charset="-122"/>
                <a:cs typeface="仿宋" panose="02010609060101010101" charset="-122"/>
              </a:rPr>
              <a:t>孩的</a:t>
            </a:r>
            <a:r>
              <a:rPr sz="2400" spc="45">
                <a:latin typeface="仿宋" panose="02010609060101010101" charset="-122"/>
                <a:cs typeface="仿宋" panose="02010609060101010101" charset="-122"/>
              </a:rPr>
              <a:t>右</a:t>
            </a:r>
            <a:r>
              <a:rPr sz="2400" spc="55">
                <a:latin typeface="仿宋" panose="02010609060101010101" charset="-122"/>
                <a:cs typeface="仿宋" panose="02010609060101010101" charset="-122"/>
              </a:rPr>
              <a:t>手</a:t>
            </a:r>
            <a:r>
              <a:rPr sz="2400" spc="70">
                <a:latin typeface="仿宋" panose="02010609060101010101" charset="-122"/>
                <a:cs typeface="仿宋" panose="02010609060101010101" charset="-122"/>
              </a:rPr>
              <a:t>旁</a:t>
            </a:r>
            <a:r>
              <a:rPr sz="2400" spc="60">
                <a:latin typeface="仿宋" panose="02010609060101010101" charset="-122"/>
                <a:cs typeface="仿宋" panose="02010609060101010101" charset="-122"/>
              </a:rPr>
              <a:t>，手里 </a:t>
            </a:r>
            <a:r>
              <a:rPr sz="2400" spc="30">
                <a:latin typeface="仿宋" panose="02010609060101010101" charset="-122"/>
                <a:cs typeface="仿宋" panose="02010609060101010101" charset="-122"/>
              </a:rPr>
              <a:t>拿着一</a:t>
            </a:r>
            <a:r>
              <a:rPr sz="2400" spc="40">
                <a:latin typeface="仿宋" panose="02010609060101010101" charset="-122"/>
                <a:cs typeface="仿宋" panose="02010609060101010101" charset="-122"/>
              </a:rPr>
              <a:t>个大</a:t>
            </a:r>
            <a:r>
              <a:rPr sz="2400" spc="30">
                <a:latin typeface="仿宋" panose="02010609060101010101" charset="-122"/>
                <a:cs typeface="仿宋" panose="02010609060101010101" charset="-122"/>
              </a:rPr>
              <a:t>的讲义</a:t>
            </a:r>
            <a:r>
              <a:rPr sz="2400" spc="40">
                <a:latin typeface="仿宋" panose="02010609060101010101" charset="-122"/>
                <a:cs typeface="仿宋" panose="02010609060101010101" charset="-122"/>
              </a:rPr>
              <a:t>夹和</a:t>
            </a:r>
            <a:r>
              <a:rPr sz="2400" spc="30">
                <a:latin typeface="仿宋" panose="02010609060101010101" charset="-122"/>
                <a:cs typeface="仿宋" panose="02010609060101010101" charset="-122"/>
              </a:rPr>
              <a:t>一封粉</a:t>
            </a:r>
            <a:r>
              <a:rPr sz="2400" spc="40">
                <a:latin typeface="仿宋" panose="02010609060101010101" charset="-122"/>
                <a:cs typeface="仿宋" panose="02010609060101010101" charset="-122"/>
              </a:rPr>
              <a:t>红色</a:t>
            </a:r>
            <a:r>
              <a:rPr sz="2400" spc="30">
                <a:latin typeface="仿宋" panose="02010609060101010101" charset="-122"/>
                <a:cs typeface="仿宋" panose="02010609060101010101" charset="-122"/>
              </a:rPr>
              <a:t>的</a:t>
            </a:r>
            <a:r>
              <a:rPr sz="2400" spc="75">
                <a:latin typeface="仿宋" panose="02010609060101010101" charset="-122"/>
                <a:cs typeface="仿宋" panose="02010609060101010101" charset="-122"/>
              </a:rPr>
              <a:t>信</a:t>
            </a:r>
            <a:r>
              <a:rPr sz="2400" spc="30">
                <a:latin typeface="仿宋" panose="02010609060101010101" charset="-122"/>
                <a:cs typeface="仿宋" panose="02010609060101010101" charset="-122"/>
              </a:rPr>
              <a:t>，</a:t>
            </a:r>
            <a:r>
              <a:rPr sz="2400" spc="40">
                <a:latin typeface="仿宋" panose="02010609060101010101" charset="-122"/>
                <a:cs typeface="仿宋" panose="02010609060101010101" charset="-122"/>
              </a:rPr>
              <a:t>校长</a:t>
            </a:r>
            <a:r>
              <a:rPr sz="2400" spc="30">
                <a:latin typeface="仿宋" panose="02010609060101010101" charset="-122"/>
                <a:cs typeface="仿宋" panose="02010609060101010101" charset="-122"/>
              </a:rPr>
              <a:t>站在女</a:t>
            </a:r>
            <a:r>
              <a:rPr sz="2400" spc="40">
                <a:latin typeface="仿宋" panose="02010609060101010101" charset="-122"/>
                <a:cs typeface="仿宋" panose="02010609060101010101" charset="-122"/>
              </a:rPr>
              <a:t>孩的</a:t>
            </a:r>
            <a:r>
              <a:rPr sz="2400" spc="30">
                <a:latin typeface="仿宋" panose="02010609060101010101" charset="-122"/>
                <a:cs typeface="仿宋" panose="02010609060101010101" charset="-122"/>
              </a:rPr>
              <a:t>对</a:t>
            </a:r>
            <a:r>
              <a:rPr sz="2400" spc="50">
                <a:latin typeface="仿宋" panose="02010609060101010101" charset="-122"/>
                <a:cs typeface="仿宋" panose="02010609060101010101" charset="-122"/>
              </a:rPr>
              <a:t>面</a:t>
            </a:r>
            <a:r>
              <a:rPr sz="2400" spc="30">
                <a:latin typeface="仿宋" panose="02010609060101010101" charset="-122"/>
                <a:cs typeface="仿宋" panose="02010609060101010101" charset="-122"/>
              </a:rPr>
              <a:t>。</a:t>
            </a:r>
            <a:r>
              <a:rPr sz="2400" spc="45">
                <a:latin typeface="仿宋" panose="02010609060101010101" charset="-122"/>
                <a:cs typeface="仿宋" panose="02010609060101010101" charset="-122"/>
              </a:rPr>
              <a:t>三个</a:t>
            </a:r>
            <a:r>
              <a:rPr sz="2400" spc="30">
                <a:latin typeface="仿宋" panose="02010609060101010101" charset="-122"/>
                <a:cs typeface="仿宋" panose="02010609060101010101" charset="-122"/>
              </a:rPr>
              <a:t>人站着像</a:t>
            </a:r>
            <a:r>
              <a:rPr sz="2400">
                <a:latin typeface="仿宋" panose="02010609060101010101" charset="-122"/>
                <a:cs typeface="仿宋" panose="02010609060101010101" charset="-122"/>
              </a:rPr>
              <a:t>一</a:t>
            </a:r>
          </a:p>
          <a:p>
            <a:pPr marL="12700" marR="21590">
              <a:lnSpc>
                <a:spcPct val="150000"/>
              </a:lnSpc>
            </a:pPr>
            <a:r>
              <a:rPr sz="2400" spc="35">
                <a:latin typeface="仿宋" panose="02010609060101010101" charset="-122"/>
                <a:cs typeface="仿宋" panose="02010609060101010101" charset="-122"/>
              </a:rPr>
              <a:t>个三角</a:t>
            </a:r>
            <a:r>
              <a:rPr sz="2400" spc="50">
                <a:latin typeface="仿宋" panose="02010609060101010101" charset="-122"/>
                <a:cs typeface="仿宋" panose="02010609060101010101" charset="-122"/>
              </a:rPr>
              <a:t>形</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三角形</a:t>
            </a:r>
            <a:r>
              <a:rPr sz="2400" spc="45">
                <a:latin typeface="仿宋" panose="02010609060101010101" charset="-122"/>
                <a:cs typeface="仿宋" panose="02010609060101010101" charset="-122"/>
              </a:rPr>
              <a:t>总是</a:t>
            </a:r>
            <a:r>
              <a:rPr sz="2400" spc="30">
                <a:latin typeface="仿宋" panose="02010609060101010101" charset="-122"/>
                <a:cs typeface="仿宋" panose="02010609060101010101" charset="-122"/>
              </a:rPr>
              <a:t>很不稳</a:t>
            </a:r>
            <a:r>
              <a:rPr sz="2400" spc="45">
                <a:latin typeface="仿宋" panose="02010609060101010101" charset="-122"/>
                <a:cs typeface="仿宋" panose="02010609060101010101" charset="-122"/>
              </a:rPr>
              <a:t>定</a:t>
            </a:r>
            <a:r>
              <a:rPr sz="2400" spc="70">
                <a:latin typeface="仿宋" panose="02010609060101010101" charset="-122"/>
                <a:cs typeface="仿宋" panose="02010609060101010101" charset="-122"/>
              </a:rPr>
              <a:t>的</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就像</a:t>
            </a:r>
            <a:r>
              <a:rPr sz="2400" spc="45">
                <a:latin typeface="仿宋" panose="02010609060101010101" charset="-122"/>
                <a:cs typeface="仿宋" panose="02010609060101010101" charset="-122"/>
              </a:rPr>
              <a:t>三个</a:t>
            </a:r>
            <a:r>
              <a:rPr sz="2400" spc="30">
                <a:latin typeface="仿宋" panose="02010609060101010101" charset="-122"/>
                <a:cs typeface="仿宋" panose="02010609060101010101" charset="-122"/>
              </a:rPr>
              <a:t>小孩总</a:t>
            </a:r>
            <a:r>
              <a:rPr sz="2400" spc="45">
                <a:latin typeface="仿宋" panose="02010609060101010101" charset="-122"/>
                <a:cs typeface="仿宋" panose="02010609060101010101" charset="-122"/>
              </a:rPr>
              <a:t>比两</a:t>
            </a:r>
            <a:r>
              <a:rPr sz="2400" spc="30">
                <a:latin typeface="仿宋" panose="02010609060101010101" charset="-122"/>
                <a:cs typeface="仿宋" panose="02010609060101010101" charset="-122"/>
              </a:rPr>
              <a:t>个小孩</a:t>
            </a:r>
            <a:r>
              <a:rPr sz="2400" spc="45">
                <a:latin typeface="仿宋" panose="02010609060101010101" charset="-122"/>
                <a:cs typeface="仿宋" panose="02010609060101010101" charset="-122"/>
              </a:rPr>
              <a:t>来得</a:t>
            </a:r>
            <a:r>
              <a:rPr sz="2400" spc="30">
                <a:latin typeface="仿宋" panose="02010609060101010101" charset="-122"/>
                <a:cs typeface="仿宋" panose="02010609060101010101" charset="-122"/>
              </a:rPr>
              <a:t>容易吵架</a:t>
            </a:r>
            <a:r>
              <a:rPr sz="2400">
                <a:latin typeface="仿宋" panose="02010609060101010101" charset="-122"/>
                <a:cs typeface="仿宋" panose="02010609060101010101" charset="-122"/>
              </a:rPr>
              <a:t>一 </a:t>
            </a:r>
            <a:r>
              <a:rPr sz="2400" spc="-5">
                <a:latin typeface="仿宋" panose="02010609060101010101" charset="-122"/>
                <a:cs typeface="仿宋" panose="02010609060101010101" charset="-122"/>
              </a:rPr>
              <a:t>样</a:t>
            </a:r>
            <a:r>
              <a:rPr sz="2400">
                <a:latin typeface="仿宋" panose="02010609060101010101" charset="-122"/>
                <a:cs typeface="仿宋" panose="02010609060101010101" charset="-122"/>
              </a:rPr>
              <a:t>，这跟数学并没有矛</a:t>
            </a:r>
            <a:r>
              <a:rPr sz="2400" spc="-20">
                <a:latin typeface="仿宋" panose="02010609060101010101" charset="-122"/>
                <a:cs typeface="仿宋" panose="02010609060101010101" charset="-122"/>
              </a:rPr>
              <a:t>盾</a:t>
            </a:r>
            <a:r>
              <a:rPr sz="2400">
                <a:latin typeface="仿宋" panose="02010609060101010101" charset="-122"/>
                <a:cs typeface="仿宋" panose="02010609060101010101" charset="-122"/>
              </a:rPr>
              <a:t>。</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栀子花笑了</a:t>
            </a: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2953385"/>
            <a:ext cx="10873105" cy="5513070"/>
          </a:xfrm>
          <a:prstGeom prst="rect">
            <a:avLst/>
          </a:prstGeom>
        </p:spPr>
        <p:txBody>
          <a:bodyPr vert="horz" wrap="square" lIns="0" tIns="12700" rIns="0" bIns="0" rtlCol="0">
            <a:spAutoFit/>
          </a:bodyPr>
          <a:lstStyle/>
          <a:p>
            <a:pPr marL="12700" marR="9525" indent="720725" algn="just">
              <a:lnSpc>
                <a:spcPct val="150000"/>
              </a:lnSpc>
              <a:spcBef>
                <a:spcPts val="100"/>
              </a:spcBef>
              <a:buSzPct val="96000"/>
              <a:buAutoNum type="arabicParenBoth" startAt="4"/>
              <a:tabLst>
                <a:tab pos="1198880" algn="l"/>
              </a:tabLst>
            </a:pP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这么</a:t>
            </a:r>
            <a:r>
              <a:rPr sz="2400" spc="55">
                <a:latin typeface="仿宋" panose="02010609060101010101" charset="-122"/>
                <a:cs typeface="仿宋" panose="02010609060101010101" charset="-122"/>
              </a:rPr>
              <a:t>晚还</a:t>
            </a:r>
            <a:r>
              <a:rPr sz="2400" spc="45">
                <a:latin typeface="仿宋" panose="02010609060101010101" charset="-122"/>
                <a:cs typeface="仿宋" panose="02010609060101010101" charset="-122"/>
              </a:rPr>
              <a:t>不</a:t>
            </a:r>
            <a:r>
              <a:rPr sz="2400" spc="55">
                <a:latin typeface="仿宋" panose="02010609060101010101" charset="-122"/>
                <a:cs typeface="仿宋" panose="02010609060101010101" charset="-122"/>
              </a:rPr>
              <a:t>回</a:t>
            </a:r>
            <a:r>
              <a:rPr sz="2400" spc="45">
                <a:latin typeface="仿宋" panose="02010609060101010101" charset="-122"/>
                <a:cs typeface="仿宋" panose="02010609060101010101" charset="-122"/>
              </a:rPr>
              <a:t>家</a:t>
            </a:r>
            <a:r>
              <a:rPr sz="2400" spc="75">
                <a:latin typeface="仿宋" panose="02010609060101010101" charset="-122"/>
                <a:cs typeface="仿宋" panose="02010609060101010101" charset="-122"/>
              </a:rPr>
              <a:t>啊</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校</a:t>
            </a:r>
            <a:r>
              <a:rPr sz="2400" spc="45">
                <a:latin typeface="仿宋" panose="02010609060101010101" charset="-122"/>
                <a:cs typeface="仿宋" panose="02010609060101010101" charset="-122"/>
              </a:rPr>
              <a:t>长</a:t>
            </a:r>
            <a:r>
              <a:rPr sz="2400" spc="55">
                <a:latin typeface="仿宋" panose="02010609060101010101" charset="-122"/>
                <a:cs typeface="仿宋" panose="02010609060101010101" charset="-122"/>
              </a:rPr>
              <a:t>首先</a:t>
            </a:r>
            <a:r>
              <a:rPr sz="2400" spc="45">
                <a:latin typeface="仿宋" panose="02010609060101010101" charset="-122"/>
                <a:cs typeface="仿宋" panose="02010609060101010101" charset="-122"/>
              </a:rPr>
              <a:t>打</a:t>
            </a:r>
            <a:r>
              <a:rPr sz="2400" spc="55">
                <a:latin typeface="仿宋" panose="02010609060101010101" charset="-122"/>
                <a:cs typeface="仿宋" panose="02010609060101010101" charset="-122"/>
              </a:rPr>
              <a:t>破</a:t>
            </a:r>
            <a:r>
              <a:rPr sz="2400" spc="45">
                <a:latin typeface="仿宋" panose="02010609060101010101" charset="-122"/>
                <a:cs typeface="仿宋" panose="02010609060101010101" charset="-122"/>
              </a:rPr>
              <a:t>了</a:t>
            </a:r>
            <a:r>
              <a:rPr sz="2400" spc="55">
                <a:latin typeface="仿宋" panose="02010609060101010101" charset="-122"/>
                <a:cs typeface="仿宋" panose="02010609060101010101" charset="-122"/>
              </a:rPr>
              <a:t>寂</a:t>
            </a:r>
            <a:r>
              <a:rPr sz="2400" spc="80">
                <a:latin typeface="仿宋" panose="02010609060101010101" charset="-122"/>
                <a:cs typeface="仿宋" panose="02010609060101010101" charset="-122"/>
              </a:rPr>
              <a:t>静</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并</a:t>
            </a:r>
            <a:r>
              <a:rPr sz="2400" spc="45">
                <a:latin typeface="仿宋" panose="02010609060101010101" charset="-122"/>
                <a:cs typeface="仿宋" panose="02010609060101010101" charset="-122"/>
              </a:rPr>
              <a:t>用</a:t>
            </a:r>
            <a:r>
              <a:rPr sz="2400" spc="55">
                <a:latin typeface="仿宋" panose="02010609060101010101" charset="-122"/>
                <a:cs typeface="仿宋" panose="02010609060101010101" charset="-122"/>
              </a:rPr>
              <a:t>一种</a:t>
            </a:r>
            <a:r>
              <a:rPr sz="2400" spc="45">
                <a:latin typeface="仿宋" panose="02010609060101010101" charset="-122"/>
                <a:cs typeface="仿宋" panose="02010609060101010101" charset="-122"/>
              </a:rPr>
              <a:t>奇</a:t>
            </a:r>
            <a:r>
              <a:rPr sz="2400" spc="55">
                <a:latin typeface="仿宋" panose="02010609060101010101" charset="-122"/>
                <a:cs typeface="仿宋" panose="02010609060101010101" charset="-122"/>
              </a:rPr>
              <a:t>怪</a:t>
            </a:r>
            <a:r>
              <a:rPr sz="2400" spc="4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眼神</a:t>
            </a:r>
            <a:r>
              <a:rPr sz="2400">
                <a:latin typeface="仿宋" panose="02010609060101010101" charset="-122"/>
                <a:cs typeface="仿宋" panose="02010609060101010101" charset="-122"/>
              </a:rPr>
              <a:t>盯 </a:t>
            </a:r>
            <a:r>
              <a:rPr sz="2400" spc="30">
                <a:latin typeface="仿宋" panose="02010609060101010101" charset="-122"/>
                <a:cs typeface="仿宋" panose="02010609060101010101" charset="-122"/>
              </a:rPr>
              <a:t>着这两</a:t>
            </a:r>
            <a:r>
              <a:rPr sz="2400" spc="45">
                <a:latin typeface="仿宋" panose="02010609060101010101" charset="-122"/>
                <a:cs typeface="仿宋" panose="02010609060101010101" charset="-122"/>
              </a:rPr>
              <a:t>个学</a:t>
            </a:r>
            <a:r>
              <a:rPr sz="2400" spc="50">
                <a:latin typeface="仿宋" panose="02010609060101010101" charset="-122"/>
                <a:cs typeface="仿宋" panose="02010609060101010101" charset="-122"/>
              </a:rPr>
              <a:t>生</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现</a:t>
            </a:r>
            <a:r>
              <a:rPr sz="2400" spc="45">
                <a:latin typeface="仿宋" panose="02010609060101010101" charset="-122"/>
                <a:cs typeface="仿宋" panose="02010609060101010101" charset="-122"/>
              </a:rPr>
              <a:t>在的</a:t>
            </a:r>
            <a:r>
              <a:rPr sz="2400" spc="30">
                <a:latin typeface="仿宋" panose="02010609060101010101" charset="-122"/>
                <a:cs typeface="仿宋" panose="02010609060101010101" charset="-122"/>
              </a:rPr>
              <a:t>中学生</a:t>
            </a:r>
            <a:r>
              <a:rPr sz="2400" spc="45">
                <a:latin typeface="仿宋" panose="02010609060101010101" charset="-122"/>
                <a:cs typeface="仿宋" panose="02010609060101010101" charset="-122"/>
              </a:rPr>
              <a:t>真的</a:t>
            </a:r>
            <a:r>
              <a:rPr sz="2400" spc="30">
                <a:latin typeface="仿宋" panose="02010609060101010101" charset="-122"/>
                <a:cs typeface="仿宋" panose="02010609060101010101" charset="-122"/>
              </a:rPr>
              <a:t>不像话</a:t>
            </a:r>
            <a:r>
              <a:rPr sz="2400" spc="75">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还小小</a:t>
            </a:r>
            <a:r>
              <a:rPr sz="2400" spc="45">
                <a:latin typeface="仿宋" panose="02010609060101010101" charset="-122"/>
                <a:cs typeface="仿宋" panose="02010609060101010101" charset="-122"/>
              </a:rPr>
              <a:t>年</a:t>
            </a:r>
            <a:r>
              <a:rPr sz="2400" spc="50">
                <a:latin typeface="仿宋" panose="02010609060101010101" charset="-122"/>
                <a:cs typeface="仿宋" panose="02010609060101010101" charset="-122"/>
              </a:rPr>
              <a:t>纪</a:t>
            </a:r>
            <a:r>
              <a:rPr sz="2400" spc="35">
                <a:latin typeface="仿宋" panose="02010609060101010101" charset="-122"/>
                <a:cs typeface="仿宋" panose="02010609060101010101" charset="-122"/>
              </a:rPr>
              <a:t>，唉，</a:t>
            </a:r>
            <a:r>
              <a:rPr sz="2400" spc="45">
                <a:latin typeface="仿宋" panose="02010609060101010101" charset="-122"/>
                <a:cs typeface="仿宋" panose="02010609060101010101" charset="-122"/>
              </a:rPr>
              <a:t>想当</a:t>
            </a:r>
            <a:r>
              <a:rPr sz="2400" spc="35">
                <a:latin typeface="仿宋" panose="02010609060101010101" charset="-122"/>
                <a:cs typeface="仿宋" panose="02010609060101010101" charset="-122"/>
              </a:rPr>
              <a:t>年我们这</a:t>
            </a:r>
            <a:r>
              <a:rPr sz="2400">
                <a:latin typeface="仿宋" panose="02010609060101010101" charset="-122"/>
                <a:cs typeface="仿宋" panose="02010609060101010101" charset="-122"/>
              </a:rPr>
              <a:t>个 </a:t>
            </a:r>
            <a:r>
              <a:rPr sz="2400" spc="30">
                <a:latin typeface="仿宋" panose="02010609060101010101" charset="-122"/>
                <a:cs typeface="仿宋" panose="02010609060101010101" charset="-122"/>
              </a:rPr>
              <a:t>年纪</a:t>
            </a:r>
            <a:r>
              <a:rPr sz="2400" spc="45">
                <a:latin typeface="仿宋" panose="02010609060101010101" charset="-122"/>
                <a:cs typeface="仿宋" panose="02010609060101010101" charset="-122"/>
              </a:rPr>
              <a:t>男</a:t>
            </a:r>
            <a:r>
              <a:rPr sz="2400" spc="30">
                <a:latin typeface="仿宋" panose="02010609060101010101" charset="-122"/>
                <a:cs typeface="仿宋" panose="02010609060101010101" charset="-122"/>
              </a:rPr>
              <a:t>女</a:t>
            </a:r>
            <a:r>
              <a:rPr sz="2400" spc="45">
                <a:latin typeface="仿宋" panose="02010609060101010101" charset="-122"/>
                <a:cs typeface="仿宋" panose="02010609060101010101" charset="-122"/>
              </a:rPr>
              <a:t>连</a:t>
            </a:r>
            <a:r>
              <a:rPr sz="2400" spc="30">
                <a:latin typeface="仿宋" panose="02010609060101010101" charset="-122"/>
                <a:cs typeface="仿宋" panose="02010609060101010101" charset="-122"/>
              </a:rPr>
              <a:t>互看</a:t>
            </a:r>
            <a:r>
              <a:rPr sz="2400" spc="45">
                <a:latin typeface="仿宋" panose="02010609060101010101" charset="-122"/>
                <a:cs typeface="仿宋" panose="02010609060101010101" charset="-122"/>
              </a:rPr>
              <a:t>一</a:t>
            </a:r>
            <a:r>
              <a:rPr sz="2400" spc="30">
                <a:latin typeface="仿宋" panose="02010609060101010101" charset="-122"/>
                <a:cs typeface="仿宋" panose="02010609060101010101" charset="-122"/>
              </a:rPr>
              <a:t>眼</a:t>
            </a:r>
            <a:r>
              <a:rPr sz="2400" spc="45">
                <a:latin typeface="仿宋" panose="02010609060101010101" charset="-122"/>
                <a:cs typeface="仿宋" panose="02010609060101010101" charset="-122"/>
              </a:rPr>
              <a:t>都</a:t>
            </a:r>
            <a:r>
              <a:rPr sz="2400" spc="30">
                <a:latin typeface="仿宋" panose="02010609060101010101" charset="-122"/>
                <a:cs typeface="仿宋" panose="02010609060101010101" charset="-122"/>
              </a:rPr>
              <a:t>不</a:t>
            </a:r>
            <a:r>
              <a:rPr sz="2400" spc="65">
                <a:latin typeface="仿宋" panose="02010609060101010101" charset="-122"/>
                <a:cs typeface="仿宋" panose="02010609060101010101" charset="-122"/>
              </a:rPr>
              <a:t>敢</a:t>
            </a:r>
            <a:r>
              <a:rPr sz="2400">
                <a:latin typeface="仿宋" panose="02010609060101010101" charset="-122"/>
                <a:cs typeface="仿宋" panose="02010609060101010101" charset="-122"/>
              </a:rPr>
              <a:t>…</a:t>
            </a:r>
            <a:r>
              <a:rPr sz="2400" spc="45">
                <a:latin typeface="仿宋" panose="02010609060101010101" charset="-122"/>
                <a:cs typeface="仿宋" panose="02010609060101010101" charset="-122"/>
              </a:rPr>
              <a:t>…校</a:t>
            </a:r>
            <a:r>
              <a:rPr sz="2400" spc="30">
                <a:latin typeface="仿宋" panose="02010609060101010101" charset="-122"/>
                <a:cs typeface="仿宋" panose="02010609060101010101" charset="-122"/>
              </a:rPr>
              <a:t>长浮</a:t>
            </a:r>
            <a:r>
              <a:rPr sz="2400" spc="45">
                <a:latin typeface="仿宋" panose="02010609060101010101" charset="-122"/>
                <a:cs typeface="仿宋" panose="02010609060101010101" charset="-122"/>
              </a:rPr>
              <a:t>光</a:t>
            </a:r>
            <a:r>
              <a:rPr sz="2400" spc="30">
                <a:latin typeface="仿宋" panose="02010609060101010101" charset="-122"/>
                <a:cs typeface="仿宋" panose="02010609060101010101" charset="-122"/>
              </a:rPr>
              <a:t>掠</a:t>
            </a:r>
            <a:r>
              <a:rPr sz="2400" spc="45">
                <a:latin typeface="仿宋" panose="02010609060101010101" charset="-122"/>
                <a:cs typeface="仿宋" panose="02010609060101010101" charset="-122"/>
              </a:rPr>
              <a:t>影</a:t>
            </a:r>
            <a:r>
              <a:rPr sz="2400" spc="30">
                <a:latin typeface="仿宋" panose="02010609060101010101" charset="-122"/>
                <a:cs typeface="仿宋" panose="02010609060101010101" charset="-122"/>
              </a:rPr>
              <a:t>了他</a:t>
            </a:r>
            <a:r>
              <a:rPr sz="2400" spc="45">
                <a:latin typeface="仿宋" panose="02010609060101010101" charset="-122"/>
                <a:cs typeface="仿宋" panose="02010609060101010101" charset="-122"/>
              </a:rPr>
              <a:t>当</a:t>
            </a:r>
            <a:r>
              <a:rPr sz="2400" spc="30">
                <a:latin typeface="仿宋" panose="02010609060101010101" charset="-122"/>
                <a:cs typeface="仿宋" panose="02010609060101010101" charset="-122"/>
              </a:rPr>
              <a:t>时</a:t>
            </a:r>
            <a:r>
              <a:rPr sz="2400" spc="45">
                <a:latin typeface="仿宋" panose="02010609060101010101" charset="-122"/>
                <a:cs typeface="仿宋" panose="02010609060101010101" charset="-122"/>
              </a:rPr>
              <a:t>年</a:t>
            </a:r>
            <a:r>
              <a:rPr sz="2400" spc="30">
                <a:latin typeface="仿宋" panose="02010609060101010101" charset="-122"/>
                <a:cs typeface="仿宋" panose="02010609060101010101" charset="-122"/>
              </a:rPr>
              <a:t>轻的</a:t>
            </a:r>
            <a:r>
              <a:rPr sz="2400" spc="45">
                <a:latin typeface="仿宋" panose="02010609060101010101" charset="-122"/>
                <a:cs typeface="仿宋" panose="02010609060101010101" charset="-122"/>
              </a:rPr>
              <a:t>时</a:t>
            </a:r>
            <a:r>
              <a:rPr sz="2400" spc="70">
                <a:latin typeface="仿宋" panose="02010609060101010101" charset="-122"/>
                <a:cs typeface="仿宋" panose="02010609060101010101" charset="-122"/>
              </a:rPr>
              <a:t>候</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顿时</a:t>
            </a:r>
            <a:r>
              <a:rPr sz="2400" spc="45">
                <a:latin typeface="仿宋" panose="02010609060101010101" charset="-122"/>
                <a:cs typeface="仿宋" panose="02010609060101010101" charset="-122"/>
              </a:rPr>
              <a:t>来了</a:t>
            </a:r>
            <a:r>
              <a:rPr sz="2400">
                <a:latin typeface="仿宋" panose="02010609060101010101" charset="-122"/>
                <a:cs typeface="仿宋" panose="02010609060101010101" charset="-122"/>
              </a:rPr>
              <a:t>精 </a:t>
            </a:r>
            <a:r>
              <a:rPr sz="2400" spc="35">
                <a:latin typeface="仿宋" panose="02010609060101010101" charset="-122"/>
                <a:cs typeface="仿宋" panose="02010609060101010101" charset="-122"/>
              </a:rPr>
              <a:t>神。“</a:t>
            </a:r>
            <a:r>
              <a:rPr sz="2400" spc="45">
                <a:latin typeface="仿宋" panose="02010609060101010101" charset="-122"/>
                <a:cs typeface="仿宋" panose="02010609060101010101" charset="-122"/>
              </a:rPr>
              <a:t>是的</a:t>
            </a:r>
            <a:r>
              <a:rPr sz="2400" spc="35">
                <a:latin typeface="仿宋" panose="02010609060101010101" charset="-122"/>
                <a:cs typeface="仿宋" panose="02010609060101010101" charset="-122"/>
              </a:rPr>
              <a:t>，校长</a:t>
            </a:r>
            <a:r>
              <a:rPr sz="2400" spc="45">
                <a:latin typeface="仿宋" panose="02010609060101010101" charset="-122"/>
                <a:cs typeface="仿宋" panose="02010609060101010101" charset="-122"/>
              </a:rPr>
              <a:t>，因</a:t>
            </a:r>
            <a:r>
              <a:rPr sz="2400" spc="30">
                <a:latin typeface="仿宋" panose="02010609060101010101" charset="-122"/>
                <a:cs typeface="仿宋" panose="02010609060101010101" charset="-122"/>
              </a:rPr>
              <a:t>为有点</a:t>
            </a:r>
            <a:r>
              <a:rPr sz="2400" spc="45">
                <a:latin typeface="仿宋" panose="02010609060101010101" charset="-122"/>
                <a:cs typeface="仿宋" panose="02010609060101010101" charset="-122"/>
              </a:rPr>
              <a:t>事</a:t>
            </a:r>
            <a:r>
              <a:rPr sz="2400" spc="60">
                <a:latin typeface="仿宋" panose="02010609060101010101" charset="-122"/>
                <a:cs typeface="仿宋" panose="02010609060101010101" charset="-122"/>
              </a:rPr>
              <a:t>儿</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女</a:t>
            </a:r>
            <a:r>
              <a:rPr sz="2400" spc="45">
                <a:latin typeface="仿宋" panose="02010609060101010101" charset="-122"/>
                <a:cs typeface="仿宋" panose="02010609060101010101" charset="-122"/>
              </a:rPr>
              <a:t>孩安</a:t>
            </a:r>
            <a:r>
              <a:rPr sz="2400" spc="30">
                <a:latin typeface="仿宋" panose="02010609060101010101" charset="-122"/>
                <a:cs typeface="仿宋" panose="02010609060101010101" charset="-122"/>
              </a:rPr>
              <a:t>静而从</a:t>
            </a:r>
            <a:r>
              <a:rPr sz="2400" spc="45">
                <a:latin typeface="仿宋" panose="02010609060101010101" charset="-122"/>
                <a:cs typeface="仿宋" panose="02010609060101010101" charset="-122"/>
              </a:rPr>
              <a:t>容地</a:t>
            </a:r>
            <a:r>
              <a:rPr sz="2400" spc="30">
                <a:latin typeface="仿宋" panose="02010609060101010101" charset="-122"/>
                <a:cs typeface="仿宋" panose="02010609060101010101" charset="-122"/>
              </a:rPr>
              <a:t>回</a:t>
            </a:r>
            <a:r>
              <a:rPr sz="2400" spc="55">
                <a:latin typeface="仿宋" panose="02010609060101010101" charset="-122"/>
                <a:cs typeface="仿宋" panose="02010609060101010101" charset="-122"/>
              </a:rPr>
              <a:t>答</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身边</a:t>
            </a:r>
            <a:r>
              <a:rPr sz="2400" spc="35">
                <a:latin typeface="仿宋" panose="02010609060101010101" charset="-122"/>
                <a:cs typeface="仿宋" panose="02010609060101010101" charset="-122"/>
              </a:rPr>
              <a:t>的男孩羞</a:t>
            </a:r>
            <a:r>
              <a:rPr sz="2400">
                <a:latin typeface="仿宋" panose="02010609060101010101" charset="-122"/>
                <a:cs typeface="仿宋" panose="02010609060101010101" charset="-122"/>
              </a:rPr>
              <a:t>涩 </a:t>
            </a:r>
            <a:r>
              <a:rPr sz="2400" spc="-5">
                <a:latin typeface="仿宋" panose="02010609060101010101" charset="-122"/>
                <a:cs typeface="仿宋" panose="02010609060101010101" charset="-122"/>
              </a:rPr>
              <a:t>地低下了</a:t>
            </a:r>
            <a:r>
              <a:rPr sz="2400">
                <a:latin typeface="仿宋" panose="02010609060101010101" charset="-122"/>
                <a:cs typeface="仿宋" panose="02010609060101010101" charset="-122"/>
              </a:rPr>
              <a:t>头。</a:t>
            </a:r>
          </a:p>
          <a:p>
            <a:pPr marL="12700" marR="10160" indent="720725">
              <a:lnSpc>
                <a:spcPct val="150000"/>
              </a:lnSpc>
              <a:spcBef>
                <a:spcPts val="5"/>
              </a:spcBef>
              <a:buSzPct val="96000"/>
              <a:buAutoNum type="arabicParenBoth" startAt="4"/>
              <a:tabLst>
                <a:tab pos="1198880" algn="l"/>
              </a:tabLst>
            </a:pPr>
            <a:r>
              <a:rPr sz="2400" spc="55">
                <a:latin typeface="仿宋" panose="02010609060101010101" charset="-122"/>
                <a:cs typeface="仿宋" panose="02010609060101010101" charset="-122"/>
              </a:rPr>
              <a:t>风</a:t>
            </a:r>
            <a:r>
              <a:rPr sz="2400" spc="45">
                <a:latin typeface="仿宋" panose="02010609060101010101" charset="-122"/>
                <a:cs typeface="仿宋" panose="02010609060101010101" charset="-122"/>
              </a:rPr>
              <a:t>似乎</a:t>
            </a:r>
            <a:r>
              <a:rPr sz="2400" spc="55">
                <a:latin typeface="仿宋" panose="02010609060101010101" charset="-122"/>
                <a:cs typeface="仿宋" panose="02010609060101010101" charset="-122"/>
              </a:rPr>
              <a:t>有些</a:t>
            </a:r>
            <a:r>
              <a:rPr sz="2400" spc="45">
                <a:latin typeface="仿宋" panose="02010609060101010101" charset="-122"/>
                <a:cs typeface="仿宋" panose="02010609060101010101" charset="-122"/>
              </a:rPr>
              <a:t>大</a:t>
            </a:r>
            <a:r>
              <a:rPr sz="2400" spc="70">
                <a:latin typeface="仿宋" panose="02010609060101010101" charset="-122"/>
                <a:cs typeface="仿宋" panose="02010609060101010101" charset="-122"/>
              </a:rPr>
              <a:t>了</a:t>
            </a:r>
            <a:r>
              <a:rPr sz="2400" spc="50">
                <a:latin typeface="仿宋" panose="02010609060101010101" charset="-122"/>
                <a:cs typeface="仿宋" panose="02010609060101010101" charset="-122"/>
              </a:rPr>
              <a:t>，</a:t>
            </a:r>
            <a:r>
              <a:rPr sz="2400" spc="55">
                <a:latin typeface="仿宋" panose="02010609060101010101" charset="-122"/>
                <a:cs typeface="仿宋" panose="02010609060101010101" charset="-122"/>
              </a:rPr>
              <a:t>树叶</a:t>
            </a:r>
            <a:r>
              <a:rPr sz="2400" spc="45">
                <a:latin typeface="仿宋" panose="02010609060101010101" charset="-122"/>
                <a:cs typeface="仿宋" panose="02010609060101010101" charset="-122"/>
              </a:rPr>
              <a:t>开</a:t>
            </a:r>
            <a:r>
              <a:rPr sz="2400" spc="55">
                <a:latin typeface="仿宋" panose="02010609060101010101" charset="-122"/>
                <a:cs typeface="仿宋" panose="02010609060101010101" charset="-122"/>
              </a:rPr>
              <a:t>始</a:t>
            </a:r>
            <a:r>
              <a:rPr sz="2400" spc="45">
                <a:latin typeface="仿宋" panose="02010609060101010101" charset="-122"/>
                <a:cs typeface="仿宋" panose="02010609060101010101" charset="-122"/>
              </a:rPr>
              <a:t>沙</a:t>
            </a:r>
            <a:r>
              <a:rPr sz="2400" spc="55">
                <a:latin typeface="仿宋" panose="02010609060101010101" charset="-122"/>
                <a:cs typeface="仿宋" panose="02010609060101010101" charset="-122"/>
              </a:rPr>
              <a:t>沙作</a:t>
            </a:r>
            <a:r>
              <a:rPr sz="2400" spc="45">
                <a:latin typeface="仿宋" panose="02010609060101010101" charset="-122"/>
                <a:cs typeface="仿宋" panose="02010609060101010101" charset="-122"/>
              </a:rPr>
              <a:t>响</a:t>
            </a:r>
            <a:r>
              <a:rPr sz="2400" spc="80">
                <a:latin typeface="仿宋" panose="02010609060101010101" charset="-122"/>
                <a:cs typeface="仿宋" panose="02010609060101010101" charset="-122"/>
              </a:rPr>
              <a:t>着</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栀子</a:t>
            </a:r>
            <a:r>
              <a:rPr sz="2400" spc="45">
                <a:latin typeface="仿宋" panose="02010609060101010101" charset="-122"/>
                <a:cs typeface="仿宋" panose="02010609060101010101" charset="-122"/>
              </a:rPr>
              <a:t>花</a:t>
            </a:r>
            <a:r>
              <a:rPr sz="2400" spc="5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花</a:t>
            </a:r>
            <a:r>
              <a:rPr sz="2400" spc="55">
                <a:latin typeface="仿宋" panose="02010609060101010101" charset="-122"/>
                <a:cs typeface="仿宋" panose="02010609060101010101" charset="-122"/>
              </a:rPr>
              <a:t>香像</a:t>
            </a:r>
            <a:r>
              <a:rPr sz="2400" spc="45">
                <a:latin typeface="仿宋" panose="02010609060101010101" charset="-122"/>
                <a:cs typeface="仿宋" panose="02010609060101010101" charset="-122"/>
              </a:rPr>
              <a:t>是</a:t>
            </a:r>
            <a:r>
              <a:rPr sz="2400" spc="55">
                <a:latin typeface="仿宋" panose="02010609060101010101" charset="-122"/>
                <a:cs typeface="仿宋" panose="02010609060101010101" charset="-122"/>
              </a:rPr>
              <a:t>被</a:t>
            </a:r>
            <a:r>
              <a:rPr sz="2400" spc="45">
                <a:latin typeface="仿宋" panose="02010609060101010101" charset="-122"/>
                <a:cs typeface="仿宋" panose="02010609060101010101" charset="-122"/>
              </a:rPr>
              <a:t>稀</a:t>
            </a:r>
            <a:r>
              <a:rPr sz="2400" spc="55">
                <a:latin typeface="仿宋" panose="02010609060101010101" charset="-122"/>
                <a:cs typeface="仿宋" panose="02010609060101010101" charset="-122"/>
              </a:rPr>
              <a:t>释了</a:t>
            </a:r>
            <a:r>
              <a:rPr sz="2400">
                <a:latin typeface="仿宋" panose="02010609060101010101" charset="-122"/>
                <a:cs typeface="仿宋" panose="02010609060101010101" charset="-122"/>
              </a:rPr>
              <a:t>一 </a:t>
            </a:r>
            <a:r>
              <a:rPr sz="2400" spc="-5">
                <a:latin typeface="仿宋" panose="02010609060101010101" charset="-122"/>
                <a:cs typeface="仿宋" panose="02010609060101010101" charset="-122"/>
              </a:rPr>
              <a:t>样</a:t>
            </a:r>
            <a:r>
              <a:rPr sz="2400">
                <a:latin typeface="仿宋" panose="02010609060101010101" charset="-122"/>
                <a:cs typeface="仿宋" panose="02010609060101010101" charset="-122"/>
              </a:rPr>
              <a:t>，香味顿时减少了很</a:t>
            </a:r>
            <a:r>
              <a:rPr sz="2400" spc="-20">
                <a:latin typeface="仿宋" panose="02010609060101010101" charset="-122"/>
                <a:cs typeface="仿宋" panose="02010609060101010101" charset="-122"/>
              </a:rPr>
              <a:t>多</a:t>
            </a:r>
            <a:r>
              <a:rPr sz="2400">
                <a:latin typeface="仿宋" panose="02010609060101010101" charset="-122"/>
                <a:cs typeface="仿宋" panose="02010609060101010101" charset="-122"/>
              </a:rPr>
              <a:t>。</a:t>
            </a:r>
          </a:p>
          <a:p>
            <a:pPr marL="12700" marR="5080" indent="720725" algn="just">
              <a:lnSpc>
                <a:spcPct val="150000"/>
              </a:lnSpc>
              <a:buSzPct val="96000"/>
              <a:buAutoNum type="arabicParenBoth" startAt="4"/>
              <a:tabLst>
                <a:tab pos="1198880" algn="l"/>
              </a:tabLst>
            </a:pP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哪个</a:t>
            </a:r>
            <a:r>
              <a:rPr sz="2400" spc="55">
                <a:latin typeface="仿宋" panose="02010609060101010101" charset="-122"/>
                <a:cs typeface="仿宋" panose="02010609060101010101" charset="-122"/>
              </a:rPr>
              <a:t>年级的</a:t>
            </a:r>
            <a:r>
              <a:rPr sz="2400" spc="60">
                <a:latin typeface="仿宋" panose="02010609060101010101" charset="-122"/>
                <a:cs typeface="仿宋" panose="02010609060101010101" charset="-122"/>
              </a:rPr>
              <a:t>？</a:t>
            </a:r>
            <a:r>
              <a:rPr sz="2400" spc="50">
                <a:latin typeface="仿宋" panose="02010609060101010101" charset="-122"/>
                <a:cs typeface="仿宋" panose="02010609060101010101" charset="-122"/>
              </a:rPr>
              <a:t>”</a:t>
            </a:r>
            <a:r>
              <a:rPr sz="2400" spc="60">
                <a:latin typeface="仿宋" panose="02010609060101010101" charset="-122"/>
                <a:cs typeface="仿宋" panose="02010609060101010101" charset="-122"/>
              </a:rPr>
              <a:t>校长</a:t>
            </a:r>
            <a:r>
              <a:rPr sz="2400" spc="45">
                <a:latin typeface="仿宋" panose="02010609060101010101" charset="-122"/>
                <a:cs typeface="仿宋" panose="02010609060101010101" charset="-122"/>
              </a:rPr>
              <a:t>问</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a:t>
            </a:r>
            <a:r>
              <a:rPr sz="2400" spc="60">
                <a:latin typeface="仿宋" panose="02010609060101010101" charset="-122"/>
                <a:cs typeface="仿宋" panose="02010609060101010101" charset="-122"/>
              </a:rPr>
              <a:t>高三</a:t>
            </a:r>
            <a:r>
              <a:rPr sz="2400" spc="45">
                <a:latin typeface="仿宋" panose="02010609060101010101" charset="-122"/>
                <a:cs typeface="仿宋" panose="02010609060101010101" charset="-122"/>
              </a:rPr>
              <a:t>，</a:t>
            </a:r>
            <a:r>
              <a:rPr sz="2400" spc="60">
                <a:latin typeface="仿宋" panose="02010609060101010101" charset="-122"/>
                <a:cs typeface="仿宋" panose="02010609060101010101" charset="-122"/>
              </a:rPr>
              <a:t>校</a:t>
            </a:r>
            <a:r>
              <a:rPr sz="2400" spc="45">
                <a:latin typeface="仿宋" panose="02010609060101010101" charset="-122"/>
                <a:cs typeface="仿宋" panose="02010609060101010101" charset="-122"/>
              </a:rPr>
              <a:t>长</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女</a:t>
            </a:r>
            <a:r>
              <a:rPr sz="2400" spc="55">
                <a:latin typeface="仿宋" panose="02010609060101010101" charset="-122"/>
                <a:cs typeface="仿宋" panose="02010609060101010101" charset="-122"/>
              </a:rPr>
              <a:t>孩</a:t>
            </a:r>
            <a:r>
              <a:rPr sz="2400" spc="45">
                <a:latin typeface="仿宋" panose="02010609060101010101" charset="-122"/>
                <a:cs typeface="仿宋" panose="02010609060101010101" charset="-122"/>
              </a:rPr>
              <a:t>回</a:t>
            </a:r>
            <a:r>
              <a:rPr sz="2400" spc="55">
                <a:latin typeface="仿宋" panose="02010609060101010101" charset="-122"/>
                <a:cs typeface="仿宋" panose="02010609060101010101" charset="-122"/>
              </a:rPr>
              <a:t>答</a:t>
            </a:r>
            <a:r>
              <a:rPr sz="2400" spc="70">
                <a:latin typeface="仿宋" panose="02010609060101010101" charset="-122"/>
                <a:cs typeface="仿宋" panose="02010609060101010101" charset="-122"/>
              </a:rPr>
              <a:t>道</a:t>
            </a:r>
            <a:r>
              <a:rPr sz="2400" spc="45">
                <a:latin typeface="仿宋" panose="02010609060101010101" charset="-122"/>
                <a:cs typeface="仿宋" panose="02010609060101010101" charset="-122"/>
              </a:rPr>
              <a:t>。</a:t>
            </a:r>
            <a:r>
              <a:rPr sz="2400" spc="55">
                <a:latin typeface="仿宋" panose="02010609060101010101" charset="-122"/>
                <a:cs typeface="仿宋" panose="02010609060101010101" charset="-122"/>
              </a:rPr>
              <a:t>都</a:t>
            </a:r>
            <a:r>
              <a:rPr sz="2400" spc="45">
                <a:latin typeface="仿宋" panose="02010609060101010101" charset="-122"/>
                <a:cs typeface="仿宋" panose="02010609060101010101" charset="-122"/>
              </a:rPr>
              <a:t>高</a:t>
            </a:r>
            <a:r>
              <a:rPr sz="2400" spc="55">
                <a:latin typeface="仿宋" panose="02010609060101010101" charset="-122"/>
                <a:cs typeface="仿宋" panose="02010609060101010101" charset="-122"/>
              </a:rPr>
              <a:t>三了</a:t>
            </a:r>
            <a:r>
              <a:rPr sz="2400">
                <a:latin typeface="仿宋" panose="02010609060101010101" charset="-122"/>
                <a:cs typeface="仿宋" panose="02010609060101010101" charset="-122"/>
              </a:rPr>
              <a:t>还 </a:t>
            </a:r>
            <a:r>
              <a:rPr sz="2400" spc="30">
                <a:latin typeface="仿宋" panose="02010609060101010101" charset="-122"/>
                <a:cs typeface="仿宋" panose="02010609060101010101" charset="-122"/>
              </a:rPr>
              <a:t>有这</a:t>
            </a:r>
            <a:r>
              <a:rPr sz="2400" spc="45">
                <a:latin typeface="仿宋" panose="02010609060101010101" charset="-122"/>
                <a:cs typeface="仿宋" panose="02010609060101010101" charset="-122"/>
              </a:rPr>
              <a:t>心思，</a:t>
            </a:r>
            <a:r>
              <a:rPr sz="2400" spc="30">
                <a:latin typeface="仿宋" panose="02010609060101010101" charset="-122"/>
                <a:cs typeface="仿宋" panose="02010609060101010101" charset="-122"/>
              </a:rPr>
              <a:t>现在</a:t>
            </a:r>
            <a:r>
              <a:rPr sz="2400" spc="45">
                <a:latin typeface="仿宋" panose="02010609060101010101" charset="-122"/>
                <a:cs typeface="仿宋" panose="02010609060101010101" charset="-122"/>
              </a:rPr>
              <a:t>的</a:t>
            </a:r>
            <a:r>
              <a:rPr sz="2400" spc="30">
                <a:latin typeface="仿宋" panose="02010609060101010101" charset="-122"/>
                <a:cs typeface="仿宋" panose="02010609060101010101" charset="-122"/>
              </a:rPr>
              <a:t>学</a:t>
            </a:r>
            <a:r>
              <a:rPr sz="2400" spc="45">
                <a:latin typeface="仿宋" panose="02010609060101010101" charset="-122"/>
                <a:cs typeface="仿宋" panose="02010609060101010101" charset="-122"/>
              </a:rPr>
              <a:t>生</a:t>
            </a:r>
            <a:r>
              <a:rPr sz="2400" spc="30">
                <a:latin typeface="仿宋" panose="02010609060101010101" charset="-122"/>
                <a:cs typeface="仿宋" panose="02010609060101010101" charset="-122"/>
              </a:rPr>
              <a:t>怎么</a:t>
            </a:r>
            <a:r>
              <a:rPr sz="2400" spc="45">
                <a:latin typeface="仿宋" panose="02010609060101010101" charset="-122"/>
                <a:cs typeface="仿宋" panose="02010609060101010101" charset="-122"/>
              </a:rPr>
              <a:t>这</a:t>
            </a:r>
            <a:r>
              <a:rPr sz="2400" spc="30">
                <a:latin typeface="仿宋" panose="02010609060101010101" charset="-122"/>
                <a:cs typeface="仿宋" panose="02010609060101010101" charset="-122"/>
              </a:rPr>
              <a:t>么</a:t>
            </a:r>
            <a:r>
              <a:rPr sz="2400" spc="45">
                <a:latin typeface="仿宋" panose="02010609060101010101" charset="-122"/>
                <a:cs typeface="仿宋" panose="02010609060101010101" charset="-122"/>
              </a:rPr>
              <a:t>不</a:t>
            </a:r>
            <a:r>
              <a:rPr sz="2400" spc="30">
                <a:latin typeface="仿宋" panose="02010609060101010101" charset="-122"/>
                <a:cs typeface="仿宋" panose="02010609060101010101" charset="-122"/>
              </a:rPr>
              <a:t>懂</a:t>
            </a:r>
            <a:r>
              <a:rPr sz="2400" spc="60">
                <a:latin typeface="仿宋" panose="02010609060101010101" charset="-122"/>
                <a:cs typeface="仿宋" panose="02010609060101010101" charset="-122"/>
              </a:rPr>
              <a:t>事</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唉</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校长</a:t>
            </a:r>
            <a:r>
              <a:rPr sz="2400" spc="45">
                <a:latin typeface="仿宋" panose="02010609060101010101" charset="-122"/>
                <a:cs typeface="仿宋" panose="02010609060101010101" charset="-122"/>
              </a:rPr>
              <a:t>在</a:t>
            </a:r>
            <a:r>
              <a:rPr sz="2400" spc="35">
                <a:latin typeface="仿宋" panose="02010609060101010101" charset="-122"/>
                <a:cs typeface="仿宋" panose="02010609060101010101" charset="-122"/>
              </a:rPr>
              <a:t>心</a:t>
            </a:r>
            <a:r>
              <a:rPr sz="2400" spc="45">
                <a:latin typeface="仿宋" panose="02010609060101010101" charset="-122"/>
                <a:cs typeface="仿宋" panose="02010609060101010101" charset="-122"/>
              </a:rPr>
              <a:t>里</a:t>
            </a:r>
            <a:r>
              <a:rPr sz="2400" spc="35">
                <a:latin typeface="仿宋" panose="02010609060101010101" charset="-122"/>
                <a:cs typeface="仿宋" panose="02010609060101010101" charset="-122"/>
              </a:rPr>
              <a:t>叹了</a:t>
            </a:r>
            <a:r>
              <a:rPr sz="2400" spc="45">
                <a:latin typeface="仿宋" panose="02010609060101010101" charset="-122"/>
                <a:cs typeface="仿宋" panose="02010609060101010101" charset="-122"/>
              </a:rPr>
              <a:t>一</a:t>
            </a:r>
            <a:r>
              <a:rPr sz="2400" spc="35">
                <a:latin typeface="仿宋" panose="02010609060101010101" charset="-122"/>
                <a:cs typeface="仿宋" panose="02010609060101010101" charset="-122"/>
              </a:rPr>
              <a:t>口</a:t>
            </a:r>
            <a:r>
              <a:rPr sz="2400" spc="50">
                <a:latin typeface="仿宋" panose="02010609060101010101" charset="-122"/>
                <a:cs typeface="仿宋" panose="02010609060101010101" charset="-122"/>
              </a:rPr>
              <a:t>气</a:t>
            </a:r>
            <a:r>
              <a:rPr sz="2400">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突然看 </a:t>
            </a:r>
            <a:r>
              <a:rPr sz="2400">
                <a:latin typeface="仿宋" panose="02010609060101010101" charset="-122"/>
                <a:cs typeface="仿宋" panose="02010609060101010101" charset="-122"/>
              </a:rPr>
              <a:t>到了女孩手上的信。</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栀子花笑了</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11986" y="2679806"/>
            <a:ext cx="10879455" cy="6061075"/>
          </a:xfrm>
          <a:prstGeom prst="rect">
            <a:avLst/>
          </a:prstGeom>
        </p:spPr>
        <p:txBody>
          <a:bodyPr vert="horz" wrap="square" lIns="0" tIns="12065" rIns="0" bIns="0" rtlCol="0">
            <a:spAutoFit/>
          </a:bodyPr>
          <a:lstStyle/>
          <a:p>
            <a:pPr marL="12700" marR="5080" indent="720725" algn="just">
              <a:lnSpc>
                <a:spcPct val="150000"/>
              </a:lnSpc>
              <a:spcBef>
                <a:spcPts val="95"/>
              </a:spcBef>
              <a:buSzPct val="96000"/>
              <a:buAutoNum type="arabicParenBoth" startAt="7"/>
              <a:tabLst>
                <a:tab pos="1198880" algn="l"/>
              </a:tabLst>
            </a:pP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这封</a:t>
            </a:r>
            <a:r>
              <a:rPr sz="2400" spc="55">
                <a:latin typeface="仿宋" panose="02010609060101010101" charset="-122"/>
                <a:cs typeface="仿宋" panose="02010609060101010101" charset="-122"/>
              </a:rPr>
              <a:t>信是</a:t>
            </a:r>
            <a:r>
              <a:rPr sz="2400" spc="45">
                <a:latin typeface="仿宋" panose="02010609060101010101" charset="-122"/>
                <a:cs typeface="仿宋" panose="02010609060101010101" charset="-122"/>
              </a:rPr>
              <a:t>给</a:t>
            </a:r>
            <a:r>
              <a:rPr sz="2400" spc="55">
                <a:latin typeface="仿宋" panose="02010609060101010101" charset="-122"/>
                <a:cs typeface="仿宋" panose="02010609060101010101" charset="-122"/>
              </a:rPr>
              <a:t>他</a:t>
            </a:r>
            <a:r>
              <a:rPr sz="2400" spc="6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校</a:t>
            </a:r>
            <a:r>
              <a:rPr sz="2400" spc="55">
                <a:latin typeface="仿宋" panose="02010609060101010101" charset="-122"/>
                <a:cs typeface="仿宋" panose="02010609060101010101" charset="-122"/>
              </a:rPr>
              <a:t>长</a:t>
            </a:r>
            <a:r>
              <a:rPr sz="2400" spc="45">
                <a:latin typeface="仿宋" panose="02010609060101010101" charset="-122"/>
                <a:cs typeface="仿宋" panose="02010609060101010101" charset="-122"/>
              </a:rPr>
              <a:t>指</a:t>
            </a:r>
            <a:r>
              <a:rPr sz="2400" spc="55">
                <a:latin typeface="仿宋" panose="02010609060101010101" charset="-122"/>
                <a:cs typeface="仿宋" panose="02010609060101010101" charset="-122"/>
              </a:rPr>
              <a:t>着男</a:t>
            </a:r>
            <a:r>
              <a:rPr sz="2400" spc="45">
                <a:latin typeface="仿宋" panose="02010609060101010101" charset="-122"/>
                <a:cs typeface="仿宋" panose="02010609060101010101" charset="-122"/>
              </a:rPr>
              <a:t>孩</a:t>
            </a:r>
            <a:r>
              <a:rPr sz="2400" spc="55">
                <a:latin typeface="仿宋" panose="02010609060101010101" charset="-122"/>
                <a:cs typeface="仿宋" panose="02010609060101010101" charset="-122"/>
              </a:rPr>
              <a:t>问</a:t>
            </a:r>
            <a:r>
              <a:rPr sz="2400" spc="45">
                <a:latin typeface="仿宋" panose="02010609060101010101" charset="-122"/>
                <a:cs typeface="仿宋" panose="02010609060101010101" charset="-122"/>
              </a:rPr>
              <a:t>着</a:t>
            </a:r>
            <a:r>
              <a:rPr sz="2400" spc="55">
                <a:latin typeface="仿宋" panose="02010609060101010101" charset="-122"/>
                <a:cs typeface="仿宋" panose="02010609060101010101" charset="-122"/>
              </a:rPr>
              <a:t>女</a:t>
            </a:r>
            <a:r>
              <a:rPr sz="2400" spc="80">
                <a:latin typeface="仿宋" panose="02010609060101010101" charset="-122"/>
                <a:cs typeface="仿宋" panose="02010609060101010101" charset="-122"/>
              </a:rPr>
              <a:t>孩</a:t>
            </a:r>
            <a:r>
              <a:rPr sz="2400" spc="45">
                <a:latin typeface="仿宋" panose="02010609060101010101" charset="-122"/>
                <a:cs typeface="仿宋" panose="02010609060101010101" charset="-122"/>
              </a:rPr>
              <a:t>。</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是</a:t>
            </a:r>
            <a:r>
              <a:rPr sz="2400" spc="6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校</a:t>
            </a:r>
            <a:r>
              <a:rPr sz="2400" spc="60">
                <a:latin typeface="仿宋" panose="02010609060101010101" charset="-122"/>
                <a:cs typeface="仿宋" panose="02010609060101010101" charset="-122"/>
              </a:rPr>
              <a:t>长</a:t>
            </a:r>
            <a:r>
              <a:rPr sz="2400" spc="45">
                <a:latin typeface="仿宋" panose="02010609060101010101" charset="-122"/>
                <a:cs typeface="仿宋" panose="02010609060101010101" charset="-122"/>
              </a:rPr>
              <a:t>。</a:t>
            </a:r>
            <a:r>
              <a:rPr sz="2400" spc="60">
                <a:latin typeface="仿宋" panose="02010609060101010101" charset="-122"/>
                <a:cs typeface="仿宋" panose="02010609060101010101" charset="-122"/>
              </a:rPr>
              <a:t>”仍旧 </a:t>
            </a:r>
            <a:r>
              <a:rPr sz="2400" spc="30">
                <a:latin typeface="仿宋" panose="02010609060101010101" charset="-122"/>
                <a:cs typeface="仿宋" panose="02010609060101010101" charset="-122"/>
              </a:rPr>
              <a:t>是女孩</a:t>
            </a:r>
            <a:r>
              <a:rPr sz="2400" spc="40">
                <a:latin typeface="仿宋" panose="02010609060101010101" charset="-122"/>
                <a:cs typeface="仿宋" panose="02010609060101010101" charset="-122"/>
              </a:rPr>
              <a:t>从容</a:t>
            </a:r>
            <a:r>
              <a:rPr sz="2400" spc="30">
                <a:latin typeface="仿宋" panose="02010609060101010101" charset="-122"/>
                <a:cs typeface="仿宋" panose="02010609060101010101" charset="-122"/>
              </a:rPr>
              <a:t>的回</a:t>
            </a:r>
            <a:r>
              <a:rPr sz="2400" spc="50">
                <a:latin typeface="仿宋" panose="02010609060101010101" charset="-122"/>
                <a:cs typeface="仿宋" panose="02010609060101010101" charset="-122"/>
              </a:rPr>
              <a:t>答</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信</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嗯</a:t>
            </a:r>
            <a:r>
              <a:rPr sz="2400" spc="45">
                <a:latin typeface="仿宋" panose="02010609060101010101" charset="-122"/>
                <a:cs typeface="仿宋" panose="02010609060101010101" charset="-122"/>
              </a:rPr>
              <a:t>，</a:t>
            </a:r>
            <a:r>
              <a:rPr sz="2400" spc="40">
                <a:latin typeface="仿宋" panose="02010609060101010101" charset="-122"/>
                <a:cs typeface="仿宋" panose="02010609060101010101" charset="-122"/>
              </a:rPr>
              <a:t>让</a:t>
            </a:r>
            <a:r>
              <a:rPr sz="2400" spc="30">
                <a:latin typeface="仿宋" panose="02010609060101010101" charset="-122"/>
                <a:cs typeface="仿宋" panose="02010609060101010101" charset="-122"/>
              </a:rPr>
              <a:t>我看一</a:t>
            </a:r>
            <a:r>
              <a:rPr sz="2400" spc="55">
                <a:latin typeface="仿宋" panose="02010609060101010101" charset="-122"/>
                <a:cs typeface="仿宋" panose="02010609060101010101" charset="-122"/>
              </a:rPr>
              <a:t>下</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校长</a:t>
            </a:r>
            <a:r>
              <a:rPr sz="2400" spc="40">
                <a:latin typeface="仿宋" panose="02010609060101010101" charset="-122"/>
                <a:cs typeface="仿宋" panose="02010609060101010101" charset="-122"/>
              </a:rPr>
              <a:t>有点</a:t>
            </a:r>
            <a:r>
              <a:rPr sz="2400" spc="30">
                <a:latin typeface="仿宋" panose="02010609060101010101" charset="-122"/>
                <a:cs typeface="仿宋" panose="02010609060101010101" charset="-122"/>
              </a:rPr>
              <a:t>不自然</a:t>
            </a:r>
            <a:r>
              <a:rPr sz="2400" spc="40">
                <a:latin typeface="仿宋" panose="02010609060101010101" charset="-122"/>
                <a:cs typeface="仿宋" panose="02010609060101010101" charset="-122"/>
              </a:rPr>
              <a:t>说</a:t>
            </a:r>
            <a:r>
              <a:rPr sz="2400" spc="65">
                <a:latin typeface="仿宋" panose="02010609060101010101" charset="-122"/>
                <a:cs typeface="仿宋" panose="02010609060101010101" charset="-122"/>
              </a:rPr>
              <a:t>道</a:t>
            </a:r>
            <a:r>
              <a:rPr sz="2400" spc="30">
                <a:latin typeface="仿宋" panose="02010609060101010101" charset="-122"/>
                <a:cs typeface="仿宋" panose="02010609060101010101" charset="-122"/>
              </a:rPr>
              <a:t>。女孩刚伸 </a:t>
            </a:r>
            <a:r>
              <a:rPr sz="2400" spc="35">
                <a:latin typeface="仿宋" panose="02010609060101010101" charset="-122"/>
                <a:cs typeface="仿宋" panose="02010609060101010101" charset="-122"/>
              </a:rPr>
              <a:t>出手，</a:t>
            </a:r>
            <a:r>
              <a:rPr sz="2400" spc="45">
                <a:latin typeface="仿宋" panose="02010609060101010101" charset="-122"/>
                <a:cs typeface="仿宋" panose="02010609060101010101" charset="-122"/>
              </a:rPr>
              <a:t>像是</a:t>
            </a:r>
            <a:r>
              <a:rPr sz="2400" spc="30">
                <a:latin typeface="仿宋" panose="02010609060101010101" charset="-122"/>
                <a:cs typeface="仿宋" panose="02010609060101010101" charset="-122"/>
              </a:rPr>
              <a:t>突然想</a:t>
            </a:r>
            <a:r>
              <a:rPr sz="2400" spc="45">
                <a:latin typeface="仿宋" panose="02010609060101010101" charset="-122"/>
                <a:cs typeface="仿宋" panose="02010609060101010101" charset="-122"/>
              </a:rPr>
              <a:t>到了</a:t>
            </a:r>
            <a:r>
              <a:rPr sz="2400" spc="30">
                <a:latin typeface="仿宋" panose="02010609060101010101" charset="-122"/>
                <a:cs typeface="仿宋" panose="02010609060101010101" charset="-122"/>
              </a:rPr>
              <a:t>一件</a:t>
            </a:r>
            <a:r>
              <a:rPr sz="2400" spc="55">
                <a:latin typeface="仿宋" panose="02010609060101010101" charset="-122"/>
                <a:cs typeface="仿宋" panose="02010609060101010101" charset="-122"/>
              </a:rPr>
              <a:t>事</a:t>
            </a:r>
            <a:r>
              <a:rPr sz="2400" spc="45">
                <a:latin typeface="仿宋" panose="02010609060101010101" charset="-122"/>
                <a:cs typeface="仿宋" panose="02010609060101010101" charset="-122"/>
              </a:rPr>
              <a:t>，于</a:t>
            </a:r>
            <a:r>
              <a:rPr sz="2400" spc="30">
                <a:latin typeface="仿宋" panose="02010609060101010101" charset="-122"/>
                <a:cs typeface="仿宋" panose="02010609060101010101" charset="-122"/>
              </a:rPr>
              <a:t>是手就</a:t>
            </a:r>
            <a:r>
              <a:rPr sz="2400" spc="45">
                <a:latin typeface="仿宋" panose="02010609060101010101" charset="-122"/>
                <a:cs typeface="仿宋" panose="02010609060101010101" charset="-122"/>
              </a:rPr>
              <a:t>停在</a:t>
            </a:r>
            <a:r>
              <a:rPr sz="2400" spc="30">
                <a:latin typeface="仿宋" panose="02010609060101010101" charset="-122"/>
                <a:cs typeface="仿宋" panose="02010609060101010101" charset="-122"/>
              </a:rPr>
              <a:t>半空中</a:t>
            </a:r>
            <a:r>
              <a:rPr sz="2400" spc="7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“校长</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就</a:t>
            </a:r>
            <a:r>
              <a:rPr sz="2400" spc="30">
                <a:latin typeface="仿宋" panose="02010609060101010101" charset="-122"/>
                <a:cs typeface="仿宋" panose="02010609060101010101" charset="-122"/>
              </a:rPr>
              <a:t>我所</a:t>
            </a:r>
            <a:r>
              <a:rPr sz="2400" spc="40">
                <a:latin typeface="仿宋" panose="02010609060101010101" charset="-122"/>
                <a:cs typeface="仿宋" panose="02010609060101010101" charset="-122"/>
              </a:rPr>
              <a:t>知</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即 </a:t>
            </a:r>
            <a:r>
              <a:rPr sz="2400" spc="45">
                <a:latin typeface="仿宋" panose="02010609060101010101" charset="-122"/>
                <a:cs typeface="仿宋" panose="02010609060101010101" charset="-122"/>
              </a:rPr>
              <a:t>便是</a:t>
            </a:r>
            <a:r>
              <a:rPr sz="2400" spc="30">
                <a:latin typeface="仿宋" panose="02010609060101010101" charset="-122"/>
                <a:cs typeface="仿宋" panose="02010609060101010101" charset="-122"/>
              </a:rPr>
              <a:t>警</a:t>
            </a:r>
            <a:r>
              <a:rPr sz="2400" spc="55">
                <a:latin typeface="仿宋" panose="02010609060101010101" charset="-122"/>
                <a:cs typeface="仿宋" panose="02010609060101010101" charset="-122"/>
              </a:rPr>
              <a:t>察</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不能</a:t>
            </a:r>
            <a:r>
              <a:rPr sz="2400" spc="30">
                <a:latin typeface="仿宋" panose="02010609060101010101" charset="-122"/>
                <a:cs typeface="仿宋" panose="02010609060101010101" charset="-122"/>
              </a:rPr>
              <a:t>随</a:t>
            </a:r>
            <a:r>
              <a:rPr sz="2400" spc="45">
                <a:latin typeface="仿宋" panose="02010609060101010101" charset="-122"/>
                <a:cs typeface="仿宋" panose="02010609060101010101" charset="-122"/>
              </a:rPr>
              <a:t>便</a:t>
            </a:r>
            <a:r>
              <a:rPr sz="2400" spc="30">
                <a:latin typeface="仿宋" panose="02010609060101010101" charset="-122"/>
                <a:cs typeface="仿宋" panose="02010609060101010101" charset="-122"/>
              </a:rPr>
              <a:t>看</a:t>
            </a:r>
            <a:r>
              <a:rPr sz="2400" spc="45">
                <a:latin typeface="仿宋" panose="02010609060101010101" charset="-122"/>
                <a:cs typeface="仿宋" panose="02010609060101010101" charset="-122"/>
              </a:rPr>
              <a:t>别人</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东</a:t>
            </a:r>
            <a:r>
              <a:rPr sz="2400" spc="55">
                <a:latin typeface="仿宋" panose="02010609060101010101" charset="-122"/>
                <a:cs typeface="仿宋" panose="02010609060101010101" charset="-122"/>
              </a:rPr>
              <a:t>西</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女</a:t>
            </a:r>
            <a:r>
              <a:rPr sz="2400" spc="45">
                <a:latin typeface="仿宋" panose="02010609060101010101" charset="-122"/>
                <a:cs typeface="仿宋" panose="02010609060101010101" charset="-122"/>
              </a:rPr>
              <a:t>孩</a:t>
            </a:r>
            <a:r>
              <a:rPr sz="2400" spc="30">
                <a:latin typeface="仿宋" panose="02010609060101010101" charset="-122"/>
                <a:cs typeface="仿宋" panose="02010609060101010101" charset="-122"/>
              </a:rPr>
              <a:t>笑</a:t>
            </a:r>
            <a:r>
              <a:rPr sz="2400" spc="45">
                <a:latin typeface="仿宋" panose="02010609060101010101" charset="-122"/>
                <a:cs typeface="仿宋" panose="02010609060101010101" charset="-122"/>
              </a:rPr>
              <a:t>了笑</a:t>
            </a:r>
            <a:r>
              <a:rPr sz="2400" spc="50">
                <a:latin typeface="仿宋" panose="02010609060101010101" charset="-122"/>
                <a:cs typeface="仿宋" panose="02010609060101010101" charset="-122"/>
              </a:rPr>
              <a:t>说</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这</a:t>
            </a:r>
            <a:r>
              <a:rPr sz="2400" spc="15">
                <a:latin typeface="仿宋" panose="02010609060101010101" charset="-122"/>
                <a:cs typeface="仿宋" panose="02010609060101010101" charset="-122"/>
              </a:rPr>
              <a:t>……”</a:t>
            </a:r>
            <a:r>
              <a:rPr sz="2400" spc="30">
                <a:latin typeface="仿宋" panose="02010609060101010101" charset="-122"/>
                <a:cs typeface="仿宋" panose="02010609060101010101" charset="-122"/>
              </a:rPr>
              <a:t>校</a:t>
            </a:r>
            <a:r>
              <a:rPr sz="2400" spc="45">
                <a:latin typeface="仿宋" panose="02010609060101010101" charset="-122"/>
                <a:cs typeface="仿宋" panose="02010609060101010101" charset="-122"/>
              </a:rPr>
              <a:t>长突</a:t>
            </a:r>
            <a:r>
              <a:rPr sz="2400" spc="30">
                <a:latin typeface="仿宋" panose="02010609060101010101" charset="-122"/>
                <a:cs typeface="仿宋" panose="02010609060101010101" charset="-122"/>
              </a:rPr>
              <a:t>然</a:t>
            </a:r>
            <a:r>
              <a:rPr sz="2400" spc="45">
                <a:latin typeface="仿宋" panose="02010609060101010101" charset="-122"/>
                <a:cs typeface="仿宋" panose="02010609060101010101" charset="-122"/>
              </a:rPr>
              <a:t>有</a:t>
            </a:r>
            <a:r>
              <a:rPr sz="2400">
                <a:latin typeface="仿宋" panose="02010609060101010101" charset="-122"/>
                <a:cs typeface="仿宋" panose="02010609060101010101" charset="-122"/>
              </a:rPr>
              <a:t>点 尴尬了。</a:t>
            </a:r>
          </a:p>
          <a:p>
            <a:pPr marL="12700" marR="10795" indent="720725" algn="just">
              <a:lnSpc>
                <a:spcPct val="150000"/>
              </a:lnSpc>
              <a:spcBef>
                <a:spcPts val="5"/>
              </a:spcBef>
              <a:buSzPct val="96000"/>
              <a:buAutoNum type="arabicParenBoth" startAt="7"/>
              <a:tabLst>
                <a:tab pos="1198880" algn="l"/>
              </a:tabLst>
            </a:pPr>
            <a:r>
              <a:rPr sz="2400" spc="55">
                <a:latin typeface="仿宋" panose="02010609060101010101" charset="-122"/>
                <a:cs typeface="仿宋" panose="02010609060101010101" charset="-122"/>
              </a:rPr>
              <a:t>好</a:t>
            </a:r>
            <a:r>
              <a:rPr sz="2400" spc="45">
                <a:latin typeface="仿宋" panose="02010609060101010101" charset="-122"/>
                <a:cs typeface="仿宋" panose="02010609060101010101" charset="-122"/>
              </a:rPr>
              <a:t>像真</a:t>
            </a:r>
            <a:r>
              <a:rPr sz="2400" spc="55">
                <a:latin typeface="仿宋" panose="02010609060101010101" charset="-122"/>
                <a:cs typeface="仿宋" panose="02010609060101010101" charset="-122"/>
              </a:rPr>
              <a:t>的要</a:t>
            </a:r>
            <a:r>
              <a:rPr sz="2400" spc="45">
                <a:latin typeface="仿宋" panose="02010609060101010101" charset="-122"/>
                <a:cs typeface="仿宋" panose="02010609060101010101" charset="-122"/>
              </a:rPr>
              <a:t>下</a:t>
            </a:r>
            <a:r>
              <a:rPr sz="2400" spc="55">
                <a:latin typeface="仿宋" panose="02010609060101010101" charset="-122"/>
                <a:cs typeface="仿宋" panose="02010609060101010101" charset="-122"/>
              </a:rPr>
              <a:t>雨</a:t>
            </a:r>
            <a:r>
              <a:rPr sz="2400" spc="65">
                <a:latin typeface="仿宋" panose="02010609060101010101" charset="-122"/>
                <a:cs typeface="仿宋" panose="02010609060101010101" charset="-122"/>
              </a:rPr>
              <a:t>了</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夕</a:t>
            </a:r>
            <a:r>
              <a:rPr sz="2400" spc="45">
                <a:latin typeface="仿宋" panose="02010609060101010101" charset="-122"/>
                <a:cs typeface="仿宋" panose="02010609060101010101" charset="-122"/>
              </a:rPr>
              <a:t>阳</a:t>
            </a:r>
            <a:r>
              <a:rPr sz="2400" spc="55">
                <a:latin typeface="仿宋" panose="02010609060101010101" charset="-122"/>
                <a:cs typeface="仿宋" panose="02010609060101010101" charset="-122"/>
              </a:rPr>
              <a:t>承</a:t>
            </a:r>
            <a:r>
              <a:rPr sz="2400" spc="45">
                <a:latin typeface="仿宋" panose="02010609060101010101" charset="-122"/>
                <a:cs typeface="仿宋" panose="02010609060101010101" charset="-122"/>
              </a:rPr>
              <a:t>受</a:t>
            </a:r>
            <a:r>
              <a:rPr sz="2400" spc="55">
                <a:latin typeface="仿宋" panose="02010609060101010101" charset="-122"/>
                <a:cs typeface="仿宋" panose="02010609060101010101" charset="-122"/>
              </a:rPr>
              <a:t>不住</a:t>
            </a:r>
            <a:r>
              <a:rPr sz="2400" spc="45">
                <a:latin typeface="仿宋" panose="02010609060101010101" charset="-122"/>
                <a:cs typeface="仿宋" panose="02010609060101010101" charset="-122"/>
              </a:rPr>
              <a:t>黑</a:t>
            </a:r>
            <a:r>
              <a:rPr sz="2400" spc="55">
                <a:latin typeface="仿宋" panose="02010609060101010101" charset="-122"/>
                <a:cs typeface="仿宋" panose="02010609060101010101" charset="-122"/>
              </a:rPr>
              <a:t>暗</a:t>
            </a:r>
            <a:r>
              <a:rPr sz="2400" spc="4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诱惑</a:t>
            </a:r>
            <a:r>
              <a:rPr sz="2400" spc="45">
                <a:latin typeface="仿宋" panose="02010609060101010101" charset="-122"/>
                <a:cs typeface="仿宋" panose="02010609060101010101" charset="-122"/>
              </a:rPr>
              <a:t>消</a:t>
            </a:r>
            <a:r>
              <a:rPr sz="2400" spc="55">
                <a:latin typeface="仿宋" panose="02010609060101010101" charset="-122"/>
                <a:cs typeface="仿宋" panose="02010609060101010101" charset="-122"/>
              </a:rPr>
              <a:t>失</a:t>
            </a:r>
            <a:r>
              <a:rPr sz="2400" spc="45">
                <a:latin typeface="仿宋" panose="02010609060101010101" charset="-122"/>
                <a:cs typeface="仿宋" panose="02010609060101010101" charset="-122"/>
              </a:rPr>
              <a:t>在</a:t>
            </a:r>
            <a:r>
              <a:rPr sz="2400" spc="55">
                <a:latin typeface="仿宋" panose="02010609060101010101" charset="-122"/>
                <a:cs typeface="仿宋" panose="02010609060101010101" charset="-122"/>
              </a:rPr>
              <a:t>天际</a:t>
            </a:r>
            <a:r>
              <a:rPr sz="2400" spc="90">
                <a:latin typeface="仿宋" panose="02010609060101010101" charset="-122"/>
                <a:cs typeface="仿宋" panose="02010609060101010101" charset="-122"/>
              </a:rPr>
              <a:t>了</a:t>
            </a:r>
            <a:r>
              <a:rPr sz="2400" spc="60">
                <a:latin typeface="仿宋" panose="02010609060101010101" charset="-122"/>
                <a:cs typeface="仿宋" panose="02010609060101010101" charset="-122"/>
              </a:rPr>
              <a:t>，</a:t>
            </a:r>
            <a:r>
              <a:rPr sz="2400" spc="45">
                <a:latin typeface="仿宋" panose="02010609060101010101" charset="-122"/>
                <a:cs typeface="仿宋" panose="02010609060101010101" charset="-122"/>
              </a:rPr>
              <a:t>栀</a:t>
            </a:r>
            <a:r>
              <a:rPr sz="2400" spc="55">
                <a:latin typeface="仿宋" panose="02010609060101010101" charset="-122"/>
                <a:cs typeface="仿宋" panose="02010609060101010101" charset="-122"/>
              </a:rPr>
              <a:t>子花</a:t>
            </a:r>
            <a:r>
              <a:rPr sz="2400">
                <a:latin typeface="仿宋" panose="02010609060101010101" charset="-122"/>
                <a:cs typeface="仿宋" panose="02010609060101010101" charset="-122"/>
              </a:rPr>
              <a:t>也 </a:t>
            </a:r>
            <a:r>
              <a:rPr sz="2400" spc="30">
                <a:latin typeface="仿宋" panose="02010609060101010101" charset="-122"/>
                <a:cs typeface="仿宋" panose="02010609060101010101" charset="-122"/>
              </a:rPr>
              <a:t>是没有</a:t>
            </a:r>
            <a:r>
              <a:rPr sz="2400" spc="45">
                <a:latin typeface="仿宋" panose="02010609060101010101" charset="-122"/>
                <a:cs typeface="仿宋" panose="02010609060101010101" charset="-122"/>
              </a:rPr>
              <a:t>精神</a:t>
            </a:r>
            <a:r>
              <a:rPr sz="2400" spc="5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将</a:t>
            </a:r>
            <a:r>
              <a:rPr sz="2400" spc="45">
                <a:latin typeface="仿宋" panose="02010609060101010101" charset="-122"/>
                <a:cs typeface="仿宋" panose="02010609060101010101" charset="-122"/>
              </a:rPr>
              <a:t>暮未</a:t>
            </a:r>
            <a:r>
              <a:rPr sz="2400" spc="30">
                <a:latin typeface="仿宋" panose="02010609060101010101" charset="-122"/>
                <a:cs typeface="仿宋" panose="02010609060101010101" charset="-122"/>
              </a:rPr>
              <a:t>暮的天</a:t>
            </a:r>
            <a:r>
              <a:rPr sz="2400" spc="45">
                <a:latin typeface="仿宋" panose="02010609060101010101" charset="-122"/>
                <a:cs typeface="仿宋" panose="02010609060101010101" charset="-122"/>
              </a:rPr>
              <a:t>空</a:t>
            </a:r>
            <a:r>
              <a:rPr sz="2400" spc="65">
                <a:latin typeface="仿宋" panose="02010609060101010101" charset="-122"/>
                <a:cs typeface="仿宋" panose="02010609060101010101" charset="-122"/>
              </a:rPr>
              <a:t>里</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穿越</a:t>
            </a:r>
            <a:r>
              <a:rPr sz="2400" spc="45">
                <a:latin typeface="仿宋" panose="02010609060101010101" charset="-122"/>
                <a:cs typeface="仿宋" panose="02010609060101010101" charset="-122"/>
              </a:rPr>
              <a:t>云层</a:t>
            </a:r>
            <a:r>
              <a:rPr sz="2400" spc="30">
                <a:latin typeface="仿宋" panose="02010609060101010101" charset="-122"/>
                <a:cs typeface="仿宋" panose="02010609060101010101" charset="-122"/>
              </a:rPr>
              <a:t>的阳光</a:t>
            </a:r>
            <a:r>
              <a:rPr sz="2400" spc="45">
                <a:latin typeface="仿宋" panose="02010609060101010101" charset="-122"/>
                <a:cs typeface="仿宋" panose="02010609060101010101" charset="-122"/>
              </a:rPr>
              <a:t>几乎</a:t>
            </a:r>
            <a:r>
              <a:rPr sz="2400" spc="30">
                <a:latin typeface="仿宋" panose="02010609060101010101" charset="-122"/>
                <a:cs typeface="仿宋" panose="02010609060101010101" charset="-122"/>
              </a:rPr>
              <a:t>是一种</a:t>
            </a:r>
            <a:r>
              <a:rPr sz="2400" spc="45">
                <a:latin typeface="仿宋" panose="02010609060101010101" charset="-122"/>
                <a:cs typeface="仿宋" panose="02010609060101010101" charset="-122"/>
              </a:rPr>
              <a:t>奢</a:t>
            </a:r>
            <a:r>
              <a:rPr sz="2400" spc="80">
                <a:latin typeface="仿宋" panose="02010609060101010101" charset="-122"/>
                <a:cs typeface="仿宋" panose="02010609060101010101" charset="-122"/>
              </a:rPr>
              <a:t>侈</a:t>
            </a:r>
            <a:r>
              <a:rPr sz="2400" spc="35">
                <a:latin typeface="仿宋" panose="02010609060101010101" charset="-122"/>
                <a:cs typeface="仿宋" panose="02010609060101010101" charset="-122"/>
              </a:rPr>
              <a:t>，然而在黑 </a:t>
            </a:r>
            <a:r>
              <a:rPr sz="2400">
                <a:latin typeface="仿宋" panose="02010609060101010101" charset="-122"/>
                <a:cs typeface="仿宋" panose="02010609060101010101" charset="-122"/>
              </a:rPr>
              <a:t>暗到来之前它依然顽强的存在—</a:t>
            </a:r>
            <a:r>
              <a:rPr sz="2400" spc="-10">
                <a:latin typeface="仿宋" panose="02010609060101010101" charset="-122"/>
                <a:cs typeface="仿宋" panose="02010609060101010101" charset="-122"/>
              </a:rPr>
              <a:t> </a:t>
            </a:r>
            <a:r>
              <a:rPr sz="2400">
                <a:latin typeface="仿宋" panose="02010609060101010101" charset="-122"/>
                <a:cs typeface="仿宋" panose="02010609060101010101" charset="-122"/>
              </a:rPr>
              <a:t>—这一切看了都使人感动……</a:t>
            </a:r>
          </a:p>
          <a:p>
            <a:pPr marL="12700" marR="12065" indent="720725" algn="just">
              <a:lnSpc>
                <a:spcPct val="150000"/>
              </a:lnSpc>
              <a:buSzPct val="96000"/>
              <a:buAutoNum type="arabicParenBoth" startAt="7"/>
              <a:tabLst>
                <a:tab pos="1198880" algn="l"/>
              </a:tabLst>
            </a:pPr>
            <a:r>
              <a:rPr sz="2400" spc="55">
                <a:latin typeface="仿宋" panose="02010609060101010101" charset="-122"/>
                <a:cs typeface="仿宋" panose="02010609060101010101" charset="-122"/>
              </a:rPr>
              <a:t>男</a:t>
            </a:r>
            <a:r>
              <a:rPr sz="2400" spc="40">
                <a:latin typeface="仿宋" panose="02010609060101010101" charset="-122"/>
                <a:cs typeface="仿宋" panose="02010609060101010101" charset="-122"/>
              </a:rPr>
              <a:t>孩的</a:t>
            </a:r>
            <a:r>
              <a:rPr sz="2400" spc="55">
                <a:latin typeface="仿宋" panose="02010609060101010101" charset="-122"/>
                <a:cs typeface="仿宋" panose="02010609060101010101" charset="-122"/>
              </a:rPr>
              <a:t>脸色</a:t>
            </a:r>
            <a:r>
              <a:rPr sz="2400" spc="40">
                <a:latin typeface="仿宋" panose="02010609060101010101" charset="-122"/>
                <a:cs typeface="仿宋" panose="02010609060101010101" charset="-122"/>
              </a:rPr>
              <a:t>似</a:t>
            </a:r>
            <a:r>
              <a:rPr sz="2400" spc="55">
                <a:latin typeface="仿宋" panose="02010609060101010101" charset="-122"/>
                <a:cs typeface="仿宋" panose="02010609060101010101" charset="-122"/>
              </a:rPr>
              <a:t>乎</a:t>
            </a:r>
            <a:r>
              <a:rPr sz="2400" spc="40">
                <a:latin typeface="仿宋" panose="02010609060101010101" charset="-122"/>
                <a:cs typeface="仿宋" panose="02010609060101010101" charset="-122"/>
              </a:rPr>
              <a:t>有</a:t>
            </a:r>
            <a:r>
              <a:rPr sz="2400" spc="55">
                <a:latin typeface="仿宋" panose="02010609060101010101" charset="-122"/>
                <a:cs typeface="仿宋" panose="02010609060101010101" charset="-122"/>
              </a:rPr>
              <a:t>些苍</a:t>
            </a:r>
            <a:r>
              <a:rPr sz="2400" spc="70">
                <a:latin typeface="仿宋" panose="02010609060101010101" charset="-122"/>
                <a:cs typeface="仿宋" panose="02010609060101010101" charset="-122"/>
              </a:rPr>
              <a:t>白</a:t>
            </a:r>
            <a:r>
              <a:rPr sz="2400" spc="55">
                <a:latin typeface="仿宋" panose="02010609060101010101" charset="-122"/>
                <a:cs typeface="仿宋" panose="02010609060101010101" charset="-122"/>
              </a:rPr>
              <a:t>，</a:t>
            </a:r>
            <a:r>
              <a:rPr sz="2400" spc="40">
                <a:latin typeface="仿宋" panose="02010609060101010101" charset="-122"/>
                <a:cs typeface="仿宋" panose="02010609060101010101" charset="-122"/>
              </a:rPr>
              <a:t>他</a:t>
            </a:r>
            <a:r>
              <a:rPr sz="2400" spc="55">
                <a:latin typeface="仿宋" panose="02010609060101010101" charset="-122"/>
                <a:cs typeface="仿宋" panose="02010609060101010101" charset="-122"/>
              </a:rPr>
              <a:t>拉了</a:t>
            </a:r>
            <a:r>
              <a:rPr sz="2400" spc="40">
                <a:latin typeface="仿宋" panose="02010609060101010101" charset="-122"/>
                <a:cs typeface="仿宋" panose="02010609060101010101" charset="-122"/>
              </a:rPr>
              <a:t>拉</a:t>
            </a:r>
            <a:r>
              <a:rPr sz="2400" spc="55">
                <a:latin typeface="仿宋" panose="02010609060101010101" charset="-122"/>
                <a:cs typeface="仿宋" panose="02010609060101010101" charset="-122"/>
              </a:rPr>
              <a:t>女</a:t>
            </a:r>
            <a:r>
              <a:rPr sz="2400" spc="40">
                <a:latin typeface="仿宋" panose="02010609060101010101" charset="-122"/>
                <a:cs typeface="仿宋" panose="02010609060101010101" charset="-122"/>
              </a:rPr>
              <a:t>孩</a:t>
            </a:r>
            <a:r>
              <a:rPr sz="2400" spc="55">
                <a:latin typeface="仿宋" panose="02010609060101010101" charset="-122"/>
                <a:cs typeface="仿宋" panose="02010609060101010101" charset="-122"/>
              </a:rPr>
              <a:t>的衣</a:t>
            </a:r>
            <a:r>
              <a:rPr sz="2400" spc="40">
                <a:latin typeface="仿宋" panose="02010609060101010101" charset="-122"/>
                <a:cs typeface="仿宋" panose="02010609060101010101" charset="-122"/>
              </a:rPr>
              <a:t>角</a:t>
            </a:r>
            <a:r>
              <a:rPr sz="2400" spc="80">
                <a:latin typeface="仿宋" panose="02010609060101010101" charset="-122"/>
                <a:cs typeface="仿宋" panose="02010609060101010101" charset="-122"/>
              </a:rPr>
              <a:t>说</a:t>
            </a:r>
            <a:r>
              <a:rPr sz="2400" spc="50">
                <a:latin typeface="仿宋" panose="02010609060101010101" charset="-122"/>
                <a:cs typeface="仿宋" panose="02010609060101010101" charset="-122"/>
              </a:rPr>
              <a:t>，“</a:t>
            </a:r>
            <a:r>
              <a:rPr sz="2400" spc="55">
                <a:latin typeface="仿宋" panose="02010609060101010101" charset="-122"/>
                <a:cs typeface="仿宋" panose="02010609060101010101" charset="-122"/>
              </a:rPr>
              <a:t>给</a:t>
            </a:r>
            <a:r>
              <a:rPr sz="2400" spc="45">
                <a:latin typeface="仿宋" panose="02010609060101010101" charset="-122"/>
                <a:cs typeface="仿宋" panose="02010609060101010101" charset="-122"/>
              </a:rPr>
              <a:t>校</a:t>
            </a:r>
            <a:r>
              <a:rPr sz="2400" spc="55">
                <a:latin typeface="仿宋" panose="02010609060101010101" charset="-122"/>
                <a:cs typeface="仿宋" panose="02010609060101010101" charset="-122"/>
              </a:rPr>
              <a:t>长</a:t>
            </a:r>
            <a:r>
              <a:rPr sz="2400" spc="45">
                <a:latin typeface="仿宋" panose="02010609060101010101" charset="-122"/>
                <a:cs typeface="仿宋" panose="02010609060101010101" charset="-122"/>
              </a:rPr>
              <a:t>看</a:t>
            </a:r>
            <a:r>
              <a:rPr sz="2400" spc="60">
                <a:latin typeface="仿宋" panose="02010609060101010101" charset="-122"/>
                <a:cs typeface="仿宋" panose="02010609060101010101" charset="-122"/>
              </a:rPr>
              <a:t>吧</a:t>
            </a:r>
            <a:r>
              <a:rPr sz="2400" spc="25">
                <a:latin typeface="仿宋" panose="02010609060101010101" charset="-122"/>
                <a:cs typeface="仿宋" panose="02010609060101010101" charset="-122"/>
              </a:rPr>
              <a:t>！”  </a:t>
            </a:r>
            <a:r>
              <a:rPr sz="2400" spc="30">
                <a:latin typeface="仿宋" panose="02010609060101010101" charset="-122"/>
                <a:cs typeface="仿宋" panose="02010609060101010101" charset="-122"/>
              </a:rPr>
              <a:t>校长看</a:t>
            </a:r>
            <a:r>
              <a:rPr sz="2400" spc="45">
                <a:latin typeface="仿宋" panose="02010609060101010101" charset="-122"/>
                <a:cs typeface="仿宋" panose="02010609060101010101" charset="-122"/>
              </a:rPr>
              <a:t>了看</a:t>
            </a:r>
            <a:r>
              <a:rPr sz="2400" spc="30">
                <a:latin typeface="仿宋" panose="02010609060101010101" charset="-122"/>
                <a:cs typeface="仿宋" panose="02010609060101010101" charset="-122"/>
              </a:rPr>
              <a:t>男</a:t>
            </a:r>
            <a:r>
              <a:rPr sz="2400" spc="50">
                <a:latin typeface="仿宋" panose="02010609060101010101" charset="-122"/>
                <a:cs typeface="仿宋" panose="02010609060101010101" charset="-122"/>
              </a:rPr>
              <a:t>孩</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眼神</a:t>
            </a:r>
            <a:r>
              <a:rPr sz="2400" spc="30">
                <a:latin typeface="仿宋" panose="02010609060101010101" charset="-122"/>
                <a:cs typeface="仿宋" panose="02010609060101010101" charset="-122"/>
              </a:rPr>
              <a:t>之中掠</a:t>
            </a:r>
            <a:r>
              <a:rPr sz="2400" spc="45">
                <a:latin typeface="仿宋" panose="02010609060101010101" charset="-122"/>
                <a:cs typeface="仿宋" panose="02010609060101010101" charset="-122"/>
              </a:rPr>
              <a:t>过一</a:t>
            </a:r>
            <a:r>
              <a:rPr sz="2400" spc="30">
                <a:latin typeface="仿宋" panose="02010609060101010101" charset="-122"/>
                <a:cs typeface="仿宋" panose="02010609060101010101" charset="-122"/>
              </a:rPr>
              <a:t>些的感</a:t>
            </a:r>
            <a:r>
              <a:rPr sz="2400" spc="70">
                <a:latin typeface="仿宋" panose="02010609060101010101" charset="-122"/>
                <a:cs typeface="仿宋" panose="02010609060101010101" charset="-122"/>
              </a:rPr>
              <a:t>激</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但随即</a:t>
            </a:r>
            <a:r>
              <a:rPr sz="2400" spc="45">
                <a:latin typeface="仿宋" panose="02010609060101010101" charset="-122"/>
                <a:cs typeface="仿宋" panose="02010609060101010101" charset="-122"/>
              </a:rPr>
              <a:t>笑</a:t>
            </a:r>
            <a:r>
              <a:rPr sz="2400" spc="5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更加</a:t>
            </a:r>
            <a:r>
              <a:rPr sz="2400" spc="45">
                <a:latin typeface="仿宋" panose="02010609060101010101" charset="-122"/>
                <a:cs typeface="仿宋" panose="02010609060101010101" charset="-122"/>
              </a:rPr>
              <a:t>确信</a:t>
            </a:r>
            <a:r>
              <a:rPr sz="2400" spc="30">
                <a:latin typeface="仿宋" panose="02010609060101010101" charset="-122"/>
                <a:cs typeface="仿宋" panose="02010609060101010101" charset="-122"/>
              </a:rPr>
              <a:t>自己的猜</a:t>
            </a:r>
            <a:r>
              <a:rPr sz="2400">
                <a:latin typeface="仿宋" panose="02010609060101010101" charset="-122"/>
                <a:cs typeface="仿宋" panose="02010609060101010101" charset="-122"/>
              </a:rPr>
              <a:t>测 </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。女孩把信给了校</a:t>
            </a:r>
            <a:r>
              <a:rPr sz="2400" spc="-15">
                <a:latin typeface="仿宋" panose="02010609060101010101" charset="-122"/>
                <a:cs typeface="仿宋" panose="02010609060101010101" charset="-122"/>
              </a:rPr>
              <a:t>长</a:t>
            </a:r>
            <a:r>
              <a:rPr sz="2400">
                <a:latin typeface="仿宋" panose="02010609060101010101" charset="-122"/>
                <a:cs typeface="仿宋" panose="02010609060101010101" charset="-122"/>
              </a:rPr>
              <a:t>。</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栀子花笑了</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5883" y="2899917"/>
            <a:ext cx="10873105" cy="5513070"/>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10"/>
              <a:tabLst>
                <a:tab pos="1345565" algn="l"/>
              </a:tabLst>
            </a:pPr>
            <a:r>
              <a:rPr sz="2400" spc="5">
                <a:latin typeface="仿宋" panose="02010609060101010101" charset="-122"/>
                <a:cs typeface="仿宋" panose="02010609060101010101" charset="-122"/>
              </a:rPr>
              <a:t>配合</a:t>
            </a:r>
            <a:r>
              <a:rPr sz="2400" spc="20">
                <a:latin typeface="仿宋" panose="02010609060101010101" charset="-122"/>
                <a:cs typeface="仿宋" panose="02010609060101010101" charset="-122"/>
              </a:rPr>
              <a:t>得</a:t>
            </a:r>
            <a:r>
              <a:rPr sz="2400" spc="5">
                <a:latin typeface="仿宋" panose="02010609060101010101" charset="-122"/>
                <a:cs typeface="仿宋" panose="02010609060101010101" charset="-122"/>
              </a:rPr>
              <a:t>多好了</a:t>
            </a:r>
            <a:r>
              <a:rPr sz="2400" spc="40">
                <a:latin typeface="仿宋" panose="02010609060101010101" charset="-122"/>
                <a:cs typeface="仿宋" panose="02010609060101010101" charset="-122"/>
              </a:rPr>
              <a:t>啊</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校长来</a:t>
            </a:r>
            <a:r>
              <a:rPr sz="2400" spc="20">
                <a:latin typeface="仿宋" panose="02010609060101010101" charset="-122"/>
                <a:cs typeface="仿宋" panose="02010609060101010101" charset="-122"/>
              </a:rPr>
              <a:t>不及</a:t>
            </a:r>
            <a:r>
              <a:rPr sz="2400" spc="5">
                <a:latin typeface="仿宋" panose="02010609060101010101" charset="-122"/>
                <a:cs typeface="仿宋" panose="02010609060101010101" charset="-122"/>
              </a:rPr>
              <a:t>多</a:t>
            </a:r>
            <a:r>
              <a:rPr sz="2400" spc="25">
                <a:latin typeface="仿宋" panose="02010609060101010101" charset="-122"/>
                <a:cs typeface="仿宋" panose="02010609060101010101" charset="-122"/>
              </a:rPr>
              <a:t>想</a:t>
            </a:r>
            <a:r>
              <a:rPr sz="2400" spc="10">
                <a:latin typeface="仿宋" panose="02010609060101010101" charset="-122"/>
                <a:cs typeface="仿宋" panose="02010609060101010101" charset="-122"/>
              </a:rPr>
              <a:t>，</a:t>
            </a:r>
            <a:r>
              <a:rPr sz="2400" spc="20">
                <a:latin typeface="仿宋" panose="02010609060101010101" charset="-122"/>
                <a:cs typeface="仿宋" panose="02010609060101010101" charset="-122"/>
              </a:rPr>
              <a:t>忙打</a:t>
            </a:r>
            <a:r>
              <a:rPr sz="2400" spc="5">
                <a:latin typeface="仿宋" panose="02010609060101010101" charset="-122"/>
                <a:cs typeface="仿宋" panose="02010609060101010101" charset="-122"/>
              </a:rPr>
              <a:t>开信：</a:t>
            </a:r>
            <a:r>
              <a:rPr sz="2400" spc="20">
                <a:latin typeface="仿宋" panose="02010609060101010101" charset="-122"/>
                <a:cs typeface="仿宋" panose="02010609060101010101" charset="-122"/>
              </a:rPr>
              <a:t>放</a:t>
            </a:r>
            <a:r>
              <a:rPr sz="2400" spc="35">
                <a:latin typeface="仿宋" panose="02010609060101010101" charset="-122"/>
                <a:cs typeface="仿宋" panose="02010609060101010101" charset="-122"/>
              </a:rPr>
              <a:t>心</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好好</a:t>
            </a:r>
            <a:r>
              <a:rPr sz="2400" spc="20">
                <a:latin typeface="仿宋" panose="02010609060101010101" charset="-122"/>
                <a:cs typeface="仿宋" panose="02010609060101010101" charset="-122"/>
              </a:rPr>
              <a:t>治</a:t>
            </a:r>
            <a:r>
              <a:rPr sz="2400" spc="30">
                <a:latin typeface="仿宋" panose="02010609060101010101" charset="-122"/>
                <a:cs typeface="仿宋" panose="02010609060101010101" charset="-122"/>
              </a:rPr>
              <a:t>病</a:t>
            </a:r>
            <a:r>
              <a:rPr sz="2400" spc="10">
                <a:latin typeface="仿宋" panose="02010609060101010101" charset="-122"/>
                <a:cs typeface="仿宋" panose="02010609060101010101" charset="-122"/>
              </a:rPr>
              <a:t>，一切 </a:t>
            </a:r>
            <a:r>
              <a:rPr sz="2400" spc="120">
                <a:latin typeface="仿宋" panose="02010609060101010101" charset="-122"/>
                <a:cs typeface="仿宋" panose="02010609060101010101" charset="-122"/>
              </a:rPr>
              <a:t>都会</a:t>
            </a:r>
            <a:r>
              <a:rPr sz="2400" spc="105">
                <a:latin typeface="仿宋" panose="02010609060101010101" charset="-122"/>
                <a:cs typeface="仿宋" panose="02010609060101010101" charset="-122"/>
              </a:rPr>
              <a:t>好起</a:t>
            </a:r>
            <a:r>
              <a:rPr sz="2400" spc="120">
                <a:latin typeface="仿宋" panose="02010609060101010101" charset="-122"/>
                <a:cs typeface="仿宋" panose="02010609060101010101" charset="-122"/>
              </a:rPr>
              <a:t>来的</a:t>
            </a:r>
            <a:r>
              <a:rPr sz="2400" spc="105">
                <a:latin typeface="仿宋" panose="02010609060101010101" charset="-122"/>
                <a:cs typeface="仿宋" panose="02010609060101010101" charset="-122"/>
              </a:rPr>
              <a:t>。学</a:t>
            </a:r>
            <a:r>
              <a:rPr sz="2400" spc="114">
                <a:latin typeface="仿宋" panose="02010609060101010101" charset="-122"/>
                <a:cs typeface="仿宋" panose="02010609060101010101" charset="-122"/>
              </a:rPr>
              <a:t>习不</a:t>
            </a:r>
            <a:r>
              <a:rPr sz="2400" spc="105">
                <a:latin typeface="仿宋" panose="02010609060101010101" charset="-122"/>
                <a:cs typeface="仿宋" panose="02010609060101010101" charset="-122"/>
              </a:rPr>
              <a:t>用怕</a:t>
            </a:r>
            <a:r>
              <a:rPr sz="2400" spc="114">
                <a:latin typeface="仿宋" panose="02010609060101010101" charset="-122"/>
                <a:cs typeface="仿宋" panose="02010609060101010101" charset="-122"/>
              </a:rPr>
              <a:t>落</a:t>
            </a:r>
            <a:r>
              <a:rPr sz="2400" spc="135">
                <a:latin typeface="仿宋" panose="02010609060101010101" charset="-122"/>
                <a:cs typeface="仿宋" panose="02010609060101010101" charset="-122"/>
              </a:rPr>
              <a:t>下</a:t>
            </a:r>
            <a:r>
              <a:rPr sz="2400" spc="105">
                <a:latin typeface="仿宋" panose="02010609060101010101" charset="-122"/>
                <a:cs typeface="仿宋" panose="02010609060101010101" charset="-122"/>
              </a:rPr>
              <a:t>，全</a:t>
            </a:r>
            <a:r>
              <a:rPr sz="2400" spc="114">
                <a:latin typeface="仿宋" panose="02010609060101010101" charset="-122"/>
                <a:cs typeface="仿宋" panose="02010609060101010101" charset="-122"/>
              </a:rPr>
              <a:t>班同</a:t>
            </a:r>
            <a:r>
              <a:rPr sz="2400" spc="105">
                <a:latin typeface="仿宋" panose="02010609060101010101" charset="-122"/>
                <a:cs typeface="仿宋" panose="02010609060101010101" charset="-122"/>
              </a:rPr>
              <a:t>学都</a:t>
            </a:r>
            <a:r>
              <a:rPr sz="2400" spc="114">
                <a:latin typeface="仿宋" panose="02010609060101010101" charset="-122"/>
                <a:cs typeface="仿宋" panose="02010609060101010101" charset="-122"/>
              </a:rPr>
              <a:t>会帮</a:t>
            </a:r>
            <a:r>
              <a:rPr sz="2400" spc="105">
                <a:latin typeface="仿宋" panose="02010609060101010101" charset="-122"/>
                <a:cs typeface="仿宋" panose="02010609060101010101" charset="-122"/>
              </a:rPr>
              <a:t>你</a:t>
            </a:r>
            <a:r>
              <a:rPr sz="2400" spc="130">
                <a:latin typeface="仿宋" panose="02010609060101010101" charset="-122"/>
                <a:cs typeface="仿宋" panose="02010609060101010101" charset="-122"/>
              </a:rPr>
              <a:t>的</a:t>
            </a:r>
            <a:r>
              <a:rPr sz="2400" spc="120">
                <a:latin typeface="仿宋" panose="02010609060101010101" charset="-122"/>
                <a:cs typeface="仿宋" panose="02010609060101010101" charset="-122"/>
              </a:rPr>
              <a:t>。</a:t>
            </a:r>
            <a:r>
              <a:rPr sz="2400" spc="114">
                <a:latin typeface="仿宋" panose="02010609060101010101" charset="-122"/>
                <a:cs typeface="仿宋" panose="02010609060101010101" charset="-122"/>
              </a:rPr>
              <a:t>大</a:t>
            </a:r>
            <a:r>
              <a:rPr sz="2400" spc="105">
                <a:latin typeface="仿宋" panose="02010609060101010101" charset="-122"/>
                <a:cs typeface="仿宋" panose="02010609060101010101" charset="-122"/>
              </a:rPr>
              <a:t>家都在等</a:t>
            </a:r>
            <a:r>
              <a:rPr sz="2400" spc="114">
                <a:latin typeface="仿宋" panose="02010609060101010101" charset="-122"/>
                <a:cs typeface="仿宋" panose="02010609060101010101" charset="-122"/>
              </a:rPr>
              <a:t>着你回</a:t>
            </a:r>
            <a:r>
              <a:rPr sz="2400">
                <a:latin typeface="仿宋" panose="02010609060101010101" charset="-122"/>
                <a:cs typeface="仿宋" panose="02010609060101010101" charset="-122"/>
              </a:rPr>
              <a:t>来 </a:t>
            </a:r>
            <a:r>
              <a:rPr sz="2400" spc="35">
                <a:latin typeface="仿宋" panose="02010609060101010101" charset="-122"/>
                <a:cs typeface="仿宋" panose="02010609060101010101" charset="-122"/>
              </a:rPr>
              <a:t>呢！</a:t>
            </a:r>
            <a:r>
              <a:rPr sz="2400" spc="30">
                <a:latin typeface="仿宋" panose="02010609060101010101" charset="-122"/>
                <a:cs typeface="仿宋" panose="02010609060101010101" charset="-122"/>
              </a:rPr>
              <a:t>这</a:t>
            </a:r>
            <a:r>
              <a:rPr sz="2400" spc="45">
                <a:latin typeface="仿宋" panose="02010609060101010101" charset="-122"/>
                <a:cs typeface="仿宋" panose="02010609060101010101" charset="-122"/>
              </a:rPr>
              <a:t>些笔</a:t>
            </a:r>
            <a:r>
              <a:rPr sz="2400" spc="30">
                <a:latin typeface="仿宋" panose="02010609060101010101" charset="-122"/>
                <a:cs typeface="仿宋" panose="02010609060101010101" charset="-122"/>
              </a:rPr>
              <a:t>记是同</a:t>
            </a:r>
            <a:r>
              <a:rPr sz="2400" spc="45">
                <a:latin typeface="仿宋" panose="02010609060101010101" charset="-122"/>
                <a:cs typeface="仿宋" panose="02010609060101010101" charset="-122"/>
              </a:rPr>
              <a:t>学们</a:t>
            </a:r>
            <a:r>
              <a:rPr sz="2400" spc="30">
                <a:latin typeface="仿宋" panose="02010609060101010101" charset="-122"/>
                <a:cs typeface="仿宋" panose="02010609060101010101" charset="-122"/>
              </a:rPr>
              <a:t>帮你做</a:t>
            </a:r>
            <a:r>
              <a:rPr sz="2400" spc="7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相信自</a:t>
            </a:r>
            <a:r>
              <a:rPr sz="2400" spc="45">
                <a:latin typeface="仿宋" panose="02010609060101010101" charset="-122"/>
                <a:cs typeface="仿宋" panose="02010609060101010101" charset="-122"/>
              </a:rPr>
              <a:t>己会</a:t>
            </a:r>
            <a:r>
              <a:rPr sz="2400" spc="30">
                <a:latin typeface="仿宋" panose="02010609060101010101" charset="-122"/>
                <a:cs typeface="仿宋" panose="02010609060101010101" charset="-122"/>
              </a:rPr>
              <a:t>好起来</a:t>
            </a:r>
            <a:r>
              <a:rPr sz="2400" spc="7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因为不</a:t>
            </a:r>
            <a:r>
              <a:rPr sz="2400" spc="45">
                <a:latin typeface="仿宋" panose="02010609060101010101" charset="-122"/>
                <a:cs typeface="仿宋" panose="02010609060101010101" charset="-122"/>
              </a:rPr>
              <a:t>只是</a:t>
            </a:r>
            <a:r>
              <a:rPr sz="2400" spc="30">
                <a:latin typeface="仿宋" panose="02010609060101010101" charset="-122"/>
                <a:cs typeface="仿宋" panose="02010609060101010101" charset="-122"/>
              </a:rPr>
              <a:t>你一个</a:t>
            </a:r>
            <a:r>
              <a:rPr sz="2400" spc="55">
                <a:latin typeface="仿宋" panose="02010609060101010101" charset="-122"/>
                <a:cs typeface="仿宋" panose="02010609060101010101" charset="-122"/>
              </a:rPr>
              <a:t>人</a:t>
            </a:r>
            <a:r>
              <a:rPr sz="2400">
                <a:latin typeface="仿宋" panose="02010609060101010101" charset="-122"/>
                <a:cs typeface="仿宋" panose="02010609060101010101" charset="-122"/>
              </a:rPr>
              <a:t>， </a:t>
            </a:r>
            <a:r>
              <a:rPr sz="2400" spc="35">
                <a:latin typeface="仿宋" panose="02010609060101010101" charset="-122"/>
                <a:cs typeface="仿宋" panose="02010609060101010101" charset="-122"/>
              </a:rPr>
              <a:t>你还有</a:t>
            </a:r>
            <a:r>
              <a:rPr sz="2400" spc="45">
                <a:latin typeface="仿宋" panose="02010609060101010101" charset="-122"/>
                <a:cs typeface="仿宋" panose="02010609060101010101" charset="-122"/>
              </a:rPr>
              <a:t>大家</a:t>
            </a:r>
            <a:r>
              <a:rPr sz="2400" spc="35">
                <a:latin typeface="仿宋" panose="02010609060101010101" charset="-122"/>
                <a:cs typeface="仿宋" panose="02010609060101010101" charset="-122"/>
              </a:rPr>
              <a:t>呢！</a:t>
            </a:r>
            <a:r>
              <a:rPr sz="2400" spc="30">
                <a:latin typeface="仿宋" panose="02010609060101010101" charset="-122"/>
                <a:cs typeface="仿宋" panose="02010609060101010101" charset="-122"/>
              </a:rPr>
              <a:t>接</a:t>
            </a:r>
            <a:r>
              <a:rPr sz="2400" spc="45">
                <a:latin typeface="仿宋" panose="02010609060101010101" charset="-122"/>
                <a:cs typeface="仿宋" panose="02010609060101010101" charset="-122"/>
              </a:rPr>
              <a:t>下</a:t>
            </a:r>
            <a:r>
              <a:rPr sz="2400" spc="50">
                <a:latin typeface="仿宋" panose="02010609060101010101" charset="-122"/>
                <a:cs typeface="仿宋" panose="02010609060101010101" charset="-122"/>
              </a:rPr>
              <a:t>来</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是同</a:t>
            </a:r>
            <a:r>
              <a:rPr sz="2400" spc="45">
                <a:latin typeface="仿宋" panose="02010609060101010101" charset="-122"/>
                <a:cs typeface="仿宋" panose="02010609060101010101" charset="-122"/>
              </a:rPr>
              <a:t>学一</a:t>
            </a:r>
            <a:r>
              <a:rPr sz="2400" spc="30">
                <a:latin typeface="仿宋" panose="02010609060101010101" charset="-122"/>
                <a:cs typeface="仿宋" panose="02010609060101010101" charset="-122"/>
              </a:rPr>
              <a:t>大串的</a:t>
            </a:r>
            <a:r>
              <a:rPr sz="2400" spc="45">
                <a:latin typeface="仿宋" panose="02010609060101010101" charset="-122"/>
                <a:cs typeface="仿宋" panose="02010609060101010101" charset="-122"/>
              </a:rPr>
              <a:t>祝</a:t>
            </a:r>
            <a:r>
              <a:rPr sz="2400" spc="70">
                <a:latin typeface="仿宋" panose="02010609060101010101" charset="-122"/>
                <a:cs typeface="仿宋" panose="02010609060101010101" charset="-122"/>
              </a:rPr>
              <a:t>语</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校长</a:t>
            </a:r>
            <a:r>
              <a:rPr sz="2400" spc="45">
                <a:latin typeface="仿宋" panose="02010609060101010101" charset="-122"/>
                <a:cs typeface="仿宋" panose="02010609060101010101" charset="-122"/>
              </a:rPr>
              <a:t>的表</a:t>
            </a:r>
            <a:r>
              <a:rPr sz="2400" spc="30">
                <a:latin typeface="仿宋" panose="02010609060101010101" charset="-122"/>
                <a:cs typeface="仿宋" panose="02010609060101010101" charset="-122"/>
              </a:rPr>
              <a:t>情突然</a:t>
            </a:r>
            <a:r>
              <a:rPr sz="2400" spc="45">
                <a:latin typeface="仿宋" panose="02010609060101010101" charset="-122"/>
                <a:cs typeface="仿宋" panose="02010609060101010101" charset="-122"/>
              </a:rPr>
              <a:t>僵硬</a:t>
            </a:r>
            <a:r>
              <a:rPr sz="2400" spc="55">
                <a:latin typeface="仿宋" panose="02010609060101010101" charset="-122"/>
                <a:cs typeface="仿宋" panose="02010609060101010101" charset="-122"/>
              </a:rPr>
              <a:t>了</a:t>
            </a:r>
            <a:r>
              <a:rPr sz="2400" spc="35">
                <a:latin typeface="仿宋" panose="02010609060101010101" charset="-122"/>
                <a:cs typeface="仿宋" panose="02010609060101010101" charset="-122"/>
              </a:rPr>
              <a:t>，一时不 </a:t>
            </a:r>
            <a:r>
              <a:rPr sz="2400">
                <a:latin typeface="仿宋" panose="02010609060101010101" charset="-122"/>
                <a:cs typeface="仿宋" panose="02010609060101010101" charset="-122"/>
              </a:rPr>
              <a:t>知道该说什么才</a:t>
            </a:r>
            <a:r>
              <a:rPr sz="2400" spc="-15">
                <a:latin typeface="仿宋" panose="02010609060101010101" charset="-122"/>
                <a:cs typeface="仿宋" panose="02010609060101010101" charset="-122"/>
              </a:rPr>
              <a:t>好</a:t>
            </a:r>
            <a:r>
              <a:rPr sz="2400">
                <a:latin typeface="仿宋" panose="02010609060101010101" charset="-122"/>
                <a:cs typeface="仿宋" panose="02010609060101010101" charset="-122"/>
              </a:rPr>
              <a:t>。</a:t>
            </a:r>
          </a:p>
          <a:p>
            <a:pPr marL="12700" marR="9525" indent="720725" algn="just">
              <a:lnSpc>
                <a:spcPct val="150000"/>
              </a:lnSpc>
              <a:buSzPct val="96000"/>
              <a:buAutoNum type="arabicParenBoth" startAt="10"/>
              <a:tabLst>
                <a:tab pos="1345565" algn="l"/>
              </a:tabLst>
            </a:pPr>
            <a:r>
              <a:rPr sz="2400" spc="5">
                <a:latin typeface="仿宋" panose="02010609060101010101" charset="-122"/>
                <a:cs typeface="仿宋" panose="02010609060101010101" charset="-122"/>
              </a:rPr>
              <a:t>校长</a:t>
            </a:r>
            <a:r>
              <a:rPr sz="2400" spc="15">
                <a:latin typeface="仿宋" panose="02010609060101010101" charset="-122"/>
                <a:cs typeface="仿宋" panose="02010609060101010101" charset="-122"/>
              </a:rPr>
              <a:t>信</a:t>
            </a:r>
            <a:r>
              <a:rPr sz="2400" spc="5">
                <a:latin typeface="仿宋" panose="02010609060101010101" charset="-122"/>
                <a:cs typeface="仿宋" panose="02010609060101010101" charset="-122"/>
              </a:rPr>
              <a:t>看完了</a:t>
            </a:r>
            <a:r>
              <a:rPr sz="2400" spc="35">
                <a:latin typeface="仿宋" panose="02010609060101010101" charset="-122"/>
                <a:cs typeface="仿宋" panose="02010609060101010101" charset="-122"/>
              </a:rPr>
              <a:t>吗</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我们到</a:t>
            </a:r>
            <a:r>
              <a:rPr sz="2400" spc="15">
                <a:latin typeface="仿宋" panose="02010609060101010101" charset="-122"/>
                <a:cs typeface="仿宋" panose="02010609060101010101" charset="-122"/>
              </a:rPr>
              <a:t>时间</a:t>
            </a:r>
            <a:r>
              <a:rPr sz="2400" spc="5">
                <a:latin typeface="仿宋" panose="02010609060101010101" charset="-122"/>
                <a:cs typeface="仿宋" panose="02010609060101010101" charset="-122"/>
              </a:rPr>
              <a:t>晚自习</a:t>
            </a:r>
            <a:r>
              <a:rPr sz="2400" spc="40">
                <a:latin typeface="仿宋" panose="02010609060101010101" charset="-122"/>
                <a:cs typeface="仿宋" panose="02010609060101010101" charset="-122"/>
              </a:rPr>
              <a:t>了</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校长，</a:t>
            </a:r>
            <a:r>
              <a:rPr sz="2400" spc="15">
                <a:latin typeface="仿宋" panose="02010609060101010101" charset="-122"/>
                <a:cs typeface="仿宋" panose="02010609060101010101" charset="-122"/>
              </a:rPr>
              <a:t>其实</a:t>
            </a:r>
            <a:r>
              <a:rPr sz="2400" spc="5">
                <a:latin typeface="仿宋" panose="02010609060101010101" charset="-122"/>
                <a:cs typeface="仿宋" panose="02010609060101010101" charset="-122"/>
              </a:rPr>
              <a:t>这世上</a:t>
            </a:r>
            <a:r>
              <a:rPr sz="2400" spc="15">
                <a:latin typeface="仿宋" panose="02010609060101010101" charset="-122"/>
                <a:cs typeface="仿宋" panose="02010609060101010101" charset="-122"/>
              </a:rPr>
              <a:t>除了</a:t>
            </a:r>
            <a:r>
              <a:rPr sz="2400" spc="5">
                <a:latin typeface="仿宋" panose="02010609060101010101" charset="-122"/>
                <a:cs typeface="仿宋" panose="02010609060101010101" charset="-122"/>
              </a:rPr>
              <a:t>爱情</a:t>
            </a:r>
            <a:r>
              <a:rPr sz="2400">
                <a:latin typeface="仿宋" panose="02010609060101010101" charset="-122"/>
                <a:cs typeface="仿宋" panose="02010609060101010101" charset="-122"/>
              </a:rPr>
              <a:t>之 </a:t>
            </a:r>
            <a:r>
              <a:rPr sz="2400" spc="190">
                <a:latin typeface="仿宋" panose="02010609060101010101" charset="-122"/>
                <a:cs typeface="仿宋" panose="02010609060101010101" charset="-122"/>
              </a:rPr>
              <a:t>外，还有一种更深更真更值得让人珍藏的感</a:t>
            </a:r>
            <a:r>
              <a:rPr sz="2400" spc="195">
                <a:latin typeface="仿宋" panose="02010609060101010101" charset="-122"/>
                <a:cs typeface="仿宋" panose="02010609060101010101" charset="-122"/>
              </a:rPr>
              <a:t>情</a:t>
            </a:r>
            <a:r>
              <a:rPr sz="2400" spc="190">
                <a:latin typeface="仿宋" panose="02010609060101010101" charset="-122"/>
                <a:cs typeface="仿宋" panose="02010609060101010101" charset="-122"/>
              </a:rPr>
              <a:t>，那就是友谊，您说是</a:t>
            </a:r>
            <a:r>
              <a:rPr sz="2400" spc="200">
                <a:latin typeface="仿宋" panose="02010609060101010101" charset="-122"/>
                <a:cs typeface="仿宋" panose="02010609060101010101" charset="-122"/>
              </a:rPr>
              <a:t>吗？</a:t>
            </a:r>
            <a:r>
              <a:rPr sz="2400">
                <a:latin typeface="仿宋" panose="02010609060101010101" charset="-122"/>
                <a:cs typeface="仿宋" panose="02010609060101010101" charset="-122"/>
              </a:rPr>
              <a:t>校 长。”女孩仍旧笑着说。</a:t>
            </a:r>
          </a:p>
          <a:p>
            <a:pPr marL="12700" marR="9525" indent="720725">
              <a:lnSpc>
                <a:spcPts val="4320"/>
              </a:lnSpc>
              <a:spcBef>
                <a:spcPts val="380"/>
              </a:spcBef>
              <a:buSzPct val="96000"/>
              <a:buAutoNum type="arabicParenBoth" startAt="10"/>
              <a:tabLst>
                <a:tab pos="1345565" algn="l"/>
              </a:tabLst>
            </a:pPr>
            <a:r>
              <a:rPr sz="2400" spc="10">
                <a:latin typeface="仿宋" panose="02010609060101010101" charset="-122"/>
                <a:cs typeface="仿宋" panose="02010609060101010101" charset="-122"/>
              </a:rPr>
              <a:t>是啊</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为什么</a:t>
            </a:r>
            <a:r>
              <a:rPr sz="2400" spc="20">
                <a:latin typeface="仿宋" panose="02010609060101010101" charset="-122"/>
                <a:cs typeface="仿宋" panose="02010609060101010101" charset="-122"/>
              </a:rPr>
              <a:t>这么</a:t>
            </a:r>
            <a:r>
              <a:rPr sz="2400" spc="5">
                <a:latin typeface="仿宋" panose="02010609060101010101" charset="-122"/>
                <a:cs typeface="仿宋" panose="02010609060101010101" charset="-122"/>
              </a:rPr>
              <a:t>多年来</a:t>
            </a:r>
            <a:r>
              <a:rPr sz="2400" spc="20">
                <a:latin typeface="仿宋" panose="02010609060101010101" charset="-122"/>
                <a:cs typeface="仿宋" panose="02010609060101010101" charset="-122"/>
              </a:rPr>
              <a:t>自己</a:t>
            </a:r>
            <a:r>
              <a:rPr sz="2400" spc="5">
                <a:latin typeface="仿宋" panose="02010609060101010101" charset="-122"/>
                <a:cs typeface="仿宋" panose="02010609060101010101" charset="-122"/>
              </a:rPr>
              <a:t>竟忽视</a:t>
            </a:r>
            <a:r>
              <a:rPr sz="2400" spc="20">
                <a:latin typeface="仿宋" panose="02010609060101010101" charset="-122"/>
                <a:cs typeface="仿宋" panose="02010609060101010101" charset="-122"/>
              </a:rPr>
              <a:t>了这</a:t>
            </a:r>
            <a:r>
              <a:rPr sz="2400" spc="5">
                <a:latin typeface="仿宋" panose="02010609060101010101" charset="-122"/>
                <a:cs typeface="仿宋" panose="02010609060101010101" charset="-122"/>
              </a:rPr>
              <a:t>种真挚</a:t>
            </a:r>
            <a:r>
              <a:rPr sz="2400" spc="20">
                <a:latin typeface="仿宋" panose="02010609060101010101" charset="-122"/>
                <a:cs typeface="仿宋" panose="02010609060101010101" charset="-122"/>
              </a:rPr>
              <a:t>的感</a:t>
            </a:r>
            <a:r>
              <a:rPr sz="2400" spc="65">
                <a:latin typeface="仿宋" panose="02010609060101010101" charset="-122"/>
                <a:cs typeface="仿宋" panose="02010609060101010101" charset="-122"/>
              </a:rPr>
              <a:t>情</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还</a:t>
            </a:r>
            <a:r>
              <a:rPr sz="2400" spc="20">
                <a:latin typeface="仿宋" panose="02010609060101010101" charset="-122"/>
                <a:cs typeface="仿宋" panose="02010609060101010101" charset="-122"/>
              </a:rPr>
              <a:t>差点</a:t>
            </a:r>
            <a:r>
              <a:rPr sz="2400" spc="5">
                <a:latin typeface="仿宋" panose="02010609060101010101" charset="-122"/>
                <a:cs typeface="仿宋" panose="02010609060101010101" charset="-122"/>
              </a:rPr>
              <a:t>扼杀</a:t>
            </a:r>
            <a:r>
              <a:rPr sz="2400">
                <a:latin typeface="仿宋" panose="02010609060101010101" charset="-122"/>
                <a:cs typeface="仿宋" panose="02010609060101010101" charset="-122"/>
              </a:rPr>
              <a:t>掉 了它。这一切都是真的，不是童话！是啊！不是童话。校长突然笑了。</a:t>
            </a:r>
          </a:p>
        </p:txBody>
      </p:sp>
      <p:sp>
        <p:nvSpPr>
          <p:cNvPr id="3" name="object 3"/>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栀子花笑了</a:t>
            </a: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8120" y="3078052"/>
            <a:ext cx="10870565" cy="1672589"/>
          </a:xfrm>
          <a:prstGeom prst="rect">
            <a:avLst/>
          </a:prstGeom>
        </p:spPr>
        <p:txBody>
          <a:bodyPr vert="horz" wrap="square" lIns="0" tIns="12700" rIns="0" bIns="0" rtlCol="0">
            <a:spAutoFit/>
          </a:bodyPr>
          <a:lstStyle/>
          <a:p>
            <a:pPr marL="12700" marR="5080" indent="720725" algn="just">
              <a:lnSpc>
                <a:spcPct val="150000"/>
              </a:lnSpc>
              <a:spcBef>
                <a:spcPts val="100"/>
              </a:spcBef>
            </a:pPr>
            <a:r>
              <a:rPr sz="2400" spc="-5">
                <a:latin typeface="仿宋" panose="02010609060101010101" charset="-122"/>
                <a:cs typeface="仿宋" panose="02010609060101010101" charset="-122"/>
              </a:rPr>
              <a:t>(13)</a:t>
            </a:r>
            <a:r>
              <a:rPr sz="2400" spc="5">
                <a:latin typeface="仿宋" panose="02010609060101010101" charset="-122"/>
                <a:cs typeface="仿宋" panose="02010609060101010101" charset="-122"/>
              </a:rPr>
              <a:t>这笑</a:t>
            </a:r>
            <a:r>
              <a:rPr sz="2400" spc="15">
                <a:latin typeface="仿宋" panose="02010609060101010101" charset="-122"/>
                <a:cs typeface="仿宋" panose="02010609060101010101" charset="-122"/>
              </a:rPr>
              <a:t>像</a:t>
            </a:r>
            <a:r>
              <a:rPr sz="2400" spc="5">
                <a:latin typeface="仿宋" panose="02010609060101010101" charset="-122"/>
                <a:cs typeface="仿宋" panose="02010609060101010101" charset="-122"/>
              </a:rPr>
              <a:t>一个屏</a:t>
            </a:r>
            <a:r>
              <a:rPr sz="2400" spc="15">
                <a:latin typeface="仿宋" panose="02010609060101010101" charset="-122"/>
                <a:cs typeface="仿宋" panose="02010609060101010101" charset="-122"/>
              </a:rPr>
              <a:t>风把</a:t>
            </a:r>
            <a:r>
              <a:rPr sz="2400" spc="5">
                <a:latin typeface="仿宋" panose="02010609060101010101" charset="-122"/>
                <a:cs typeface="仿宋" panose="02010609060101010101" charset="-122"/>
              </a:rPr>
              <a:t>风和将</a:t>
            </a:r>
            <a:r>
              <a:rPr sz="2400" spc="15">
                <a:latin typeface="仿宋" panose="02010609060101010101" charset="-122"/>
                <a:cs typeface="仿宋" panose="02010609060101010101" charset="-122"/>
              </a:rPr>
              <a:t>要下</a:t>
            </a:r>
            <a:r>
              <a:rPr sz="2400" spc="5">
                <a:latin typeface="仿宋" panose="02010609060101010101" charset="-122"/>
                <a:cs typeface="仿宋" panose="02010609060101010101" charset="-122"/>
              </a:rPr>
              <a:t>的雨都</a:t>
            </a:r>
            <a:r>
              <a:rPr sz="2400" spc="15">
                <a:latin typeface="仿宋" panose="02010609060101010101" charset="-122"/>
                <a:cs typeface="仿宋" panose="02010609060101010101" charset="-122"/>
              </a:rPr>
              <a:t>隔绝</a:t>
            </a:r>
            <a:r>
              <a:rPr sz="2400" spc="55">
                <a:latin typeface="仿宋" panose="02010609060101010101" charset="-122"/>
                <a:cs typeface="仿宋" panose="02010609060101010101" charset="-122"/>
              </a:rPr>
              <a:t>了</a:t>
            </a:r>
            <a:r>
              <a:rPr sz="2400" spc="5">
                <a:latin typeface="仿宋" panose="02010609060101010101" charset="-122"/>
                <a:cs typeface="仿宋" panose="02010609060101010101" charset="-122"/>
              </a:rPr>
              <a:t>。天</a:t>
            </a:r>
            <a:r>
              <a:rPr sz="2400" spc="20">
                <a:latin typeface="仿宋" panose="02010609060101010101" charset="-122"/>
                <a:cs typeface="仿宋" panose="02010609060101010101" charset="-122"/>
              </a:rPr>
              <a:t>空仍</a:t>
            </a:r>
            <a:r>
              <a:rPr sz="2400" spc="5">
                <a:latin typeface="仿宋" panose="02010609060101010101" charset="-122"/>
                <a:cs typeface="仿宋" panose="02010609060101010101" charset="-122"/>
              </a:rPr>
              <a:t>像先前</a:t>
            </a:r>
            <a:r>
              <a:rPr sz="2400" spc="20">
                <a:latin typeface="仿宋" panose="02010609060101010101" charset="-122"/>
                <a:cs typeface="仿宋" panose="02010609060101010101" charset="-122"/>
              </a:rPr>
              <a:t>一样</a:t>
            </a:r>
            <a:r>
              <a:rPr sz="2400" spc="5">
                <a:latin typeface="仿宋" panose="02010609060101010101" charset="-122"/>
                <a:cs typeface="仿宋" panose="02010609060101010101" charset="-122"/>
              </a:rPr>
              <a:t>静</a:t>
            </a:r>
            <a:r>
              <a:rPr sz="2400" spc="10">
                <a:latin typeface="仿宋" panose="02010609060101010101" charset="-122"/>
                <a:cs typeface="仿宋" panose="02010609060101010101" charset="-122"/>
              </a:rPr>
              <a:t>谧</a:t>
            </a:r>
            <a:r>
              <a:rPr sz="2400">
                <a:latin typeface="仿宋" panose="02010609060101010101" charset="-122"/>
                <a:cs typeface="仿宋" panose="02010609060101010101" charset="-122"/>
              </a:rPr>
              <a:t>、 </a:t>
            </a:r>
            <a:r>
              <a:rPr sz="2400" spc="35">
                <a:latin typeface="仿宋" panose="02010609060101010101" charset="-122"/>
                <a:cs typeface="仿宋" panose="02010609060101010101" charset="-122"/>
              </a:rPr>
              <a:t>和谐，</a:t>
            </a:r>
            <a:r>
              <a:rPr sz="2400" spc="45">
                <a:latin typeface="仿宋" panose="02010609060101010101" charset="-122"/>
                <a:cs typeface="仿宋" panose="02010609060101010101" charset="-122"/>
              </a:rPr>
              <a:t>树叶</a:t>
            </a:r>
            <a:r>
              <a:rPr sz="2400" spc="30">
                <a:latin typeface="仿宋" panose="02010609060101010101" charset="-122"/>
                <a:cs typeface="仿宋" panose="02010609060101010101" charset="-122"/>
              </a:rPr>
              <a:t>被风温</a:t>
            </a:r>
            <a:r>
              <a:rPr sz="2400" spc="45">
                <a:latin typeface="仿宋" panose="02010609060101010101" charset="-122"/>
                <a:cs typeface="仿宋" panose="02010609060101010101" charset="-122"/>
              </a:rPr>
              <a:t>柔的</a:t>
            </a:r>
            <a:r>
              <a:rPr sz="2400" spc="30">
                <a:latin typeface="仿宋" panose="02010609060101010101" charset="-122"/>
                <a:cs typeface="仿宋" panose="02010609060101010101" charset="-122"/>
              </a:rPr>
              <a:t>拥抱得</a:t>
            </a:r>
            <a:r>
              <a:rPr sz="2400" spc="45">
                <a:latin typeface="仿宋" panose="02010609060101010101" charset="-122"/>
                <a:cs typeface="仿宋" panose="02010609060101010101" charset="-122"/>
              </a:rPr>
              <a:t>安静</a:t>
            </a:r>
            <a:r>
              <a:rPr sz="2400" spc="30">
                <a:latin typeface="仿宋" panose="02010609060101010101" charset="-122"/>
                <a:cs typeface="仿宋" panose="02010609060101010101" charset="-122"/>
              </a:rPr>
              <a:t>而羞涩</a:t>
            </a:r>
            <a:r>
              <a:rPr sz="2400" spc="85">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空气中</a:t>
            </a:r>
            <a:r>
              <a:rPr sz="2400" spc="45">
                <a:latin typeface="仿宋" panose="02010609060101010101" charset="-122"/>
                <a:cs typeface="仿宋" panose="02010609060101010101" charset="-122"/>
              </a:rPr>
              <a:t>溢满</a:t>
            </a:r>
            <a:r>
              <a:rPr sz="2400" spc="30">
                <a:latin typeface="仿宋" panose="02010609060101010101" charset="-122"/>
                <a:cs typeface="仿宋" panose="02010609060101010101" charset="-122"/>
              </a:rPr>
              <a:t>了香</a:t>
            </a:r>
            <a:r>
              <a:rPr sz="2400" spc="55">
                <a:latin typeface="仿宋" panose="02010609060101010101" charset="-122"/>
                <a:cs typeface="仿宋" panose="02010609060101010101" charset="-122"/>
              </a:rPr>
              <a:t>气</a:t>
            </a:r>
            <a:r>
              <a:rPr sz="2400" spc="45">
                <a:latin typeface="仿宋" panose="02010609060101010101" charset="-122"/>
                <a:cs typeface="仿宋" panose="02010609060101010101" charset="-122"/>
              </a:rPr>
              <a:t>，栀</a:t>
            </a:r>
            <a:r>
              <a:rPr sz="2400" spc="30">
                <a:latin typeface="仿宋" panose="02010609060101010101" charset="-122"/>
                <a:cs typeface="仿宋" panose="02010609060101010101" charset="-122"/>
              </a:rPr>
              <a:t>子花笑得</a:t>
            </a:r>
            <a:r>
              <a:rPr sz="2400">
                <a:latin typeface="仿宋" panose="02010609060101010101" charset="-122"/>
                <a:cs typeface="仿宋" panose="02010609060101010101" charset="-122"/>
              </a:rPr>
              <a:t>有 </a:t>
            </a:r>
            <a:r>
              <a:rPr sz="2400" spc="-5">
                <a:latin typeface="仿宋" panose="02010609060101010101" charset="-122"/>
                <a:cs typeface="仿宋" panose="02010609060101010101" charset="-122"/>
              </a:rPr>
              <a:t>点</a:t>
            </a:r>
            <a:r>
              <a:rPr sz="2400">
                <a:latin typeface="仿宋" panose="02010609060101010101" charset="-122"/>
                <a:cs typeface="仿宋" panose="02010609060101010101" charset="-122"/>
              </a:rPr>
              <a:t>“花枝招展”了。</a:t>
            </a:r>
          </a:p>
        </p:txBody>
      </p:sp>
      <p:sp>
        <p:nvSpPr>
          <p:cNvPr id="3" name="object 3"/>
          <p:cNvSpPr txBox="1"/>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z="4000" spc="-5">
                <a:solidFill>
                  <a:srgbClr val="FF953E"/>
                </a:solidFill>
                <a:latin typeface="宋体" panose="02010600030101010101" pitchFamily="2" charset="-122"/>
                <a:cs typeface="宋体" panose="02010600030101010101" pitchFamily="2" charset="-122"/>
              </a:rPr>
              <a:t>栀子花笑了</a:t>
            </a:r>
            <a:endParaRPr sz="4000">
              <a:latin typeface="宋体" panose="02010600030101010101" pitchFamily="2" charset="-122"/>
              <a:cs typeface="宋体" panose="02010600030101010101" pitchFamily="2"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大风</a:t>
            </a:r>
          </a:p>
        </p:txBody>
      </p:sp>
      <p:sp>
        <p:nvSpPr>
          <p:cNvPr id="3" name="object 3"/>
          <p:cNvSpPr txBox="1"/>
          <p:nvPr/>
        </p:nvSpPr>
        <p:spPr>
          <a:xfrm>
            <a:off x="1860930" y="2888106"/>
            <a:ext cx="6122035" cy="391160"/>
          </a:xfrm>
          <a:prstGeom prst="rect">
            <a:avLst/>
          </a:prstGeom>
        </p:spPr>
        <p:txBody>
          <a:bodyPr vert="horz" wrap="square" lIns="0" tIns="12700" rIns="0" bIns="0" rtlCol="0">
            <a:spAutoFit/>
          </a:bodyPr>
          <a:lstStyle/>
          <a:p>
            <a:pPr marL="12700">
              <a:lnSpc>
                <a:spcPct val="100000"/>
              </a:lnSpc>
              <a:spcBef>
                <a:spcPts val="100"/>
              </a:spcBef>
            </a:pPr>
            <a:r>
              <a:rPr sz="2400">
                <a:solidFill>
                  <a:srgbClr val="111111"/>
                </a:solidFill>
                <a:latin typeface="仿宋" panose="02010609060101010101" charset="-122"/>
                <a:cs typeface="仿宋" panose="02010609060101010101" charset="-122"/>
              </a:rPr>
              <a:t>田野里根寂静，爷爷漫不经心地哼起歌子来：</a:t>
            </a:r>
            <a:endParaRPr sz="2400">
              <a:latin typeface="仿宋" panose="02010609060101010101" charset="-122"/>
              <a:cs typeface="仿宋" panose="02010609060101010101" charset="-122"/>
            </a:endParaRPr>
          </a:p>
        </p:txBody>
      </p:sp>
      <p:sp>
        <p:nvSpPr>
          <p:cNvPr id="4" name="object 4"/>
          <p:cNvSpPr txBox="1"/>
          <p:nvPr/>
        </p:nvSpPr>
        <p:spPr>
          <a:xfrm>
            <a:off x="2470530" y="3253866"/>
            <a:ext cx="3076575" cy="1122680"/>
          </a:xfrm>
          <a:prstGeom prst="rect">
            <a:avLst/>
          </a:prstGeom>
        </p:spPr>
        <p:txBody>
          <a:bodyPr vert="horz" wrap="square" lIns="0" tIns="12700" rIns="0" bIns="0" rtlCol="0">
            <a:spAutoFit/>
          </a:bodyPr>
          <a:lstStyle/>
          <a:p>
            <a:pPr marL="12700" marR="5080">
              <a:lnSpc>
                <a:spcPct val="150000"/>
              </a:lnSpc>
              <a:spcBef>
                <a:spcPts val="100"/>
              </a:spcBef>
            </a:pPr>
            <a:r>
              <a:rPr sz="2400">
                <a:solidFill>
                  <a:srgbClr val="111111"/>
                </a:solidFill>
                <a:latin typeface="仿宋" panose="02010609060101010101" charset="-122"/>
                <a:cs typeface="仿宋" panose="02010609060101010101" charset="-122"/>
              </a:rPr>
              <a:t>一匹马踏破了铁甲连环 一杆枪杀败了天下好汉</a:t>
            </a:r>
            <a:endParaRPr sz="2400">
              <a:latin typeface="仿宋" panose="02010609060101010101" charset="-122"/>
              <a:cs typeface="仿宋" panose="02010609060101010101" charset="-122"/>
            </a:endParaRPr>
          </a:p>
        </p:txBody>
      </p:sp>
      <p:sp>
        <p:nvSpPr>
          <p:cNvPr id="5" name="object 5"/>
          <p:cNvSpPr txBox="1"/>
          <p:nvPr/>
        </p:nvSpPr>
        <p:spPr>
          <a:xfrm>
            <a:off x="1140053" y="4350892"/>
            <a:ext cx="11012805" cy="4415790"/>
          </a:xfrm>
          <a:prstGeom prst="rect">
            <a:avLst/>
          </a:prstGeom>
        </p:spPr>
        <p:txBody>
          <a:bodyPr vert="horz" wrap="square" lIns="0" tIns="195580" rIns="0" bIns="0" rtlCol="0">
            <a:spAutoFit/>
          </a:bodyPr>
          <a:lstStyle/>
          <a:p>
            <a:pPr marL="1343025">
              <a:lnSpc>
                <a:spcPct val="100000"/>
              </a:lnSpc>
              <a:spcBef>
                <a:spcPts val="1540"/>
              </a:spcBef>
            </a:pPr>
            <a:r>
              <a:rPr sz="2400">
                <a:solidFill>
                  <a:srgbClr val="111111"/>
                </a:solidFill>
                <a:latin typeface="仿宋" panose="02010609060101010101" charset="-122"/>
                <a:cs typeface="仿宋" panose="02010609060101010101" charset="-122"/>
              </a:rPr>
              <a:t>一碗酒消解了三代的冤情</a:t>
            </a:r>
            <a:endParaRPr sz="2400">
              <a:latin typeface="仿宋" panose="02010609060101010101" charset="-122"/>
              <a:cs typeface="仿宋" panose="02010609060101010101" charset="-122"/>
            </a:endParaRPr>
          </a:p>
          <a:p>
            <a:pPr marL="1343025">
              <a:lnSpc>
                <a:spcPct val="100000"/>
              </a:lnSpc>
              <a:spcBef>
                <a:spcPts val="1445"/>
              </a:spcBef>
            </a:pPr>
            <a:r>
              <a:rPr sz="2400">
                <a:solidFill>
                  <a:srgbClr val="111111"/>
                </a:solidFill>
                <a:latin typeface="仿宋" panose="02010609060101010101" charset="-122"/>
                <a:cs typeface="仿宋" panose="02010609060101010101" charset="-122"/>
              </a:rPr>
              <a:t>一文钱难住了盖世的英</a:t>
            </a:r>
            <a:r>
              <a:rPr sz="2400" spc="-20">
                <a:solidFill>
                  <a:srgbClr val="111111"/>
                </a:solidFill>
                <a:latin typeface="仿宋" panose="02010609060101010101" charset="-122"/>
                <a:cs typeface="仿宋" panose="02010609060101010101" charset="-122"/>
              </a:rPr>
              <a:t>雄</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marR="5715" indent="720725">
              <a:lnSpc>
                <a:spcPct val="150000"/>
              </a:lnSpc>
            </a:pPr>
            <a:r>
              <a:rPr sz="2400" spc="45">
                <a:solidFill>
                  <a:srgbClr val="111111"/>
                </a:solidFill>
                <a:latin typeface="仿宋" panose="02010609060101010101" charset="-122"/>
                <a:cs typeface="仿宋" panose="02010609060101010101" charset="-122"/>
              </a:rPr>
              <a:t>坦荡荡的</a:t>
            </a:r>
            <a:r>
              <a:rPr sz="2400" spc="55">
                <a:solidFill>
                  <a:srgbClr val="111111"/>
                </a:solidFill>
                <a:latin typeface="仿宋" panose="02010609060101010101" charset="-122"/>
                <a:cs typeface="仿宋" panose="02010609060101010101" charset="-122"/>
              </a:rPr>
              <a:t>旷</a:t>
            </a:r>
            <a:r>
              <a:rPr sz="2400" spc="45">
                <a:solidFill>
                  <a:srgbClr val="111111"/>
                </a:solidFill>
                <a:latin typeface="仿宋" panose="02010609060101010101" charset="-122"/>
                <a:cs typeface="仿宋" panose="02010609060101010101" charset="-122"/>
              </a:rPr>
              <a:t>野上缓慢</a:t>
            </a:r>
            <a:r>
              <a:rPr sz="2400" spc="55">
                <a:solidFill>
                  <a:srgbClr val="111111"/>
                </a:solidFill>
                <a:latin typeface="仿宋" panose="02010609060101010101" charset="-122"/>
                <a:cs typeface="仿宋" panose="02010609060101010101" charset="-122"/>
              </a:rPr>
              <a:t>地</a:t>
            </a:r>
            <a:r>
              <a:rPr sz="2400" spc="45">
                <a:solidFill>
                  <a:srgbClr val="111111"/>
                </a:solidFill>
                <a:latin typeface="仿宋" panose="02010609060101010101" charset="-122"/>
                <a:cs typeface="仿宋" panose="02010609060101010101" charset="-122"/>
              </a:rPr>
              <a:t>爬行着爷</a:t>
            </a:r>
            <a:r>
              <a:rPr sz="2400" spc="55">
                <a:solidFill>
                  <a:srgbClr val="111111"/>
                </a:solidFill>
                <a:latin typeface="仿宋" panose="02010609060101010101" charset="-122"/>
                <a:cs typeface="仿宋" panose="02010609060101010101" charset="-122"/>
              </a:rPr>
              <a:t>爷</a:t>
            </a:r>
            <a:r>
              <a:rPr sz="2400" spc="45">
                <a:solidFill>
                  <a:srgbClr val="111111"/>
                </a:solidFill>
                <a:latin typeface="仿宋" panose="02010609060101010101" charset="-122"/>
                <a:cs typeface="仿宋" panose="02010609060101010101" charset="-122"/>
              </a:rPr>
              <a:t>悲壮苍凉</a:t>
            </a:r>
            <a:r>
              <a:rPr sz="2400" spc="55">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歌</a:t>
            </a:r>
            <a:r>
              <a:rPr sz="2400" spc="105">
                <a:solidFill>
                  <a:srgbClr val="111111"/>
                </a:solidFill>
                <a:latin typeface="仿宋" panose="02010609060101010101" charset="-122"/>
                <a:cs typeface="仿宋" panose="02010609060101010101" charset="-122"/>
              </a:rPr>
              <a:t>声</a:t>
            </a:r>
            <a:r>
              <a:rPr sz="2400" spc="45">
                <a:solidFill>
                  <a:srgbClr val="111111"/>
                </a:solidFill>
                <a:latin typeface="仿宋" panose="02010609060101010101" charset="-122"/>
                <a:cs typeface="仿宋" panose="02010609060101010101" charset="-122"/>
              </a:rPr>
              <a:t>。听</a:t>
            </a:r>
            <a:r>
              <a:rPr sz="2400" spc="55">
                <a:solidFill>
                  <a:srgbClr val="111111"/>
                </a:solidFill>
                <a:latin typeface="仿宋" panose="02010609060101010101" charset="-122"/>
                <a:cs typeface="仿宋" panose="02010609060101010101" charset="-122"/>
              </a:rPr>
              <a:t>着</a:t>
            </a:r>
            <a:r>
              <a:rPr sz="2400" spc="45">
                <a:solidFill>
                  <a:srgbClr val="111111"/>
                </a:solidFill>
                <a:latin typeface="仿宋" panose="02010609060101010101" charset="-122"/>
                <a:cs typeface="仿宋" panose="02010609060101010101" charset="-122"/>
              </a:rPr>
              <a:t>歌</a:t>
            </a:r>
            <a:r>
              <a:rPr sz="2400" spc="55">
                <a:solidFill>
                  <a:srgbClr val="111111"/>
                </a:solidFill>
                <a:latin typeface="仿宋" panose="02010609060101010101" charset="-122"/>
                <a:cs typeface="仿宋" panose="02010609060101010101" charset="-122"/>
              </a:rPr>
              <a:t>声</a:t>
            </a:r>
            <a:r>
              <a:rPr sz="2400" spc="45">
                <a:solidFill>
                  <a:srgbClr val="111111"/>
                </a:solidFill>
                <a:latin typeface="仿宋" panose="02010609060101010101" charset="-122"/>
                <a:cs typeface="仿宋" panose="02010609060101010101" charset="-122"/>
              </a:rPr>
              <a:t>，我</a:t>
            </a:r>
            <a:r>
              <a:rPr sz="2400" spc="60">
                <a:solidFill>
                  <a:srgbClr val="111111"/>
                </a:solidFill>
                <a:latin typeface="仿宋" panose="02010609060101010101" charset="-122"/>
                <a:cs typeface="仿宋" panose="02010609060101010101" charset="-122"/>
              </a:rPr>
              <a:t>感</a:t>
            </a:r>
            <a:r>
              <a:rPr sz="2400" spc="45">
                <a:solidFill>
                  <a:srgbClr val="111111"/>
                </a:solidFill>
                <a:latin typeface="仿宋" panose="02010609060101010101" charset="-122"/>
                <a:cs typeface="仿宋" panose="02010609060101010101" charset="-122"/>
              </a:rPr>
              <a:t>到</a:t>
            </a:r>
            <a:r>
              <a:rPr sz="2400" spc="60">
                <a:solidFill>
                  <a:srgbClr val="111111"/>
                </a:solidFill>
                <a:latin typeface="仿宋" panose="02010609060101010101" charset="-122"/>
                <a:cs typeface="仿宋" panose="02010609060101010101" charset="-122"/>
              </a:rPr>
              <a:t>陡</a:t>
            </a:r>
            <a:r>
              <a:rPr sz="2400">
                <a:solidFill>
                  <a:srgbClr val="111111"/>
                </a:solidFill>
                <a:latin typeface="仿宋" panose="02010609060101010101" charset="-122"/>
                <a:cs typeface="仿宋" panose="02010609060101010101" charset="-122"/>
              </a:rPr>
              <a:t>然 间长大了不少，童年似乎就消逝在这条灰白的镶着野草的河堤</a:t>
            </a:r>
            <a:r>
              <a:rPr sz="2400" spc="5">
                <a:solidFill>
                  <a:srgbClr val="111111"/>
                </a:solidFill>
                <a:latin typeface="仿宋" panose="02010609060101010101" charset="-122"/>
                <a:cs typeface="仿宋" panose="02010609060101010101" charset="-122"/>
              </a:rPr>
              <a:t>上</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12700" indent="720725">
              <a:lnSpc>
                <a:spcPct val="100000"/>
              </a:lnSpc>
              <a:spcBef>
                <a:spcPts val="1435"/>
              </a:spcBef>
            </a:pPr>
            <a:r>
              <a:rPr sz="2400" spc="40">
                <a:solidFill>
                  <a:srgbClr val="111111"/>
                </a:solidFill>
                <a:latin typeface="仿宋" panose="02010609060101010101" charset="-122"/>
                <a:cs typeface="仿宋" panose="02010609060101010101" charset="-122"/>
              </a:rPr>
              <a:t>他带着我</a:t>
            </a:r>
            <a:r>
              <a:rPr sz="2400" spc="55">
                <a:solidFill>
                  <a:srgbClr val="111111"/>
                </a:solidFill>
                <a:latin typeface="仿宋" panose="02010609060101010101" charset="-122"/>
                <a:cs typeface="仿宋" panose="02010609060101010101" charset="-122"/>
              </a:rPr>
              <a:t>善</a:t>
            </a:r>
            <a:r>
              <a:rPr sz="2400" spc="40">
                <a:solidFill>
                  <a:srgbClr val="111111"/>
                </a:solidFill>
                <a:latin typeface="仿宋" panose="02010609060101010101" charset="-122"/>
                <a:cs typeface="仿宋" panose="02010609060101010101" charset="-122"/>
              </a:rPr>
              <a:t>找老茅</a:t>
            </a:r>
            <a:r>
              <a:rPr sz="2400" spc="65">
                <a:solidFill>
                  <a:srgbClr val="111111"/>
                </a:solidFill>
                <a:latin typeface="仿宋" panose="02010609060101010101" charset="-122"/>
                <a:cs typeface="仿宋" panose="02010609060101010101" charset="-122"/>
              </a:rPr>
              <a:t>草</a:t>
            </a:r>
            <a:r>
              <a:rPr sz="2400" spc="5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老茅草含</a:t>
            </a:r>
            <a:r>
              <a:rPr sz="2400" spc="55">
                <a:solidFill>
                  <a:srgbClr val="111111"/>
                </a:solidFill>
                <a:latin typeface="仿宋" panose="02010609060101010101" charset="-122"/>
                <a:cs typeface="仿宋" panose="02010609060101010101" charset="-122"/>
              </a:rPr>
              <a:t>水</a:t>
            </a:r>
            <a:r>
              <a:rPr sz="2400" spc="60">
                <a:solidFill>
                  <a:srgbClr val="111111"/>
                </a:solidFill>
                <a:latin typeface="仿宋" panose="02010609060101010101" charset="-122"/>
                <a:cs typeface="仿宋" panose="02010609060101010101" charset="-122"/>
              </a:rPr>
              <a:t>少</a:t>
            </a:r>
            <a:r>
              <a:rPr sz="2400" spc="45">
                <a:solidFill>
                  <a:srgbClr val="111111"/>
                </a:solidFill>
                <a:latin typeface="仿宋" panose="02010609060101010101" charset="-122"/>
                <a:cs typeface="仿宋" panose="02010609060101010101" charset="-122"/>
              </a:rPr>
              <a:t>，干得</a:t>
            </a:r>
            <a:r>
              <a:rPr sz="2400" spc="55">
                <a:solidFill>
                  <a:srgbClr val="111111"/>
                </a:solidFill>
                <a:latin typeface="仿宋" panose="02010609060101010101" charset="-122"/>
                <a:cs typeface="仿宋" panose="02010609060101010101" charset="-122"/>
              </a:rPr>
              <a:t>陡</a:t>
            </a:r>
            <a:r>
              <a:rPr sz="2400" spc="4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牲口也</a:t>
            </a:r>
            <a:r>
              <a:rPr sz="2400" spc="55">
                <a:solidFill>
                  <a:srgbClr val="111111"/>
                </a:solidFill>
                <a:latin typeface="仿宋" panose="02010609060101010101" charset="-122"/>
                <a:cs typeface="仿宋" panose="02010609060101010101" charset="-122"/>
              </a:rPr>
              <a:t>爱吃</a:t>
            </a:r>
            <a:r>
              <a:rPr sz="2400" spc="45">
                <a:solidFill>
                  <a:srgbClr val="111111"/>
                </a:solidFill>
                <a:latin typeface="仿宋" panose="02010609060101010101" charset="-122"/>
                <a:cs typeface="仿宋" panose="02010609060101010101" charset="-122"/>
              </a:rPr>
              <a:t>。</a:t>
            </a:r>
            <a:r>
              <a:rPr sz="2400" spc="40">
                <a:solidFill>
                  <a:srgbClr val="111111"/>
                </a:solidFill>
                <a:latin typeface="仿宋" panose="02010609060101010101" charset="-122"/>
                <a:cs typeface="仿宋" panose="02010609060101010101" charset="-122"/>
              </a:rPr>
              <a:t>爷爷</a:t>
            </a:r>
            <a:r>
              <a:rPr sz="2400" spc="55">
                <a:solidFill>
                  <a:srgbClr val="111111"/>
                </a:solidFill>
                <a:latin typeface="仿宋" panose="02010609060101010101" charset="-122"/>
                <a:cs typeface="仿宋" panose="02010609060101010101" charset="-122"/>
              </a:rPr>
              <a:t>提</a:t>
            </a:r>
            <a:r>
              <a:rPr sz="2400" spc="40">
                <a:solidFill>
                  <a:srgbClr val="111111"/>
                </a:solidFill>
                <a:latin typeface="仿宋" panose="02010609060101010101" charset="-122"/>
                <a:cs typeface="仿宋" panose="02010609060101010101" charset="-122"/>
              </a:rPr>
              <a:t>着</a:t>
            </a:r>
            <a:r>
              <a:rPr sz="2400" spc="55">
                <a:solidFill>
                  <a:srgbClr val="111111"/>
                </a:solidFill>
                <a:latin typeface="仿宋" panose="02010609060101010101" charset="-122"/>
                <a:cs typeface="仿宋" panose="02010609060101010101" charset="-122"/>
              </a:rPr>
              <a:t>一</a:t>
            </a:r>
            <a:r>
              <a:rPr sz="2400">
                <a:solidFill>
                  <a:srgbClr val="111111"/>
                </a:solidFill>
                <a:latin typeface="仿宋" panose="02010609060101010101" charset="-122"/>
                <a:cs typeface="仿宋" panose="02010609060101010101" charset="-122"/>
              </a:rPr>
              <a:t>把</a:t>
            </a:r>
            <a:endParaRPr sz="2400">
              <a:latin typeface="仿宋" panose="02010609060101010101" charset="-122"/>
              <a:cs typeface="仿宋" panose="02010609060101010101" charset="-122"/>
            </a:endParaRPr>
          </a:p>
          <a:p>
            <a:pPr marL="12700" marR="5080" algn="just">
              <a:lnSpc>
                <a:spcPct val="150000"/>
              </a:lnSpc>
              <a:spcBef>
                <a:spcPts val="5"/>
              </a:spcBef>
            </a:pPr>
            <a:r>
              <a:rPr sz="2400">
                <a:solidFill>
                  <a:srgbClr val="111111"/>
                </a:solidFill>
                <a:latin typeface="仿宋" panose="02010609060101010101" charset="-122"/>
                <a:cs typeface="仿宋" panose="02010609060101010101" charset="-122"/>
              </a:rPr>
              <a:t>大镰刀，</a:t>
            </a:r>
            <a:r>
              <a:rPr sz="2400" spc="10">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捉着一</a:t>
            </a:r>
            <a:r>
              <a:rPr sz="2400" spc="5">
                <a:solidFill>
                  <a:srgbClr val="111111"/>
                </a:solidFill>
                <a:latin typeface="仿宋" panose="02010609060101010101" charset="-122"/>
                <a:cs typeface="仿宋" panose="02010609060101010101" charset="-122"/>
              </a:rPr>
              <a:t>柄</a:t>
            </a:r>
            <a:r>
              <a:rPr sz="2400" spc="10">
                <a:solidFill>
                  <a:srgbClr val="111111"/>
                </a:solidFill>
                <a:latin typeface="仿宋" panose="02010609060101010101" charset="-122"/>
                <a:cs typeface="仿宋" panose="02010609060101010101" charset="-122"/>
              </a:rPr>
              <a:t>小</a:t>
            </a:r>
            <a:r>
              <a:rPr sz="2400">
                <a:solidFill>
                  <a:srgbClr val="111111"/>
                </a:solidFill>
                <a:latin typeface="仿宋" panose="02010609060101010101" charset="-122"/>
                <a:cs typeface="仿宋" panose="02010609060101010101" charset="-122"/>
              </a:rPr>
              <a:t>镰</a:t>
            </a:r>
            <a:r>
              <a:rPr sz="2400" spc="-10">
                <a:solidFill>
                  <a:srgbClr val="111111"/>
                </a:solidFill>
                <a:latin typeface="仿宋" panose="02010609060101010101" charset="-122"/>
                <a:cs typeface="仿宋" panose="02010609060101010101" charset="-122"/>
              </a:rPr>
              <a:t>刀</a:t>
            </a:r>
            <a:r>
              <a:rPr sz="2400">
                <a:solidFill>
                  <a:srgbClr val="111111"/>
                </a:solidFill>
                <a:latin typeface="仿宋" panose="02010609060101010101" charset="-122"/>
                <a:cs typeface="仿宋" panose="02010609060101010101" charset="-122"/>
              </a:rPr>
              <a:t>，在</a:t>
            </a:r>
            <a:r>
              <a:rPr sz="2400" spc="10">
                <a:solidFill>
                  <a:srgbClr val="111111"/>
                </a:solidFill>
                <a:latin typeface="仿宋" panose="02010609060101010101" charset="-122"/>
                <a:cs typeface="仿宋" panose="02010609060101010101" charset="-122"/>
              </a:rPr>
              <a:t>一</a:t>
            </a:r>
            <a:r>
              <a:rPr sz="2400">
                <a:solidFill>
                  <a:srgbClr val="111111"/>
                </a:solidFill>
                <a:latin typeface="仿宋" panose="02010609060101010101" charset="-122"/>
                <a:cs typeface="仿宋" panose="02010609060101010101" charset="-122"/>
              </a:rPr>
              <a:t>片茅草</a:t>
            </a:r>
            <a:r>
              <a:rPr sz="2400" spc="5">
                <a:solidFill>
                  <a:srgbClr val="111111"/>
                </a:solidFill>
                <a:latin typeface="仿宋" panose="02010609060101010101" charset="-122"/>
                <a:cs typeface="仿宋" panose="02010609060101010101" charset="-122"/>
              </a:rPr>
              <a:t>前</a:t>
            </a:r>
            <a:r>
              <a:rPr sz="2400" spc="10">
                <a:solidFill>
                  <a:srgbClr val="111111"/>
                </a:solidFill>
                <a:latin typeface="仿宋" panose="02010609060101010101" charset="-122"/>
                <a:cs typeface="仿宋" panose="02010609060101010101" charset="-122"/>
              </a:rPr>
              <a:t>蹲</a:t>
            </a:r>
            <a:r>
              <a:rPr sz="2400">
                <a:solidFill>
                  <a:srgbClr val="111111"/>
                </a:solidFill>
                <a:latin typeface="仿宋" panose="02010609060101010101" charset="-122"/>
                <a:cs typeface="仿宋" panose="02010609060101010101" charset="-122"/>
              </a:rPr>
              <a:t>下</a:t>
            </a:r>
            <a:r>
              <a:rPr sz="2400" spc="-10">
                <a:solidFill>
                  <a:srgbClr val="111111"/>
                </a:solidFill>
                <a:latin typeface="仿宋" panose="02010609060101010101" charset="-122"/>
                <a:cs typeface="仿宋" panose="02010609060101010101" charset="-122"/>
              </a:rPr>
              <a:t>来</a:t>
            </a:r>
            <a:r>
              <a:rPr sz="240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看</a:t>
            </a:r>
            <a:r>
              <a:rPr sz="2400">
                <a:solidFill>
                  <a:srgbClr val="111111"/>
                </a:solidFill>
                <a:latin typeface="仿宋" panose="02010609060101010101" charset="-122"/>
                <a:cs typeface="仿宋" panose="02010609060101010101" charset="-122"/>
              </a:rPr>
              <a:t>我怎么割</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”爷爷示</a:t>
            </a:r>
            <a:r>
              <a:rPr sz="2400" spc="30">
                <a:solidFill>
                  <a:srgbClr val="111111"/>
                </a:solidFill>
                <a:latin typeface="仿宋" panose="02010609060101010101" charset="-122"/>
                <a:cs typeface="仿宋" panose="02010609060101010101" charset="-122"/>
              </a:rPr>
              <a:t>范</a:t>
            </a:r>
            <a:r>
              <a:rPr sz="2400">
                <a:solidFill>
                  <a:srgbClr val="111111"/>
                </a:solidFill>
                <a:latin typeface="仿宋" panose="02010609060101010101" charset="-122"/>
                <a:cs typeface="仿宋" panose="02010609060101010101" charset="-122"/>
              </a:rPr>
              <a:t>给 我看。他</a:t>
            </a:r>
            <a:r>
              <a:rPr sz="2400" spc="5">
                <a:solidFill>
                  <a:srgbClr val="111111"/>
                </a:solidFill>
                <a:latin typeface="仿宋" panose="02010609060101010101" charset="-122"/>
                <a:cs typeface="仿宋" panose="02010609060101010101" charset="-122"/>
              </a:rPr>
              <a:t>并</a:t>
            </a:r>
            <a:r>
              <a:rPr sz="2400">
                <a:solidFill>
                  <a:srgbClr val="111111"/>
                </a:solidFill>
                <a:latin typeface="仿宋" panose="02010609060101010101" charset="-122"/>
                <a:cs typeface="仿宋" panose="02010609060101010101" charset="-122"/>
              </a:rPr>
              <a:t>不认真教</a:t>
            </a:r>
            <a:r>
              <a:rPr sz="2400" spc="15">
                <a:solidFill>
                  <a:srgbClr val="111111"/>
                </a:solidFill>
                <a:latin typeface="仿宋" panose="02010609060101010101" charset="-122"/>
                <a:cs typeface="仿宋" panose="02010609060101010101" charset="-122"/>
              </a:rPr>
              <a:t>我</a:t>
            </a:r>
            <a:r>
              <a:rPr sz="2400">
                <a:solidFill>
                  <a:srgbClr val="111111"/>
                </a:solidFill>
                <a:latin typeface="仿宋" panose="02010609060101010101" charset="-122"/>
                <a:cs typeface="仿宋" panose="02010609060101010101" charset="-122"/>
              </a:rPr>
              <a:t>，比画了</a:t>
            </a:r>
            <a:r>
              <a:rPr sz="2400" spc="5">
                <a:solidFill>
                  <a:srgbClr val="111111"/>
                </a:solidFill>
                <a:latin typeface="仿宋" panose="02010609060101010101" charset="-122"/>
                <a:cs typeface="仿宋" panose="02010609060101010101" charset="-122"/>
              </a:rPr>
              <a:t>几</a:t>
            </a:r>
            <a:r>
              <a:rPr sz="2400">
                <a:solidFill>
                  <a:srgbClr val="111111"/>
                </a:solidFill>
                <a:latin typeface="仿宋" panose="02010609060101010101" charset="-122"/>
                <a:cs typeface="仿宋" panose="02010609060101010101" charset="-122"/>
              </a:rPr>
              <a:t>下干就低</a:t>
            </a:r>
            <a:r>
              <a:rPr sz="2400" spc="5">
                <a:solidFill>
                  <a:srgbClr val="111111"/>
                </a:solidFill>
                <a:latin typeface="仿宋" panose="02010609060101010101" charset="-122"/>
                <a:cs typeface="仿宋" panose="02010609060101010101" charset="-122"/>
              </a:rPr>
              <a:t>头</a:t>
            </a:r>
            <a:r>
              <a:rPr sz="2400">
                <a:solidFill>
                  <a:srgbClr val="111111"/>
                </a:solidFill>
                <a:latin typeface="仿宋" panose="02010609060101010101" charset="-122"/>
                <a:cs typeface="仿宋" panose="02010609060101010101" charset="-122"/>
              </a:rPr>
              <a:t>割他的草</a:t>
            </a:r>
            <a:r>
              <a:rPr sz="2400" spc="5">
                <a:solidFill>
                  <a:srgbClr val="111111"/>
                </a:solidFill>
                <a:latin typeface="仿宋" panose="02010609060101010101" charset="-122"/>
                <a:cs typeface="仿宋" panose="02010609060101010101" charset="-122"/>
              </a:rPr>
              <a:t>去</a:t>
            </a:r>
            <a:r>
              <a:rPr sz="2400" spc="10">
                <a:solidFill>
                  <a:srgbClr val="111111"/>
                </a:solidFill>
                <a:latin typeface="仿宋" panose="02010609060101010101" charset="-122"/>
                <a:cs typeface="仿宋" panose="02010609060101010101" charset="-122"/>
              </a:rPr>
              <a:t>了</a:t>
            </a:r>
            <a:r>
              <a:rPr sz="2400">
                <a:solidFill>
                  <a:srgbClr val="111111"/>
                </a:solidFill>
                <a:latin typeface="仿宋" panose="02010609060101010101" charset="-122"/>
                <a:cs typeface="仿宋" panose="02010609060101010101" charset="-122"/>
              </a:rPr>
              <a:t>。他割</a:t>
            </a:r>
            <a:r>
              <a:rPr sz="2400" spc="5">
                <a:solidFill>
                  <a:srgbClr val="111111"/>
                </a:solidFill>
                <a:latin typeface="仿宋" panose="02010609060101010101" charset="-122"/>
                <a:cs typeface="仿宋" panose="02010609060101010101" charset="-122"/>
              </a:rPr>
              <a:t>草</a:t>
            </a:r>
            <a:r>
              <a:rPr sz="2400">
                <a:solidFill>
                  <a:srgbClr val="111111"/>
                </a:solidFill>
                <a:latin typeface="仿宋" panose="02010609060101010101" charset="-122"/>
                <a:cs typeface="仿宋" panose="02010609060101010101" charset="-122"/>
              </a:rPr>
              <a:t>的姿势很</a:t>
            </a:r>
            <a:r>
              <a:rPr sz="2400" spc="25">
                <a:solidFill>
                  <a:srgbClr val="111111"/>
                </a:solidFill>
                <a:latin typeface="仿宋" panose="02010609060101010101" charset="-122"/>
                <a:cs typeface="仿宋" panose="02010609060101010101" charset="-122"/>
              </a:rPr>
              <a:t>美</a:t>
            </a:r>
            <a:r>
              <a:rPr sz="2400">
                <a:solidFill>
                  <a:srgbClr val="111111"/>
                </a:solidFill>
                <a:latin typeface="仿宋" panose="02010609060101010101" charset="-122"/>
                <a:cs typeface="仿宋" panose="02010609060101010101" charset="-122"/>
              </a:rPr>
              <a:t>， 动作富有节奏。我试着割了几下，很累，厌烦了，扔下镰</a:t>
            </a:r>
            <a:r>
              <a:rPr sz="2400" spc="-10">
                <a:solidFill>
                  <a:srgbClr val="111111"/>
                </a:solidFill>
                <a:latin typeface="仿宋" panose="02010609060101010101" charset="-122"/>
                <a:cs typeface="仿宋" panose="02010609060101010101" charset="-122"/>
              </a:rPr>
              <a:t>刀</a:t>
            </a:r>
            <a:r>
              <a:rPr sz="2400">
                <a:solidFill>
                  <a:srgbClr val="111111"/>
                </a:solidFill>
                <a:latin typeface="仿宋" panose="02010609060101010101" charset="-122"/>
                <a:cs typeface="仿宋" panose="02010609060101010101" charset="-122"/>
              </a:rPr>
              <a:t>，追鸟捉蚂蚱去了。</a:t>
            </a:r>
            <a:endParaRPr sz="2400">
              <a:latin typeface="仿宋" panose="02010609060101010101" charset="-122"/>
              <a:cs typeface="仿宋" panose="02010609060101010101" charset="-122"/>
            </a:endParaRPr>
          </a:p>
        </p:txBody>
      </p:sp>
      <p:sp>
        <p:nvSpPr>
          <p:cNvPr id="6" name="object 6"/>
          <p:cNvSpPr/>
          <p:nvPr/>
        </p:nvSpPr>
        <p:spPr>
          <a:xfrm>
            <a:off x="5759246" y="3383927"/>
            <a:ext cx="3800475" cy="452755"/>
          </a:xfrm>
          <a:custGeom>
            <a:avLst/>
            <a:gdLst/>
            <a:ahLst/>
            <a:cxnLst/>
            <a:rect l="l" t="t" r="r" b="b"/>
            <a:pathLst>
              <a:path w="3800475" h="452754">
                <a:moveTo>
                  <a:pt x="0" y="452577"/>
                </a:moveTo>
                <a:lnTo>
                  <a:pt x="3800208" y="452577"/>
                </a:lnTo>
                <a:lnTo>
                  <a:pt x="3800208" y="0"/>
                </a:lnTo>
                <a:lnTo>
                  <a:pt x="0" y="0"/>
                </a:lnTo>
                <a:lnTo>
                  <a:pt x="0" y="452577"/>
                </a:lnTo>
                <a:close/>
              </a:path>
            </a:pathLst>
          </a:custGeom>
          <a:ln w="12700">
            <a:solidFill>
              <a:srgbClr val="FF0000"/>
            </a:solidFill>
          </a:ln>
        </p:spPr>
        <p:txBody>
          <a:bodyPr wrap="square" lIns="0" tIns="0" rIns="0" bIns="0" rtlCol="0"/>
          <a:lstStyle/>
          <a:p>
            <a:endParaRPr/>
          </a:p>
        </p:txBody>
      </p:sp>
      <p:sp>
        <p:nvSpPr>
          <p:cNvPr id="7" name="object 7"/>
          <p:cNvSpPr txBox="1"/>
          <p:nvPr/>
        </p:nvSpPr>
        <p:spPr>
          <a:xfrm>
            <a:off x="5752896" y="3396729"/>
            <a:ext cx="3657600" cy="421640"/>
          </a:xfrm>
          <a:prstGeom prst="rect">
            <a:avLst/>
          </a:prstGeom>
        </p:spPr>
        <p:txBody>
          <a:bodyPr vert="horz" wrap="square" lIns="0" tIns="12700" rIns="0" bIns="0" rtlCol="0">
            <a:spAutoFit/>
          </a:bodyPr>
          <a:lstStyle/>
          <a:p>
            <a:pPr marL="12700">
              <a:lnSpc>
                <a:spcPct val="100000"/>
              </a:lnSpc>
              <a:spcBef>
                <a:spcPts val="100"/>
              </a:spcBef>
            </a:pPr>
            <a:r>
              <a:rPr sz="2600">
                <a:solidFill>
                  <a:srgbClr val="0011FF"/>
                </a:solidFill>
                <a:latin typeface="微软雅黑" panose="020B0503020204020204" charset="-122"/>
                <a:cs typeface="微软雅黑" panose="020B0503020204020204" charset="-122"/>
              </a:rPr>
              <a:t>“歌子”，体现莫言文风</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356864"/>
            <a:ext cx="6884034"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请你试着说说题目“栀子花笑了”的作用。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3分）</a:t>
            </a:r>
          </a:p>
        </p:txBody>
      </p:sp>
      <p:sp>
        <p:nvSpPr>
          <p:cNvPr id="4" name="object 4"/>
          <p:cNvSpPr/>
          <p:nvPr/>
        </p:nvSpPr>
        <p:spPr>
          <a:xfrm>
            <a:off x="1108701" y="4676355"/>
            <a:ext cx="10253345" cy="452755"/>
          </a:xfrm>
          <a:custGeom>
            <a:avLst/>
            <a:gdLst/>
            <a:ahLst/>
            <a:cxnLst/>
            <a:rect l="l" t="t" r="r" b="b"/>
            <a:pathLst>
              <a:path w="10253345" h="452754">
                <a:moveTo>
                  <a:pt x="0" y="452577"/>
                </a:moveTo>
                <a:lnTo>
                  <a:pt x="10252938" y="452577"/>
                </a:lnTo>
                <a:lnTo>
                  <a:pt x="10252938" y="0"/>
                </a:lnTo>
                <a:lnTo>
                  <a:pt x="0" y="0"/>
                </a:lnTo>
                <a:lnTo>
                  <a:pt x="0" y="452577"/>
                </a:lnTo>
                <a:close/>
              </a:path>
            </a:pathLst>
          </a:custGeom>
          <a:ln w="12700">
            <a:solidFill>
              <a:srgbClr val="FF0000"/>
            </a:solidFill>
          </a:ln>
        </p:spPr>
        <p:txBody>
          <a:bodyPr wrap="square" lIns="0" tIns="0" rIns="0" bIns="0" rtlCol="0"/>
          <a:lstStyle/>
          <a:p>
            <a:endParaRPr/>
          </a:p>
        </p:txBody>
      </p:sp>
      <p:sp>
        <p:nvSpPr>
          <p:cNvPr id="5" name="object 5"/>
          <p:cNvSpPr txBox="1"/>
          <p:nvPr/>
        </p:nvSpPr>
        <p:spPr>
          <a:xfrm>
            <a:off x="1102351" y="4689157"/>
            <a:ext cx="10261600" cy="421640"/>
          </a:xfrm>
          <a:prstGeom prst="rect">
            <a:avLst/>
          </a:prstGeom>
        </p:spPr>
        <p:txBody>
          <a:bodyPr vert="horz" wrap="square" lIns="0" tIns="12700" rIns="0" bIns="0" rtlCol="0">
            <a:spAutoFit/>
          </a:bodyPr>
          <a:lstStyle/>
          <a:p>
            <a:pPr marL="12700">
              <a:lnSpc>
                <a:spcPct val="100000"/>
              </a:lnSpc>
              <a:spcBef>
                <a:spcPts val="100"/>
              </a:spcBef>
            </a:pPr>
            <a:r>
              <a:rPr sz="2600">
                <a:solidFill>
                  <a:srgbClr val="0011FF"/>
                </a:solidFill>
                <a:latin typeface="微软雅黑" panose="020B0503020204020204" charset="-122"/>
                <a:cs typeface="微软雅黑" panose="020B0503020204020204" charset="-122"/>
              </a:rPr>
              <a:t>题目作用有共性，但也必然有区别，有去别的地方就是拉开差距的地方</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356864"/>
            <a:ext cx="6884034"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请你试着说说题目“栀子花笑了”的作用。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3分）</a:t>
            </a:r>
          </a:p>
        </p:txBody>
      </p:sp>
      <p:sp>
        <p:nvSpPr>
          <p:cNvPr id="4" name="object 4"/>
          <p:cNvSpPr txBox="1"/>
          <p:nvPr/>
        </p:nvSpPr>
        <p:spPr>
          <a:xfrm>
            <a:off x="1612772" y="4820157"/>
            <a:ext cx="9474200" cy="2220595"/>
          </a:xfrm>
          <a:prstGeom prst="rect">
            <a:avLst/>
          </a:prstGeom>
        </p:spPr>
        <p:txBody>
          <a:bodyPr vert="horz" wrap="square" lIns="0" tIns="195580" rIns="0" bIns="0" rtlCol="0">
            <a:spAutoFit/>
          </a:bodyPr>
          <a:lstStyle/>
          <a:p>
            <a:pPr marL="12700">
              <a:lnSpc>
                <a:spcPct val="100000"/>
              </a:lnSpc>
              <a:spcBef>
                <a:spcPts val="1540"/>
              </a:spcBef>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运用拟人手法，生动形象地，表现了异性友谊经历误解后变得更纯洁、 更美好，表达了作者的我喜悦之情，增添趣味性，吸引读者；（2分）</a:t>
            </a:r>
            <a:endParaRPr sz="2400">
              <a:latin typeface="宋体" panose="02010600030101010101" pitchFamily="2" charset="-122"/>
              <a:cs typeface="宋体" panose="02010600030101010101" pitchFamily="2" charset="-122"/>
            </a:endParaRPr>
          </a:p>
          <a:p>
            <a:pPr marL="12700">
              <a:lnSpc>
                <a:spcPct val="100000"/>
              </a:lnSpc>
              <a:spcBef>
                <a:spcPts val="1440"/>
              </a:spcBef>
            </a:pPr>
            <a:r>
              <a:rPr sz="2400">
                <a:solidFill>
                  <a:srgbClr val="FF0000"/>
                </a:solidFill>
                <a:latin typeface="宋体" panose="02010600030101010101" pitchFamily="2" charset="-122"/>
                <a:cs typeface="宋体" panose="02010600030101010101" pitchFamily="2" charset="-122"/>
              </a:rPr>
              <a:t>在文中反复出现，构成文章线索。（1分）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300984" y="1580388"/>
            <a:ext cx="6324600" cy="6896100"/>
          </a:xfrm>
          <a:prstGeom prst="rect">
            <a:avLst/>
          </a:prstGeom>
          <a:blipFill>
            <a:blip r:embed="rId2"/>
            <a:stretch>
              <a:fillRect/>
            </a:stretch>
          </a:blipFill>
        </p:spPr>
        <p:txBody>
          <a:bodyPr wrap="square" lIns="0" tIns="0" rIns="0" bIns="0" rtlCol="0"/>
          <a:lstStyle/>
          <a:p>
            <a:endParaRPr/>
          </a:p>
        </p:txBody>
      </p:sp>
      <p:sp>
        <p:nvSpPr>
          <p:cNvPr id="3" name="object 3"/>
          <p:cNvSpPr txBox="1">
            <a:spLocks noGrp="1"/>
          </p:cNvSpPr>
          <p:nvPr>
            <p:ph type="title"/>
          </p:nvPr>
        </p:nvSpPr>
        <p:spPr>
          <a:prstGeom prst="rect">
            <a:avLst/>
          </a:prstGeom>
        </p:spPr>
        <p:txBody>
          <a:bodyPr vert="horz" wrap="square" lIns="0" tIns="12065" rIns="0" bIns="0" rtlCol="0">
            <a:spAutoFit/>
          </a:bodyPr>
          <a:lstStyle/>
          <a:p>
            <a:pPr marL="12700">
              <a:lnSpc>
                <a:spcPct val="100000"/>
              </a:lnSpc>
              <a:spcBef>
                <a:spcPts val="95"/>
              </a:spcBef>
            </a:pPr>
            <a:r>
              <a:rPr spc="-5"/>
              <a:t>内容详解</a:t>
            </a:r>
          </a:p>
        </p:txBody>
      </p:sp>
      <p:sp>
        <p:nvSpPr>
          <p:cNvPr id="4" name="object 4"/>
          <p:cNvSpPr txBox="1"/>
          <p:nvPr/>
        </p:nvSpPr>
        <p:spPr>
          <a:xfrm>
            <a:off x="5998971" y="3407790"/>
            <a:ext cx="1006475" cy="574040"/>
          </a:xfrm>
          <a:prstGeom prst="rect">
            <a:avLst/>
          </a:prstGeom>
        </p:spPr>
        <p:txBody>
          <a:bodyPr vert="horz" wrap="square" lIns="0" tIns="12700" rIns="0" bIns="0" rtlCol="0">
            <a:spAutoFit/>
          </a:bodyPr>
          <a:lstStyle/>
          <a:p>
            <a:pPr marL="25400">
              <a:lnSpc>
                <a:spcPct val="100000"/>
              </a:lnSpc>
              <a:spcBef>
                <a:spcPts val="100"/>
              </a:spcBef>
            </a:pPr>
            <a:r>
              <a:rPr sz="3600" spc="-720">
                <a:solidFill>
                  <a:srgbClr val="FF7400"/>
                </a:solidFill>
                <a:latin typeface="宋体" panose="02010600030101010101" pitchFamily="2" charset="-122"/>
                <a:cs typeface="宋体" panose="02010600030101010101" pitchFamily="2" charset="-122"/>
              </a:rPr>
              <a:t>[ </a:t>
            </a:r>
            <a:r>
              <a:rPr sz="4800" baseline="-6000">
                <a:solidFill>
                  <a:srgbClr val="FF7400"/>
                </a:solidFill>
                <a:latin typeface="宋体" panose="02010600030101010101" pitchFamily="2" charset="-122"/>
                <a:cs typeface="宋体" panose="02010600030101010101" pitchFamily="2" charset="-122"/>
              </a:rPr>
              <a:t>四</a:t>
            </a:r>
            <a:r>
              <a:rPr sz="4800" spc="-914" baseline="-6000">
                <a:solidFill>
                  <a:srgbClr val="FF7400"/>
                </a:solidFill>
                <a:latin typeface="宋体" panose="02010600030101010101" pitchFamily="2" charset="-122"/>
                <a:cs typeface="宋体" panose="02010600030101010101" pitchFamily="2" charset="-122"/>
              </a:rPr>
              <a:t> </a:t>
            </a:r>
            <a:r>
              <a:rPr sz="3600" spc="-720">
                <a:solidFill>
                  <a:srgbClr val="FF7400"/>
                </a:solidFill>
                <a:latin typeface="宋体" panose="02010600030101010101" pitchFamily="2" charset="-122"/>
                <a:cs typeface="宋体" panose="02010600030101010101" pitchFamily="2" charset="-122"/>
              </a:rPr>
              <a:t>]</a:t>
            </a:r>
            <a:endParaRPr sz="3600">
              <a:latin typeface="宋体" panose="02010600030101010101" pitchFamily="2" charset="-122"/>
              <a:cs typeface="宋体" panose="02010600030101010101" pitchFamily="2" charset="-122"/>
            </a:endParaRPr>
          </a:p>
        </p:txBody>
      </p:sp>
      <p:sp>
        <p:nvSpPr>
          <p:cNvPr id="5" name="object 5"/>
          <p:cNvSpPr txBox="1"/>
          <p:nvPr/>
        </p:nvSpPr>
        <p:spPr>
          <a:xfrm>
            <a:off x="4162425" y="4815205"/>
            <a:ext cx="5364480" cy="935990"/>
          </a:xfrm>
          <a:prstGeom prst="rect">
            <a:avLst/>
          </a:prstGeom>
        </p:spPr>
        <p:txBody>
          <a:bodyPr vert="horz" wrap="square" lIns="0" tIns="12700" rIns="0" bIns="0" rtlCol="0">
            <a:spAutoFit/>
          </a:bodyPr>
          <a:lstStyle/>
          <a:p>
            <a:pPr marL="12700">
              <a:lnSpc>
                <a:spcPct val="100000"/>
              </a:lnSpc>
              <a:spcBef>
                <a:spcPts val="100"/>
              </a:spcBef>
            </a:pPr>
            <a:r>
              <a:rPr sz="6000" b="1">
                <a:solidFill>
                  <a:srgbClr val="333333"/>
                </a:solidFill>
                <a:latin typeface="Microsoft JhengHei UI" panose="020B0604030504040204" charset="-120"/>
                <a:cs typeface="Microsoft JhengHei UI" panose="020B0604030504040204" charset="-120"/>
              </a:rPr>
              <a:t>分</a:t>
            </a:r>
            <a:r>
              <a:rPr sz="6000" b="1" spc="10">
                <a:solidFill>
                  <a:srgbClr val="333333"/>
                </a:solidFill>
                <a:latin typeface="Microsoft JhengHei UI" panose="020B0604030504040204" charset="-120"/>
                <a:cs typeface="Microsoft JhengHei UI" panose="020B0604030504040204" charset="-120"/>
              </a:rPr>
              <a:t>析</a:t>
            </a:r>
            <a:r>
              <a:rPr sz="6000" b="1">
                <a:solidFill>
                  <a:srgbClr val="333333"/>
                </a:solidFill>
                <a:latin typeface="Microsoft JhengHei UI" panose="020B0604030504040204" charset="-120"/>
                <a:cs typeface="Microsoft JhengHei UI" panose="020B0604030504040204" charset="-120"/>
              </a:rPr>
              <a:t>语段作用</a:t>
            </a:r>
            <a:endParaRPr sz="6000">
              <a:latin typeface="Microsoft JhengHei UI" panose="020B0604030504040204" charset="-120"/>
              <a:cs typeface="Microsoft JhengHei UI" panose="020B0604030504040204" charset="-120"/>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z="4000" spc="-5">
                <a:solidFill>
                  <a:srgbClr val="FF953E"/>
                </a:solidFill>
                <a:latin typeface="宋体" panose="02010600030101010101" pitchFamily="2" charset="-122"/>
                <a:cs typeface="宋体" panose="02010600030101010101" pitchFamily="2" charset="-122"/>
              </a:rPr>
              <a:t>考点设置</a:t>
            </a:r>
            <a:endParaRPr sz="4000">
              <a:latin typeface="宋体" panose="02010600030101010101" pitchFamily="2" charset="-122"/>
              <a:cs typeface="宋体" panose="02010600030101010101" pitchFamily="2" charset="-122"/>
            </a:endParaRPr>
          </a:p>
        </p:txBody>
      </p:sp>
      <p:sp>
        <p:nvSpPr>
          <p:cNvPr id="3" name="object 3"/>
          <p:cNvSpPr txBox="1"/>
          <p:nvPr/>
        </p:nvSpPr>
        <p:spPr>
          <a:xfrm>
            <a:off x="1612772" y="3173984"/>
            <a:ext cx="3836035" cy="1122680"/>
          </a:xfrm>
          <a:prstGeom prst="rect">
            <a:avLst/>
          </a:prstGeom>
        </p:spPr>
        <p:txBody>
          <a:bodyPr vert="horz" wrap="square" lIns="0" tIns="12700" rIns="0" bIns="0" rtlCol="0">
            <a:spAutoFit/>
          </a:bodyPr>
          <a:lstStyle/>
          <a:p>
            <a:pPr marL="12700" marR="5080">
              <a:lnSpc>
                <a:spcPct val="150000"/>
              </a:lnSpc>
              <a:spcBef>
                <a:spcPts val="100"/>
              </a:spcBef>
            </a:pPr>
            <a:r>
              <a:rPr sz="2400">
                <a:latin typeface="宋体" panose="02010600030101010101" pitchFamily="2" charset="-122"/>
                <a:cs typeface="宋体" panose="02010600030101010101" pitchFamily="2" charset="-122"/>
              </a:rPr>
              <a:t>(1)分析……段在文中的作用  (2)……段有什么好处？</a:t>
            </a: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方法技巧</a:t>
            </a:r>
          </a:p>
        </p:txBody>
      </p:sp>
      <p:sp>
        <p:nvSpPr>
          <p:cNvPr id="3" name="object 3"/>
          <p:cNvSpPr txBox="1">
            <a:spLocks noGrp="1"/>
          </p:cNvSpPr>
          <p:nvPr>
            <p:ph sz="half" idx="3"/>
          </p:nvPr>
        </p:nvSpPr>
        <p:spPr>
          <a:prstGeom prst="rect">
            <a:avLst/>
          </a:prstGeom>
        </p:spPr>
        <p:txBody>
          <a:bodyPr vert="horz" wrap="square" lIns="0" tIns="122555" rIns="0" bIns="0" rtlCol="0">
            <a:spAutoFit/>
          </a:bodyPr>
          <a:lstStyle/>
          <a:p>
            <a:pPr marL="12700">
              <a:lnSpc>
                <a:spcPct val="100000"/>
              </a:lnSpc>
              <a:spcBef>
                <a:spcPts val="965"/>
              </a:spcBef>
            </a:pPr>
            <a:r>
              <a:rPr spc="170"/>
              <a:t>(2)</a:t>
            </a:r>
            <a:r>
              <a:rPr spc="10"/>
              <a:t>内容</a:t>
            </a:r>
          </a:p>
          <a:p>
            <a:pPr marL="12700" marR="2748280">
              <a:lnSpc>
                <a:spcPct val="130000"/>
              </a:lnSpc>
            </a:pPr>
            <a:r>
              <a:rPr b="0">
                <a:solidFill>
                  <a:srgbClr val="000000"/>
                </a:solidFill>
                <a:latin typeface="宋体" panose="02010600030101010101" pitchFamily="2" charset="-122"/>
                <a:cs typeface="宋体" panose="02010600030101010101" pitchFamily="2" charset="-122"/>
              </a:rPr>
              <a:t>点明……中心； 交代背景；</a:t>
            </a:r>
          </a:p>
          <a:p>
            <a:pPr marL="12700" marR="2748280" algn="just">
              <a:lnSpc>
                <a:spcPct val="130000"/>
              </a:lnSpc>
            </a:pPr>
            <a:r>
              <a:rPr b="0">
                <a:solidFill>
                  <a:srgbClr val="000000"/>
                </a:solidFill>
                <a:latin typeface="宋体" panose="02010600030101010101" pitchFamily="2" charset="-122"/>
                <a:cs typeface="宋体" panose="02010600030101010101" pitchFamily="2" charset="-122"/>
              </a:rPr>
              <a:t>渲染……气氛； 深化……形象； 抒发……感情；</a:t>
            </a:r>
          </a:p>
          <a:p>
            <a:pPr marL="12700" marR="5080">
              <a:lnSpc>
                <a:spcPct val="130000"/>
              </a:lnSpc>
            </a:pPr>
            <a:r>
              <a:rPr b="0">
                <a:solidFill>
                  <a:srgbClr val="000000"/>
                </a:solidFill>
                <a:latin typeface="宋体" panose="02010600030101010101" pitchFamily="2" charset="-122"/>
                <a:cs typeface="宋体" panose="02010600030101010101" pitchFamily="2" charset="-122"/>
              </a:rPr>
              <a:t>为下文……做铺垫，推动情节发展； </a:t>
            </a:r>
            <a:r>
              <a:rPr b="0" spc="-5">
                <a:solidFill>
                  <a:srgbClr val="000000"/>
                </a:solidFill>
                <a:latin typeface="宋体" panose="02010600030101010101" pitchFamily="2" charset="-122"/>
                <a:cs typeface="宋体" panose="02010600030101010101" pitchFamily="2" charset="-122"/>
              </a:rPr>
              <a:t>升</a:t>
            </a:r>
            <a:r>
              <a:rPr b="0">
                <a:solidFill>
                  <a:srgbClr val="000000"/>
                </a:solidFill>
                <a:latin typeface="宋体" panose="02010600030101010101" pitchFamily="2" charset="-122"/>
                <a:cs typeface="宋体" panose="02010600030101010101" pitchFamily="2" charset="-122"/>
              </a:rPr>
              <a:t>华</a:t>
            </a:r>
            <a:r>
              <a:rPr b="0" spc="-5">
                <a:solidFill>
                  <a:srgbClr val="000000"/>
                </a:solidFill>
                <a:latin typeface="宋体" panose="02010600030101010101" pitchFamily="2" charset="-122"/>
                <a:cs typeface="宋体" panose="02010600030101010101" pitchFamily="2" charset="-122"/>
              </a:rPr>
              <a:t>……主题；</a:t>
            </a:r>
          </a:p>
          <a:p>
            <a:pPr marL="12700">
              <a:lnSpc>
                <a:spcPct val="100000"/>
              </a:lnSpc>
              <a:spcBef>
                <a:spcPts val="865"/>
              </a:spcBef>
            </a:pPr>
            <a:r>
              <a:rPr b="0">
                <a:solidFill>
                  <a:srgbClr val="000000"/>
                </a:solidFill>
                <a:latin typeface="宋体" panose="02010600030101010101" pitchFamily="2" charset="-122"/>
                <a:cs typeface="宋体" panose="02010600030101010101" pitchFamily="2" charset="-122"/>
              </a:rPr>
              <a:t>引发读者思考；</a:t>
            </a:r>
          </a:p>
          <a:p>
            <a:pPr marL="12700" marR="1529080">
              <a:lnSpc>
                <a:spcPct val="130000"/>
              </a:lnSpc>
            </a:pPr>
            <a:r>
              <a:rPr b="0">
                <a:solidFill>
                  <a:srgbClr val="000000"/>
                </a:solidFill>
                <a:latin typeface="宋体" panose="02010600030101010101" pitchFamily="2" charset="-122"/>
                <a:cs typeface="宋体" panose="02010600030101010101" pitchFamily="2" charset="-122"/>
              </a:rPr>
              <a:t>戛然而止，耐人寻味，  给读者留下想象的空间。</a:t>
            </a:r>
          </a:p>
        </p:txBody>
      </p:sp>
      <p:sp>
        <p:nvSpPr>
          <p:cNvPr id="4" name="object 4"/>
          <p:cNvSpPr txBox="1"/>
          <p:nvPr/>
        </p:nvSpPr>
        <p:spPr>
          <a:xfrm>
            <a:off x="1612772" y="2792729"/>
            <a:ext cx="3683635" cy="6207760"/>
          </a:xfrm>
          <a:prstGeom prst="rect">
            <a:avLst/>
          </a:prstGeom>
        </p:spPr>
        <p:txBody>
          <a:bodyPr vert="horz" wrap="square" lIns="0" tIns="122555" rIns="0" bIns="0" rtlCol="0">
            <a:spAutoFit/>
          </a:bodyPr>
          <a:lstStyle/>
          <a:p>
            <a:pPr marL="12700">
              <a:lnSpc>
                <a:spcPct val="100000"/>
              </a:lnSpc>
              <a:spcBef>
                <a:spcPts val="965"/>
              </a:spcBef>
            </a:pPr>
            <a:r>
              <a:rPr sz="2400" b="1" spc="170">
                <a:solidFill>
                  <a:srgbClr val="FF8800"/>
                </a:solidFill>
                <a:latin typeface="Microsoft JhengHei" panose="020B0604030504040204" charset="-120"/>
                <a:cs typeface="Microsoft JhengHei" panose="020B0604030504040204" charset="-120"/>
              </a:rPr>
              <a:t>(1)</a:t>
            </a:r>
            <a:r>
              <a:rPr sz="2400" b="1" spc="10">
                <a:solidFill>
                  <a:srgbClr val="FF8800"/>
                </a:solidFill>
                <a:latin typeface="Microsoft JhengHei" panose="020B0604030504040204" charset="-120"/>
                <a:cs typeface="Microsoft JhengHei" panose="020B0604030504040204" charset="-120"/>
              </a:rPr>
              <a:t>结构</a:t>
            </a:r>
            <a:endParaRPr sz="2400">
              <a:latin typeface="Microsoft JhengHei" panose="020B0604030504040204" charset="-120"/>
              <a:cs typeface="Microsoft JhengHei" panose="020B0604030504040204" charset="-120"/>
            </a:endParaRPr>
          </a:p>
          <a:p>
            <a:pPr marL="12700">
              <a:lnSpc>
                <a:spcPct val="100000"/>
              </a:lnSpc>
              <a:spcBef>
                <a:spcPts val="860"/>
              </a:spcBef>
            </a:pPr>
            <a:r>
              <a:rPr sz="2400" b="1" spc="10">
                <a:latin typeface="Microsoft JhengHei" panose="020B0604030504040204" charset="-120"/>
                <a:cs typeface="Microsoft JhengHei" panose="020B0604030504040204" charset="-120"/>
              </a:rPr>
              <a:t>首段作用</a:t>
            </a:r>
            <a:r>
              <a:rPr sz="2400">
                <a:latin typeface="宋体" panose="02010600030101010101" pitchFamily="2" charset="-122"/>
                <a:cs typeface="宋体" panose="02010600030101010101" pitchFamily="2" charset="-122"/>
              </a:rPr>
              <a:t>：</a:t>
            </a:r>
          </a:p>
          <a:p>
            <a:pPr marL="12700" marR="614680">
              <a:lnSpc>
                <a:spcPts val="3750"/>
              </a:lnSpc>
              <a:spcBef>
                <a:spcPts val="265"/>
              </a:spcBef>
            </a:pPr>
            <a:r>
              <a:rPr sz="2400">
                <a:latin typeface="宋体" panose="02010600030101010101" pitchFamily="2" charset="-122"/>
                <a:cs typeface="宋体" panose="02010600030101010101" pitchFamily="2" charset="-122"/>
              </a:rPr>
              <a:t>总起全文、引起下文； 照应文题；</a:t>
            </a:r>
          </a:p>
          <a:p>
            <a:pPr marL="12700">
              <a:lnSpc>
                <a:spcPct val="100000"/>
              </a:lnSpc>
              <a:spcBef>
                <a:spcPts val="590"/>
              </a:spcBef>
            </a:pPr>
            <a:r>
              <a:rPr sz="2400">
                <a:latin typeface="宋体" panose="02010600030101010101" pitchFamily="2" charset="-122"/>
                <a:cs typeface="宋体" panose="02010600030101010101" pitchFamily="2" charset="-122"/>
              </a:rPr>
              <a:t>设置悬念，吸引读者。</a:t>
            </a:r>
          </a:p>
          <a:p>
            <a:pPr marL="12700">
              <a:lnSpc>
                <a:spcPct val="100000"/>
              </a:lnSpc>
              <a:spcBef>
                <a:spcPts val="865"/>
              </a:spcBef>
            </a:pPr>
            <a:r>
              <a:rPr sz="2400" b="1" spc="10">
                <a:latin typeface="Microsoft JhengHei" panose="020B0604030504040204" charset="-120"/>
                <a:cs typeface="Microsoft JhengHei" panose="020B0604030504040204" charset="-120"/>
              </a:rPr>
              <a:t>中间段作用</a:t>
            </a:r>
            <a:r>
              <a:rPr sz="2400">
                <a:latin typeface="宋体" panose="02010600030101010101" pitchFamily="2" charset="-122"/>
                <a:cs typeface="宋体" panose="02010600030101010101" pitchFamily="2" charset="-122"/>
              </a:rPr>
              <a:t>：</a:t>
            </a:r>
          </a:p>
          <a:p>
            <a:pPr marL="12700" marR="5080">
              <a:lnSpc>
                <a:spcPct val="130000"/>
              </a:lnSpc>
            </a:pPr>
            <a:r>
              <a:rPr sz="2400">
                <a:latin typeface="宋体" panose="02010600030101010101" pitchFamily="2" charset="-122"/>
                <a:cs typeface="宋体" panose="02010600030101010101" pitchFamily="2" charset="-122"/>
              </a:rPr>
              <a:t>承上启下，承接上文……， </a:t>
            </a:r>
            <a:r>
              <a:rPr sz="2400" spc="-5">
                <a:latin typeface="宋体" panose="02010600030101010101" pitchFamily="2" charset="-122"/>
                <a:cs typeface="宋体" panose="02010600030101010101" pitchFamily="2" charset="-122"/>
              </a:rPr>
              <a:t>引出下文</a:t>
            </a:r>
            <a:r>
              <a:rPr sz="2400">
                <a:latin typeface="宋体" panose="02010600030101010101" pitchFamily="2" charset="-122"/>
                <a:cs typeface="宋体" panose="02010600030101010101" pitchFamily="2" charset="-122"/>
              </a:rPr>
              <a:t>……；</a:t>
            </a:r>
          </a:p>
          <a:p>
            <a:pPr marL="12700" marR="2133600" algn="just">
              <a:lnSpc>
                <a:spcPct val="130000"/>
              </a:lnSpc>
            </a:pPr>
            <a:r>
              <a:rPr sz="2400">
                <a:latin typeface="宋体" panose="02010600030101010101" pitchFamily="2" charset="-122"/>
                <a:cs typeface="宋体" panose="02010600030101010101" pitchFamily="2" charset="-122"/>
              </a:rPr>
              <a:t>引出下文。 </a:t>
            </a:r>
            <a:r>
              <a:rPr sz="2400" b="1" spc="10">
                <a:latin typeface="Microsoft JhengHei" panose="020B0604030504040204" charset="-120"/>
                <a:cs typeface="Microsoft JhengHei" panose="020B0604030504040204" charset="-120"/>
              </a:rPr>
              <a:t>尾段作用</a:t>
            </a:r>
            <a:r>
              <a:rPr sz="2400">
                <a:latin typeface="宋体" panose="02010600030101010101" pitchFamily="2" charset="-122"/>
                <a:cs typeface="宋体" panose="02010600030101010101" pitchFamily="2" charset="-122"/>
              </a:rPr>
              <a:t>： 总结全文； </a:t>
            </a:r>
            <a:r>
              <a:rPr sz="2400" spc="-5">
                <a:latin typeface="宋体" panose="02010600030101010101" pitchFamily="2" charset="-122"/>
                <a:cs typeface="宋体" panose="02010600030101010101" pitchFamily="2" charset="-122"/>
              </a:rPr>
              <a:t>首尾呼应； </a:t>
            </a:r>
            <a:r>
              <a:rPr sz="2400">
                <a:latin typeface="宋体" panose="02010600030101010101" pitchFamily="2" charset="-122"/>
                <a:cs typeface="宋体" panose="02010600030101010101" pitchFamily="2" charset="-122"/>
              </a:rPr>
              <a:t>照应文题。</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方法技巧</a:t>
            </a:r>
          </a:p>
        </p:txBody>
      </p:sp>
      <p:sp>
        <p:nvSpPr>
          <p:cNvPr id="3" name="object 3"/>
          <p:cNvSpPr txBox="1"/>
          <p:nvPr/>
        </p:nvSpPr>
        <p:spPr>
          <a:xfrm>
            <a:off x="1540891" y="2959100"/>
            <a:ext cx="9170670" cy="5732145"/>
          </a:xfrm>
          <a:prstGeom prst="rect">
            <a:avLst/>
          </a:prstGeom>
        </p:spPr>
        <p:txBody>
          <a:bodyPr vert="horz" wrap="square" lIns="0" tIns="121920" rIns="0" bIns="0" rtlCol="0">
            <a:spAutoFit/>
          </a:bodyPr>
          <a:lstStyle/>
          <a:p>
            <a:pPr marL="12700">
              <a:lnSpc>
                <a:spcPct val="100000"/>
              </a:lnSpc>
              <a:spcBef>
                <a:spcPts val="960"/>
              </a:spcBef>
            </a:pPr>
            <a:r>
              <a:rPr sz="2400" b="1" spc="170">
                <a:solidFill>
                  <a:srgbClr val="FF8800"/>
                </a:solidFill>
                <a:latin typeface="Microsoft JhengHei" panose="020B0604030504040204" charset="-120"/>
                <a:cs typeface="Microsoft JhengHei" panose="020B0604030504040204" charset="-120"/>
              </a:rPr>
              <a:t>(3)</a:t>
            </a:r>
            <a:r>
              <a:rPr sz="2400" b="1" spc="10">
                <a:solidFill>
                  <a:srgbClr val="FF8800"/>
                </a:solidFill>
                <a:latin typeface="Microsoft JhengHei" panose="020B0604030504040204" charset="-120"/>
                <a:cs typeface="Microsoft JhengHei" panose="020B0604030504040204" charset="-120"/>
              </a:rPr>
              <a:t>手法</a:t>
            </a:r>
            <a:endParaRPr sz="2400">
              <a:latin typeface="Microsoft JhengHei" panose="020B0604030504040204" charset="-120"/>
              <a:cs typeface="Microsoft JhengHei" panose="020B0604030504040204" charset="-120"/>
            </a:endParaRPr>
          </a:p>
          <a:p>
            <a:pPr marL="12700" marR="4578350">
              <a:lnSpc>
                <a:spcPct val="130000"/>
              </a:lnSpc>
            </a:pPr>
            <a:r>
              <a:rPr sz="2400">
                <a:latin typeface="宋体" panose="02010600030101010101" pitchFamily="2" charset="-122"/>
                <a:cs typeface="宋体" panose="02010600030101010101" pitchFamily="2" charset="-122"/>
              </a:rPr>
              <a:t>用……手法，写出……，体现……  </a:t>
            </a:r>
            <a:r>
              <a:rPr sz="2400" b="1" spc="170">
                <a:solidFill>
                  <a:srgbClr val="FF8800"/>
                </a:solidFill>
                <a:latin typeface="Microsoft JhengHei" panose="020B0604030504040204" charset="-120"/>
                <a:cs typeface="Microsoft JhengHei" panose="020B0604030504040204" charset="-120"/>
              </a:rPr>
              <a:t>(4)</a:t>
            </a:r>
            <a:r>
              <a:rPr sz="2400" b="1" spc="10">
                <a:solidFill>
                  <a:srgbClr val="FF8800"/>
                </a:solidFill>
                <a:latin typeface="Microsoft JhengHei" panose="020B0604030504040204" charset="-120"/>
                <a:cs typeface="Microsoft JhengHei" panose="020B0604030504040204" charset="-120"/>
              </a:rPr>
              <a:t>句式</a:t>
            </a:r>
            <a:endParaRPr sz="2400">
              <a:latin typeface="Microsoft JhengHei" panose="020B0604030504040204" charset="-120"/>
              <a:cs typeface="Microsoft JhengHei" panose="020B0604030504040204" charset="-120"/>
            </a:endParaRPr>
          </a:p>
          <a:p>
            <a:pPr marL="12700" marR="5080">
              <a:lnSpc>
                <a:spcPct val="130000"/>
              </a:lnSpc>
            </a:pPr>
            <a:r>
              <a:rPr sz="2400">
                <a:latin typeface="宋体" panose="02010600030101010101" pitchFamily="2" charset="-122"/>
                <a:cs typeface="宋体" panose="02010600030101010101" pitchFamily="2" charset="-122"/>
              </a:rPr>
              <a:t>长短句结合：骈散结合，有节奏感，生动形象地写</a:t>
            </a:r>
            <a:r>
              <a:rPr sz="2400" spc="5">
                <a:latin typeface="宋体" panose="02010600030101010101" pitchFamily="2" charset="-122"/>
                <a:cs typeface="宋体" panose="02010600030101010101" pitchFamily="2" charset="-122"/>
              </a:rPr>
              <a:t>出</a:t>
            </a:r>
            <a:r>
              <a:rPr sz="2400">
                <a:latin typeface="宋体" panose="02010600030101010101" pitchFamily="2" charset="-122"/>
                <a:cs typeface="宋体" panose="02010600030101010101" pitchFamily="2" charset="-122"/>
              </a:rPr>
              <a:t>……，体</a:t>
            </a:r>
            <a:r>
              <a:rPr sz="2400" spc="-5">
                <a:latin typeface="宋体" panose="02010600030101010101" pitchFamily="2" charset="-122"/>
                <a:cs typeface="宋体" panose="02010600030101010101" pitchFamily="2" charset="-122"/>
              </a:rPr>
              <a:t>现</a:t>
            </a:r>
            <a:r>
              <a:rPr sz="2400">
                <a:latin typeface="宋体" panose="02010600030101010101" pitchFamily="2" charset="-122"/>
                <a:cs typeface="宋体" panose="02010600030101010101" pitchFamily="2" charset="-122"/>
              </a:rPr>
              <a:t>…… 对偶句：对仗工整，节奏鲜明，富有音乐美，写</a:t>
            </a:r>
            <a:r>
              <a:rPr sz="2400" spc="5">
                <a:latin typeface="宋体" panose="02010600030101010101" pitchFamily="2" charset="-122"/>
                <a:cs typeface="宋体" panose="02010600030101010101" pitchFamily="2" charset="-122"/>
              </a:rPr>
              <a:t>出</a:t>
            </a:r>
            <a:r>
              <a:rPr sz="2400">
                <a:latin typeface="宋体" panose="02010600030101010101" pitchFamily="2" charset="-122"/>
                <a:cs typeface="宋体" panose="02010600030101010101" pitchFamily="2" charset="-122"/>
              </a:rPr>
              <a:t>……，体现……  </a:t>
            </a:r>
            <a:r>
              <a:rPr sz="2400" b="1" spc="170">
                <a:solidFill>
                  <a:srgbClr val="FF8800"/>
                </a:solidFill>
                <a:latin typeface="Microsoft JhengHei" panose="020B0604030504040204" charset="-120"/>
                <a:cs typeface="Microsoft JhengHei" panose="020B0604030504040204" charset="-120"/>
              </a:rPr>
              <a:t>(5)</a:t>
            </a:r>
            <a:r>
              <a:rPr sz="2400" b="1" spc="10">
                <a:solidFill>
                  <a:srgbClr val="FF8800"/>
                </a:solidFill>
                <a:latin typeface="Microsoft JhengHei" panose="020B0604030504040204" charset="-120"/>
                <a:cs typeface="Microsoft JhengHei" panose="020B0604030504040204" charset="-120"/>
              </a:rPr>
              <a:t>环境描写</a:t>
            </a:r>
            <a:endParaRPr sz="2400">
              <a:latin typeface="Microsoft JhengHei" panose="020B0604030504040204" charset="-120"/>
              <a:cs typeface="Microsoft JhengHei" panose="020B0604030504040204" charset="-120"/>
            </a:endParaRPr>
          </a:p>
          <a:p>
            <a:pPr marL="12700" marR="3663315">
              <a:lnSpc>
                <a:spcPct val="130000"/>
              </a:lnSpc>
            </a:pPr>
            <a:r>
              <a:rPr sz="2400">
                <a:latin typeface="宋体" panose="02010600030101010101" pitchFamily="2" charset="-122"/>
                <a:cs typeface="宋体" panose="02010600030101010101" pitchFamily="2" charset="-122"/>
              </a:rPr>
              <a:t>交代事情发生的背景（时间、地点等）； 渲染……气氛；</a:t>
            </a:r>
          </a:p>
          <a:p>
            <a:pPr marL="12700" marR="3053715">
              <a:lnSpc>
                <a:spcPct val="130000"/>
              </a:lnSpc>
              <a:spcBef>
                <a:spcPts val="5"/>
              </a:spcBef>
            </a:pPr>
            <a:r>
              <a:rPr sz="2400">
                <a:latin typeface="宋体" panose="02010600030101010101" pitchFamily="2" charset="-122"/>
                <a:cs typeface="宋体" panose="02010600030101010101" pitchFamily="2" charset="-122"/>
              </a:rPr>
              <a:t>烘托……心情（哀景写哀情，乐景写乐情）； 深化……形象；</a:t>
            </a:r>
          </a:p>
          <a:p>
            <a:pPr marL="12700" marR="4272915">
              <a:lnSpc>
                <a:spcPct val="130000"/>
              </a:lnSpc>
            </a:pPr>
            <a:r>
              <a:rPr sz="2400">
                <a:latin typeface="宋体" panose="02010600030101010101" pitchFamily="2" charset="-122"/>
                <a:cs typeface="宋体" panose="02010600030101010101" pitchFamily="2" charset="-122"/>
              </a:rPr>
              <a:t>为下文……作铺垫，推动情节发展； 升华……主题/主</a:t>
            </a:r>
            <a:r>
              <a:rPr sz="2400" spc="-5">
                <a:latin typeface="宋体" panose="02010600030101010101" pitchFamily="2" charset="-122"/>
                <a:cs typeface="宋体" panose="02010600030101010101" pitchFamily="2" charset="-122"/>
              </a:rPr>
              <a:t>旨</a:t>
            </a:r>
            <a:r>
              <a:rPr sz="2400">
                <a:latin typeface="宋体" panose="02010600030101010101" pitchFamily="2" charset="-122"/>
                <a:cs typeface="宋体" panose="02010600030101010101" pitchFamily="2" charset="-122"/>
              </a:rPr>
              <a:t>/中心。</a:t>
            </a: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a:spLocks noGrp="1"/>
          </p:cNvSpPr>
          <p:nvPr>
            <p:ph type="body" idx="1"/>
          </p:nvPr>
        </p:nvSpPr>
        <p:spPr>
          <a:prstGeom prst="rect">
            <a:avLst/>
          </a:prstGeom>
        </p:spPr>
        <p:txBody>
          <a:bodyPr vert="horz" wrap="square" lIns="0" tIns="12700" rIns="0" bIns="0" rtlCol="0">
            <a:spAutoFit/>
          </a:bodyPr>
          <a:lstStyle/>
          <a:p>
            <a:pPr marL="12700" marR="8890" indent="720725" algn="just">
              <a:lnSpc>
                <a:spcPct val="150000"/>
              </a:lnSpc>
              <a:spcBef>
                <a:spcPts val="100"/>
              </a:spcBef>
              <a:buSzPct val="96000"/>
              <a:buAutoNum type="arabicParenBoth"/>
              <a:tabLst>
                <a:tab pos="1194435" algn="l"/>
              </a:tabLst>
            </a:pPr>
            <a:r>
              <a:rPr spc="20"/>
              <a:t>从</a:t>
            </a:r>
            <a:r>
              <a:rPr spc="5"/>
              <a:t>我记</a:t>
            </a:r>
            <a:r>
              <a:rPr spc="20"/>
              <a:t>事</a:t>
            </a:r>
            <a:r>
              <a:rPr spc="30"/>
              <a:t>起</a:t>
            </a:r>
            <a:r>
              <a:rPr spc="10"/>
              <a:t>，</a:t>
            </a:r>
            <a:r>
              <a:rPr spc="20"/>
              <a:t>我</a:t>
            </a:r>
            <a:r>
              <a:rPr spc="5"/>
              <a:t>就</a:t>
            </a:r>
            <a:r>
              <a:rPr spc="20"/>
              <a:t>记得</a:t>
            </a:r>
            <a:r>
              <a:rPr spc="5"/>
              <a:t>母</a:t>
            </a:r>
            <a:r>
              <a:rPr spc="20"/>
              <a:t>亲</a:t>
            </a:r>
            <a:r>
              <a:rPr spc="5"/>
              <a:t>常</a:t>
            </a:r>
            <a:r>
              <a:rPr spc="20"/>
              <a:t>挂在</a:t>
            </a:r>
            <a:r>
              <a:rPr spc="5"/>
              <a:t>嘴</a:t>
            </a:r>
            <a:r>
              <a:rPr spc="20"/>
              <a:t>边</a:t>
            </a:r>
            <a:r>
              <a:rPr spc="5"/>
              <a:t>的</a:t>
            </a:r>
            <a:r>
              <a:rPr spc="40"/>
              <a:t>话</a:t>
            </a:r>
            <a:r>
              <a:rPr spc="10"/>
              <a:t>，</a:t>
            </a:r>
            <a:r>
              <a:rPr spc="20"/>
              <a:t>“</a:t>
            </a:r>
            <a:r>
              <a:rPr spc="5"/>
              <a:t>有</a:t>
            </a:r>
            <a:r>
              <a:rPr spc="20"/>
              <a:t>吃</a:t>
            </a:r>
            <a:r>
              <a:rPr spc="5"/>
              <a:t>没</a:t>
            </a:r>
            <a:r>
              <a:rPr spc="20"/>
              <a:t>吃，</a:t>
            </a:r>
            <a:r>
              <a:rPr spc="5"/>
              <a:t>三</a:t>
            </a:r>
            <a:r>
              <a:rPr spc="20"/>
              <a:t>间</a:t>
            </a:r>
            <a:r>
              <a:rPr spc="5"/>
              <a:t>朝南</a:t>
            </a:r>
            <a:r>
              <a:rPr/>
              <a:t>屋  </a:t>
            </a:r>
            <a:r>
              <a:rPr spc="10"/>
              <a:t>”。</a:t>
            </a:r>
            <a:r>
              <a:rPr/>
              <a:t>在</a:t>
            </a:r>
            <a:r>
              <a:rPr spc="5"/>
              <a:t>没</a:t>
            </a:r>
            <a:r>
              <a:rPr/>
              <a:t>屋</a:t>
            </a:r>
            <a:r>
              <a:rPr spc="5"/>
              <a:t>的人</a:t>
            </a:r>
            <a:r>
              <a:rPr/>
              <a:t>看</a:t>
            </a:r>
            <a:r>
              <a:rPr spc="20"/>
              <a:t>来</a:t>
            </a:r>
            <a:r>
              <a:rPr/>
              <a:t>，</a:t>
            </a:r>
            <a:r>
              <a:rPr spc="5"/>
              <a:t>有三</a:t>
            </a:r>
            <a:r>
              <a:rPr/>
              <a:t>间</a:t>
            </a:r>
            <a:r>
              <a:rPr spc="5"/>
              <a:t>楼</a:t>
            </a:r>
            <a:r>
              <a:rPr/>
              <a:t>房</a:t>
            </a:r>
            <a:r>
              <a:rPr spc="5"/>
              <a:t>那是</a:t>
            </a:r>
            <a:r>
              <a:rPr/>
              <a:t>很</a:t>
            </a:r>
            <a:r>
              <a:rPr spc="5"/>
              <a:t>幸</a:t>
            </a:r>
            <a:r>
              <a:rPr/>
              <a:t>福</a:t>
            </a:r>
            <a:r>
              <a:rPr spc="5"/>
              <a:t>的</a:t>
            </a:r>
            <a:r>
              <a:rPr spc="30"/>
              <a:t>了</a:t>
            </a:r>
            <a:r>
              <a:rPr/>
              <a:t>，</a:t>
            </a:r>
            <a:r>
              <a:rPr spc="5"/>
              <a:t>可</a:t>
            </a:r>
            <a:r>
              <a:rPr/>
              <a:t>是</a:t>
            </a:r>
            <a:r>
              <a:rPr spc="5"/>
              <a:t>母亲</a:t>
            </a:r>
            <a:r>
              <a:rPr/>
              <a:t>就</a:t>
            </a:r>
            <a:r>
              <a:rPr spc="5"/>
              <a:t>是</a:t>
            </a:r>
            <a:r>
              <a:rPr/>
              <a:t>讨</a:t>
            </a:r>
            <a:r>
              <a:rPr spc="5"/>
              <a:t>厌那</a:t>
            </a:r>
            <a:r>
              <a:rPr/>
              <a:t>房</a:t>
            </a:r>
            <a:r>
              <a:rPr spc="5"/>
              <a:t>子</a:t>
            </a:r>
            <a:r>
              <a:rPr/>
              <a:t>的 </a:t>
            </a:r>
            <a:r>
              <a:rPr spc="10"/>
              <a:t>朝向</a:t>
            </a:r>
            <a:r>
              <a:rPr/>
              <a:t>，</a:t>
            </a:r>
            <a:r>
              <a:rPr spc="5"/>
              <a:t>她</a:t>
            </a:r>
            <a:r>
              <a:rPr/>
              <a:t>有</a:t>
            </a:r>
            <a:r>
              <a:rPr spc="5"/>
              <a:t>时会</a:t>
            </a:r>
            <a:r>
              <a:rPr/>
              <a:t>偏</a:t>
            </a:r>
            <a:r>
              <a:rPr spc="5"/>
              <a:t>激</a:t>
            </a:r>
            <a:r>
              <a:rPr/>
              <a:t>地</a:t>
            </a:r>
            <a:r>
              <a:rPr spc="20"/>
              <a:t>说</a:t>
            </a:r>
            <a:r>
              <a:rPr spc="10"/>
              <a:t>，</a:t>
            </a:r>
            <a:r>
              <a:rPr/>
              <a:t>哪</a:t>
            </a:r>
            <a:r>
              <a:rPr spc="5"/>
              <a:t>怕</a:t>
            </a:r>
            <a:r>
              <a:rPr/>
              <a:t>是</a:t>
            </a:r>
            <a:r>
              <a:rPr spc="5"/>
              <a:t>一间</a:t>
            </a:r>
            <a:r>
              <a:rPr/>
              <a:t>朝</a:t>
            </a:r>
            <a:r>
              <a:rPr spc="5"/>
              <a:t>南</a:t>
            </a:r>
            <a:r>
              <a:rPr/>
              <a:t>的</a:t>
            </a:r>
            <a:r>
              <a:rPr spc="5"/>
              <a:t>也</a:t>
            </a:r>
            <a:r>
              <a:rPr spc="25"/>
              <a:t>好</a:t>
            </a:r>
            <a:r>
              <a:rPr/>
              <a:t>，</a:t>
            </a:r>
            <a:r>
              <a:rPr spc="5"/>
              <a:t>她</a:t>
            </a:r>
            <a:r>
              <a:rPr/>
              <a:t>恨</a:t>
            </a:r>
            <a:r>
              <a:rPr spc="5"/>
              <a:t>不得</a:t>
            </a:r>
            <a:r>
              <a:rPr/>
              <a:t>有</a:t>
            </a:r>
            <a:r>
              <a:rPr spc="5"/>
              <a:t>一</a:t>
            </a:r>
            <a:r>
              <a:rPr/>
              <a:t>天</a:t>
            </a:r>
            <a:r>
              <a:rPr spc="5"/>
              <a:t>能自</a:t>
            </a:r>
            <a:r>
              <a:rPr/>
              <a:t>己</a:t>
            </a:r>
            <a:r>
              <a:rPr spc="5"/>
              <a:t>将</a:t>
            </a:r>
            <a:r>
              <a:rPr/>
              <a:t>房 子转个</a:t>
            </a:r>
            <a:r>
              <a:rPr spc="-10"/>
              <a:t>向</a:t>
            </a:r>
            <a:r>
              <a:rPr/>
              <a:t>。</a:t>
            </a:r>
          </a:p>
          <a:p>
            <a:pPr marL="12700" marR="6350" indent="720725" algn="just">
              <a:lnSpc>
                <a:spcPct val="150000"/>
              </a:lnSpc>
              <a:buSzPct val="96000"/>
              <a:buAutoNum type="arabicParenBoth"/>
              <a:tabLst>
                <a:tab pos="1194435" algn="l"/>
              </a:tabLst>
            </a:pPr>
            <a:r>
              <a:rPr spc="20"/>
              <a:t>朝</a:t>
            </a:r>
            <a:r>
              <a:rPr spc="5"/>
              <a:t>南屋</a:t>
            </a:r>
            <a:r>
              <a:rPr spc="20"/>
              <a:t>冬暖</a:t>
            </a:r>
            <a:r>
              <a:rPr spc="5"/>
              <a:t>夏</a:t>
            </a:r>
            <a:r>
              <a:rPr spc="40"/>
              <a:t>凉</a:t>
            </a:r>
            <a:r>
              <a:rPr spc="10"/>
              <a:t>，</a:t>
            </a:r>
            <a:r>
              <a:rPr spc="20"/>
              <a:t>而朝</a:t>
            </a:r>
            <a:r>
              <a:rPr spc="5"/>
              <a:t>西</a:t>
            </a:r>
            <a:r>
              <a:rPr spc="20"/>
              <a:t>屋</a:t>
            </a:r>
            <a:r>
              <a:rPr spc="5"/>
              <a:t>则</a:t>
            </a:r>
            <a:r>
              <a:rPr spc="20"/>
              <a:t>冬冷</a:t>
            </a:r>
            <a:r>
              <a:rPr spc="5"/>
              <a:t>夏</a:t>
            </a:r>
            <a:r>
              <a:rPr spc="45"/>
              <a:t>热</a:t>
            </a:r>
            <a:r>
              <a:rPr spc="10"/>
              <a:t>。</a:t>
            </a:r>
            <a:r>
              <a:rPr spc="5"/>
              <a:t>夏天</a:t>
            </a:r>
            <a:r>
              <a:rPr spc="20"/>
              <a:t>家</a:t>
            </a:r>
            <a:r>
              <a:rPr spc="5"/>
              <a:t>里</a:t>
            </a:r>
            <a:r>
              <a:rPr spc="20"/>
              <a:t>热</a:t>
            </a:r>
            <a:r>
              <a:rPr spc="5"/>
              <a:t>得像</a:t>
            </a:r>
            <a:r>
              <a:rPr spc="20"/>
              <a:t>蒸</a:t>
            </a:r>
            <a:r>
              <a:rPr spc="30"/>
              <a:t>笼</a:t>
            </a:r>
            <a:r>
              <a:rPr spc="20"/>
              <a:t>，</a:t>
            </a:r>
            <a:r>
              <a:rPr spc="10"/>
              <a:t>晚上在 外面</a:t>
            </a:r>
            <a:r>
              <a:rPr/>
              <a:t>乘</a:t>
            </a:r>
            <a:r>
              <a:rPr spc="10"/>
              <a:t>凉</a:t>
            </a:r>
            <a:r>
              <a:rPr/>
              <a:t>到</a:t>
            </a:r>
            <a:r>
              <a:rPr spc="10"/>
              <a:t>很</a:t>
            </a:r>
            <a:r>
              <a:rPr spc="5"/>
              <a:t>晚</a:t>
            </a:r>
            <a:r>
              <a:rPr/>
              <a:t>，</a:t>
            </a:r>
            <a:r>
              <a:rPr spc="10"/>
              <a:t>然</a:t>
            </a:r>
            <a:r>
              <a:rPr/>
              <a:t>后</a:t>
            </a:r>
            <a:r>
              <a:rPr spc="10"/>
              <a:t>才能</a:t>
            </a:r>
            <a:r>
              <a:rPr/>
              <a:t>回</a:t>
            </a:r>
            <a:r>
              <a:rPr spc="10"/>
              <a:t>家</a:t>
            </a:r>
            <a:r>
              <a:rPr/>
              <a:t>睡</a:t>
            </a:r>
            <a:r>
              <a:rPr spc="5"/>
              <a:t>觉</a:t>
            </a:r>
            <a:r>
              <a:rPr spc="10"/>
              <a:t>。</a:t>
            </a:r>
            <a:r>
              <a:rPr/>
              <a:t>而</a:t>
            </a:r>
            <a:r>
              <a:rPr spc="10"/>
              <a:t>冬</a:t>
            </a:r>
            <a:r>
              <a:rPr/>
              <a:t>天</a:t>
            </a:r>
            <a:r>
              <a:rPr spc="10"/>
              <a:t>，</a:t>
            </a:r>
            <a:r>
              <a:rPr spc="5"/>
              <a:t>那</a:t>
            </a:r>
            <a:r>
              <a:rPr/>
              <a:t>木</a:t>
            </a:r>
            <a:r>
              <a:rPr spc="5"/>
              <a:t>结</a:t>
            </a:r>
            <a:r>
              <a:rPr/>
              <a:t>构</a:t>
            </a:r>
            <a:r>
              <a:rPr spc="5"/>
              <a:t>的房</a:t>
            </a:r>
            <a:r>
              <a:rPr/>
              <a:t>子</a:t>
            </a:r>
            <a:r>
              <a:rPr spc="5"/>
              <a:t>又</a:t>
            </a:r>
            <a:r>
              <a:rPr/>
              <a:t>到</a:t>
            </a:r>
            <a:r>
              <a:rPr spc="5"/>
              <a:t>处是</a:t>
            </a:r>
            <a:r>
              <a:rPr/>
              <a:t>缝</a:t>
            </a:r>
            <a:r>
              <a:rPr spc="30"/>
              <a:t>隙</a:t>
            </a:r>
            <a:r>
              <a:rPr/>
              <a:t>， 北风呼呼地</a:t>
            </a:r>
            <a:r>
              <a:rPr spc="-15"/>
              <a:t>刮</a:t>
            </a:r>
            <a:r>
              <a:rPr spc="-5"/>
              <a:t>，漫漫长夜，无忧的梦乡常常被寒冷切</a:t>
            </a:r>
            <a:r>
              <a:rPr/>
              <a:t>割。</a:t>
            </a:r>
          </a:p>
          <a:p>
            <a:pPr marL="1193800" indent="-461010">
              <a:lnSpc>
                <a:spcPct val="100000"/>
              </a:lnSpc>
              <a:spcBef>
                <a:spcPts val="1440"/>
              </a:spcBef>
              <a:buSzPct val="96000"/>
              <a:buAutoNum type="arabicParenBoth"/>
              <a:tabLst>
                <a:tab pos="1194435" algn="l"/>
              </a:tabLst>
            </a:pPr>
            <a:r>
              <a:rPr spc="20"/>
              <a:t>我</a:t>
            </a:r>
            <a:r>
              <a:rPr spc="5"/>
              <a:t>们常</a:t>
            </a:r>
            <a:r>
              <a:rPr spc="20"/>
              <a:t>常搬</a:t>
            </a:r>
            <a:r>
              <a:rPr spc="5"/>
              <a:t>了</a:t>
            </a:r>
            <a:r>
              <a:rPr spc="20"/>
              <a:t>凳</a:t>
            </a:r>
            <a:r>
              <a:rPr spc="30"/>
              <a:t>子</a:t>
            </a:r>
            <a:r>
              <a:rPr spc="20"/>
              <a:t>，坐</a:t>
            </a:r>
            <a:r>
              <a:rPr spc="5"/>
              <a:t>到</a:t>
            </a:r>
            <a:r>
              <a:rPr spc="20"/>
              <a:t>朝</a:t>
            </a:r>
            <a:r>
              <a:rPr spc="5"/>
              <a:t>南</a:t>
            </a:r>
            <a:r>
              <a:rPr spc="20"/>
              <a:t>的阿</a:t>
            </a:r>
            <a:r>
              <a:rPr spc="5"/>
              <a:t>婆</a:t>
            </a:r>
            <a:r>
              <a:rPr spc="20"/>
              <a:t>家</a:t>
            </a:r>
            <a:r>
              <a:rPr spc="5"/>
              <a:t>去晒太</a:t>
            </a:r>
            <a:r>
              <a:rPr spc="50"/>
              <a:t>阳</a:t>
            </a:r>
            <a:r>
              <a:rPr spc="10"/>
              <a:t>，</a:t>
            </a:r>
            <a:r>
              <a:rPr spc="20"/>
              <a:t>看</a:t>
            </a:r>
            <a:r>
              <a:rPr spc="10"/>
              <a:t>着我</a:t>
            </a:r>
            <a:r>
              <a:rPr spc="20"/>
              <a:t>家</a:t>
            </a:r>
            <a:r>
              <a:rPr spc="10"/>
              <a:t>白</a:t>
            </a:r>
            <a:r>
              <a:rPr spc="20"/>
              <a:t>皑</a:t>
            </a:r>
            <a:r>
              <a:rPr spc="10"/>
              <a:t>皑的</a:t>
            </a:r>
            <a:r>
              <a:rPr/>
              <a:t>雪</a:t>
            </a:r>
          </a:p>
          <a:p>
            <a:pPr marL="12700" marR="5080" algn="just">
              <a:lnSpc>
                <a:spcPct val="150000"/>
              </a:lnSpc>
            </a:pPr>
            <a:r>
              <a:rPr spc="10"/>
              <a:t>，</a:t>
            </a:r>
            <a:r>
              <a:rPr spc="5"/>
              <a:t>听</a:t>
            </a:r>
            <a:r>
              <a:rPr/>
              <a:t>着</a:t>
            </a:r>
            <a:r>
              <a:rPr spc="5"/>
              <a:t>阿</a:t>
            </a:r>
            <a:r>
              <a:rPr/>
              <a:t>婆</a:t>
            </a:r>
            <a:r>
              <a:rPr spc="5"/>
              <a:t>家融</a:t>
            </a:r>
            <a:r>
              <a:rPr/>
              <a:t>化</a:t>
            </a:r>
            <a:r>
              <a:rPr spc="5"/>
              <a:t>的</a:t>
            </a:r>
            <a:r>
              <a:rPr/>
              <a:t>雪</a:t>
            </a:r>
            <a:r>
              <a:rPr spc="5"/>
              <a:t>水</a:t>
            </a:r>
            <a:r>
              <a:rPr spc="25"/>
              <a:t>声</a:t>
            </a:r>
            <a:r>
              <a:rPr/>
              <a:t>，</a:t>
            </a:r>
            <a:r>
              <a:rPr spc="5"/>
              <a:t>我</a:t>
            </a:r>
            <a:r>
              <a:rPr/>
              <a:t>们</a:t>
            </a:r>
            <a:r>
              <a:rPr spc="5"/>
              <a:t>就会</a:t>
            </a:r>
            <a:r>
              <a:rPr/>
              <a:t>憧</a:t>
            </a:r>
            <a:r>
              <a:rPr spc="5"/>
              <a:t>憬</a:t>
            </a:r>
            <a:r>
              <a:rPr/>
              <a:t>起</a:t>
            </a:r>
            <a:r>
              <a:rPr spc="5"/>
              <a:t>房</a:t>
            </a:r>
            <a:r>
              <a:rPr spc="25"/>
              <a:t>子</a:t>
            </a:r>
            <a:r>
              <a:rPr/>
              <a:t>——那</a:t>
            </a:r>
            <a:r>
              <a:rPr spc="5"/>
              <a:t>朝南</a:t>
            </a:r>
            <a:r>
              <a:rPr/>
              <a:t>的</a:t>
            </a:r>
            <a:r>
              <a:rPr spc="5"/>
              <a:t>三</a:t>
            </a:r>
            <a:r>
              <a:rPr/>
              <a:t>间</a:t>
            </a:r>
            <a:r>
              <a:rPr spc="5"/>
              <a:t>大瓦</a:t>
            </a:r>
            <a:r>
              <a:rPr spc="10"/>
              <a:t>房。</a:t>
            </a:r>
            <a:r>
              <a:rPr/>
              <a:t>由 </a:t>
            </a:r>
            <a:r>
              <a:rPr spc="10"/>
              <a:t>于父</a:t>
            </a:r>
            <a:r>
              <a:rPr/>
              <a:t>亲</a:t>
            </a:r>
            <a:r>
              <a:rPr spc="10"/>
              <a:t>是</a:t>
            </a:r>
            <a:r>
              <a:rPr/>
              <a:t>独</a:t>
            </a:r>
            <a:r>
              <a:rPr spc="10"/>
              <a:t>子，</a:t>
            </a:r>
            <a:r>
              <a:rPr/>
              <a:t>祖</a:t>
            </a:r>
            <a:r>
              <a:rPr spc="5"/>
              <a:t>母</a:t>
            </a:r>
            <a:r>
              <a:rPr/>
              <a:t>也</a:t>
            </a:r>
            <a:r>
              <a:rPr spc="5"/>
              <a:t>就絮</a:t>
            </a:r>
            <a:r>
              <a:rPr/>
              <a:t>叨</a:t>
            </a:r>
            <a:r>
              <a:rPr spc="5"/>
              <a:t>着</a:t>
            </a:r>
            <a:r>
              <a:rPr/>
              <a:t>一</a:t>
            </a:r>
            <a:r>
              <a:rPr spc="5"/>
              <a:t>定要</a:t>
            </a:r>
            <a:r>
              <a:rPr/>
              <a:t>我</a:t>
            </a:r>
            <a:r>
              <a:rPr spc="5"/>
              <a:t>母</a:t>
            </a:r>
            <a:r>
              <a:rPr/>
              <a:t>亲</a:t>
            </a:r>
            <a:r>
              <a:rPr spc="5"/>
              <a:t>生两</a:t>
            </a:r>
            <a:r>
              <a:rPr/>
              <a:t>个</a:t>
            </a:r>
            <a:r>
              <a:rPr spc="5"/>
              <a:t>孙</a:t>
            </a:r>
            <a:r>
              <a:rPr/>
              <a:t>子</a:t>
            </a:r>
            <a:r>
              <a:rPr spc="5"/>
              <a:t>才</a:t>
            </a:r>
            <a:r>
              <a:rPr spc="45"/>
              <a:t>行</a:t>
            </a:r>
            <a:r>
              <a:rPr/>
              <a:t>，</a:t>
            </a:r>
            <a:r>
              <a:rPr spc="5"/>
              <a:t>于</a:t>
            </a:r>
            <a:r>
              <a:rPr/>
              <a:t>是</a:t>
            </a:r>
            <a:r>
              <a:rPr spc="5"/>
              <a:t>家里</a:t>
            </a:r>
            <a:r>
              <a:rPr/>
              <a:t>就</a:t>
            </a:r>
            <a:r>
              <a:rPr spc="5"/>
              <a:t>成</a:t>
            </a:r>
            <a:r>
              <a:rPr/>
              <a:t>了 </a:t>
            </a:r>
            <a:r>
              <a:rPr spc="10"/>
              <a:t>一人</a:t>
            </a:r>
            <a:r>
              <a:rPr/>
              <a:t>赚</a:t>
            </a:r>
            <a:r>
              <a:rPr spc="10"/>
              <a:t>钱</a:t>
            </a:r>
            <a:r>
              <a:rPr/>
              <a:t>，</a:t>
            </a:r>
            <a:r>
              <a:rPr spc="5"/>
              <a:t>七人</a:t>
            </a:r>
            <a:r>
              <a:rPr/>
              <a:t>吃</a:t>
            </a:r>
            <a:r>
              <a:rPr spc="15"/>
              <a:t>饭</a:t>
            </a:r>
            <a:r>
              <a:rPr/>
              <a:t>。</a:t>
            </a:r>
            <a:r>
              <a:rPr spc="5"/>
              <a:t>在那</a:t>
            </a:r>
            <a:r>
              <a:rPr/>
              <a:t>个</a:t>
            </a:r>
            <a:r>
              <a:rPr spc="5"/>
              <a:t>年代</a:t>
            </a:r>
            <a:r>
              <a:rPr spc="10"/>
              <a:t>，</a:t>
            </a:r>
            <a:r>
              <a:rPr spc="5"/>
              <a:t>能</a:t>
            </a:r>
            <a:r>
              <a:rPr/>
              <a:t>吃</a:t>
            </a:r>
            <a:r>
              <a:rPr spc="5"/>
              <a:t>饱</a:t>
            </a:r>
            <a:r>
              <a:rPr/>
              <a:t>穿</a:t>
            </a:r>
            <a:r>
              <a:rPr spc="5"/>
              <a:t>暖已</a:t>
            </a:r>
            <a:r>
              <a:rPr/>
              <a:t>经</a:t>
            </a:r>
            <a:r>
              <a:rPr spc="5"/>
              <a:t>算</a:t>
            </a:r>
            <a:r>
              <a:rPr/>
              <a:t>是</a:t>
            </a:r>
            <a:r>
              <a:rPr spc="5"/>
              <a:t>小康</a:t>
            </a:r>
            <a:r>
              <a:rPr/>
              <a:t>的</a:t>
            </a:r>
            <a:r>
              <a:rPr spc="5"/>
              <a:t>幸</a:t>
            </a:r>
            <a:r>
              <a:rPr/>
              <a:t>福</a:t>
            </a:r>
            <a:r>
              <a:rPr spc="5"/>
              <a:t>之</a:t>
            </a:r>
            <a:r>
              <a:rPr spc="35"/>
              <a:t>家</a:t>
            </a:r>
            <a:r>
              <a:rPr/>
              <a:t>，</a:t>
            </a:r>
            <a:r>
              <a:rPr spc="10"/>
              <a:t>更别 </a:t>
            </a:r>
            <a:r>
              <a:rPr/>
              <a:t>想造房子</a:t>
            </a:r>
            <a:r>
              <a:rPr spc="-10"/>
              <a:t>了</a:t>
            </a:r>
            <a:r>
              <a:rPr/>
              <a:t>。</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283969" y="2375407"/>
            <a:ext cx="10511790" cy="6610350"/>
          </a:xfrm>
          <a:prstGeom prst="rect">
            <a:avLst/>
          </a:prstGeom>
        </p:spPr>
        <p:txBody>
          <a:bodyPr vert="horz" wrap="square" lIns="0" tIns="195580" rIns="0" bIns="0" rtlCol="0">
            <a:spAutoFit/>
          </a:bodyPr>
          <a:lstStyle/>
          <a:p>
            <a:pPr marL="463550" marR="8255" indent="-463550" algn="r">
              <a:lnSpc>
                <a:spcPct val="100000"/>
              </a:lnSpc>
              <a:spcBef>
                <a:spcPts val="1540"/>
              </a:spcBef>
              <a:buSzPct val="96000"/>
              <a:buAutoNum type="arabicParenBoth" startAt="4"/>
              <a:tabLst>
                <a:tab pos="463550" algn="l"/>
              </a:tabLst>
            </a:pPr>
            <a:r>
              <a:rPr sz="2400" spc="45">
                <a:latin typeface="仿宋" panose="02010609060101010101" charset="-122"/>
                <a:cs typeface="仿宋" panose="02010609060101010101" charset="-122"/>
              </a:rPr>
              <a:t>后</a:t>
            </a:r>
            <a:r>
              <a:rPr sz="2400" spc="30">
                <a:latin typeface="仿宋" panose="02010609060101010101" charset="-122"/>
                <a:cs typeface="仿宋" panose="02010609060101010101" charset="-122"/>
              </a:rPr>
              <a:t>来分</a:t>
            </a:r>
            <a:r>
              <a:rPr sz="2400" spc="45">
                <a:latin typeface="仿宋" panose="02010609060101010101" charset="-122"/>
                <a:cs typeface="仿宋" panose="02010609060101010101" charset="-122"/>
              </a:rPr>
              <a:t>田到</a:t>
            </a:r>
            <a:r>
              <a:rPr sz="2400" spc="50">
                <a:latin typeface="仿宋" panose="02010609060101010101" charset="-122"/>
                <a:cs typeface="仿宋" panose="02010609060101010101" charset="-122"/>
              </a:rPr>
              <a:t>户</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吃</a:t>
            </a:r>
            <a:r>
              <a:rPr sz="2400" spc="45">
                <a:latin typeface="仿宋" panose="02010609060101010101" charset="-122"/>
                <a:cs typeface="仿宋" panose="02010609060101010101" charset="-122"/>
              </a:rPr>
              <a:t>已不</a:t>
            </a:r>
            <a:r>
              <a:rPr sz="2400" spc="30">
                <a:latin typeface="仿宋" panose="02010609060101010101" charset="-122"/>
                <a:cs typeface="仿宋" panose="02010609060101010101" charset="-122"/>
              </a:rPr>
              <a:t>成</a:t>
            </a:r>
            <a:r>
              <a:rPr sz="2400" spc="45">
                <a:latin typeface="仿宋" panose="02010609060101010101" charset="-122"/>
                <a:cs typeface="仿宋" panose="02010609060101010101" charset="-122"/>
              </a:rPr>
              <a:t>问题</a:t>
            </a:r>
            <a:r>
              <a:rPr sz="2400" spc="50">
                <a:latin typeface="仿宋" panose="02010609060101010101" charset="-122"/>
                <a:cs typeface="仿宋" panose="02010609060101010101" charset="-122"/>
              </a:rPr>
              <a:t>，</a:t>
            </a:r>
            <a:r>
              <a:rPr sz="2400" spc="30">
                <a:latin typeface="仿宋" panose="02010609060101010101" charset="-122"/>
                <a:cs typeface="仿宋" panose="02010609060101010101" charset="-122"/>
              </a:rPr>
              <a:t>手头</a:t>
            </a:r>
            <a:r>
              <a:rPr sz="2400" spc="45">
                <a:latin typeface="仿宋" panose="02010609060101010101" charset="-122"/>
                <a:cs typeface="仿宋" panose="02010609060101010101" charset="-122"/>
              </a:rPr>
              <a:t>也活</a:t>
            </a:r>
            <a:r>
              <a:rPr sz="2400" spc="30">
                <a:latin typeface="仿宋" panose="02010609060101010101" charset="-122"/>
                <a:cs typeface="仿宋" panose="02010609060101010101" charset="-122"/>
              </a:rPr>
              <a:t>了起</a:t>
            </a:r>
            <a:r>
              <a:rPr sz="2400" spc="60">
                <a:latin typeface="仿宋" panose="02010609060101010101" charset="-122"/>
                <a:cs typeface="仿宋" panose="02010609060101010101" charset="-122"/>
              </a:rPr>
              <a:t>来</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母</a:t>
            </a:r>
            <a:r>
              <a:rPr sz="2400" spc="35">
                <a:latin typeface="仿宋" panose="02010609060101010101" charset="-122"/>
                <a:cs typeface="仿宋" panose="02010609060101010101" charset="-122"/>
              </a:rPr>
              <a:t>亲的</a:t>
            </a:r>
            <a:r>
              <a:rPr sz="2400" spc="45">
                <a:latin typeface="仿宋" panose="02010609060101010101" charset="-122"/>
                <a:cs typeface="仿宋" panose="02010609060101010101" charset="-122"/>
              </a:rPr>
              <a:t>心</a:t>
            </a:r>
            <a:r>
              <a:rPr sz="2400" spc="35">
                <a:latin typeface="仿宋" panose="02010609060101010101" charset="-122"/>
                <a:cs typeface="仿宋" panose="02010609060101010101" charset="-122"/>
              </a:rPr>
              <a:t>思</a:t>
            </a:r>
            <a:r>
              <a:rPr sz="2400" spc="45">
                <a:latin typeface="仿宋" panose="02010609060101010101" charset="-122"/>
                <a:cs typeface="仿宋" panose="02010609060101010101" charset="-122"/>
              </a:rPr>
              <a:t>也</a:t>
            </a:r>
            <a:r>
              <a:rPr sz="2400" spc="35">
                <a:latin typeface="仿宋" panose="02010609060101010101" charset="-122"/>
                <a:cs typeface="仿宋" panose="02010609060101010101" charset="-122"/>
              </a:rPr>
              <a:t>活</a:t>
            </a:r>
            <a:r>
              <a:rPr sz="2400">
                <a:latin typeface="仿宋" panose="02010609060101010101" charset="-122"/>
                <a:cs typeface="仿宋" panose="02010609060101010101" charset="-122"/>
              </a:rPr>
              <a:t>了</a:t>
            </a:r>
          </a:p>
          <a:p>
            <a:pPr marL="12700" marR="7620" algn="just">
              <a:lnSpc>
                <a:spcPct val="150000"/>
              </a:lnSpc>
            </a:pP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那个</a:t>
            </a:r>
            <a:r>
              <a:rPr sz="2400" spc="30">
                <a:latin typeface="仿宋" panose="02010609060101010101" charset="-122"/>
                <a:cs typeface="仿宋" panose="02010609060101010101" charset="-122"/>
              </a:rPr>
              <a:t>造房</a:t>
            </a:r>
            <a:r>
              <a:rPr sz="2400" spc="20">
                <a:latin typeface="仿宋" panose="02010609060101010101" charset="-122"/>
                <a:cs typeface="仿宋" panose="02010609060101010101" charset="-122"/>
              </a:rPr>
              <a:t>子的念</a:t>
            </a:r>
            <a:r>
              <a:rPr sz="2400" spc="30">
                <a:latin typeface="仿宋" panose="02010609060101010101" charset="-122"/>
                <a:cs typeface="仿宋" panose="02010609060101010101" charset="-122"/>
              </a:rPr>
              <a:t>头又</a:t>
            </a:r>
            <a:r>
              <a:rPr sz="2400" spc="20">
                <a:latin typeface="仿宋" panose="02010609060101010101" charset="-122"/>
                <a:cs typeface="仿宋" panose="02010609060101010101" charset="-122"/>
              </a:rPr>
              <a:t>蠢蠢欲</a:t>
            </a:r>
            <a:r>
              <a:rPr sz="2400" spc="65">
                <a:latin typeface="仿宋" panose="02010609060101010101" charset="-122"/>
                <a:cs typeface="仿宋" panose="02010609060101010101" charset="-122"/>
              </a:rPr>
              <a:t>动</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可是几</a:t>
            </a:r>
            <a:r>
              <a:rPr sz="2400" spc="30">
                <a:latin typeface="仿宋" panose="02010609060101010101" charset="-122"/>
                <a:cs typeface="仿宋" panose="02010609060101010101" charset="-122"/>
              </a:rPr>
              <a:t>个孩</a:t>
            </a:r>
            <a:r>
              <a:rPr sz="2400" spc="20">
                <a:latin typeface="仿宋" panose="02010609060101010101" charset="-122"/>
                <a:cs typeface="仿宋" panose="02010609060101010101" charset="-122"/>
              </a:rPr>
              <a:t>子的学</a:t>
            </a:r>
            <a:r>
              <a:rPr sz="2400" spc="30">
                <a:latin typeface="仿宋" panose="02010609060101010101" charset="-122"/>
                <a:cs typeface="仿宋" panose="02010609060101010101" charset="-122"/>
              </a:rPr>
              <a:t>费也</a:t>
            </a:r>
            <a:r>
              <a:rPr sz="2400" spc="20">
                <a:latin typeface="仿宋" panose="02010609060101010101" charset="-122"/>
                <a:cs typeface="仿宋" panose="02010609060101010101" charset="-122"/>
              </a:rPr>
              <a:t>是一笔</a:t>
            </a:r>
            <a:r>
              <a:rPr sz="2400" spc="30">
                <a:latin typeface="仿宋" panose="02010609060101010101" charset="-122"/>
                <a:cs typeface="仿宋" panose="02010609060101010101" charset="-122"/>
              </a:rPr>
              <a:t>不小</a:t>
            </a:r>
            <a:r>
              <a:rPr sz="2400" spc="20">
                <a:latin typeface="仿宋" panose="02010609060101010101" charset="-122"/>
                <a:cs typeface="仿宋" panose="02010609060101010101" charset="-122"/>
              </a:rPr>
              <a:t>的开</a:t>
            </a:r>
            <a:r>
              <a:rPr sz="2400" spc="65">
                <a:latin typeface="仿宋" panose="02010609060101010101" charset="-122"/>
                <a:cs typeface="仿宋" panose="02010609060101010101" charset="-122"/>
              </a:rPr>
              <a:t>支</a:t>
            </a:r>
            <a:r>
              <a:rPr sz="2400">
                <a:latin typeface="仿宋" panose="02010609060101010101" charset="-122"/>
                <a:cs typeface="仿宋" panose="02010609060101010101" charset="-122"/>
              </a:rPr>
              <a:t>， </a:t>
            </a:r>
            <a:r>
              <a:rPr sz="2400" spc="20">
                <a:latin typeface="仿宋" panose="02010609060101010101" charset="-122"/>
                <a:cs typeface="仿宋" panose="02010609060101010101" charset="-122"/>
              </a:rPr>
              <a:t>总不能</a:t>
            </a:r>
            <a:r>
              <a:rPr sz="2400" spc="35">
                <a:latin typeface="仿宋" panose="02010609060101010101" charset="-122"/>
                <a:cs typeface="仿宋" panose="02010609060101010101" charset="-122"/>
              </a:rPr>
              <a:t>为了</a:t>
            </a:r>
            <a:r>
              <a:rPr sz="2400" spc="20">
                <a:latin typeface="仿宋" panose="02010609060101010101" charset="-122"/>
                <a:cs typeface="仿宋" panose="02010609060101010101" charset="-122"/>
              </a:rPr>
              <a:t>造房子</a:t>
            </a:r>
            <a:r>
              <a:rPr sz="2400" spc="35">
                <a:latin typeface="仿宋" panose="02010609060101010101" charset="-122"/>
                <a:cs typeface="仿宋" panose="02010609060101010101" charset="-122"/>
              </a:rPr>
              <a:t>让孩</a:t>
            </a:r>
            <a:r>
              <a:rPr sz="2400" spc="20">
                <a:latin typeface="仿宋" panose="02010609060101010101" charset="-122"/>
                <a:cs typeface="仿宋" panose="02010609060101010101" charset="-122"/>
              </a:rPr>
              <a:t>子辍学</a:t>
            </a:r>
            <a:r>
              <a:rPr sz="2400" spc="40">
                <a:latin typeface="仿宋" panose="02010609060101010101" charset="-122"/>
                <a:cs typeface="仿宋" panose="02010609060101010101" charset="-122"/>
              </a:rPr>
              <a:t>吧</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那个孕</a:t>
            </a:r>
            <a:r>
              <a:rPr sz="2400" spc="30">
                <a:latin typeface="仿宋" panose="02010609060101010101" charset="-122"/>
                <a:cs typeface="仿宋" panose="02010609060101010101" charset="-122"/>
              </a:rPr>
              <a:t>育了</a:t>
            </a:r>
            <a:r>
              <a:rPr sz="2400" spc="20">
                <a:latin typeface="仿宋" panose="02010609060101010101" charset="-122"/>
                <a:cs typeface="仿宋" panose="02010609060101010101" charset="-122"/>
              </a:rPr>
              <a:t>好多</a:t>
            </a:r>
            <a:r>
              <a:rPr sz="2400" spc="40">
                <a:latin typeface="仿宋" panose="02010609060101010101" charset="-122"/>
                <a:cs typeface="仿宋" panose="02010609060101010101" charset="-122"/>
              </a:rPr>
              <a:t>年</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刚</a:t>
            </a:r>
            <a:r>
              <a:rPr sz="2400" spc="20">
                <a:latin typeface="仿宋" panose="02010609060101010101" charset="-122"/>
                <a:cs typeface="仿宋" panose="02010609060101010101" charset="-122"/>
              </a:rPr>
              <a:t>刚抽出</a:t>
            </a:r>
            <a:r>
              <a:rPr sz="2400" spc="30">
                <a:latin typeface="仿宋" panose="02010609060101010101" charset="-122"/>
                <a:cs typeface="仿宋" panose="02010609060101010101" charset="-122"/>
              </a:rPr>
              <a:t>水灵</a:t>
            </a:r>
            <a:r>
              <a:rPr sz="2400" spc="20">
                <a:latin typeface="仿宋" panose="02010609060101010101" charset="-122"/>
                <a:cs typeface="仿宋" panose="02010609060101010101" charset="-122"/>
              </a:rPr>
              <a:t>灵小苗</a:t>
            </a:r>
            <a:r>
              <a:rPr sz="2400">
                <a:latin typeface="仿宋" panose="02010609060101010101" charset="-122"/>
                <a:cs typeface="仿宋" panose="02010609060101010101" charset="-122"/>
              </a:rPr>
              <a:t>的 </a:t>
            </a:r>
            <a:r>
              <a:rPr sz="2400" spc="20">
                <a:latin typeface="仿宋" panose="02010609060101010101" charset="-122"/>
                <a:cs typeface="仿宋" panose="02010609060101010101" charset="-122"/>
              </a:rPr>
              <a:t>造房</a:t>
            </a:r>
            <a:r>
              <a:rPr sz="2400" spc="15">
                <a:latin typeface="仿宋" panose="02010609060101010101" charset="-122"/>
                <a:cs typeface="仿宋" panose="02010609060101010101" charset="-122"/>
              </a:rPr>
              <a:t>梦</a:t>
            </a:r>
            <a:r>
              <a:rPr sz="2400" spc="30">
                <a:latin typeface="仿宋" panose="02010609060101010101" charset="-122"/>
                <a:cs typeface="仿宋" panose="02010609060101010101" charset="-122"/>
              </a:rPr>
              <a:t>，便</a:t>
            </a:r>
            <a:r>
              <a:rPr sz="2400" spc="15">
                <a:latin typeface="仿宋" panose="02010609060101010101" charset="-122"/>
                <a:cs typeface="仿宋" panose="02010609060101010101" charset="-122"/>
              </a:rPr>
              <a:t>硬生生</a:t>
            </a:r>
            <a:r>
              <a:rPr sz="2400" spc="30">
                <a:latin typeface="仿宋" panose="02010609060101010101" charset="-122"/>
                <a:cs typeface="仿宋" panose="02010609060101010101" charset="-122"/>
              </a:rPr>
              <a:t>地被</a:t>
            </a:r>
            <a:r>
              <a:rPr sz="2400" spc="15">
                <a:latin typeface="仿宋" panose="02010609060101010101" charset="-122"/>
                <a:cs typeface="仿宋" panose="02010609060101010101" charset="-122"/>
              </a:rPr>
              <a:t>现实又</a:t>
            </a:r>
            <a:r>
              <a:rPr sz="2400" spc="30">
                <a:latin typeface="仿宋" panose="02010609060101010101" charset="-122"/>
                <a:cs typeface="仿宋" panose="02010609060101010101" charset="-122"/>
              </a:rPr>
              <a:t>一次</a:t>
            </a:r>
            <a:r>
              <a:rPr sz="2400" spc="15">
                <a:latin typeface="仿宋" panose="02010609060101010101" charset="-122"/>
                <a:cs typeface="仿宋" panose="02010609060101010101" charset="-122"/>
              </a:rPr>
              <a:t>掐断</a:t>
            </a:r>
            <a:r>
              <a:rPr sz="2400" spc="55">
                <a:latin typeface="仿宋" panose="02010609060101010101" charset="-122"/>
                <a:cs typeface="仿宋" panose="02010609060101010101" charset="-122"/>
              </a:rPr>
              <a:t>了</a:t>
            </a:r>
            <a:r>
              <a:rPr sz="2400" spc="30">
                <a:latin typeface="仿宋" panose="02010609060101010101" charset="-122"/>
                <a:cs typeface="仿宋" panose="02010609060101010101" charset="-122"/>
              </a:rPr>
              <a:t>。不</a:t>
            </a:r>
            <a:r>
              <a:rPr sz="2400" spc="20">
                <a:latin typeface="仿宋" panose="02010609060101010101" charset="-122"/>
                <a:cs typeface="仿宋" panose="02010609060101010101" charset="-122"/>
              </a:rPr>
              <a:t>过，</a:t>
            </a:r>
            <a:r>
              <a:rPr sz="2400" spc="15">
                <a:latin typeface="仿宋" panose="02010609060101010101" charset="-122"/>
                <a:cs typeface="仿宋" panose="02010609060101010101" charset="-122"/>
              </a:rPr>
              <a:t>作</a:t>
            </a:r>
            <a:r>
              <a:rPr sz="2400" spc="30">
                <a:latin typeface="仿宋" panose="02010609060101010101" charset="-122"/>
                <a:cs typeface="仿宋" panose="02010609060101010101" charset="-122"/>
              </a:rPr>
              <a:t>为一</a:t>
            </a:r>
            <a:r>
              <a:rPr sz="2400" spc="15">
                <a:latin typeface="仿宋" panose="02010609060101010101" charset="-122"/>
                <a:cs typeface="仿宋" panose="02010609060101010101" charset="-122"/>
              </a:rPr>
              <a:t>个爱子</a:t>
            </a:r>
            <a:r>
              <a:rPr sz="2400" spc="30">
                <a:latin typeface="仿宋" panose="02010609060101010101" charset="-122"/>
                <a:cs typeface="仿宋" panose="02010609060101010101" charset="-122"/>
              </a:rPr>
              <a:t>如命</a:t>
            </a:r>
            <a:r>
              <a:rPr sz="2400" spc="15">
                <a:latin typeface="仿宋" panose="02010609060101010101" charset="-122"/>
                <a:cs typeface="仿宋" panose="02010609060101010101" charset="-122"/>
              </a:rPr>
              <a:t>的母</a:t>
            </a:r>
            <a:r>
              <a:rPr sz="2400" spc="45">
                <a:latin typeface="仿宋" panose="02010609060101010101" charset="-122"/>
                <a:cs typeface="仿宋" panose="02010609060101010101" charset="-122"/>
              </a:rPr>
              <a:t>亲</a:t>
            </a:r>
            <a:r>
              <a:rPr sz="2400">
                <a:latin typeface="仿宋" panose="02010609060101010101" charset="-122"/>
                <a:cs typeface="仿宋" panose="02010609060101010101" charset="-122"/>
              </a:rPr>
              <a:t>，  </a:t>
            </a:r>
            <a:r>
              <a:rPr sz="2400" spc="20">
                <a:latin typeface="仿宋" panose="02010609060101010101" charset="-122"/>
                <a:cs typeface="仿宋" panose="02010609060101010101" charset="-122"/>
              </a:rPr>
              <a:t>有什么</a:t>
            </a:r>
            <a:r>
              <a:rPr sz="2400" spc="35">
                <a:latin typeface="仿宋" panose="02010609060101010101" charset="-122"/>
                <a:cs typeface="仿宋" panose="02010609060101010101" charset="-122"/>
              </a:rPr>
              <a:t>能与</a:t>
            </a:r>
            <a:r>
              <a:rPr sz="2400" spc="20">
                <a:latin typeface="仿宋" panose="02010609060101010101" charset="-122"/>
                <a:cs typeface="仿宋" panose="02010609060101010101" charset="-122"/>
              </a:rPr>
              <a:t>孩子的</a:t>
            </a:r>
            <a:r>
              <a:rPr sz="2400" spc="35">
                <a:latin typeface="仿宋" panose="02010609060101010101" charset="-122"/>
                <a:cs typeface="仿宋" panose="02010609060101010101" charset="-122"/>
              </a:rPr>
              <a:t>前途</a:t>
            </a:r>
            <a:r>
              <a:rPr sz="2400" spc="20">
                <a:latin typeface="仿宋" panose="02010609060101010101" charset="-122"/>
                <a:cs typeface="仿宋" panose="02010609060101010101" charset="-122"/>
              </a:rPr>
              <a:t>比</a:t>
            </a:r>
            <a:r>
              <a:rPr sz="2400" spc="25">
                <a:latin typeface="仿宋" panose="02010609060101010101" charset="-122"/>
                <a:cs typeface="仿宋" panose="02010609060101010101" charset="-122"/>
              </a:rPr>
              <a:t>呢</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像无</a:t>
            </a:r>
            <a:r>
              <a:rPr sz="2400" spc="20">
                <a:latin typeface="仿宋" panose="02010609060101010101" charset="-122"/>
                <a:cs typeface="仿宋" panose="02010609060101010101" charset="-122"/>
              </a:rPr>
              <a:t>数个平</a:t>
            </a:r>
            <a:r>
              <a:rPr sz="2400" spc="30">
                <a:latin typeface="仿宋" panose="02010609060101010101" charset="-122"/>
                <a:cs typeface="仿宋" panose="02010609060101010101" charset="-122"/>
              </a:rPr>
              <a:t>凡而</a:t>
            </a:r>
            <a:r>
              <a:rPr sz="2400" spc="20">
                <a:latin typeface="仿宋" panose="02010609060101010101" charset="-122"/>
                <a:cs typeface="仿宋" panose="02010609060101010101" charset="-122"/>
              </a:rPr>
              <a:t>无私的</a:t>
            </a:r>
            <a:r>
              <a:rPr sz="2400" spc="30">
                <a:latin typeface="仿宋" panose="02010609060101010101" charset="-122"/>
                <a:cs typeface="仿宋" panose="02010609060101010101" charset="-122"/>
              </a:rPr>
              <a:t>父母</a:t>
            </a:r>
            <a:r>
              <a:rPr sz="2400" spc="20">
                <a:latin typeface="仿宋" panose="02010609060101010101" charset="-122"/>
                <a:cs typeface="仿宋" panose="02010609060101010101" charset="-122"/>
              </a:rPr>
              <a:t>一</a:t>
            </a:r>
            <a:r>
              <a:rPr sz="2400" spc="60">
                <a:latin typeface="仿宋" panose="02010609060101010101" charset="-122"/>
                <a:cs typeface="仿宋" panose="02010609060101010101" charset="-122"/>
              </a:rPr>
              <a:t>样</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他们</a:t>
            </a:r>
            <a:r>
              <a:rPr sz="2400" spc="20">
                <a:latin typeface="仿宋" panose="02010609060101010101" charset="-122"/>
                <a:cs typeface="仿宋" panose="02010609060101010101" charset="-122"/>
              </a:rPr>
              <a:t>压抑着</a:t>
            </a:r>
            <a:r>
              <a:rPr sz="2400">
                <a:latin typeface="仿宋" panose="02010609060101010101" charset="-122"/>
                <a:cs typeface="仿宋" panose="02010609060101010101" charset="-122"/>
              </a:rPr>
              <a:t>自 己的欲</a:t>
            </a:r>
            <a:r>
              <a:rPr sz="2400" spc="-10">
                <a:latin typeface="仿宋" panose="02010609060101010101" charset="-122"/>
                <a:cs typeface="仿宋" panose="02010609060101010101" charset="-122"/>
              </a:rPr>
              <a:t>望</a:t>
            </a:r>
            <a:r>
              <a:rPr sz="2400">
                <a:latin typeface="仿宋" panose="02010609060101010101" charset="-122"/>
                <a:cs typeface="仿宋" panose="02010609060101010101" charset="-122"/>
              </a:rPr>
              <a:t>，完成着孩子的一个个梦想。</a:t>
            </a:r>
          </a:p>
          <a:p>
            <a:pPr marL="463550" marR="7620" indent="-463550" algn="r">
              <a:lnSpc>
                <a:spcPct val="100000"/>
              </a:lnSpc>
              <a:spcBef>
                <a:spcPts val="1440"/>
              </a:spcBef>
              <a:buSzPct val="96000"/>
              <a:buAutoNum type="arabicParenBoth" startAt="5"/>
              <a:tabLst>
                <a:tab pos="463550" algn="l"/>
              </a:tabLst>
            </a:pPr>
            <a:r>
              <a:rPr sz="2400" spc="45">
                <a:latin typeface="仿宋" panose="02010609060101010101" charset="-122"/>
                <a:cs typeface="仿宋" panose="02010609060101010101" charset="-122"/>
              </a:rPr>
              <a:t>再</a:t>
            </a:r>
            <a:r>
              <a:rPr sz="2400" spc="30">
                <a:latin typeface="仿宋" panose="02010609060101010101" charset="-122"/>
                <a:cs typeface="仿宋" panose="02010609060101010101" charset="-122"/>
              </a:rPr>
              <a:t>往</a:t>
            </a:r>
            <a:r>
              <a:rPr sz="2400" spc="40">
                <a:latin typeface="仿宋" panose="02010609060101010101" charset="-122"/>
                <a:cs typeface="仿宋" panose="02010609060101010101" charset="-122"/>
              </a:rPr>
              <a:t>后</a:t>
            </a:r>
            <a:r>
              <a:rPr sz="2400" spc="45">
                <a:latin typeface="仿宋" panose="02010609060101010101" charset="-122"/>
                <a:cs typeface="仿宋" panose="02010609060101010101" charset="-122"/>
              </a:rPr>
              <a:t>，父</a:t>
            </a:r>
            <a:r>
              <a:rPr sz="2400" spc="35">
                <a:latin typeface="仿宋" panose="02010609060101010101" charset="-122"/>
                <a:cs typeface="仿宋" panose="02010609060101010101" charset="-122"/>
              </a:rPr>
              <a:t>亲</a:t>
            </a:r>
            <a:r>
              <a:rPr sz="2400" spc="45">
                <a:latin typeface="仿宋" panose="02010609060101010101" charset="-122"/>
                <a:cs typeface="仿宋" panose="02010609060101010101" charset="-122"/>
              </a:rPr>
              <a:t>与</a:t>
            </a:r>
            <a:r>
              <a:rPr sz="2400" spc="35">
                <a:latin typeface="仿宋" panose="02010609060101010101" charset="-122"/>
                <a:cs typeface="仿宋" panose="02010609060101010101" charset="-122"/>
              </a:rPr>
              <a:t>人</a:t>
            </a:r>
            <a:r>
              <a:rPr sz="2400" spc="45">
                <a:latin typeface="仿宋" panose="02010609060101010101" charset="-122"/>
                <a:cs typeface="仿宋" panose="02010609060101010101" charset="-122"/>
              </a:rPr>
              <a:t>合伙</a:t>
            </a:r>
            <a:r>
              <a:rPr sz="2400" spc="35">
                <a:latin typeface="仿宋" panose="02010609060101010101" charset="-122"/>
                <a:cs typeface="仿宋" panose="02010609060101010101" charset="-122"/>
              </a:rPr>
              <a:t>办</a:t>
            </a:r>
            <a:r>
              <a:rPr sz="2400" spc="45">
                <a:latin typeface="仿宋" panose="02010609060101010101" charset="-122"/>
                <a:cs typeface="仿宋" panose="02010609060101010101" charset="-122"/>
              </a:rPr>
              <a:t>了</a:t>
            </a:r>
            <a:r>
              <a:rPr sz="2400" spc="35">
                <a:latin typeface="仿宋" panose="02010609060101010101" charset="-122"/>
                <a:cs typeface="仿宋" panose="02010609060101010101" charset="-122"/>
              </a:rPr>
              <a:t>一</a:t>
            </a:r>
            <a:r>
              <a:rPr sz="2400" spc="45">
                <a:latin typeface="仿宋" panose="02010609060101010101" charset="-122"/>
                <a:cs typeface="仿宋" panose="02010609060101010101" charset="-122"/>
              </a:rPr>
              <a:t>个</a:t>
            </a:r>
            <a:r>
              <a:rPr sz="2400" spc="35">
                <a:latin typeface="仿宋" panose="02010609060101010101" charset="-122"/>
                <a:cs typeface="仿宋" panose="02010609060101010101" charset="-122"/>
              </a:rPr>
              <a:t>小</a:t>
            </a:r>
            <a:r>
              <a:rPr sz="2400" spc="40">
                <a:latin typeface="仿宋" panose="02010609060101010101" charset="-122"/>
                <a:cs typeface="仿宋" panose="02010609060101010101" charset="-122"/>
              </a:rPr>
              <a:t>厂</a:t>
            </a:r>
            <a:r>
              <a:rPr sz="2400" spc="45">
                <a:latin typeface="仿宋" panose="02010609060101010101" charset="-122"/>
                <a:cs typeface="仿宋" panose="02010609060101010101" charset="-122"/>
              </a:rPr>
              <a:t>，母</a:t>
            </a:r>
            <a:r>
              <a:rPr sz="2400" spc="30">
                <a:latin typeface="仿宋" panose="02010609060101010101" charset="-122"/>
                <a:cs typeface="仿宋" panose="02010609060101010101" charset="-122"/>
              </a:rPr>
              <a:t>亲在</a:t>
            </a:r>
            <a:r>
              <a:rPr sz="2400" spc="45">
                <a:latin typeface="仿宋" panose="02010609060101010101" charset="-122"/>
                <a:cs typeface="仿宋" panose="02010609060101010101" charset="-122"/>
              </a:rPr>
              <a:t>家</a:t>
            </a:r>
            <a:r>
              <a:rPr sz="2400" spc="30">
                <a:latin typeface="仿宋" panose="02010609060101010101" charset="-122"/>
                <a:cs typeface="仿宋" panose="02010609060101010101" charset="-122"/>
              </a:rPr>
              <a:t>干</a:t>
            </a:r>
            <a:r>
              <a:rPr sz="2400" spc="45">
                <a:latin typeface="仿宋" panose="02010609060101010101" charset="-122"/>
                <a:cs typeface="仿宋" panose="02010609060101010101" charset="-122"/>
              </a:rPr>
              <a:t>山</a:t>
            </a:r>
            <a:r>
              <a:rPr sz="2400" spc="30">
                <a:latin typeface="仿宋" panose="02010609060101010101" charset="-122"/>
                <a:cs typeface="仿宋" panose="02010609060101010101" charset="-122"/>
              </a:rPr>
              <a:t>上田</a:t>
            </a:r>
            <a:r>
              <a:rPr sz="2400" spc="45">
                <a:latin typeface="仿宋" panose="02010609060101010101" charset="-122"/>
                <a:cs typeface="仿宋" panose="02010609060101010101" charset="-122"/>
              </a:rPr>
              <a:t>间</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活</a:t>
            </a:r>
            <a:r>
              <a:rPr sz="2400" spc="60">
                <a:latin typeface="仿宋" panose="02010609060101010101" charset="-122"/>
                <a:cs typeface="仿宋" panose="02010609060101010101" charset="-122"/>
              </a:rPr>
              <a:t>计</a:t>
            </a:r>
            <a:r>
              <a:rPr sz="2400">
                <a:latin typeface="仿宋" panose="02010609060101010101" charset="-122"/>
                <a:cs typeface="仿宋" panose="02010609060101010101" charset="-122"/>
              </a:rPr>
              <a:t>，</a:t>
            </a:r>
          </a:p>
          <a:p>
            <a:pPr marL="12700" marR="5080" algn="just">
              <a:lnSpc>
                <a:spcPct val="150000"/>
              </a:lnSpc>
            </a:pPr>
            <a:r>
              <a:rPr sz="2400" spc="20">
                <a:latin typeface="仿宋" panose="02010609060101010101" charset="-122"/>
                <a:cs typeface="仿宋" panose="02010609060101010101" charset="-122"/>
              </a:rPr>
              <a:t>终于有</a:t>
            </a:r>
            <a:r>
              <a:rPr sz="2400" spc="35">
                <a:latin typeface="仿宋" panose="02010609060101010101" charset="-122"/>
                <a:cs typeface="仿宋" panose="02010609060101010101" charset="-122"/>
              </a:rPr>
              <a:t>了一</a:t>
            </a:r>
            <a:r>
              <a:rPr sz="2400" spc="20">
                <a:latin typeface="仿宋" panose="02010609060101010101" charset="-122"/>
                <a:cs typeface="仿宋" panose="02010609060101010101" charset="-122"/>
              </a:rPr>
              <a:t>些积</a:t>
            </a:r>
            <a:r>
              <a:rPr sz="2400" spc="25">
                <a:latin typeface="仿宋" panose="02010609060101010101" charset="-122"/>
                <a:cs typeface="仿宋" panose="02010609060101010101" charset="-122"/>
              </a:rPr>
              <a:t>蓄</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看</a:t>
            </a:r>
            <a:r>
              <a:rPr sz="2400" spc="20">
                <a:latin typeface="仿宋" panose="02010609060101010101" charset="-122"/>
                <a:cs typeface="仿宋" panose="02010609060101010101" charset="-122"/>
              </a:rPr>
              <a:t>着村里</a:t>
            </a:r>
            <a:r>
              <a:rPr sz="2400" spc="30">
                <a:latin typeface="仿宋" panose="02010609060101010101" charset="-122"/>
                <a:cs typeface="仿宋" panose="02010609060101010101" charset="-122"/>
              </a:rPr>
              <a:t>一些</a:t>
            </a:r>
            <a:r>
              <a:rPr sz="2400" spc="20">
                <a:latin typeface="仿宋" panose="02010609060101010101" charset="-122"/>
                <a:cs typeface="仿宋" panose="02010609060101010101" charset="-122"/>
              </a:rPr>
              <a:t>人造起</a:t>
            </a:r>
            <a:r>
              <a:rPr sz="2400" spc="30">
                <a:latin typeface="仿宋" panose="02010609060101010101" charset="-122"/>
                <a:cs typeface="仿宋" panose="02010609060101010101" charset="-122"/>
              </a:rPr>
              <a:t>了房</a:t>
            </a:r>
            <a:r>
              <a:rPr sz="2400" spc="50">
                <a:latin typeface="仿宋" panose="02010609060101010101" charset="-122"/>
                <a:cs typeface="仿宋" panose="02010609060101010101" charset="-122"/>
              </a:rPr>
              <a:t>子</a:t>
            </a:r>
            <a:r>
              <a:rPr sz="2400" spc="20">
                <a:latin typeface="仿宋" panose="02010609060101010101" charset="-122"/>
                <a:cs typeface="仿宋" panose="02010609060101010101" charset="-122"/>
              </a:rPr>
              <a:t>，造</a:t>
            </a:r>
            <a:r>
              <a:rPr sz="2400" spc="30">
                <a:latin typeface="仿宋" panose="02010609060101010101" charset="-122"/>
                <a:cs typeface="仿宋" panose="02010609060101010101" charset="-122"/>
              </a:rPr>
              <a:t>三间</a:t>
            </a:r>
            <a:r>
              <a:rPr sz="2400" spc="20">
                <a:latin typeface="仿宋" panose="02010609060101010101" charset="-122"/>
                <a:cs typeface="仿宋" panose="02010609060101010101" charset="-122"/>
              </a:rPr>
              <a:t>朝南屋</a:t>
            </a:r>
            <a:r>
              <a:rPr sz="2400" spc="30">
                <a:latin typeface="仿宋" panose="02010609060101010101" charset="-122"/>
                <a:cs typeface="仿宋" panose="02010609060101010101" charset="-122"/>
              </a:rPr>
              <a:t>的念</a:t>
            </a:r>
            <a:r>
              <a:rPr sz="2400" spc="20">
                <a:latin typeface="仿宋" panose="02010609060101010101" charset="-122"/>
                <a:cs typeface="仿宋" panose="02010609060101010101" charset="-122"/>
              </a:rPr>
              <a:t>头又像</a:t>
            </a:r>
            <a:r>
              <a:rPr sz="2400">
                <a:latin typeface="仿宋" panose="02010609060101010101" charset="-122"/>
                <a:cs typeface="仿宋" panose="02010609060101010101" charset="-122"/>
              </a:rPr>
              <a:t>三 </a:t>
            </a:r>
            <a:r>
              <a:rPr sz="2400" spc="25">
                <a:latin typeface="仿宋" panose="02010609060101010101" charset="-122"/>
                <a:cs typeface="仿宋" panose="02010609060101010101" charset="-122"/>
              </a:rPr>
              <a:t>月的青</a:t>
            </a:r>
            <a:r>
              <a:rPr sz="2400" spc="30">
                <a:latin typeface="仿宋" panose="02010609060101010101" charset="-122"/>
                <a:cs typeface="仿宋" panose="02010609060101010101" charset="-122"/>
              </a:rPr>
              <a:t>草</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眨眼间</a:t>
            </a:r>
            <a:r>
              <a:rPr sz="2400" spc="30">
                <a:latin typeface="仿宋" panose="02010609060101010101" charset="-122"/>
                <a:cs typeface="仿宋" panose="02010609060101010101" charset="-122"/>
              </a:rPr>
              <a:t>茂密</a:t>
            </a:r>
            <a:r>
              <a:rPr sz="2400" spc="20">
                <a:latin typeface="仿宋" panose="02010609060101010101" charset="-122"/>
                <a:cs typeface="仿宋" panose="02010609060101010101" charset="-122"/>
              </a:rPr>
              <a:t>成一</a:t>
            </a:r>
            <a:r>
              <a:rPr sz="2400" spc="40">
                <a:latin typeface="仿宋" panose="02010609060101010101" charset="-122"/>
                <a:cs typeface="仿宋" panose="02010609060101010101" charset="-122"/>
              </a:rPr>
              <a:t>片</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父</a:t>
            </a:r>
            <a:r>
              <a:rPr sz="2400" spc="20">
                <a:latin typeface="仿宋" panose="02010609060101010101" charset="-122"/>
                <a:cs typeface="仿宋" panose="02010609060101010101" charset="-122"/>
              </a:rPr>
              <a:t>亲去村</a:t>
            </a:r>
            <a:r>
              <a:rPr sz="2400" spc="30">
                <a:latin typeface="仿宋" panose="02010609060101010101" charset="-122"/>
                <a:cs typeface="仿宋" panose="02010609060101010101" charset="-122"/>
              </a:rPr>
              <a:t>里申</a:t>
            </a:r>
            <a:r>
              <a:rPr sz="2400" spc="20">
                <a:latin typeface="仿宋" panose="02010609060101010101" charset="-122"/>
                <a:cs typeface="仿宋" panose="02010609060101010101" charset="-122"/>
              </a:rPr>
              <a:t>请了盖</a:t>
            </a:r>
            <a:r>
              <a:rPr sz="2400" spc="30">
                <a:latin typeface="仿宋" panose="02010609060101010101" charset="-122"/>
                <a:cs typeface="仿宋" panose="02010609060101010101" charset="-122"/>
              </a:rPr>
              <a:t>房的</a:t>
            </a:r>
            <a:r>
              <a:rPr sz="2400" spc="20">
                <a:latin typeface="仿宋" panose="02010609060101010101" charset="-122"/>
                <a:cs typeface="仿宋" panose="02010609060101010101" charset="-122"/>
              </a:rPr>
              <a:t>地</a:t>
            </a:r>
            <a:r>
              <a:rPr sz="2400" spc="55">
                <a:latin typeface="仿宋" panose="02010609060101010101" charset="-122"/>
                <a:cs typeface="仿宋" panose="02010609060101010101" charset="-122"/>
              </a:rPr>
              <a:t>基</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又经</a:t>
            </a:r>
            <a:r>
              <a:rPr sz="2400" spc="20">
                <a:latin typeface="仿宋" panose="02010609060101010101" charset="-122"/>
                <a:cs typeface="仿宋" panose="02010609060101010101" charset="-122"/>
              </a:rPr>
              <a:t>过大队</a:t>
            </a:r>
            <a:r>
              <a:rPr sz="2400">
                <a:latin typeface="仿宋" panose="02010609060101010101" charset="-122"/>
                <a:cs typeface="仿宋" panose="02010609060101010101" charset="-122"/>
              </a:rPr>
              <a:t>允 </a:t>
            </a:r>
            <a:r>
              <a:rPr sz="2400" spc="25">
                <a:latin typeface="仿宋" panose="02010609060101010101" charset="-122"/>
                <a:cs typeface="仿宋" panose="02010609060101010101" charset="-122"/>
              </a:rPr>
              <a:t>许</a:t>
            </a:r>
            <a:r>
              <a:rPr sz="2400" spc="20">
                <a:latin typeface="仿宋" panose="02010609060101010101" charset="-122"/>
                <a:cs typeface="仿宋" panose="02010609060101010101" charset="-122"/>
              </a:rPr>
              <a:t>，砍</a:t>
            </a:r>
            <a:r>
              <a:rPr sz="2400" spc="30">
                <a:latin typeface="仿宋" panose="02010609060101010101" charset="-122"/>
                <a:cs typeface="仿宋" panose="02010609060101010101" charset="-122"/>
              </a:rPr>
              <a:t>伐了</a:t>
            </a:r>
            <a:r>
              <a:rPr sz="2400" spc="20">
                <a:latin typeface="仿宋" panose="02010609060101010101" charset="-122"/>
                <a:cs typeface="仿宋" panose="02010609060101010101" charset="-122"/>
              </a:rPr>
              <a:t>自家地</a:t>
            </a:r>
            <a:r>
              <a:rPr sz="2400" spc="30">
                <a:latin typeface="仿宋" panose="02010609060101010101" charset="-122"/>
                <a:cs typeface="仿宋" panose="02010609060101010101" charset="-122"/>
              </a:rPr>
              <a:t>里的</a:t>
            </a:r>
            <a:r>
              <a:rPr sz="2400" spc="45">
                <a:latin typeface="仿宋" panose="02010609060101010101" charset="-122"/>
                <a:cs typeface="仿宋" panose="02010609060101010101" charset="-122"/>
              </a:rPr>
              <a:t>树</a:t>
            </a:r>
            <a:r>
              <a:rPr sz="2400" spc="20">
                <a:latin typeface="仿宋" panose="02010609060101010101" charset="-122"/>
                <a:cs typeface="仿宋" panose="02010609060101010101" charset="-122"/>
              </a:rPr>
              <a:t>，终</a:t>
            </a:r>
            <a:r>
              <a:rPr sz="2400" spc="30">
                <a:latin typeface="仿宋" panose="02010609060101010101" charset="-122"/>
                <a:cs typeface="仿宋" panose="02010609060101010101" charset="-122"/>
              </a:rPr>
              <a:t>于把</a:t>
            </a:r>
            <a:r>
              <a:rPr sz="2400" spc="20">
                <a:latin typeface="仿宋" panose="02010609060101010101" charset="-122"/>
                <a:cs typeface="仿宋" panose="02010609060101010101" charset="-122"/>
              </a:rPr>
              <a:t>造房子</a:t>
            </a:r>
            <a:r>
              <a:rPr sz="2400" spc="30">
                <a:latin typeface="仿宋" panose="02010609060101010101" charset="-122"/>
                <a:cs typeface="仿宋" panose="02010609060101010101" charset="-122"/>
              </a:rPr>
              <a:t>的木</a:t>
            </a:r>
            <a:r>
              <a:rPr sz="2400" spc="20">
                <a:latin typeface="仿宋" panose="02010609060101010101" charset="-122"/>
                <a:cs typeface="仿宋" panose="02010609060101010101" charset="-122"/>
              </a:rPr>
              <a:t>料准备</a:t>
            </a:r>
            <a:r>
              <a:rPr sz="2400" spc="30">
                <a:latin typeface="仿宋" panose="02010609060101010101" charset="-122"/>
                <a:cs typeface="仿宋" panose="02010609060101010101" charset="-122"/>
              </a:rPr>
              <a:t>齐</a:t>
            </a:r>
            <a:r>
              <a:rPr sz="2400" spc="65">
                <a:latin typeface="仿宋" panose="02010609060101010101" charset="-122"/>
                <a:cs typeface="仿宋" panose="02010609060101010101" charset="-122"/>
              </a:rPr>
              <a:t>了</a:t>
            </a:r>
            <a:r>
              <a:rPr sz="2400" spc="20">
                <a:latin typeface="仿宋" panose="02010609060101010101" charset="-122"/>
                <a:cs typeface="仿宋" panose="02010609060101010101" charset="-122"/>
              </a:rPr>
              <a:t>，甚至</a:t>
            </a:r>
            <a:r>
              <a:rPr sz="2400" spc="35">
                <a:latin typeface="仿宋" panose="02010609060101010101" charset="-122"/>
                <a:cs typeface="仿宋" panose="02010609060101010101" charset="-122"/>
              </a:rPr>
              <a:t>连做</a:t>
            </a:r>
            <a:r>
              <a:rPr sz="2400" spc="20">
                <a:latin typeface="仿宋" panose="02010609060101010101" charset="-122"/>
                <a:cs typeface="仿宋" panose="02010609060101010101" charset="-122"/>
              </a:rPr>
              <a:t>吊顶的</a:t>
            </a:r>
            <a:r>
              <a:rPr sz="2400">
                <a:latin typeface="仿宋" panose="02010609060101010101" charset="-122"/>
                <a:cs typeface="仿宋" panose="02010609060101010101" charset="-122"/>
              </a:rPr>
              <a:t>东 </a:t>
            </a:r>
            <a:r>
              <a:rPr sz="2400" spc="20">
                <a:latin typeface="仿宋" panose="02010609060101010101" charset="-122"/>
                <a:cs typeface="仿宋" panose="02010609060101010101" charset="-122"/>
              </a:rPr>
              <a:t>西也都</a:t>
            </a:r>
            <a:r>
              <a:rPr sz="2400" spc="35">
                <a:latin typeface="仿宋" panose="02010609060101010101" charset="-122"/>
                <a:cs typeface="仿宋" panose="02010609060101010101" charset="-122"/>
              </a:rPr>
              <a:t>准备</a:t>
            </a:r>
            <a:r>
              <a:rPr sz="2400" spc="20">
                <a:latin typeface="仿宋" panose="02010609060101010101" charset="-122"/>
                <a:cs typeface="仿宋" panose="02010609060101010101" charset="-122"/>
              </a:rPr>
              <a:t>好</a:t>
            </a:r>
            <a:r>
              <a:rPr sz="2400" spc="25">
                <a:latin typeface="仿宋" panose="02010609060101010101" charset="-122"/>
                <a:cs typeface="仿宋" panose="02010609060101010101" charset="-122"/>
              </a:rPr>
              <a:t>了</a:t>
            </a:r>
            <a:r>
              <a:rPr sz="2400" spc="20">
                <a:latin typeface="仿宋" panose="02010609060101010101" charset="-122"/>
                <a:cs typeface="仿宋" panose="02010609060101010101" charset="-122"/>
              </a:rPr>
              <a:t>。</a:t>
            </a:r>
            <a:r>
              <a:rPr sz="2400" spc="35">
                <a:latin typeface="仿宋" panose="02010609060101010101" charset="-122"/>
                <a:cs typeface="仿宋" panose="02010609060101010101" charset="-122"/>
              </a:rPr>
              <a:t>可是</a:t>
            </a:r>
            <a:r>
              <a:rPr sz="2400" spc="20">
                <a:latin typeface="仿宋" panose="02010609060101010101" charset="-122"/>
                <a:cs typeface="仿宋" panose="02010609060101010101" charset="-122"/>
              </a:rPr>
              <a:t>地基打</a:t>
            </a:r>
            <a:r>
              <a:rPr sz="2400" spc="35">
                <a:latin typeface="仿宋" panose="02010609060101010101" charset="-122"/>
                <a:cs typeface="仿宋" panose="02010609060101010101" charset="-122"/>
              </a:rPr>
              <a:t>好了</a:t>
            </a:r>
            <a:r>
              <a:rPr sz="2400" spc="20">
                <a:latin typeface="仿宋" panose="02010609060101010101" charset="-122"/>
                <a:cs typeface="仿宋" panose="02010609060101010101" charset="-122"/>
              </a:rPr>
              <a:t>，却没</a:t>
            </a:r>
            <a:r>
              <a:rPr sz="2400" spc="3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钱</a:t>
            </a:r>
            <a:r>
              <a:rPr sz="2400" spc="20">
                <a:latin typeface="仿宋" panose="02010609060101010101" charset="-122"/>
                <a:cs typeface="仿宋" panose="02010609060101010101" charset="-122"/>
              </a:rPr>
              <a:t>，由于</a:t>
            </a:r>
            <a:r>
              <a:rPr sz="2400" spc="30">
                <a:latin typeface="仿宋" panose="02010609060101010101" charset="-122"/>
                <a:cs typeface="仿宋" panose="02010609060101010101" charset="-122"/>
              </a:rPr>
              <a:t>厂里</a:t>
            </a:r>
            <a:r>
              <a:rPr sz="2400" spc="20">
                <a:latin typeface="仿宋" panose="02010609060101010101" charset="-122"/>
                <a:cs typeface="仿宋" panose="02010609060101010101" charset="-122"/>
              </a:rPr>
              <a:t>生意不</a:t>
            </a:r>
            <a:r>
              <a:rPr sz="2400" spc="50">
                <a:latin typeface="仿宋" panose="02010609060101010101" charset="-122"/>
                <a:cs typeface="仿宋" panose="02010609060101010101" charset="-122"/>
              </a:rPr>
              <a:t>好</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大家散伙 </a:t>
            </a:r>
            <a:r>
              <a:rPr sz="2400">
                <a:latin typeface="仿宋" panose="02010609060101010101" charset="-122"/>
                <a:cs typeface="仿宋" panose="02010609060101010101" charset="-122"/>
              </a:rPr>
              <a:t>了。父亲没了工作，年纪又大，不要说造房子，就连生活也成了问题。</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140053" y="2629133"/>
            <a:ext cx="10728325" cy="6061075"/>
          </a:xfrm>
          <a:prstGeom prst="rect">
            <a:avLst/>
          </a:prstGeom>
        </p:spPr>
        <p:txBody>
          <a:bodyPr vert="horz" wrap="square" lIns="0" tIns="12065" rIns="0" bIns="0" rtlCol="0">
            <a:spAutoFit/>
          </a:bodyPr>
          <a:lstStyle/>
          <a:p>
            <a:pPr marL="12700" marR="5080" indent="720725" algn="just">
              <a:lnSpc>
                <a:spcPct val="150000"/>
              </a:lnSpc>
              <a:spcBef>
                <a:spcPts val="95"/>
              </a:spcBef>
              <a:buSzPct val="96000"/>
              <a:buAutoNum type="arabicParenBoth" startAt="6"/>
              <a:tabLst>
                <a:tab pos="1194435" algn="l"/>
              </a:tabLst>
            </a:pPr>
            <a:r>
              <a:rPr sz="2400" spc="20">
                <a:latin typeface="仿宋" panose="02010609060101010101" charset="-122"/>
                <a:cs typeface="仿宋" panose="02010609060101010101" charset="-122"/>
              </a:rPr>
              <a:t>辛</a:t>
            </a:r>
            <a:r>
              <a:rPr sz="2400" spc="10">
                <a:latin typeface="仿宋" panose="02010609060101010101" charset="-122"/>
                <a:cs typeface="仿宋" panose="02010609060101010101" charset="-122"/>
              </a:rPr>
              <a:t>辛苦</a:t>
            </a:r>
            <a:r>
              <a:rPr sz="2400" spc="20">
                <a:latin typeface="仿宋" panose="02010609060101010101" charset="-122"/>
                <a:cs typeface="仿宋" panose="02010609060101010101" charset="-122"/>
              </a:rPr>
              <a:t>苦搞</a:t>
            </a:r>
            <a:r>
              <a:rPr sz="2400" spc="10">
                <a:latin typeface="仿宋" panose="02010609060101010101" charset="-122"/>
                <a:cs typeface="仿宋" panose="02010609060101010101" charset="-122"/>
              </a:rPr>
              <a:t>成</a:t>
            </a:r>
            <a:r>
              <a:rPr sz="2400" spc="20">
                <a:latin typeface="仿宋" panose="02010609060101010101" charset="-122"/>
                <a:cs typeface="仿宋" panose="02010609060101010101" charset="-122"/>
              </a:rPr>
              <a:t>的</a:t>
            </a:r>
            <a:r>
              <a:rPr sz="2400" spc="10">
                <a:latin typeface="仿宋" panose="02010609060101010101" charset="-122"/>
                <a:cs typeface="仿宋" panose="02010609060101010101" charset="-122"/>
              </a:rPr>
              <a:t>三</a:t>
            </a:r>
            <a:r>
              <a:rPr sz="2400" spc="20">
                <a:latin typeface="仿宋" panose="02010609060101010101" charset="-122"/>
                <a:cs typeface="仿宋" panose="02010609060101010101" charset="-122"/>
              </a:rPr>
              <a:t>间朝</a:t>
            </a:r>
            <a:r>
              <a:rPr sz="2400" spc="10">
                <a:latin typeface="仿宋" panose="02010609060101010101" charset="-122"/>
                <a:cs typeface="仿宋" panose="02010609060101010101" charset="-122"/>
              </a:rPr>
              <a:t>南</a:t>
            </a:r>
            <a:r>
              <a:rPr sz="2400" spc="20">
                <a:latin typeface="仿宋" panose="02010609060101010101" charset="-122"/>
                <a:cs typeface="仿宋" panose="02010609060101010101" charset="-122"/>
              </a:rPr>
              <a:t>的</a:t>
            </a:r>
            <a:r>
              <a:rPr sz="2400" spc="10">
                <a:latin typeface="仿宋" panose="02010609060101010101" charset="-122"/>
                <a:cs typeface="仿宋" panose="02010609060101010101" charset="-122"/>
              </a:rPr>
              <a:t>地</a:t>
            </a:r>
            <a:r>
              <a:rPr sz="2400" spc="25">
                <a:latin typeface="仿宋" panose="02010609060101010101" charset="-122"/>
                <a:cs typeface="仿宋" panose="02010609060101010101" charset="-122"/>
              </a:rPr>
              <a:t>基</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却</a:t>
            </a:r>
            <a:r>
              <a:rPr sz="2400" spc="20">
                <a:latin typeface="仿宋" panose="02010609060101010101" charset="-122"/>
                <a:cs typeface="仿宋" panose="02010609060101010101" charset="-122"/>
              </a:rPr>
              <a:t>成</a:t>
            </a:r>
            <a:r>
              <a:rPr sz="2400" spc="5">
                <a:latin typeface="仿宋" panose="02010609060101010101" charset="-122"/>
                <a:cs typeface="仿宋" panose="02010609060101010101" charset="-122"/>
              </a:rPr>
              <a:t>了晒</a:t>
            </a:r>
            <a:r>
              <a:rPr sz="2400" spc="20">
                <a:latin typeface="仿宋" panose="02010609060101010101" charset="-122"/>
                <a:cs typeface="仿宋" panose="02010609060101010101" charset="-122"/>
              </a:rPr>
              <a:t>场，</a:t>
            </a:r>
            <a:r>
              <a:rPr sz="2400" spc="5">
                <a:latin typeface="仿宋" panose="02010609060101010101" charset="-122"/>
                <a:cs typeface="仿宋" panose="02010609060101010101" charset="-122"/>
              </a:rPr>
              <a:t>这</a:t>
            </a:r>
            <a:r>
              <a:rPr sz="2400" spc="20">
                <a:latin typeface="仿宋" panose="02010609060101010101" charset="-122"/>
                <a:cs typeface="仿宋" panose="02010609060101010101" charset="-122"/>
              </a:rPr>
              <a:t>成</a:t>
            </a:r>
            <a:r>
              <a:rPr sz="2400" spc="5">
                <a:latin typeface="仿宋" panose="02010609060101010101" charset="-122"/>
                <a:cs typeface="仿宋" panose="02010609060101010101" charset="-122"/>
              </a:rPr>
              <a:t>了村</a:t>
            </a:r>
            <a:r>
              <a:rPr sz="2400" spc="20">
                <a:latin typeface="仿宋" panose="02010609060101010101" charset="-122"/>
                <a:cs typeface="仿宋" panose="02010609060101010101" charset="-122"/>
              </a:rPr>
              <a:t>里</a:t>
            </a:r>
            <a:r>
              <a:rPr sz="2400" spc="5">
                <a:latin typeface="仿宋" panose="02010609060101010101" charset="-122"/>
                <a:cs typeface="仿宋" panose="02010609060101010101" charset="-122"/>
              </a:rPr>
              <a:t>人</a:t>
            </a:r>
            <a:r>
              <a:rPr sz="2400" spc="20">
                <a:latin typeface="仿宋" panose="02010609060101010101" charset="-122"/>
                <a:cs typeface="仿宋" panose="02010609060101010101" charset="-122"/>
              </a:rPr>
              <a:t>的</a:t>
            </a:r>
            <a:r>
              <a:rPr sz="2400" spc="5">
                <a:latin typeface="仿宋" panose="02010609060101010101" charset="-122"/>
                <a:cs typeface="仿宋" panose="02010609060101010101" charset="-122"/>
              </a:rPr>
              <a:t>笑柄</a:t>
            </a:r>
            <a:r>
              <a:rPr sz="2400">
                <a:latin typeface="仿宋" panose="02010609060101010101" charset="-122"/>
                <a:cs typeface="仿宋" panose="02010609060101010101" charset="-122"/>
              </a:rPr>
              <a:t>：  </a:t>
            </a:r>
            <a:r>
              <a:rPr sz="2400" spc="5">
                <a:latin typeface="仿宋" panose="02010609060101010101" charset="-122"/>
                <a:cs typeface="仿宋" panose="02010609060101010101" charset="-122"/>
              </a:rPr>
              <a:t>“看</a:t>
            </a:r>
            <a:r>
              <a:rPr sz="2400">
                <a:latin typeface="仿宋" panose="02010609060101010101" charset="-122"/>
                <a:cs typeface="仿宋" panose="02010609060101010101" charset="-122"/>
              </a:rPr>
              <a:t>来这三</a:t>
            </a:r>
            <a:r>
              <a:rPr sz="2400" spc="10">
                <a:latin typeface="仿宋" panose="02010609060101010101" charset="-122"/>
                <a:cs typeface="仿宋" panose="02010609060101010101" charset="-122"/>
              </a:rPr>
              <a:t>间</a:t>
            </a:r>
            <a:r>
              <a:rPr sz="2400" spc="5">
                <a:latin typeface="仿宋" panose="02010609060101010101" charset="-122"/>
                <a:cs typeface="仿宋" panose="02010609060101010101" charset="-122"/>
              </a:rPr>
              <a:t>地</a:t>
            </a:r>
            <a:r>
              <a:rPr sz="2400">
                <a:latin typeface="仿宋" panose="02010609060101010101" charset="-122"/>
                <a:cs typeface="仿宋" panose="02010609060101010101" charset="-122"/>
              </a:rPr>
              <a:t>基又要</a:t>
            </a:r>
            <a:r>
              <a:rPr sz="2400" spc="10">
                <a:latin typeface="仿宋" panose="02010609060101010101" charset="-122"/>
                <a:cs typeface="仿宋" panose="02010609060101010101" charset="-122"/>
              </a:rPr>
              <a:t>荒</a:t>
            </a:r>
            <a:r>
              <a:rPr sz="2400" spc="20">
                <a:latin typeface="仿宋" panose="02010609060101010101" charset="-122"/>
                <a:cs typeface="仿宋" panose="02010609060101010101" charset="-122"/>
              </a:rPr>
              <a:t>了</a:t>
            </a:r>
            <a:r>
              <a:rPr sz="2400" spc="-5">
                <a:latin typeface="仿宋" panose="02010609060101010101" charset="-122"/>
                <a:cs typeface="仿宋" panose="02010609060101010101" charset="-122"/>
              </a:rPr>
              <a:t>，</a:t>
            </a:r>
            <a:r>
              <a:rPr sz="2400" spc="5">
                <a:latin typeface="仿宋" panose="02010609060101010101" charset="-122"/>
                <a:cs typeface="仿宋" panose="02010609060101010101" charset="-122"/>
              </a:rPr>
              <a:t>想</a:t>
            </a:r>
            <a:r>
              <a:rPr sz="2400">
                <a:latin typeface="仿宋" panose="02010609060101010101" charset="-122"/>
                <a:cs typeface="仿宋" panose="02010609060101010101" charset="-122"/>
              </a:rPr>
              <a:t>造</a:t>
            </a:r>
            <a:r>
              <a:rPr sz="2400" spc="5">
                <a:latin typeface="仿宋" panose="02010609060101010101" charset="-122"/>
                <a:cs typeface="仿宋" panose="02010609060101010101" charset="-122"/>
              </a:rPr>
              <a:t>房</a:t>
            </a:r>
            <a:r>
              <a:rPr sz="2400" spc="10">
                <a:latin typeface="仿宋" panose="02010609060101010101" charset="-122"/>
                <a:cs typeface="仿宋" panose="02010609060101010101" charset="-122"/>
              </a:rPr>
              <a:t>子</a:t>
            </a:r>
            <a:r>
              <a:rPr sz="2400" spc="-5">
                <a:latin typeface="仿宋" panose="02010609060101010101" charset="-122"/>
                <a:cs typeface="仿宋" panose="02010609060101010101" charset="-122"/>
              </a:rPr>
              <a:t>，</a:t>
            </a:r>
            <a:r>
              <a:rPr sz="2400" spc="5">
                <a:latin typeface="仿宋" panose="02010609060101010101" charset="-122"/>
                <a:cs typeface="仿宋" panose="02010609060101010101" charset="-122"/>
              </a:rPr>
              <a:t>哪</a:t>
            </a:r>
            <a:r>
              <a:rPr sz="2400">
                <a:latin typeface="仿宋" panose="02010609060101010101" charset="-122"/>
                <a:cs typeface="仿宋" panose="02010609060101010101" charset="-122"/>
              </a:rPr>
              <a:t>有那</a:t>
            </a:r>
            <a:r>
              <a:rPr sz="2400" spc="10">
                <a:latin typeface="仿宋" panose="02010609060101010101" charset="-122"/>
                <a:cs typeface="仿宋" panose="02010609060101010101" charset="-122"/>
              </a:rPr>
              <a:t>么</a:t>
            </a:r>
            <a:r>
              <a:rPr sz="2400">
                <a:latin typeface="仿宋" panose="02010609060101010101" charset="-122"/>
                <a:cs typeface="仿宋" panose="02010609060101010101" charset="-122"/>
              </a:rPr>
              <a:t>容易</a:t>
            </a:r>
            <a:r>
              <a:rPr sz="2400" spc="10">
                <a:latin typeface="仿宋" panose="02010609060101010101" charset="-122"/>
                <a:cs typeface="仿宋" panose="02010609060101010101" charset="-122"/>
              </a:rPr>
              <a:t>啊</a:t>
            </a:r>
            <a:r>
              <a:rPr sz="2400" spc="5">
                <a:latin typeface="仿宋" panose="02010609060101010101" charset="-122"/>
                <a:cs typeface="仿宋" panose="02010609060101010101" charset="-122"/>
              </a:rPr>
              <a:t>，也</a:t>
            </a:r>
            <a:r>
              <a:rPr sz="2400">
                <a:latin typeface="仿宋" panose="02010609060101010101" charset="-122"/>
                <a:cs typeface="仿宋" panose="02010609060101010101" charset="-122"/>
              </a:rPr>
              <a:t>不掂量</a:t>
            </a:r>
            <a:r>
              <a:rPr sz="2400" spc="10">
                <a:latin typeface="仿宋" panose="02010609060101010101" charset="-122"/>
                <a:cs typeface="仿宋" panose="02010609060101010101" charset="-122"/>
              </a:rPr>
              <a:t>掂</a:t>
            </a:r>
            <a:r>
              <a:rPr sz="2400" spc="5">
                <a:latin typeface="仿宋" panose="02010609060101010101" charset="-122"/>
                <a:cs typeface="仿宋" panose="02010609060101010101" charset="-122"/>
              </a:rPr>
              <a:t>量</a:t>
            </a:r>
            <a:r>
              <a:rPr sz="2400">
                <a:latin typeface="仿宋" panose="02010609060101010101" charset="-122"/>
                <a:cs typeface="仿宋" panose="02010609060101010101" charset="-122"/>
              </a:rPr>
              <a:t>自己有 </a:t>
            </a:r>
            <a:r>
              <a:rPr sz="2400" spc="5">
                <a:latin typeface="仿宋" panose="02010609060101010101" charset="-122"/>
                <a:cs typeface="仿宋" panose="02010609060101010101" charset="-122"/>
              </a:rPr>
              <a:t>几斤</a:t>
            </a:r>
            <a:r>
              <a:rPr sz="2400">
                <a:latin typeface="仿宋" panose="02010609060101010101" charset="-122"/>
                <a:cs typeface="仿宋" panose="02010609060101010101" charset="-122"/>
              </a:rPr>
              <a:t>几</a:t>
            </a:r>
            <a:r>
              <a:rPr sz="2400" spc="15">
                <a:latin typeface="仿宋" panose="02010609060101010101" charset="-122"/>
                <a:cs typeface="仿宋" panose="02010609060101010101" charset="-122"/>
              </a:rPr>
              <a:t>两</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这地</a:t>
            </a:r>
            <a:r>
              <a:rPr sz="2400">
                <a:latin typeface="仿宋" panose="02010609060101010101" charset="-122"/>
                <a:cs typeface="仿宋" panose="02010609060101010101" charset="-122"/>
              </a:rPr>
              <a:t>基</a:t>
            </a:r>
            <a:r>
              <a:rPr sz="2400" spc="5">
                <a:latin typeface="仿宋" panose="02010609060101010101" charset="-122"/>
                <a:cs typeface="仿宋" panose="02010609060101010101" charset="-122"/>
              </a:rPr>
              <a:t>早</a:t>
            </a:r>
            <a:r>
              <a:rPr sz="2400">
                <a:latin typeface="仿宋" panose="02010609060101010101" charset="-122"/>
                <a:cs typeface="仿宋" panose="02010609060101010101" charset="-122"/>
              </a:rPr>
              <a:t>晚</a:t>
            </a:r>
            <a:r>
              <a:rPr sz="2400" spc="5">
                <a:latin typeface="仿宋" panose="02010609060101010101" charset="-122"/>
                <a:cs typeface="仿宋" panose="02010609060101010101" charset="-122"/>
              </a:rPr>
              <a:t>成拉</a:t>
            </a:r>
            <a:r>
              <a:rPr sz="2400">
                <a:latin typeface="仿宋" panose="02010609060101010101" charset="-122"/>
                <a:cs typeface="仿宋" panose="02010609060101010101" charset="-122"/>
              </a:rPr>
              <a:t>狗</a:t>
            </a:r>
            <a:r>
              <a:rPr sz="2400" spc="5">
                <a:latin typeface="仿宋" panose="02010609060101010101" charset="-122"/>
                <a:cs typeface="仿宋" panose="02010609060101010101" charset="-122"/>
              </a:rPr>
              <a:t>屎</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荒</a:t>
            </a:r>
            <a:r>
              <a:rPr sz="2400" spc="30">
                <a:latin typeface="仿宋" panose="02010609060101010101" charset="-122"/>
                <a:cs typeface="仿宋" panose="02010609060101010101" charset="-122"/>
              </a:rPr>
              <a:t>地</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的人</a:t>
            </a:r>
            <a:r>
              <a:rPr sz="2400">
                <a:latin typeface="仿宋" panose="02010609060101010101" charset="-122"/>
                <a:cs typeface="仿宋" panose="02010609060101010101" charset="-122"/>
              </a:rPr>
              <a:t>还</a:t>
            </a:r>
            <a:r>
              <a:rPr sz="2400" spc="5">
                <a:latin typeface="仿宋" panose="02010609060101010101" charset="-122"/>
                <a:cs typeface="仿宋" panose="02010609060101010101" charset="-122"/>
              </a:rPr>
              <a:t>飘</a:t>
            </a:r>
            <a:r>
              <a:rPr sz="2400">
                <a:latin typeface="仿宋" panose="02010609060101010101" charset="-122"/>
                <a:cs typeface="仿宋" panose="02010609060101010101" charset="-122"/>
              </a:rPr>
              <a:t>飘</a:t>
            </a:r>
            <a:r>
              <a:rPr sz="2400" spc="5">
                <a:latin typeface="仿宋" panose="02010609060101010101" charset="-122"/>
                <a:cs typeface="仿宋" panose="02010609060101010101" charset="-122"/>
              </a:rPr>
              <a:t>然地</a:t>
            </a:r>
            <a:r>
              <a:rPr sz="2400">
                <a:latin typeface="仿宋" panose="02010609060101010101" charset="-122"/>
                <a:cs typeface="仿宋" panose="02010609060101010101" charset="-122"/>
              </a:rPr>
              <a:t>到</a:t>
            </a:r>
            <a:r>
              <a:rPr sz="2400" spc="5">
                <a:latin typeface="仿宋" panose="02010609060101010101" charset="-122"/>
                <a:cs typeface="仿宋" panose="02010609060101010101" charset="-122"/>
              </a:rPr>
              <a:t>我</a:t>
            </a:r>
            <a:r>
              <a:rPr sz="2400">
                <a:latin typeface="仿宋" panose="02010609060101010101" charset="-122"/>
                <a:cs typeface="仿宋" panose="02010609060101010101" charset="-122"/>
              </a:rPr>
              <a:t>家</a:t>
            </a:r>
            <a:r>
              <a:rPr sz="2400" spc="25">
                <a:latin typeface="仿宋" panose="02010609060101010101" charset="-122"/>
                <a:cs typeface="仿宋" panose="02010609060101010101" charset="-122"/>
              </a:rPr>
              <a:t>来</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说</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 </a:t>
            </a:r>
            <a:r>
              <a:rPr sz="2400" spc="5">
                <a:latin typeface="仿宋" panose="02010609060101010101" charset="-122"/>
                <a:cs typeface="仿宋" panose="02010609060101010101" charset="-122"/>
              </a:rPr>
              <a:t>你反</a:t>
            </a:r>
            <a:r>
              <a:rPr sz="2400">
                <a:latin typeface="仿宋" panose="02010609060101010101" charset="-122"/>
                <a:cs typeface="仿宋" panose="02010609060101010101" charset="-122"/>
              </a:rPr>
              <a:t>正</a:t>
            </a:r>
            <a:r>
              <a:rPr sz="2400" spc="5">
                <a:latin typeface="仿宋" panose="02010609060101010101" charset="-122"/>
                <a:cs typeface="仿宋" panose="02010609060101010101" charset="-122"/>
              </a:rPr>
              <a:t>也</a:t>
            </a:r>
            <a:r>
              <a:rPr sz="2400">
                <a:latin typeface="仿宋" panose="02010609060101010101" charset="-122"/>
                <a:cs typeface="仿宋" panose="02010609060101010101" charset="-122"/>
              </a:rPr>
              <a:t>造</a:t>
            </a:r>
            <a:r>
              <a:rPr sz="2400" spc="5">
                <a:latin typeface="仿宋" panose="02010609060101010101" charset="-122"/>
                <a:cs typeface="仿宋" panose="02010609060101010101" charset="-122"/>
              </a:rPr>
              <a:t>不</a:t>
            </a:r>
            <a:r>
              <a:rPr sz="2400" spc="20">
                <a:latin typeface="仿宋" panose="02010609060101010101" charset="-122"/>
                <a:cs typeface="仿宋" panose="02010609060101010101" charset="-122"/>
              </a:rPr>
              <a:t>起</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卖</a:t>
            </a:r>
            <a:r>
              <a:rPr sz="2400">
                <a:latin typeface="仿宋" panose="02010609060101010101" charset="-122"/>
                <a:cs typeface="仿宋" panose="02010609060101010101" charset="-122"/>
              </a:rPr>
              <a:t>掉</a:t>
            </a:r>
            <a:r>
              <a:rPr sz="2400" spc="5">
                <a:latin typeface="仿宋" panose="02010609060101010101" charset="-122"/>
                <a:cs typeface="仿宋" panose="02010609060101010101" charset="-122"/>
              </a:rPr>
              <a:t>这个</a:t>
            </a:r>
            <a:r>
              <a:rPr sz="2400">
                <a:latin typeface="仿宋" panose="02010609060101010101" charset="-122"/>
                <a:cs typeface="仿宋" panose="02010609060101010101" charset="-122"/>
              </a:rPr>
              <a:t>地</a:t>
            </a:r>
            <a:r>
              <a:rPr sz="2400" spc="5">
                <a:latin typeface="仿宋" panose="02010609060101010101" charset="-122"/>
                <a:cs typeface="仿宋" panose="02010609060101010101" charset="-122"/>
              </a:rPr>
              <a:t>基</a:t>
            </a:r>
            <a:r>
              <a:rPr sz="2400">
                <a:latin typeface="仿宋" panose="02010609060101010101" charset="-122"/>
                <a:cs typeface="仿宋" panose="02010609060101010101" charset="-122"/>
              </a:rPr>
              <a:t>算</a:t>
            </a:r>
            <a:r>
              <a:rPr sz="2400" spc="2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面</a:t>
            </a:r>
            <a:r>
              <a:rPr sz="2400">
                <a:latin typeface="仿宋" panose="02010609060101010101" charset="-122"/>
                <a:cs typeface="仿宋" panose="02010609060101010101" charset="-122"/>
              </a:rPr>
              <a:t>对</a:t>
            </a:r>
            <a:r>
              <a:rPr sz="2400" spc="5">
                <a:latin typeface="仿宋" panose="02010609060101010101" charset="-122"/>
                <a:cs typeface="仿宋" panose="02010609060101010101" charset="-122"/>
              </a:rPr>
              <a:t>别人</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嘲</a:t>
            </a:r>
            <a:r>
              <a:rPr sz="2400" spc="10">
                <a:latin typeface="仿宋" panose="02010609060101010101" charset="-122"/>
                <a:cs typeface="仿宋" panose="02010609060101010101" charset="-122"/>
              </a:rPr>
              <a:t>讽，</a:t>
            </a:r>
            <a:r>
              <a:rPr sz="2400" spc="5">
                <a:latin typeface="仿宋" panose="02010609060101010101" charset="-122"/>
                <a:cs typeface="仿宋" panose="02010609060101010101" charset="-122"/>
              </a:rPr>
              <a:t>父</a:t>
            </a:r>
            <a:r>
              <a:rPr sz="2400">
                <a:latin typeface="仿宋" panose="02010609060101010101" charset="-122"/>
                <a:cs typeface="仿宋" panose="02010609060101010101" charset="-122"/>
              </a:rPr>
              <a:t>亲</a:t>
            </a:r>
            <a:r>
              <a:rPr sz="2400" spc="5">
                <a:latin typeface="仿宋" panose="02010609060101010101" charset="-122"/>
                <a:cs typeface="仿宋" panose="02010609060101010101" charset="-122"/>
              </a:rPr>
              <a:t>傻</a:t>
            </a:r>
            <a:r>
              <a:rPr sz="2400">
                <a:latin typeface="仿宋" panose="02010609060101010101" charset="-122"/>
                <a:cs typeface="仿宋" panose="02010609060101010101" charset="-122"/>
              </a:rPr>
              <a:t>傻</a:t>
            </a:r>
            <a:r>
              <a:rPr sz="2400" spc="5">
                <a:latin typeface="仿宋" panose="02010609060101010101" charset="-122"/>
                <a:cs typeface="仿宋" panose="02010609060101010101" charset="-122"/>
              </a:rPr>
              <a:t>地在</a:t>
            </a:r>
            <a:r>
              <a:rPr sz="2400">
                <a:latin typeface="仿宋" panose="02010609060101010101" charset="-122"/>
                <a:cs typeface="仿宋" panose="02010609060101010101" charset="-122"/>
              </a:rPr>
              <a:t>那</a:t>
            </a:r>
            <a:r>
              <a:rPr sz="2400" spc="5">
                <a:latin typeface="仿宋" panose="02010609060101010101" charset="-122"/>
                <a:cs typeface="仿宋" panose="02010609060101010101" charset="-122"/>
              </a:rPr>
              <a:t>儿</a:t>
            </a:r>
            <a:r>
              <a:rPr sz="2400">
                <a:latin typeface="仿宋" panose="02010609060101010101" charset="-122"/>
                <a:cs typeface="仿宋" panose="02010609060101010101" charset="-122"/>
              </a:rPr>
              <a:t>犹 </a:t>
            </a:r>
            <a:r>
              <a:rPr sz="2400" spc="10">
                <a:latin typeface="仿宋" panose="02010609060101010101" charset="-122"/>
                <a:cs typeface="仿宋" panose="02010609060101010101" charset="-122"/>
              </a:rPr>
              <a:t>豫，</a:t>
            </a:r>
            <a:r>
              <a:rPr sz="2400">
                <a:latin typeface="仿宋" panose="02010609060101010101" charset="-122"/>
                <a:cs typeface="仿宋" panose="02010609060101010101" charset="-122"/>
              </a:rPr>
              <a:t>母</a:t>
            </a:r>
            <a:r>
              <a:rPr sz="2400" spc="5">
                <a:latin typeface="仿宋" panose="02010609060101010101" charset="-122"/>
                <a:cs typeface="仿宋" panose="02010609060101010101" charset="-122"/>
              </a:rPr>
              <a:t>亲</a:t>
            </a:r>
            <a:r>
              <a:rPr sz="2400">
                <a:latin typeface="仿宋" panose="02010609060101010101" charset="-122"/>
                <a:cs typeface="仿宋" panose="02010609060101010101" charset="-122"/>
              </a:rPr>
              <a:t>却</a:t>
            </a:r>
            <a:r>
              <a:rPr sz="2400" spc="5">
                <a:latin typeface="仿宋" panose="02010609060101010101" charset="-122"/>
                <a:cs typeface="仿宋" panose="02010609060101010101" charset="-122"/>
              </a:rPr>
              <a:t>忽然</a:t>
            </a:r>
            <a:r>
              <a:rPr sz="2400">
                <a:latin typeface="仿宋" panose="02010609060101010101" charset="-122"/>
                <a:cs typeface="仿宋" panose="02010609060101010101" charset="-122"/>
              </a:rPr>
              <a:t>笑</a:t>
            </a:r>
            <a:r>
              <a:rPr sz="2400" spc="5">
                <a:latin typeface="仿宋" panose="02010609060101010101" charset="-122"/>
                <a:cs typeface="仿宋" panose="02010609060101010101" charset="-122"/>
              </a:rPr>
              <a:t>着</a:t>
            </a:r>
            <a:r>
              <a:rPr sz="2400">
                <a:latin typeface="仿宋" panose="02010609060101010101" charset="-122"/>
                <a:cs typeface="仿宋" panose="02010609060101010101" charset="-122"/>
              </a:rPr>
              <a:t>对</a:t>
            </a:r>
            <a:r>
              <a:rPr sz="2400" spc="5">
                <a:latin typeface="仿宋" panose="02010609060101010101" charset="-122"/>
                <a:cs typeface="仿宋" panose="02010609060101010101" charset="-122"/>
              </a:rPr>
              <a:t>来人</a:t>
            </a:r>
            <a:r>
              <a:rPr sz="2400" spc="15">
                <a:latin typeface="仿宋" panose="02010609060101010101" charset="-122"/>
                <a:cs typeface="仿宋" panose="02010609060101010101" charset="-122"/>
              </a:rPr>
              <a:t>说，</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我明</a:t>
            </a:r>
            <a:r>
              <a:rPr sz="2400">
                <a:latin typeface="仿宋" panose="02010609060101010101" charset="-122"/>
                <a:cs typeface="仿宋" panose="02010609060101010101" charset="-122"/>
              </a:rPr>
              <a:t>天</a:t>
            </a:r>
            <a:r>
              <a:rPr sz="2400" spc="5">
                <a:latin typeface="仿宋" panose="02010609060101010101" charset="-122"/>
                <a:cs typeface="仿宋" panose="02010609060101010101" charset="-122"/>
              </a:rPr>
              <a:t>就</a:t>
            </a:r>
            <a:r>
              <a:rPr sz="2400">
                <a:latin typeface="仿宋" panose="02010609060101010101" charset="-122"/>
                <a:cs typeface="仿宋" panose="02010609060101010101" charset="-122"/>
              </a:rPr>
              <a:t>去</a:t>
            </a:r>
            <a:r>
              <a:rPr sz="2400" spc="5">
                <a:latin typeface="仿宋" panose="02010609060101010101" charset="-122"/>
                <a:cs typeface="仿宋" panose="02010609060101010101" charset="-122"/>
              </a:rPr>
              <a:t>上山</a:t>
            </a:r>
            <a:r>
              <a:rPr sz="2400">
                <a:latin typeface="仿宋" panose="02010609060101010101" charset="-122"/>
                <a:cs typeface="仿宋" panose="02010609060101010101" charset="-122"/>
              </a:rPr>
              <a:t>砍</a:t>
            </a:r>
            <a:r>
              <a:rPr sz="2400" spc="5">
                <a:latin typeface="仿宋" panose="02010609060101010101" charset="-122"/>
                <a:cs typeface="仿宋" panose="02010609060101010101" charset="-122"/>
              </a:rPr>
              <a:t>茅</a:t>
            </a:r>
            <a:r>
              <a:rPr sz="2400" spc="15">
                <a:latin typeface="仿宋" panose="02010609060101010101" charset="-122"/>
                <a:cs typeface="仿宋" panose="02010609060101010101" charset="-122"/>
              </a:rPr>
              <a:t>草</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盖</a:t>
            </a:r>
            <a:r>
              <a:rPr sz="2400">
                <a:latin typeface="仿宋" panose="02010609060101010101" charset="-122"/>
                <a:cs typeface="仿宋" panose="02010609060101010101" charset="-122"/>
              </a:rPr>
              <a:t>三</a:t>
            </a:r>
            <a:r>
              <a:rPr sz="2400" spc="5">
                <a:latin typeface="仿宋" panose="02010609060101010101" charset="-122"/>
                <a:cs typeface="仿宋" panose="02010609060101010101" charset="-122"/>
              </a:rPr>
              <a:t>间</a:t>
            </a:r>
            <a:r>
              <a:rPr sz="2400">
                <a:latin typeface="仿宋" panose="02010609060101010101" charset="-122"/>
                <a:cs typeface="仿宋" panose="02010609060101010101" charset="-122"/>
              </a:rPr>
              <a:t>茅</a:t>
            </a:r>
            <a:r>
              <a:rPr sz="2400" spc="5">
                <a:latin typeface="仿宋" panose="02010609060101010101" charset="-122"/>
                <a:cs typeface="仿宋" panose="02010609060101010101" charset="-122"/>
              </a:rPr>
              <a:t>草</a:t>
            </a:r>
            <a:r>
              <a:rPr sz="2400" spc="20">
                <a:latin typeface="仿宋" panose="02010609060101010101" charset="-122"/>
                <a:cs typeface="仿宋" panose="02010609060101010101" charset="-122"/>
              </a:rPr>
              <a:t>屋</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省得 </a:t>
            </a:r>
            <a:r>
              <a:rPr sz="2400">
                <a:latin typeface="仿宋" panose="02010609060101010101" charset="-122"/>
                <a:cs typeface="仿宋" panose="02010609060101010101" charset="-122"/>
              </a:rPr>
              <a:t>你们惦记着我这三间朝南屋的地</a:t>
            </a:r>
            <a:r>
              <a:rPr sz="2400" spc="5">
                <a:latin typeface="仿宋" panose="02010609060101010101" charset="-122"/>
                <a:cs typeface="仿宋" panose="02010609060101010101" charset="-122"/>
              </a:rPr>
              <a:t>基</a:t>
            </a:r>
            <a:r>
              <a:rPr sz="2400">
                <a:latin typeface="仿宋" panose="02010609060101010101" charset="-122"/>
                <a:cs typeface="仿宋" panose="02010609060101010101" charset="-122"/>
              </a:rPr>
              <a:t>。”</a:t>
            </a:r>
          </a:p>
          <a:p>
            <a:pPr marL="12700" marR="7620" indent="720725">
              <a:lnSpc>
                <a:spcPct val="150000"/>
              </a:lnSpc>
              <a:buSzPct val="96000"/>
              <a:buAutoNum type="arabicParenBoth" startAt="6"/>
              <a:tabLst>
                <a:tab pos="1194435" algn="l"/>
              </a:tabLst>
            </a:pPr>
            <a:r>
              <a:rPr sz="2400" spc="20">
                <a:latin typeface="仿宋" panose="02010609060101010101" charset="-122"/>
                <a:cs typeface="仿宋" panose="02010609060101010101" charset="-122"/>
              </a:rPr>
              <a:t>造</a:t>
            </a:r>
            <a:r>
              <a:rPr sz="2400" spc="10">
                <a:latin typeface="仿宋" panose="02010609060101010101" charset="-122"/>
                <a:cs typeface="仿宋" panose="02010609060101010101" charset="-122"/>
              </a:rPr>
              <a:t>三间</a:t>
            </a:r>
            <a:r>
              <a:rPr sz="2400" spc="25">
                <a:latin typeface="仿宋" panose="02010609060101010101" charset="-122"/>
                <a:cs typeface="仿宋" panose="02010609060101010101" charset="-122"/>
              </a:rPr>
              <a:t>屋</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为</a:t>
            </a:r>
            <a:r>
              <a:rPr sz="2400" spc="20">
                <a:latin typeface="仿宋" panose="02010609060101010101" charset="-122"/>
                <a:cs typeface="仿宋" panose="02010609060101010101" charset="-122"/>
              </a:rPr>
              <a:t>什</a:t>
            </a:r>
            <a:r>
              <a:rPr sz="2400" spc="5">
                <a:latin typeface="仿宋" panose="02010609060101010101" charset="-122"/>
                <a:cs typeface="仿宋" panose="02010609060101010101" charset="-122"/>
              </a:rPr>
              <a:t>么</a:t>
            </a:r>
            <a:r>
              <a:rPr sz="2400" spc="20">
                <a:latin typeface="仿宋" panose="02010609060101010101" charset="-122"/>
                <a:cs typeface="仿宋" panose="02010609060101010101" charset="-122"/>
              </a:rPr>
              <a:t>总是</a:t>
            </a:r>
            <a:r>
              <a:rPr sz="2400" spc="5">
                <a:latin typeface="仿宋" panose="02010609060101010101" charset="-122"/>
                <a:cs typeface="仿宋" panose="02010609060101010101" charset="-122"/>
              </a:rPr>
              <a:t>这</a:t>
            </a:r>
            <a:r>
              <a:rPr sz="2400" spc="20">
                <a:latin typeface="仿宋" panose="02010609060101010101" charset="-122"/>
                <a:cs typeface="仿宋" panose="02010609060101010101" charset="-122"/>
              </a:rPr>
              <a:t>么</a:t>
            </a:r>
            <a:r>
              <a:rPr sz="2400" spc="5">
                <a:latin typeface="仿宋" panose="02010609060101010101" charset="-122"/>
                <a:cs typeface="仿宋" panose="02010609060101010101" charset="-122"/>
              </a:rPr>
              <a:t>难</a:t>
            </a:r>
            <a:r>
              <a:rPr sz="2400" spc="45">
                <a:latin typeface="仿宋" panose="02010609060101010101" charset="-122"/>
                <a:cs typeface="仿宋" panose="02010609060101010101" charset="-122"/>
              </a:rPr>
              <a:t>呢</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为</a:t>
            </a:r>
            <a:r>
              <a:rPr sz="2400" spc="20">
                <a:latin typeface="仿宋" panose="02010609060101010101" charset="-122"/>
                <a:cs typeface="仿宋" panose="02010609060101010101" charset="-122"/>
              </a:rPr>
              <a:t>什</a:t>
            </a:r>
            <a:r>
              <a:rPr sz="2400" spc="5">
                <a:latin typeface="仿宋" panose="02010609060101010101" charset="-122"/>
                <a:cs typeface="仿宋" panose="02010609060101010101" charset="-122"/>
              </a:rPr>
              <a:t>么愿望</a:t>
            </a:r>
            <a:r>
              <a:rPr sz="2400" spc="20">
                <a:latin typeface="仿宋" panose="02010609060101010101" charset="-122"/>
                <a:cs typeface="仿宋" panose="02010609060101010101" charset="-122"/>
              </a:rPr>
              <a:t>总</a:t>
            </a:r>
            <a:r>
              <a:rPr sz="2400" spc="5">
                <a:latin typeface="仿宋" panose="02010609060101010101" charset="-122"/>
                <a:cs typeface="仿宋" panose="02010609060101010101" charset="-122"/>
              </a:rPr>
              <a:t>是</a:t>
            </a:r>
            <a:r>
              <a:rPr sz="2400" spc="20">
                <a:latin typeface="仿宋" panose="02010609060101010101" charset="-122"/>
                <a:cs typeface="仿宋" panose="02010609060101010101" charset="-122"/>
              </a:rPr>
              <a:t>一</a:t>
            </a:r>
            <a:r>
              <a:rPr sz="2400" spc="5">
                <a:latin typeface="仿宋" panose="02010609060101010101" charset="-122"/>
                <a:cs typeface="仿宋" panose="02010609060101010101" charset="-122"/>
              </a:rPr>
              <a:t>次次</a:t>
            </a:r>
            <a:r>
              <a:rPr sz="2400" spc="20">
                <a:latin typeface="仿宋" panose="02010609060101010101" charset="-122"/>
                <a:cs typeface="仿宋" panose="02010609060101010101" charset="-122"/>
              </a:rPr>
              <a:t>落</a:t>
            </a:r>
            <a:r>
              <a:rPr sz="2400" spc="5">
                <a:latin typeface="仿宋" panose="02010609060101010101" charset="-122"/>
                <a:cs typeface="仿宋" panose="02010609060101010101" charset="-122"/>
              </a:rPr>
              <a:t>空</a:t>
            </a:r>
            <a:r>
              <a:rPr sz="2400" spc="55">
                <a:latin typeface="仿宋" panose="02010609060101010101" charset="-122"/>
                <a:cs typeface="仿宋" panose="02010609060101010101" charset="-122"/>
              </a:rPr>
              <a:t>啊</a:t>
            </a:r>
            <a:r>
              <a:rPr sz="2400" spc="10">
                <a:latin typeface="仿宋" panose="02010609060101010101" charset="-122"/>
                <a:cs typeface="仿宋" panose="02010609060101010101" charset="-122"/>
              </a:rPr>
              <a:t>？好在 </a:t>
            </a:r>
            <a:r>
              <a:rPr sz="2400">
                <a:latin typeface="仿宋" panose="02010609060101010101" charset="-122"/>
                <a:cs typeface="仿宋" panose="02010609060101010101" charset="-122"/>
              </a:rPr>
              <a:t>天无绝人之路，不久，我们家有了转机。</a:t>
            </a:r>
          </a:p>
          <a:p>
            <a:pPr marL="12700" marR="6350" indent="720725" algn="just">
              <a:lnSpc>
                <a:spcPct val="150000"/>
              </a:lnSpc>
              <a:buSzPct val="96000"/>
              <a:buAutoNum type="arabicParenBoth" startAt="6"/>
              <a:tabLst>
                <a:tab pos="1194435" algn="l"/>
              </a:tabLst>
            </a:pPr>
            <a:r>
              <a:rPr sz="2400" spc="20">
                <a:latin typeface="仿宋" panose="02010609060101010101" charset="-122"/>
                <a:cs typeface="仿宋" panose="02010609060101010101" charset="-122"/>
              </a:rPr>
              <a:t>那</a:t>
            </a:r>
            <a:r>
              <a:rPr sz="2400" spc="5">
                <a:latin typeface="仿宋" panose="02010609060101010101" charset="-122"/>
                <a:cs typeface="仿宋" panose="02010609060101010101" charset="-122"/>
              </a:rPr>
              <a:t>时</a:t>
            </a:r>
            <a:r>
              <a:rPr sz="2400" spc="10">
                <a:latin typeface="仿宋" panose="02010609060101010101" charset="-122"/>
                <a:cs typeface="仿宋" panose="02010609060101010101" charset="-122"/>
              </a:rPr>
              <a:t>候</a:t>
            </a:r>
            <a:r>
              <a:rPr sz="2400" spc="20">
                <a:latin typeface="仿宋" panose="02010609060101010101" charset="-122"/>
                <a:cs typeface="仿宋" panose="02010609060101010101" charset="-122"/>
              </a:rPr>
              <a:t>，</a:t>
            </a:r>
            <a:r>
              <a:rPr sz="2400" spc="15">
                <a:latin typeface="仿宋" panose="02010609060101010101" charset="-122"/>
                <a:cs typeface="仿宋" panose="02010609060101010101" charset="-122"/>
              </a:rPr>
              <a:t>村</a:t>
            </a:r>
            <a:r>
              <a:rPr sz="2400" spc="5">
                <a:latin typeface="仿宋" panose="02010609060101010101" charset="-122"/>
                <a:cs typeface="仿宋" panose="02010609060101010101" charset="-122"/>
              </a:rPr>
              <a:t>里</a:t>
            </a:r>
            <a:r>
              <a:rPr sz="2400" spc="15">
                <a:latin typeface="仿宋" panose="02010609060101010101" charset="-122"/>
                <a:cs typeface="仿宋" panose="02010609060101010101" charset="-122"/>
              </a:rPr>
              <a:t>也</a:t>
            </a:r>
            <a:r>
              <a:rPr sz="2400" spc="5">
                <a:latin typeface="仿宋" panose="02010609060101010101" charset="-122"/>
                <a:cs typeface="仿宋" panose="02010609060101010101" charset="-122"/>
              </a:rPr>
              <a:t>给</a:t>
            </a:r>
            <a:r>
              <a:rPr sz="2400" spc="15">
                <a:latin typeface="仿宋" panose="02010609060101010101" charset="-122"/>
                <a:cs typeface="仿宋" panose="02010609060101010101" charset="-122"/>
              </a:rPr>
              <a:t>我家</a:t>
            </a:r>
            <a:r>
              <a:rPr sz="2400" spc="5">
                <a:latin typeface="仿宋" panose="02010609060101010101" charset="-122"/>
                <a:cs typeface="仿宋" panose="02010609060101010101" charset="-122"/>
              </a:rPr>
              <a:t>分</a:t>
            </a:r>
            <a:r>
              <a:rPr sz="2400" spc="15">
                <a:latin typeface="仿宋" panose="02010609060101010101" charset="-122"/>
                <a:cs typeface="仿宋" panose="02010609060101010101" charset="-122"/>
              </a:rPr>
              <a:t>了</a:t>
            </a:r>
            <a:r>
              <a:rPr sz="2400" spc="5">
                <a:latin typeface="仿宋" panose="02010609060101010101" charset="-122"/>
                <a:cs typeface="仿宋" panose="02010609060101010101" charset="-122"/>
              </a:rPr>
              <a:t>一</a:t>
            </a:r>
            <a:r>
              <a:rPr sz="2400" spc="15">
                <a:latin typeface="仿宋" panose="02010609060101010101" charset="-122"/>
                <a:cs typeface="仿宋" panose="02010609060101010101" charset="-122"/>
              </a:rPr>
              <a:t>块山</a:t>
            </a:r>
            <a:r>
              <a:rPr sz="2400" spc="5">
                <a:latin typeface="仿宋" panose="02010609060101010101" charset="-122"/>
                <a:cs typeface="仿宋" panose="02010609060101010101" charset="-122"/>
              </a:rPr>
              <a:t>地</a:t>
            </a:r>
            <a:r>
              <a:rPr sz="2400" spc="15">
                <a:latin typeface="仿宋" panose="02010609060101010101" charset="-122"/>
                <a:cs typeface="仿宋" panose="02010609060101010101" charset="-122"/>
              </a:rPr>
              <a:t>做</a:t>
            </a:r>
            <a:r>
              <a:rPr sz="2400" spc="5">
                <a:latin typeface="仿宋" panose="02010609060101010101" charset="-122"/>
                <a:cs typeface="仿宋" panose="02010609060101010101" charset="-122"/>
              </a:rPr>
              <a:t>自留</a:t>
            </a:r>
            <a:r>
              <a:rPr sz="2400" spc="50">
                <a:latin typeface="仿宋" panose="02010609060101010101" charset="-122"/>
                <a:cs typeface="仿宋" panose="02010609060101010101" charset="-122"/>
              </a:rPr>
              <a:t>山</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母</a:t>
            </a:r>
            <a:r>
              <a:rPr sz="2400" spc="15">
                <a:latin typeface="仿宋" panose="02010609060101010101" charset="-122"/>
                <a:cs typeface="仿宋" panose="02010609060101010101" charset="-122"/>
              </a:rPr>
              <a:t>亲</a:t>
            </a:r>
            <a:r>
              <a:rPr sz="2400" spc="5">
                <a:latin typeface="仿宋" panose="02010609060101010101" charset="-122"/>
                <a:cs typeface="仿宋" panose="02010609060101010101" charset="-122"/>
              </a:rPr>
              <a:t>想起</a:t>
            </a:r>
            <a:r>
              <a:rPr sz="2400" spc="15">
                <a:latin typeface="仿宋" panose="02010609060101010101" charset="-122"/>
                <a:cs typeface="仿宋" panose="02010609060101010101" charset="-122"/>
              </a:rPr>
              <a:t>靠</a:t>
            </a:r>
            <a:r>
              <a:rPr sz="2400" spc="5">
                <a:latin typeface="仿宋" panose="02010609060101010101" charset="-122"/>
                <a:cs typeface="仿宋" panose="02010609060101010101" charset="-122"/>
              </a:rPr>
              <a:t>山</a:t>
            </a:r>
            <a:r>
              <a:rPr sz="2400" spc="15">
                <a:latin typeface="仿宋" panose="02010609060101010101" charset="-122"/>
                <a:cs typeface="仿宋" panose="02010609060101010101" charset="-122"/>
              </a:rPr>
              <a:t>吃</a:t>
            </a:r>
            <a:r>
              <a:rPr sz="2400" spc="5">
                <a:latin typeface="仿宋" panose="02010609060101010101" charset="-122"/>
                <a:cs typeface="仿宋" panose="02010609060101010101" charset="-122"/>
              </a:rPr>
              <a:t>山的</a:t>
            </a:r>
            <a:r>
              <a:rPr sz="2400">
                <a:latin typeface="仿宋" panose="02010609060101010101" charset="-122"/>
                <a:cs typeface="仿宋" panose="02010609060101010101" charset="-122"/>
              </a:rPr>
              <a:t>古 </a:t>
            </a:r>
            <a:r>
              <a:rPr sz="2400" spc="10">
                <a:latin typeface="仿宋" panose="02010609060101010101" charset="-122"/>
                <a:cs typeface="仿宋" panose="02010609060101010101" charset="-122"/>
              </a:rPr>
              <a:t>话，</a:t>
            </a:r>
            <a:r>
              <a:rPr sz="2400">
                <a:latin typeface="仿宋" panose="02010609060101010101" charset="-122"/>
                <a:cs typeface="仿宋" panose="02010609060101010101" charset="-122"/>
              </a:rPr>
              <a:t>于</a:t>
            </a:r>
            <a:r>
              <a:rPr sz="2400" spc="5">
                <a:latin typeface="仿宋" panose="02010609060101010101" charset="-122"/>
                <a:cs typeface="仿宋" panose="02010609060101010101" charset="-122"/>
              </a:rPr>
              <a:t>是</a:t>
            </a:r>
            <a:r>
              <a:rPr sz="2400">
                <a:latin typeface="仿宋" panose="02010609060101010101" charset="-122"/>
                <a:cs typeface="仿宋" panose="02010609060101010101" charset="-122"/>
              </a:rPr>
              <a:t>开</a:t>
            </a:r>
            <a:r>
              <a:rPr sz="2400" spc="5">
                <a:latin typeface="仿宋" panose="02010609060101010101" charset="-122"/>
                <a:cs typeface="仿宋" panose="02010609060101010101" charset="-122"/>
              </a:rPr>
              <a:t>始挖</a:t>
            </a:r>
            <a:r>
              <a:rPr sz="2400">
                <a:latin typeface="仿宋" panose="02010609060101010101" charset="-122"/>
                <a:cs typeface="仿宋" panose="02010609060101010101" charset="-122"/>
              </a:rPr>
              <a:t>山</a:t>
            </a:r>
            <a:r>
              <a:rPr sz="2400" spc="5">
                <a:latin typeface="仿宋" panose="02010609060101010101" charset="-122"/>
                <a:cs typeface="仿宋" panose="02010609060101010101" charset="-122"/>
              </a:rPr>
              <a:t>种</a:t>
            </a:r>
            <a:r>
              <a:rPr sz="2400" spc="10">
                <a:latin typeface="仿宋" panose="02010609060101010101" charset="-122"/>
                <a:cs typeface="仿宋" panose="02010609060101010101" charset="-122"/>
              </a:rPr>
              <a:t>竹。</a:t>
            </a:r>
            <a:r>
              <a:rPr sz="2400" spc="5">
                <a:latin typeface="仿宋" panose="02010609060101010101" charset="-122"/>
                <a:cs typeface="仿宋" panose="02010609060101010101" charset="-122"/>
              </a:rPr>
              <a:t>经</a:t>
            </a:r>
            <a:r>
              <a:rPr sz="2400">
                <a:latin typeface="仿宋" panose="02010609060101010101" charset="-122"/>
                <a:cs typeface="仿宋" panose="02010609060101010101" charset="-122"/>
              </a:rPr>
              <a:t>过</a:t>
            </a:r>
            <a:r>
              <a:rPr sz="2400" spc="5">
                <a:latin typeface="仿宋" panose="02010609060101010101" charset="-122"/>
                <a:cs typeface="仿宋" panose="02010609060101010101" charset="-122"/>
              </a:rPr>
              <a:t>精</a:t>
            </a:r>
            <a:r>
              <a:rPr sz="2400">
                <a:latin typeface="仿宋" panose="02010609060101010101" charset="-122"/>
                <a:cs typeface="仿宋" panose="02010609060101010101" charset="-122"/>
              </a:rPr>
              <a:t>心</a:t>
            </a:r>
            <a:r>
              <a:rPr sz="2400" spc="5">
                <a:latin typeface="仿宋" panose="02010609060101010101" charset="-122"/>
                <a:cs typeface="仿宋" panose="02010609060101010101" charset="-122"/>
              </a:rPr>
              <a:t>侍</a:t>
            </a:r>
            <a:r>
              <a:rPr sz="2400" spc="20">
                <a:latin typeface="仿宋" panose="02010609060101010101" charset="-122"/>
                <a:cs typeface="仿宋" panose="02010609060101010101" charset="-122"/>
              </a:rPr>
              <a:t>弄</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我</a:t>
            </a:r>
            <a:r>
              <a:rPr sz="2400">
                <a:latin typeface="仿宋" panose="02010609060101010101" charset="-122"/>
                <a:cs typeface="仿宋" panose="02010609060101010101" charset="-122"/>
              </a:rPr>
              <a:t>们</a:t>
            </a:r>
            <a:r>
              <a:rPr sz="2400" spc="5">
                <a:latin typeface="仿宋" panose="02010609060101010101" charset="-122"/>
                <a:cs typeface="仿宋" panose="02010609060101010101" charset="-122"/>
              </a:rPr>
              <a:t>家成</a:t>
            </a:r>
            <a:r>
              <a:rPr sz="2400">
                <a:latin typeface="仿宋" panose="02010609060101010101" charset="-122"/>
                <a:cs typeface="仿宋" panose="02010609060101010101" charset="-122"/>
              </a:rPr>
              <a:t>了</a:t>
            </a:r>
            <a:r>
              <a:rPr sz="2400" spc="5">
                <a:latin typeface="仿宋" panose="02010609060101010101" charset="-122"/>
                <a:cs typeface="仿宋" panose="02010609060101010101" charset="-122"/>
              </a:rPr>
              <a:t>地</a:t>
            </a:r>
            <a:r>
              <a:rPr sz="2400">
                <a:latin typeface="仿宋" panose="02010609060101010101" charset="-122"/>
                <a:cs typeface="仿宋" panose="02010609060101010101" charset="-122"/>
              </a:rPr>
              <a:t>道</a:t>
            </a:r>
            <a:r>
              <a:rPr sz="2400" spc="5">
                <a:latin typeface="仿宋" panose="02010609060101010101" charset="-122"/>
                <a:cs typeface="仿宋" panose="02010609060101010101" charset="-122"/>
              </a:rPr>
              <a:t>的笋</a:t>
            </a:r>
            <a:r>
              <a:rPr sz="2400" spc="15">
                <a:latin typeface="仿宋" panose="02010609060101010101" charset="-122"/>
                <a:cs typeface="仿宋" panose="02010609060101010101" charset="-122"/>
              </a:rPr>
              <a:t>农</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冬</a:t>
            </a:r>
            <a:r>
              <a:rPr sz="2400" spc="5">
                <a:latin typeface="仿宋" panose="02010609060101010101" charset="-122"/>
                <a:cs typeface="仿宋" panose="02010609060101010101" charset="-122"/>
              </a:rPr>
              <a:t>天卖</a:t>
            </a:r>
            <a:r>
              <a:rPr sz="2400">
                <a:latin typeface="仿宋" panose="02010609060101010101" charset="-122"/>
                <a:cs typeface="仿宋" panose="02010609060101010101" charset="-122"/>
              </a:rPr>
              <a:t>冬</a:t>
            </a:r>
            <a:r>
              <a:rPr sz="2400" spc="15">
                <a:latin typeface="仿宋" panose="02010609060101010101" charset="-122"/>
                <a:cs typeface="仿宋" panose="02010609060101010101" charset="-122"/>
              </a:rPr>
              <a:t>笋</a:t>
            </a:r>
            <a:r>
              <a:rPr sz="2400">
                <a:latin typeface="仿宋" panose="02010609060101010101" charset="-122"/>
                <a:cs typeface="仿宋" panose="02010609060101010101" charset="-122"/>
              </a:rPr>
              <a:t>， 初春卖雷笋，接着卖毛笋，还可以卖毛竹。开始是自己挑到城里卖。后来一些小</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1130300">
              <a:lnSpc>
                <a:spcPct val="100000"/>
              </a:lnSpc>
              <a:spcBef>
                <a:spcPts val="615"/>
              </a:spcBef>
            </a:pPr>
            <a:r>
              <a:rPr spc="-5">
                <a:solidFill>
                  <a:srgbClr val="FF953E"/>
                </a:solidFill>
              </a:rPr>
              <a:t>三间朝南屋</a:t>
            </a:r>
          </a:p>
        </p:txBody>
      </p:sp>
      <p:sp>
        <p:nvSpPr>
          <p:cNvPr id="3" name="object 3"/>
          <p:cNvSpPr txBox="1"/>
          <p:nvPr/>
        </p:nvSpPr>
        <p:spPr>
          <a:xfrm>
            <a:off x="1283969" y="2702432"/>
            <a:ext cx="10727055" cy="6061710"/>
          </a:xfrm>
          <a:prstGeom prst="rect">
            <a:avLst/>
          </a:prstGeom>
        </p:spPr>
        <p:txBody>
          <a:bodyPr vert="horz" wrap="square" lIns="0" tIns="12700" rIns="0" bIns="0" rtlCol="0">
            <a:spAutoFit/>
          </a:bodyPr>
          <a:lstStyle/>
          <a:p>
            <a:pPr marL="12700" marR="5080">
              <a:lnSpc>
                <a:spcPct val="150000"/>
              </a:lnSpc>
              <a:spcBef>
                <a:spcPts val="100"/>
              </a:spcBef>
            </a:pPr>
            <a:r>
              <a:rPr sz="2400" spc="10">
                <a:latin typeface="仿宋" panose="02010609060101010101" charset="-122"/>
                <a:cs typeface="仿宋" panose="02010609060101010101" charset="-122"/>
              </a:rPr>
              <a:t>小贩</a:t>
            </a:r>
            <a:r>
              <a:rPr sz="2400">
                <a:latin typeface="仿宋" panose="02010609060101010101" charset="-122"/>
                <a:cs typeface="仿宋" panose="02010609060101010101" charset="-122"/>
              </a:rPr>
              <a:t>知</a:t>
            </a:r>
            <a:r>
              <a:rPr sz="2400" spc="10">
                <a:latin typeface="仿宋" panose="02010609060101010101" charset="-122"/>
                <a:cs typeface="仿宋" panose="02010609060101010101" charset="-122"/>
              </a:rPr>
              <a:t>道</a:t>
            </a:r>
            <a:r>
              <a:rPr sz="2400">
                <a:latin typeface="仿宋" panose="02010609060101010101" charset="-122"/>
                <a:cs typeface="仿宋" panose="02010609060101010101" charset="-122"/>
              </a:rPr>
              <a:t>我</a:t>
            </a:r>
            <a:r>
              <a:rPr sz="2400" spc="10">
                <a:latin typeface="仿宋" panose="02010609060101010101" charset="-122"/>
                <a:cs typeface="仿宋" panose="02010609060101010101" charset="-122"/>
              </a:rPr>
              <a:t>家的</a:t>
            </a:r>
            <a:r>
              <a:rPr sz="2400">
                <a:latin typeface="仿宋" panose="02010609060101010101" charset="-122"/>
                <a:cs typeface="仿宋" panose="02010609060101010101" charset="-122"/>
              </a:rPr>
              <a:t>笋</a:t>
            </a:r>
            <a:r>
              <a:rPr sz="2400" spc="10">
                <a:latin typeface="仿宋" panose="02010609060101010101" charset="-122"/>
                <a:cs typeface="仿宋" panose="02010609060101010101" charset="-122"/>
              </a:rPr>
              <a:t>特</a:t>
            </a:r>
            <a:r>
              <a:rPr sz="2400">
                <a:latin typeface="仿宋" panose="02010609060101010101" charset="-122"/>
                <a:cs typeface="仿宋" panose="02010609060101010101" charset="-122"/>
              </a:rPr>
              <a:t>别</a:t>
            </a:r>
            <a:r>
              <a:rPr sz="2400" spc="10">
                <a:latin typeface="仿宋" panose="02010609060101010101" charset="-122"/>
                <a:cs typeface="仿宋" panose="02010609060101010101" charset="-122"/>
              </a:rPr>
              <a:t>好</a:t>
            </a:r>
            <a:r>
              <a:rPr sz="2400" spc="5">
                <a:latin typeface="仿宋" panose="02010609060101010101" charset="-122"/>
                <a:cs typeface="仿宋" panose="02010609060101010101" charset="-122"/>
              </a:rPr>
              <a:t>吃</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能</a:t>
            </a:r>
            <a:r>
              <a:rPr sz="2400">
                <a:latin typeface="仿宋" panose="02010609060101010101" charset="-122"/>
                <a:cs typeface="仿宋" panose="02010609060101010101" charset="-122"/>
              </a:rPr>
              <a:t>卖</a:t>
            </a:r>
            <a:r>
              <a:rPr sz="2400" spc="5">
                <a:latin typeface="仿宋" panose="02010609060101010101" charset="-122"/>
                <a:cs typeface="仿宋" panose="02010609060101010101" charset="-122"/>
              </a:rPr>
              <a:t>上好</a:t>
            </a:r>
            <a:r>
              <a:rPr sz="2400">
                <a:latin typeface="仿宋" panose="02010609060101010101" charset="-122"/>
                <a:cs typeface="仿宋" panose="02010609060101010101" charset="-122"/>
              </a:rPr>
              <a:t>价</a:t>
            </a:r>
            <a:r>
              <a:rPr sz="2400" spc="20">
                <a:latin typeface="仿宋" panose="02010609060101010101" charset="-122"/>
                <a:cs typeface="仿宋" panose="02010609060101010101" charset="-122"/>
              </a:rPr>
              <a:t>格</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就纷</a:t>
            </a:r>
            <a:r>
              <a:rPr sz="2400">
                <a:latin typeface="仿宋" panose="02010609060101010101" charset="-122"/>
                <a:cs typeface="仿宋" panose="02010609060101010101" charset="-122"/>
              </a:rPr>
              <a:t>至</a:t>
            </a:r>
            <a:r>
              <a:rPr sz="2400" spc="5">
                <a:latin typeface="仿宋" panose="02010609060101010101" charset="-122"/>
                <a:cs typeface="仿宋" panose="02010609060101010101" charset="-122"/>
              </a:rPr>
              <a:t>沓来</a:t>
            </a:r>
            <a:r>
              <a:rPr sz="2400" spc="10">
                <a:latin typeface="仿宋" panose="02010609060101010101" charset="-122"/>
                <a:cs typeface="仿宋" panose="02010609060101010101" charset="-122"/>
              </a:rPr>
              <a:t>，争</a:t>
            </a:r>
            <a:r>
              <a:rPr sz="2400">
                <a:latin typeface="仿宋" panose="02010609060101010101" charset="-122"/>
                <a:cs typeface="仿宋" panose="02010609060101010101" charset="-122"/>
              </a:rPr>
              <a:t>相</a:t>
            </a:r>
            <a:r>
              <a:rPr sz="2400" spc="10">
                <a:latin typeface="仿宋" panose="02010609060101010101" charset="-122"/>
                <a:cs typeface="仿宋" panose="02010609060101010101" charset="-122"/>
              </a:rPr>
              <a:t>抢</a:t>
            </a:r>
            <a:r>
              <a:rPr sz="2400" spc="-5">
                <a:latin typeface="仿宋" panose="02010609060101010101" charset="-122"/>
                <a:cs typeface="仿宋" panose="02010609060101010101" charset="-122"/>
              </a:rPr>
              <a:t>购</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有</a:t>
            </a:r>
            <a:r>
              <a:rPr sz="2400">
                <a:latin typeface="仿宋" panose="02010609060101010101" charset="-122"/>
                <a:cs typeface="仿宋" panose="02010609060101010101" charset="-122"/>
              </a:rPr>
              <a:t>些</a:t>
            </a:r>
            <a:r>
              <a:rPr sz="2400" spc="5">
                <a:latin typeface="仿宋" panose="02010609060101010101" charset="-122"/>
                <a:cs typeface="仿宋" panose="02010609060101010101" charset="-122"/>
              </a:rPr>
              <a:t>还</a:t>
            </a:r>
            <a:r>
              <a:rPr sz="2400">
                <a:latin typeface="仿宋" panose="02010609060101010101" charset="-122"/>
                <a:cs typeface="仿宋" panose="02010609060101010101" charset="-122"/>
              </a:rPr>
              <a:t>在 头年就付点定</a:t>
            </a:r>
            <a:r>
              <a:rPr sz="2400" spc="-15">
                <a:latin typeface="仿宋" panose="02010609060101010101" charset="-122"/>
                <a:cs typeface="仿宋" panose="02010609060101010101" charset="-122"/>
              </a:rPr>
              <a:t>金</a:t>
            </a:r>
            <a:r>
              <a:rPr sz="2400">
                <a:latin typeface="仿宋" panose="02010609060101010101" charset="-122"/>
                <a:cs typeface="仿宋" panose="02010609060101010101" charset="-122"/>
              </a:rPr>
              <a:t>，说明年还</a:t>
            </a:r>
            <a:r>
              <a:rPr sz="2400" spc="-10">
                <a:latin typeface="仿宋" panose="02010609060101010101" charset="-122"/>
                <a:cs typeface="仿宋" panose="02010609060101010101" charset="-122"/>
              </a:rPr>
              <a:t>要</a:t>
            </a:r>
            <a:r>
              <a:rPr sz="2400">
                <a:latin typeface="仿宋" panose="02010609060101010101" charset="-122"/>
                <a:cs typeface="仿宋" panose="02010609060101010101" charset="-122"/>
              </a:rPr>
              <a:t>。竹笋生意让我们家开始富裕起</a:t>
            </a:r>
            <a:r>
              <a:rPr sz="2400" spc="5">
                <a:latin typeface="仿宋" panose="02010609060101010101" charset="-122"/>
                <a:cs typeface="仿宋" panose="02010609060101010101" charset="-122"/>
              </a:rPr>
              <a:t>来</a:t>
            </a:r>
            <a:r>
              <a:rPr sz="2400">
                <a:latin typeface="仿宋" panose="02010609060101010101" charset="-122"/>
                <a:cs typeface="仿宋" panose="02010609060101010101" charset="-122"/>
              </a:rPr>
              <a:t>。</a:t>
            </a:r>
          </a:p>
          <a:p>
            <a:pPr marL="12700" indent="720725">
              <a:lnSpc>
                <a:spcPct val="100000"/>
              </a:lnSpc>
              <a:spcBef>
                <a:spcPts val="1440"/>
              </a:spcBef>
              <a:buSzPct val="96000"/>
              <a:buAutoNum type="arabicParenBoth" startAt="9"/>
              <a:tabLst>
                <a:tab pos="1194435" algn="l"/>
              </a:tabLst>
            </a:pPr>
            <a:r>
              <a:rPr sz="2400" spc="20">
                <a:latin typeface="仿宋" panose="02010609060101010101" charset="-122"/>
                <a:cs typeface="仿宋" panose="02010609060101010101" charset="-122"/>
              </a:rPr>
              <a:t>没</a:t>
            </a:r>
            <a:r>
              <a:rPr sz="2400" spc="5">
                <a:latin typeface="仿宋" panose="02010609060101010101" charset="-122"/>
                <a:cs typeface="仿宋" panose="02010609060101010101" charset="-122"/>
              </a:rPr>
              <a:t>过两</a:t>
            </a:r>
            <a:r>
              <a:rPr sz="2400" spc="30">
                <a:latin typeface="仿宋" panose="02010609060101010101" charset="-122"/>
                <a:cs typeface="仿宋" panose="02010609060101010101" charset="-122"/>
              </a:rPr>
              <a:t>年</a:t>
            </a:r>
            <a:r>
              <a:rPr sz="2400" spc="20">
                <a:latin typeface="仿宋" panose="02010609060101010101" charset="-122"/>
                <a:cs typeface="仿宋" panose="02010609060101010101" charset="-122"/>
              </a:rPr>
              <a:t>，</a:t>
            </a:r>
            <a:r>
              <a:rPr sz="2400" spc="10">
                <a:latin typeface="仿宋" panose="02010609060101010101" charset="-122"/>
                <a:cs typeface="仿宋" panose="02010609060101010101" charset="-122"/>
              </a:rPr>
              <a:t>母</a:t>
            </a:r>
            <a:r>
              <a:rPr sz="2400" spc="2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就</a:t>
            </a:r>
            <a:r>
              <a:rPr sz="2400" spc="20">
                <a:latin typeface="仿宋" panose="02010609060101010101" charset="-122"/>
                <a:cs typeface="仿宋" panose="02010609060101010101" charset="-122"/>
              </a:rPr>
              <a:t>把一</a:t>
            </a:r>
            <a:r>
              <a:rPr sz="2400" spc="10">
                <a:latin typeface="仿宋" panose="02010609060101010101" charset="-122"/>
                <a:cs typeface="仿宋" panose="02010609060101010101" charset="-122"/>
              </a:rPr>
              <a:t>辈</a:t>
            </a:r>
            <a:r>
              <a:rPr sz="2400" spc="20">
                <a:latin typeface="仿宋" panose="02010609060101010101" charset="-122"/>
                <a:cs typeface="仿宋" panose="02010609060101010101" charset="-122"/>
              </a:rPr>
              <a:t>子</a:t>
            </a:r>
            <a:r>
              <a:rPr sz="2400" spc="10">
                <a:latin typeface="仿宋" panose="02010609060101010101" charset="-122"/>
                <a:cs typeface="仿宋" panose="02010609060101010101" charset="-122"/>
              </a:rPr>
              <a:t>都</a:t>
            </a:r>
            <a:r>
              <a:rPr sz="2400" spc="20">
                <a:latin typeface="仿宋" panose="02010609060101010101" charset="-122"/>
                <a:cs typeface="仿宋" panose="02010609060101010101" charset="-122"/>
              </a:rPr>
              <a:t>想盖</a:t>
            </a:r>
            <a:r>
              <a:rPr sz="2400" spc="10">
                <a:latin typeface="仿宋" panose="02010609060101010101" charset="-122"/>
                <a:cs typeface="仿宋" panose="02010609060101010101" charset="-122"/>
              </a:rPr>
              <a:t>三</a:t>
            </a:r>
            <a:r>
              <a:rPr sz="2400" spc="20">
                <a:latin typeface="仿宋" panose="02010609060101010101" charset="-122"/>
                <a:cs typeface="仿宋" panose="02010609060101010101" charset="-122"/>
              </a:rPr>
              <a:t>间</a:t>
            </a:r>
            <a:r>
              <a:rPr sz="2400" spc="10">
                <a:latin typeface="仿宋" panose="02010609060101010101" charset="-122"/>
                <a:cs typeface="仿宋" panose="02010609060101010101" charset="-122"/>
              </a:rPr>
              <a:t>朝南的</a:t>
            </a:r>
            <a:r>
              <a:rPr sz="2400" spc="20">
                <a:latin typeface="仿宋" panose="02010609060101010101" charset="-122"/>
                <a:cs typeface="仿宋" panose="02010609060101010101" charset="-122"/>
              </a:rPr>
              <a:t>屋</a:t>
            </a:r>
            <a:r>
              <a:rPr sz="2400" spc="10">
                <a:latin typeface="仿宋" panose="02010609060101010101" charset="-122"/>
                <a:cs typeface="仿宋" panose="02010609060101010101" charset="-122"/>
              </a:rPr>
              <a:t>子</a:t>
            </a:r>
            <a:r>
              <a:rPr sz="2400" spc="20">
                <a:latin typeface="仿宋" panose="02010609060101010101" charset="-122"/>
                <a:cs typeface="仿宋" panose="02010609060101010101" charset="-122"/>
              </a:rPr>
              <a:t>的</a:t>
            </a:r>
            <a:r>
              <a:rPr sz="2400" spc="10">
                <a:latin typeface="仿宋" panose="02010609060101010101" charset="-122"/>
                <a:cs typeface="仿宋" panose="02010609060101010101" charset="-122"/>
              </a:rPr>
              <a:t>愿望</a:t>
            </a:r>
            <a:r>
              <a:rPr sz="2400" spc="20">
                <a:latin typeface="仿宋" panose="02010609060101010101" charset="-122"/>
                <a:cs typeface="仿宋" panose="02010609060101010101" charset="-122"/>
              </a:rPr>
              <a:t>实</a:t>
            </a:r>
            <a:r>
              <a:rPr sz="2400" spc="10">
                <a:latin typeface="仿宋" panose="02010609060101010101" charset="-122"/>
                <a:cs typeface="仿宋" panose="02010609060101010101" charset="-122"/>
              </a:rPr>
              <a:t>现</a:t>
            </a:r>
            <a:r>
              <a:rPr sz="2400" spc="3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。这三</a:t>
            </a:r>
            <a:endParaRPr sz="2400">
              <a:latin typeface="仿宋" panose="02010609060101010101" charset="-122"/>
              <a:cs typeface="仿宋" panose="02010609060101010101" charset="-122"/>
            </a:endParaRPr>
          </a:p>
          <a:p>
            <a:pPr marL="12700" marR="5080" algn="just">
              <a:lnSpc>
                <a:spcPct val="150000"/>
              </a:lnSpc>
            </a:pPr>
            <a:r>
              <a:rPr sz="2400" spc="10">
                <a:latin typeface="仿宋" panose="02010609060101010101" charset="-122"/>
                <a:cs typeface="仿宋" panose="02010609060101010101" charset="-122"/>
              </a:rPr>
              <a:t>间朝</a:t>
            </a:r>
            <a:r>
              <a:rPr sz="2400">
                <a:latin typeface="仿宋" panose="02010609060101010101" charset="-122"/>
                <a:cs typeface="仿宋" panose="02010609060101010101" charset="-122"/>
              </a:rPr>
              <a:t>南</a:t>
            </a:r>
            <a:r>
              <a:rPr sz="2400" spc="10">
                <a:latin typeface="仿宋" panose="02010609060101010101" charset="-122"/>
                <a:cs typeface="仿宋" panose="02010609060101010101" charset="-122"/>
              </a:rPr>
              <a:t>的</a:t>
            </a:r>
            <a:r>
              <a:rPr sz="2400">
                <a:latin typeface="仿宋" panose="02010609060101010101" charset="-122"/>
                <a:cs typeface="仿宋" panose="02010609060101010101" charset="-122"/>
              </a:rPr>
              <a:t>二</a:t>
            </a:r>
            <a:r>
              <a:rPr sz="2400" spc="10">
                <a:latin typeface="仿宋" panose="02010609060101010101" charset="-122"/>
                <a:cs typeface="仿宋" panose="02010609060101010101" charset="-122"/>
              </a:rPr>
              <a:t>层小</a:t>
            </a:r>
            <a:r>
              <a:rPr sz="2400" spc="-5">
                <a:latin typeface="仿宋" panose="02010609060101010101" charset="-122"/>
                <a:cs typeface="仿宋" panose="02010609060101010101" charset="-122"/>
              </a:rPr>
              <a:t>楼</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房</a:t>
            </a:r>
            <a:r>
              <a:rPr sz="2400" spc="5">
                <a:latin typeface="仿宋" panose="02010609060101010101" charset="-122"/>
                <a:cs typeface="仿宋" panose="02010609060101010101" charset="-122"/>
              </a:rPr>
              <a:t>间宽</a:t>
            </a:r>
            <a:r>
              <a:rPr sz="2400">
                <a:latin typeface="仿宋" panose="02010609060101010101" charset="-122"/>
                <a:cs typeface="仿宋" panose="02010609060101010101" charset="-122"/>
              </a:rPr>
              <a:t>敞</a:t>
            </a:r>
            <a:r>
              <a:rPr sz="2400" spc="5">
                <a:latin typeface="仿宋" panose="02010609060101010101" charset="-122"/>
                <a:cs typeface="仿宋" panose="02010609060101010101" charset="-122"/>
              </a:rPr>
              <a:t>明亮</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墙</a:t>
            </a:r>
            <a:r>
              <a:rPr sz="2400">
                <a:latin typeface="仿宋" panose="02010609060101010101" charset="-122"/>
                <a:cs typeface="仿宋" panose="02010609060101010101" charset="-122"/>
              </a:rPr>
              <a:t>面</a:t>
            </a:r>
            <a:r>
              <a:rPr sz="2400" spc="5">
                <a:latin typeface="仿宋" panose="02010609060101010101" charset="-122"/>
                <a:cs typeface="仿宋" panose="02010609060101010101" charset="-122"/>
              </a:rPr>
              <a:t>粉</a:t>
            </a:r>
            <a:r>
              <a:rPr sz="2400">
                <a:latin typeface="仿宋" panose="02010609060101010101" charset="-122"/>
                <a:cs typeface="仿宋" panose="02010609060101010101" charset="-122"/>
              </a:rPr>
              <a:t>刷</a:t>
            </a:r>
            <a:r>
              <a:rPr sz="2400" spc="5">
                <a:latin typeface="仿宋" panose="02010609060101010101" charset="-122"/>
                <a:cs typeface="仿宋" panose="02010609060101010101" charset="-122"/>
              </a:rPr>
              <a:t>一</a:t>
            </a:r>
            <a:r>
              <a:rPr sz="2400" spc="20">
                <a:latin typeface="仿宋" panose="02010609060101010101" charset="-122"/>
                <a:cs typeface="仿宋" panose="02010609060101010101" charset="-122"/>
              </a:rPr>
              <a:t>新</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家</a:t>
            </a:r>
            <a:r>
              <a:rPr sz="2400">
                <a:latin typeface="仿宋" panose="02010609060101010101" charset="-122"/>
                <a:cs typeface="仿宋" panose="02010609060101010101" charset="-122"/>
              </a:rPr>
              <a:t>里</a:t>
            </a:r>
            <a:r>
              <a:rPr sz="2400" spc="5">
                <a:latin typeface="仿宋" panose="02010609060101010101" charset="-122"/>
                <a:cs typeface="仿宋" panose="02010609060101010101" charset="-122"/>
              </a:rPr>
              <a:t>置办</a:t>
            </a:r>
            <a:r>
              <a:rPr sz="2400">
                <a:latin typeface="仿宋" panose="02010609060101010101" charset="-122"/>
                <a:cs typeface="仿宋" panose="02010609060101010101" charset="-122"/>
              </a:rPr>
              <a:t>了</a:t>
            </a:r>
            <a:r>
              <a:rPr sz="2400" spc="5">
                <a:latin typeface="仿宋" panose="02010609060101010101" charset="-122"/>
                <a:cs typeface="仿宋" panose="02010609060101010101" charset="-122"/>
              </a:rPr>
              <a:t>冰</a:t>
            </a:r>
            <a:r>
              <a:rPr sz="2400" spc="10">
                <a:latin typeface="仿宋" panose="02010609060101010101" charset="-122"/>
                <a:cs typeface="仿宋" panose="02010609060101010101" charset="-122"/>
              </a:rPr>
              <a:t>箱、彩</a:t>
            </a:r>
            <a:r>
              <a:rPr sz="2400">
                <a:latin typeface="仿宋" panose="02010609060101010101" charset="-122"/>
                <a:cs typeface="仿宋" panose="02010609060101010101" charset="-122"/>
              </a:rPr>
              <a:t>电</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洗 </a:t>
            </a:r>
            <a:r>
              <a:rPr sz="2400" spc="10">
                <a:latin typeface="仿宋" panose="02010609060101010101" charset="-122"/>
                <a:cs typeface="仿宋" panose="02010609060101010101" charset="-122"/>
              </a:rPr>
              <a:t>衣机</a:t>
            </a:r>
            <a:r>
              <a:rPr sz="2400">
                <a:latin typeface="仿宋" panose="02010609060101010101" charset="-122"/>
                <a:cs typeface="仿宋" panose="02010609060101010101" charset="-122"/>
              </a:rPr>
              <a:t>等</a:t>
            </a:r>
            <a:r>
              <a:rPr sz="2400" spc="10">
                <a:latin typeface="仿宋" panose="02010609060101010101" charset="-122"/>
                <a:cs typeface="仿宋" panose="02010609060101010101" charset="-122"/>
              </a:rPr>
              <a:t>家</a:t>
            </a:r>
            <a:r>
              <a:rPr sz="2400">
                <a:latin typeface="仿宋" panose="02010609060101010101" charset="-122"/>
                <a:cs typeface="仿宋" panose="02010609060101010101" charset="-122"/>
              </a:rPr>
              <a:t>用</a:t>
            </a:r>
            <a:r>
              <a:rPr sz="2400" spc="10">
                <a:latin typeface="仿宋" panose="02010609060101010101" charset="-122"/>
                <a:cs typeface="仿宋" panose="02010609060101010101" charset="-122"/>
              </a:rPr>
              <a:t>电</a:t>
            </a:r>
            <a:r>
              <a:rPr sz="2400" spc="5">
                <a:latin typeface="仿宋" panose="02010609060101010101" charset="-122"/>
                <a:cs typeface="仿宋" panose="02010609060101010101" charset="-122"/>
              </a:rPr>
              <a:t>器</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父</a:t>
            </a:r>
            <a:r>
              <a:rPr sz="240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还在</a:t>
            </a:r>
            <a:r>
              <a:rPr sz="2400">
                <a:latin typeface="仿宋" panose="02010609060101010101" charset="-122"/>
                <a:cs typeface="仿宋" panose="02010609060101010101" charset="-122"/>
              </a:rPr>
              <a:t>院</a:t>
            </a:r>
            <a:r>
              <a:rPr sz="2400" spc="10">
                <a:latin typeface="仿宋" panose="02010609060101010101" charset="-122"/>
                <a:cs typeface="仿宋" panose="02010609060101010101" charset="-122"/>
              </a:rPr>
              <a:t>子</a:t>
            </a:r>
            <a:r>
              <a:rPr sz="2400">
                <a:latin typeface="仿宋" panose="02010609060101010101" charset="-122"/>
                <a:cs typeface="仿宋" panose="02010609060101010101" charset="-122"/>
              </a:rPr>
              <a:t>里</a:t>
            </a:r>
            <a:r>
              <a:rPr sz="2400" spc="10">
                <a:latin typeface="仿宋" panose="02010609060101010101" charset="-122"/>
                <a:cs typeface="仿宋" panose="02010609060101010101" charset="-122"/>
              </a:rPr>
              <a:t>种上</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各</a:t>
            </a:r>
            <a:r>
              <a:rPr sz="2400">
                <a:latin typeface="仿宋" panose="02010609060101010101" charset="-122"/>
                <a:cs typeface="仿宋" panose="02010609060101010101" charset="-122"/>
              </a:rPr>
              <a:t>种</a:t>
            </a:r>
            <a:r>
              <a:rPr sz="2400" spc="10">
                <a:latin typeface="仿宋" panose="02010609060101010101" charset="-122"/>
                <a:cs typeface="仿宋" panose="02010609060101010101" charset="-122"/>
              </a:rPr>
              <a:t>花草</a:t>
            </a:r>
            <a:r>
              <a:rPr sz="2400">
                <a:latin typeface="仿宋" panose="02010609060101010101" charset="-122"/>
                <a:cs typeface="仿宋" panose="02010609060101010101" charset="-122"/>
              </a:rPr>
              <a:t>树</a:t>
            </a:r>
            <a:r>
              <a:rPr sz="2400" spc="5">
                <a:latin typeface="仿宋" panose="02010609060101010101" charset="-122"/>
                <a:cs typeface="仿宋" panose="02010609060101010101" charset="-122"/>
              </a:rPr>
              <a:t>木</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看着</a:t>
            </a:r>
            <a:r>
              <a:rPr sz="2400">
                <a:latin typeface="仿宋" panose="02010609060101010101" charset="-122"/>
                <a:cs typeface="仿宋" panose="02010609060101010101" charset="-122"/>
              </a:rPr>
              <a:t>这</a:t>
            </a:r>
            <a:r>
              <a:rPr sz="2400" spc="5">
                <a:latin typeface="仿宋" panose="02010609060101010101" charset="-122"/>
                <a:cs typeface="仿宋" panose="02010609060101010101" charset="-122"/>
              </a:rPr>
              <a:t>个</a:t>
            </a:r>
            <a:r>
              <a:rPr sz="2400">
                <a:latin typeface="仿宋" panose="02010609060101010101" charset="-122"/>
                <a:cs typeface="仿宋" panose="02010609060101010101" charset="-122"/>
              </a:rPr>
              <a:t>三</a:t>
            </a:r>
            <a:r>
              <a:rPr sz="2400" spc="5">
                <a:latin typeface="仿宋" panose="02010609060101010101" charset="-122"/>
                <a:cs typeface="仿宋" panose="02010609060101010101" charset="-122"/>
              </a:rPr>
              <a:t>间朝</a:t>
            </a:r>
            <a:r>
              <a:rPr sz="2400">
                <a:latin typeface="仿宋" panose="02010609060101010101" charset="-122"/>
                <a:cs typeface="仿宋" panose="02010609060101010101" charset="-122"/>
              </a:rPr>
              <a:t>南</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二 层小</a:t>
            </a:r>
            <a:r>
              <a:rPr sz="2400" spc="-5">
                <a:latin typeface="仿宋" panose="02010609060101010101" charset="-122"/>
                <a:cs typeface="仿宋" panose="02010609060101010101" charset="-122"/>
              </a:rPr>
              <a:t>楼</a:t>
            </a:r>
            <a:r>
              <a:rPr sz="2400">
                <a:latin typeface="仿宋" panose="02010609060101010101" charset="-122"/>
                <a:cs typeface="仿宋" panose="02010609060101010101" charset="-122"/>
              </a:rPr>
              <a:t>，母亲真是越看越欢喜。</a:t>
            </a:r>
          </a:p>
          <a:p>
            <a:pPr marL="12700" marR="5080" indent="720725" algn="just">
              <a:lnSpc>
                <a:spcPct val="150000"/>
              </a:lnSpc>
              <a:buSzPct val="96000"/>
              <a:buAutoNum type="arabicParenBoth" startAt="10"/>
              <a:tabLst>
                <a:tab pos="1351280" algn="l"/>
              </a:tabLst>
            </a:pPr>
            <a:r>
              <a:rPr sz="2400" spc="55">
                <a:latin typeface="仿宋" panose="02010609060101010101" charset="-122"/>
                <a:cs typeface="仿宋" panose="02010609060101010101" charset="-122"/>
              </a:rPr>
              <a:t>坐在宽阔的院子里乘凉，母亲常会有一种恍如隔世的感</a:t>
            </a:r>
            <a:r>
              <a:rPr sz="2400" spc="60">
                <a:latin typeface="仿宋" panose="02010609060101010101" charset="-122"/>
                <a:cs typeface="仿宋" panose="02010609060101010101" charset="-122"/>
              </a:rPr>
              <a:t>觉</a:t>
            </a:r>
            <a:r>
              <a:rPr sz="2400" spc="55">
                <a:latin typeface="仿宋" panose="02010609060101010101" charset="-122"/>
                <a:cs typeface="仿宋" panose="02010609060101010101" charset="-122"/>
              </a:rPr>
              <a:t>，这</a:t>
            </a:r>
            <a:r>
              <a:rPr sz="2400" spc="40">
                <a:latin typeface="仿宋" panose="02010609060101010101" charset="-122"/>
                <a:cs typeface="仿宋" panose="02010609060101010101" charset="-122"/>
              </a:rPr>
              <a:t>么好</a:t>
            </a:r>
            <a:r>
              <a:rPr sz="2400">
                <a:latin typeface="仿宋" panose="02010609060101010101" charset="-122"/>
                <a:cs typeface="仿宋" panose="02010609060101010101" charset="-122"/>
              </a:rPr>
              <a:t>的 </a:t>
            </a:r>
            <a:r>
              <a:rPr sz="2400" spc="10">
                <a:latin typeface="仿宋" panose="02010609060101010101" charset="-122"/>
                <a:cs typeface="仿宋" panose="02010609060101010101" charset="-122"/>
              </a:rPr>
              <a:t>房子</a:t>
            </a:r>
            <a:r>
              <a:rPr sz="2400">
                <a:latin typeface="仿宋" panose="02010609060101010101" charset="-122"/>
                <a:cs typeface="仿宋" panose="02010609060101010101" charset="-122"/>
              </a:rPr>
              <a:t>怎</a:t>
            </a:r>
            <a:r>
              <a:rPr sz="2400" spc="10">
                <a:latin typeface="仿宋" panose="02010609060101010101" charset="-122"/>
                <a:cs typeface="仿宋" panose="02010609060101010101" charset="-122"/>
              </a:rPr>
              <a:t>么</a:t>
            </a:r>
            <a:r>
              <a:rPr sz="2400">
                <a:latin typeface="仿宋" panose="02010609060101010101" charset="-122"/>
                <a:cs typeface="仿宋" panose="02010609060101010101" charset="-122"/>
              </a:rPr>
              <a:t>就</a:t>
            </a:r>
            <a:r>
              <a:rPr sz="2400" spc="10">
                <a:latin typeface="仿宋" panose="02010609060101010101" charset="-122"/>
                <a:cs typeface="仿宋" panose="02010609060101010101" charset="-122"/>
              </a:rPr>
              <a:t>是我</a:t>
            </a:r>
            <a:r>
              <a:rPr sz="2400">
                <a:latin typeface="仿宋" panose="02010609060101010101" charset="-122"/>
                <a:cs typeface="仿宋" panose="02010609060101010101" charset="-122"/>
              </a:rPr>
              <a:t>家</a:t>
            </a:r>
            <a:r>
              <a:rPr sz="2400" spc="10">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这么</a:t>
            </a:r>
            <a:r>
              <a:rPr sz="2400">
                <a:latin typeface="仿宋" panose="02010609060101010101" charset="-122"/>
                <a:cs typeface="仿宋" panose="02010609060101010101" charset="-122"/>
              </a:rPr>
              <a:t>多</a:t>
            </a:r>
            <a:r>
              <a:rPr sz="2400" spc="5">
                <a:latin typeface="仿宋" panose="02010609060101010101" charset="-122"/>
                <a:cs typeface="仿宋" panose="02010609060101010101" charset="-122"/>
              </a:rPr>
              <a:t>年</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愿望</a:t>
            </a:r>
            <a:r>
              <a:rPr sz="2400">
                <a:latin typeface="仿宋" panose="02010609060101010101" charset="-122"/>
                <a:cs typeface="仿宋" panose="02010609060101010101" charset="-122"/>
              </a:rPr>
              <a:t>怎</a:t>
            </a:r>
            <a:r>
              <a:rPr sz="2400" spc="5">
                <a:latin typeface="仿宋" panose="02010609060101010101" charset="-122"/>
                <a:cs typeface="仿宋" panose="02010609060101010101" charset="-122"/>
              </a:rPr>
              <a:t>么</a:t>
            </a:r>
            <a:r>
              <a:rPr sz="2400">
                <a:latin typeface="仿宋" panose="02010609060101010101" charset="-122"/>
                <a:cs typeface="仿宋" panose="02010609060101010101" charset="-122"/>
              </a:rPr>
              <a:t>一</a:t>
            </a:r>
            <a:r>
              <a:rPr sz="2400" spc="5">
                <a:latin typeface="仿宋" panose="02010609060101010101" charset="-122"/>
                <a:cs typeface="仿宋" panose="02010609060101010101" charset="-122"/>
              </a:rPr>
              <a:t>下就</a:t>
            </a:r>
            <a:r>
              <a:rPr sz="2400">
                <a:latin typeface="仿宋" panose="02010609060101010101" charset="-122"/>
                <a:cs typeface="仿宋" panose="02010609060101010101" charset="-122"/>
              </a:rPr>
              <a:t>实</a:t>
            </a:r>
            <a:r>
              <a:rPr sz="2400" spc="5">
                <a:latin typeface="仿宋" panose="02010609060101010101" charset="-122"/>
                <a:cs typeface="仿宋" panose="02010609060101010101" charset="-122"/>
              </a:rPr>
              <a:t>现</a:t>
            </a:r>
            <a:r>
              <a:rPr sz="240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呢</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朝</a:t>
            </a:r>
            <a:r>
              <a:rPr sz="2400" spc="5">
                <a:latin typeface="仿宋" panose="02010609060101010101" charset="-122"/>
                <a:cs typeface="仿宋" panose="02010609060101010101" charset="-122"/>
              </a:rPr>
              <a:t>南</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房子</a:t>
            </a:r>
            <a:r>
              <a:rPr sz="2400">
                <a:latin typeface="仿宋" panose="02010609060101010101" charset="-122"/>
                <a:cs typeface="仿宋" panose="02010609060101010101" charset="-122"/>
              </a:rPr>
              <a:t>怎</a:t>
            </a:r>
            <a:r>
              <a:rPr sz="2400" spc="5">
                <a:latin typeface="仿宋" panose="02010609060101010101" charset="-122"/>
                <a:cs typeface="仿宋" panose="02010609060101010101" charset="-122"/>
              </a:rPr>
              <a:t>么</a:t>
            </a:r>
            <a:r>
              <a:rPr sz="2400">
                <a:latin typeface="仿宋" panose="02010609060101010101" charset="-122"/>
                <a:cs typeface="仿宋" panose="02010609060101010101" charset="-122"/>
              </a:rPr>
              <a:t>就 </a:t>
            </a:r>
            <a:r>
              <a:rPr sz="2400" spc="10">
                <a:latin typeface="仿宋" panose="02010609060101010101" charset="-122"/>
                <a:cs typeface="仿宋" panose="02010609060101010101" charset="-122"/>
              </a:rPr>
              <a:t>这么</a:t>
            </a:r>
            <a:r>
              <a:rPr sz="2400">
                <a:latin typeface="仿宋" panose="02010609060101010101" charset="-122"/>
                <a:cs typeface="仿宋" panose="02010609060101010101" charset="-122"/>
              </a:rPr>
              <a:t>舒</a:t>
            </a:r>
            <a:r>
              <a:rPr sz="2400" spc="10">
                <a:latin typeface="仿宋" panose="02010609060101010101" charset="-122"/>
                <a:cs typeface="仿宋" panose="02010609060101010101" charset="-122"/>
              </a:rPr>
              <a:t>服</a:t>
            </a:r>
            <a:r>
              <a:rPr sz="2400" spc="-5">
                <a:latin typeface="仿宋" panose="02010609060101010101" charset="-122"/>
                <a:cs typeface="仿宋" panose="02010609060101010101" charset="-122"/>
              </a:rPr>
              <a:t>呢</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儿</a:t>
            </a:r>
            <a:r>
              <a:rPr sz="2400">
                <a:latin typeface="仿宋" panose="02010609060101010101" charset="-122"/>
                <a:cs typeface="仿宋" panose="02010609060101010101" charset="-122"/>
              </a:rPr>
              <a:t>子</a:t>
            </a:r>
            <a:r>
              <a:rPr sz="2400" spc="5">
                <a:latin typeface="仿宋" panose="02010609060101010101" charset="-122"/>
                <a:cs typeface="仿宋" panose="02010609060101010101" charset="-122"/>
              </a:rPr>
              <a:t>都</a:t>
            </a:r>
            <a:r>
              <a:rPr sz="2400">
                <a:latin typeface="仿宋" panose="02010609060101010101" charset="-122"/>
                <a:cs typeface="仿宋" panose="02010609060101010101" charset="-122"/>
              </a:rPr>
              <a:t>考</a:t>
            </a:r>
            <a:r>
              <a:rPr sz="2400" spc="5">
                <a:latin typeface="仿宋" panose="02010609060101010101" charset="-122"/>
                <a:cs typeface="仿宋" panose="02010609060101010101" charset="-122"/>
              </a:rPr>
              <a:t>进了</a:t>
            </a:r>
            <a:r>
              <a:rPr sz="2400">
                <a:latin typeface="仿宋" panose="02010609060101010101" charset="-122"/>
                <a:cs typeface="仿宋" panose="02010609060101010101" charset="-122"/>
              </a:rPr>
              <a:t>大</a:t>
            </a:r>
            <a:r>
              <a:rPr sz="2400" spc="20">
                <a:latin typeface="仿宋" panose="02010609060101010101" charset="-122"/>
                <a:cs typeface="仿宋" panose="02010609060101010101" charset="-122"/>
              </a:rPr>
              <a:t>学</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子女</a:t>
            </a:r>
            <a:r>
              <a:rPr sz="2400">
                <a:latin typeface="仿宋" panose="02010609060101010101" charset="-122"/>
                <a:cs typeface="仿宋" panose="02010609060101010101" charset="-122"/>
              </a:rPr>
              <a:t>们</a:t>
            </a:r>
            <a:r>
              <a:rPr sz="2400" spc="5">
                <a:latin typeface="仿宋" panose="02010609060101010101" charset="-122"/>
                <a:cs typeface="仿宋" panose="02010609060101010101" charset="-122"/>
              </a:rPr>
              <a:t>都</a:t>
            </a:r>
            <a:r>
              <a:rPr sz="2400">
                <a:latin typeface="仿宋" panose="02010609060101010101" charset="-122"/>
                <a:cs typeface="仿宋" panose="02010609060101010101" charset="-122"/>
              </a:rPr>
              <a:t>在</a:t>
            </a:r>
            <a:r>
              <a:rPr sz="2400" spc="5">
                <a:latin typeface="仿宋" panose="02010609060101010101" charset="-122"/>
                <a:cs typeface="仿宋" panose="02010609060101010101" charset="-122"/>
              </a:rPr>
              <a:t>城里</a:t>
            </a:r>
            <a:r>
              <a:rPr sz="2400">
                <a:latin typeface="仿宋" panose="02010609060101010101" charset="-122"/>
                <a:cs typeface="仿宋" panose="02010609060101010101" charset="-122"/>
              </a:rPr>
              <a:t>买</a:t>
            </a:r>
            <a:r>
              <a:rPr sz="2400" spc="5">
                <a:latin typeface="仿宋" panose="02010609060101010101" charset="-122"/>
                <a:cs typeface="仿宋" panose="02010609060101010101" charset="-122"/>
              </a:rPr>
              <a:t>了</a:t>
            </a:r>
            <a:r>
              <a:rPr sz="2400" spc="15">
                <a:latin typeface="仿宋" panose="02010609060101010101" charset="-122"/>
                <a:cs typeface="仿宋" panose="02010609060101010101" charset="-122"/>
              </a:rPr>
              <a:t>房</a:t>
            </a:r>
            <a:r>
              <a:rPr sz="2400" spc="10">
                <a:latin typeface="仿宋" panose="02010609060101010101" charset="-122"/>
                <a:cs typeface="仿宋" panose="02010609060101010101" charset="-122"/>
              </a:rPr>
              <a:t>，安</a:t>
            </a:r>
            <a:r>
              <a:rPr sz="2400">
                <a:latin typeface="仿宋" panose="02010609060101010101" charset="-122"/>
                <a:cs typeface="仿宋" panose="02010609060101010101" charset="-122"/>
              </a:rPr>
              <a:t>了</a:t>
            </a:r>
            <a:r>
              <a:rPr sz="2400" spc="10">
                <a:latin typeface="仿宋" panose="02010609060101010101" charset="-122"/>
                <a:cs typeface="仿宋" panose="02010609060101010101" charset="-122"/>
              </a:rPr>
              <a:t>家</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这古</a:t>
            </a:r>
            <a:r>
              <a:rPr sz="2400">
                <a:latin typeface="仿宋" panose="02010609060101010101" charset="-122"/>
                <a:cs typeface="仿宋" panose="02010609060101010101" charset="-122"/>
              </a:rPr>
              <a:t>往</a:t>
            </a:r>
            <a:r>
              <a:rPr sz="2400" spc="5">
                <a:latin typeface="仿宋" panose="02010609060101010101" charset="-122"/>
                <a:cs typeface="仿宋" panose="02010609060101010101" charset="-122"/>
              </a:rPr>
              <a:t>今</a:t>
            </a:r>
            <a:r>
              <a:rPr sz="2400">
                <a:latin typeface="仿宋" panose="02010609060101010101" charset="-122"/>
                <a:cs typeface="仿宋" panose="02010609060101010101" charset="-122"/>
              </a:rPr>
              <a:t>来 的好时光咋就让我遇上了</a:t>
            </a:r>
            <a:r>
              <a:rPr sz="2400" spc="-25">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p>
          <a:p>
            <a:pPr marL="1343660" indent="-610870">
              <a:lnSpc>
                <a:spcPct val="100000"/>
              </a:lnSpc>
              <a:spcBef>
                <a:spcPts val="1445"/>
              </a:spcBef>
              <a:buSzPct val="96000"/>
              <a:buAutoNum type="arabicParenBoth" startAt="10"/>
              <a:tabLst>
                <a:tab pos="1344295" algn="l"/>
              </a:tabLst>
            </a:pPr>
            <a:r>
              <a:rPr sz="2400">
                <a:latin typeface="仿宋" panose="02010609060101010101" charset="-122"/>
                <a:cs typeface="仿宋" panose="02010609060101010101" charset="-122"/>
              </a:rPr>
              <a:t>一个三间朝南房子的实现，经常让母亲在睡梦中笑</a:t>
            </a:r>
            <a:r>
              <a:rPr sz="2400" spc="5">
                <a:latin typeface="仿宋" panose="02010609060101010101" charset="-122"/>
                <a:cs typeface="仿宋" panose="02010609060101010101" charset="-122"/>
              </a:rPr>
              <a:t>醒</a:t>
            </a:r>
            <a:r>
              <a:rPr sz="2400">
                <a:latin typeface="仿宋" panose="02010609060101010101" charset="-122"/>
                <a:cs typeface="仿宋" panose="02010609060101010101" charset="-122"/>
              </a:rPr>
              <a:t>。</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大风</a:t>
            </a:r>
          </a:p>
        </p:txBody>
      </p:sp>
      <p:sp>
        <p:nvSpPr>
          <p:cNvPr id="3" name="object 3"/>
          <p:cNvSpPr txBox="1"/>
          <p:nvPr/>
        </p:nvSpPr>
        <p:spPr>
          <a:xfrm>
            <a:off x="8164068" y="4262556"/>
            <a:ext cx="305435" cy="305435"/>
          </a:xfrm>
          <a:prstGeom prst="rect">
            <a:avLst/>
          </a:prstGeom>
        </p:spPr>
        <p:txBody>
          <a:bodyPr vert="horz" wrap="square" lIns="0" tIns="0" rIns="0" bIns="0" rtlCol="0">
            <a:spAutoFit/>
          </a:bodyPr>
          <a:lstStyle/>
          <a:p>
            <a:pPr>
              <a:lnSpc>
                <a:spcPts val="2400"/>
              </a:lnSpc>
            </a:pP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p:txBody>
      </p:sp>
      <p:sp>
        <p:nvSpPr>
          <p:cNvPr id="4" name="object 4"/>
          <p:cNvSpPr/>
          <p:nvPr/>
        </p:nvSpPr>
        <p:spPr>
          <a:xfrm>
            <a:off x="8280324" y="4131271"/>
            <a:ext cx="4711700" cy="440055"/>
          </a:xfrm>
          <a:custGeom>
            <a:avLst/>
            <a:gdLst/>
            <a:ahLst/>
            <a:cxnLst/>
            <a:rect l="l" t="t" r="r" b="b"/>
            <a:pathLst>
              <a:path w="4711700" h="440054">
                <a:moveTo>
                  <a:pt x="0" y="439877"/>
                </a:moveTo>
                <a:lnTo>
                  <a:pt x="4711268" y="439877"/>
                </a:lnTo>
                <a:lnTo>
                  <a:pt x="4711268" y="0"/>
                </a:lnTo>
                <a:lnTo>
                  <a:pt x="0" y="0"/>
                </a:lnTo>
                <a:lnTo>
                  <a:pt x="0" y="439877"/>
                </a:lnTo>
                <a:close/>
              </a:path>
            </a:pathLst>
          </a:custGeom>
          <a:solidFill>
            <a:srgbClr val="FFFFFF"/>
          </a:solidFill>
        </p:spPr>
        <p:txBody>
          <a:bodyPr wrap="square" lIns="0" tIns="0" rIns="0" bIns="0" rtlCol="0"/>
          <a:lstStyle/>
          <a:p>
            <a:endParaRPr/>
          </a:p>
        </p:txBody>
      </p:sp>
      <p:sp>
        <p:nvSpPr>
          <p:cNvPr id="5" name="object 5"/>
          <p:cNvSpPr/>
          <p:nvPr/>
        </p:nvSpPr>
        <p:spPr>
          <a:xfrm>
            <a:off x="8273974" y="4124921"/>
            <a:ext cx="4724400" cy="452755"/>
          </a:xfrm>
          <a:custGeom>
            <a:avLst/>
            <a:gdLst/>
            <a:ahLst/>
            <a:cxnLst/>
            <a:rect l="l" t="t" r="r" b="b"/>
            <a:pathLst>
              <a:path w="4724400" h="452754">
                <a:moveTo>
                  <a:pt x="0" y="452577"/>
                </a:moveTo>
                <a:lnTo>
                  <a:pt x="4723968" y="452577"/>
                </a:lnTo>
                <a:lnTo>
                  <a:pt x="4723968" y="0"/>
                </a:lnTo>
                <a:lnTo>
                  <a:pt x="0" y="0"/>
                </a:lnTo>
                <a:lnTo>
                  <a:pt x="0" y="452577"/>
                </a:lnTo>
                <a:close/>
              </a:path>
            </a:pathLst>
          </a:custGeom>
          <a:ln w="12700">
            <a:solidFill>
              <a:srgbClr val="FF0000"/>
            </a:solidFill>
          </a:ln>
        </p:spPr>
        <p:txBody>
          <a:bodyPr wrap="square" lIns="0" tIns="0" rIns="0" bIns="0" rtlCol="0"/>
          <a:lstStyle/>
          <a:p>
            <a:endParaRPr/>
          </a:p>
        </p:txBody>
      </p:sp>
      <p:sp>
        <p:nvSpPr>
          <p:cNvPr id="6" name="object 6"/>
          <p:cNvSpPr txBox="1"/>
          <p:nvPr/>
        </p:nvSpPr>
        <p:spPr>
          <a:xfrm>
            <a:off x="1089253" y="2378455"/>
            <a:ext cx="11877675" cy="6610350"/>
          </a:xfrm>
          <a:prstGeom prst="rect">
            <a:avLst/>
          </a:prstGeom>
        </p:spPr>
        <p:txBody>
          <a:bodyPr vert="horz" wrap="square" lIns="0" tIns="195580" rIns="0" bIns="0" rtlCol="0">
            <a:spAutoFit/>
          </a:bodyPr>
          <a:lstStyle/>
          <a:p>
            <a:pPr marL="784225">
              <a:lnSpc>
                <a:spcPct val="100000"/>
              </a:lnSpc>
              <a:spcBef>
                <a:spcPts val="1540"/>
              </a:spcBef>
            </a:pPr>
            <a:r>
              <a:rPr sz="2400">
                <a:solidFill>
                  <a:srgbClr val="111111"/>
                </a:solidFill>
                <a:latin typeface="仿宋" panose="02010609060101010101" charset="-122"/>
                <a:cs typeface="仿宋" panose="02010609060101010101" charset="-122"/>
              </a:rPr>
              <a:t>不知何时，无上布满了大块的黑云</a:t>
            </a:r>
            <a:endParaRPr sz="2400">
              <a:latin typeface="仿宋" panose="02010609060101010101" charset="-122"/>
              <a:cs typeface="仿宋" panose="02010609060101010101" charset="-122"/>
            </a:endParaRPr>
          </a:p>
          <a:p>
            <a:pPr marL="63500" marR="821690" indent="720725">
              <a:lnSpc>
                <a:spcPct val="150000"/>
              </a:lnSpc>
            </a:pPr>
            <a:r>
              <a:rPr sz="2400" spc="45">
                <a:solidFill>
                  <a:srgbClr val="111111"/>
                </a:solidFill>
                <a:latin typeface="仿宋" panose="02010609060101010101" charset="-122"/>
                <a:cs typeface="仿宋" panose="02010609060101010101" charset="-122"/>
              </a:rPr>
              <a:t>我帮着爷</a:t>
            </a:r>
            <a:r>
              <a:rPr sz="2400" spc="55">
                <a:solidFill>
                  <a:srgbClr val="111111"/>
                </a:solidFill>
                <a:latin typeface="仿宋" panose="02010609060101010101" charset="-122"/>
                <a:cs typeface="仿宋" panose="02010609060101010101" charset="-122"/>
              </a:rPr>
              <a:t>爷</a:t>
            </a:r>
            <a:r>
              <a:rPr sz="2400" spc="45">
                <a:solidFill>
                  <a:srgbClr val="111111"/>
                </a:solidFill>
                <a:latin typeface="仿宋" panose="02010609060101010101" charset="-122"/>
                <a:cs typeface="仿宋" panose="02010609060101010101" charset="-122"/>
              </a:rPr>
              <a:t>把草装上</a:t>
            </a:r>
            <a:r>
              <a:rPr sz="2400" spc="80">
                <a:solidFill>
                  <a:srgbClr val="111111"/>
                </a:solidFill>
                <a:latin typeface="仿宋" panose="02010609060101010101" charset="-122"/>
                <a:cs typeface="仿宋" panose="02010609060101010101" charset="-122"/>
              </a:rPr>
              <a:t>车</a:t>
            </a:r>
            <a:r>
              <a:rPr sz="2400" spc="45">
                <a:solidFill>
                  <a:srgbClr val="111111"/>
                </a:solidFill>
                <a:latin typeface="仿宋" panose="02010609060101010101" charset="-122"/>
                <a:cs typeface="仿宋" panose="02010609060101010101" charset="-122"/>
              </a:rPr>
              <a:t>，小车像</a:t>
            </a:r>
            <a:r>
              <a:rPr sz="2400" spc="60">
                <a:solidFill>
                  <a:srgbClr val="111111"/>
                </a:solidFill>
                <a:latin typeface="仿宋" panose="02010609060101010101" charset="-122"/>
                <a:cs typeface="仿宋" panose="02010609060101010101" charset="-122"/>
              </a:rPr>
              <a:t>座</a:t>
            </a:r>
            <a:r>
              <a:rPr sz="2400" spc="45">
                <a:solidFill>
                  <a:srgbClr val="111111"/>
                </a:solidFill>
                <a:latin typeface="仿宋" panose="02010609060101010101" charset="-122"/>
                <a:cs typeface="仿宋" panose="02010609060101010101" charset="-122"/>
              </a:rPr>
              <a:t>小山包一</a:t>
            </a:r>
            <a:r>
              <a:rPr sz="2400" spc="60">
                <a:solidFill>
                  <a:srgbClr val="111111"/>
                </a:solidFill>
                <a:latin typeface="仿宋" panose="02010609060101010101" charset="-122"/>
                <a:cs typeface="仿宋" panose="02010609060101010101" charset="-122"/>
              </a:rPr>
              <a:t>样</a:t>
            </a:r>
            <a:r>
              <a:rPr sz="2400" spc="5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大堤弯</a:t>
            </a:r>
            <a:r>
              <a:rPr sz="2400" spc="55">
                <a:solidFill>
                  <a:srgbClr val="111111"/>
                </a:solidFill>
                <a:latin typeface="仿宋" panose="02010609060101010101" charset="-122"/>
                <a:cs typeface="仿宋" panose="02010609060101010101" charset="-122"/>
              </a:rPr>
              <a:t>弯</a:t>
            </a:r>
            <a:r>
              <a:rPr sz="2400" spc="45">
                <a:solidFill>
                  <a:srgbClr val="111111"/>
                </a:solidFill>
                <a:latin typeface="仿宋" panose="02010609060101010101" charset="-122"/>
                <a:cs typeface="仿宋" panose="02010609060101010101" charset="-122"/>
              </a:rPr>
              <a:t>曲</a:t>
            </a:r>
            <a:r>
              <a:rPr sz="2400" spc="60">
                <a:solidFill>
                  <a:srgbClr val="111111"/>
                </a:solidFill>
                <a:latin typeface="仿宋" panose="02010609060101010101" charset="-122"/>
                <a:cs typeface="仿宋" panose="02010609060101010101" charset="-122"/>
              </a:rPr>
              <a:t>曲</a:t>
            </a:r>
            <a:r>
              <a:rPr sz="2400" spc="45">
                <a:solidFill>
                  <a:srgbClr val="111111"/>
                </a:solidFill>
                <a:latin typeface="仿宋" panose="02010609060101010101" charset="-122"/>
                <a:cs typeface="仿宋" panose="02010609060101010101" charset="-122"/>
              </a:rPr>
              <a:t>，刚</a:t>
            </a:r>
            <a:r>
              <a:rPr sz="2400" spc="60">
                <a:solidFill>
                  <a:srgbClr val="111111"/>
                </a:solidFill>
                <a:latin typeface="仿宋" panose="02010609060101010101" charset="-122"/>
                <a:cs typeface="仿宋" panose="02010609060101010101" charset="-122"/>
              </a:rPr>
              <a:t>走</a:t>
            </a:r>
            <a:r>
              <a:rPr sz="2400" spc="45">
                <a:solidFill>
                  <a:srgbClr val="111111"/>
                </a:solidFill>
                <a:latin typeface="仿宋" panose="02010609060101010101" charset="-122"/>
                <a:cs typeface="仿宋" panose="02010609060101010101" charset="-122"/>
              </a:rPr>
              <a:t>出里</a:t>
            </a:r>
            <a:r>
              <a:rPr sz="2400">
                <a:solidFill>
                  <a:srgbClr val="111111"/>
                </a:solidFill>
                <a:latin typeface="仿宋" panose="02010609060101010101" charset="-122"/>
                <a:cs typeface="仿宋" panose="02010609060101010101" charset="-122"/>
              </a:rPr>
              <a:t>把 </a:t>
            </a:r>
            <a:r>
              <a:rPr sz="2400" spc="70">
                <a:solidFill>
                  <a:srgbClr val="111111"/>
                </a:solidFill>
                <a:latin typeface="仿宋" panose="02010609060101010101" charset="-122"/>
                <a:cs typeface="仿宋" panose="02010609060101010101" charset="-122"/>
              </a:rPr>
              <a:t>路，黑云就把太阳完全遮住了</a:t>
            </a:r>
            <a:r>
              <a:rPr sz="2400" spc="75">
                <a:solidFill>
                  <a:srgbClr val="111111"/>
                </a:solidFill>
                <a:latin typeface="仿宋" panose="02010609060101010101" charset="-122"/>
                <a:cs typeface="仿宋" panose="02010609060101010101" charset="-122"/>
              </a:rPr>
              <a:t>。</a:t>
            </a:r>
            <a:r>
              <a:rPr sz="2400" spc="70">
                <a:solidFill>
                  <a:srgbClr val="111111"/>
                </a:solidFill>
                <a:latin typeface="仿宋" panose="02010609060101010101" charset="-122"/>
                <a:cs typeface="仿宋" panose="02010609060101010101" charset="-122"/>
              </a:rPr>
              <a:t>天地之间没有了界限，我竟然感到一种莫</a:t>
            </a:r>
            <a:r>
              <a:rPr sz="2400" spc="80">
                <a:solidFill>
                  <a:srgbClr val="111111"/>
                </a:solidFill>
                <a:latin typeface="仿宋" panose="02010609060101010101" charset="-122"/>
                <a:cs typeface="仿宋" panose="02010609060101010101" charset="-122"/>
              </a:rPr>
              <a:t>名的</a:t>
            </a:r>
            <a:r>
              <a:rPr sz="2400">
                <a:solidFill>
                  <a:srgbClr val="111111"/>
                </a:solidFill>
                <a:latin typeface="仿宋" panose="02010609060101010101" charset="-122"/>
                <a:cs typeface="仿宋" panose="02010609060101010101" charset="-122"/>
              </a:rPr>
              <a:t>恐</a:t>
            </a:r>
            <a:endParaRPr sz="2400">
              <a:latin typeface="仿宋" panose="02010609060101010101" charset="-122"/>
              <a:cs typeface="仿宋" panose="02010609060101010101" charset="-122"/>
            </a:endParaRPr>
          </a:p>
          <a:p>
            <a:pPr marL="63500">
              <a:lnSpc>
                <a:spcPct val="100000"/>
              </a:lnSpc>
              <a:spcBef>
                <a:spcPts val="1240"/>
              </a:spcBef>
            </a:pPr>
            <a:r>
              <a:rPr sz="2400" spc="-5">
                <a:solidFill>
                  <a:srgbClr val="111111"/>
                </a:solidFill>
                <a:latin typeface="仿宋" panose="02010609060101010101" charset="-122"/>
                <a:cs typeface="仿宋" panose="02010609060101010101" charset="-122"/>
              </a:rPr>
              <a:t>惧。回头看爷爷，爷爷的脸木木</a:t>
            </a:r>
            <a:r>
              <a:rPr sz="240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，一点表情也没</a:t>
            </a:r>
            <a:r>
              <a:rPr sz="2400">
                <a:solidFill>
                  <a:srgbClr val="111111"/>
                </a:solidFill>
                <a:latin typeface="仿宋" panose="02010609060101010101" charset="-122"/>
                <a:cs typeface="仿宋" panose="02010609060101010101" charset="-122"/>
              </a:rPr>
              <a:t>有</a:t>
            </a:r>
            <a:r>
              <a:rPr sz="2400" spc="-315">
                <a:solidFill>
                  <a:srgbClr val="111111"/>
                </a:solidFill>
                <a:latin typeface="仿宋" panose="02010609060101010101" charset="-122"/>
                <a:cs typeface="仿宋" panose="02010609060101010101" charset="-122"/>
              </a:rPr>
              <a:t> </a:t>
            </a:r>
            <a:r>
              <a:rPr sz="3900" baseline="7000">
                <a:solidFill>
                  <a:srgbClr val="0011FF"/>
                </a:solidFill>
                <a:latin typeface="微软雅黑" panose="020B0503020204020204" charset="-122"/>
                <a:cs typeface="微软雅黑" panose="020B0503020204020204" charset="-122"/>
              </a:rPr>
              <a:t>通过视觉听觉和嗅觉来描写大风</a:t>
            </a:r>
            <a:endParaRPr sz="3900" baseline="7000">
              <a:latin typeface="微软雅黑" panose="020B0503020204020204" charset="-122"/>
              <a:cs typeface="微软雅黑" panose="020B0503020204020204" charset="-122"/>
            </a:endParaRPr>
          </a:p>
          <a:p>
            <a:pPr marL="63500" marR="821055" indent="720725" algn="just">
              <a:lnSpc>
                <a:spcPts val="4320"/>
              </a:lnSpc>
              <a:spcBef>
                <a:spcPts val="345"/>
              </a:spcBef>
            </a:pPr>
            <a:r>
              <a:rPr sz="2400" spc="45">
                <a:solidFill>
                  <a:srgbClr val="111111"/>
                </a:solidFill>
                <a:latin typeface="仿宋" panose="02010609060101010101" charset="-122"/>
                <a:cs typeface="仿宋" panose="02010609060101010101" charset="-122"/>
              </a:rPr>
              <a:t>河堤下的</a:t>
            </a:r>
            <a:r>
              <a:rPr sz="2400" spc="55">
                <a:solidFill>
                  <a:srgbClr val="111111"/>
                </a:solidFill>
                <a:latin typeface="仿宋" panose="02010609060101010101" charset="-122"/>
                <a:cs typeface="仿宋" panose="02010609060101010101" charset="-122"/>
              </a:rPr>
              <a:t>庄</a:t>
            </a:r>
            <a:r>
              <a:rPr sz="2400" spc="45">
                <a:solidFill>
                  <a:srgbClr val="111111"/>
                </a:solidFill>
                <a:latin typeface="仿宋" panose="02010609060101010101" charset="-122"/>
                <a:cs typeface="仿宋" panose="02010609060101010101" charset="-122"/>
              </a:rPr>
              <a:t>稼叶子忽</a:t>
            </a:r>
            <a:r>
              <a:rPr sz="2400" spc="55">
                <a:solidFill>
                  <a:srgbClr val="111111"/>
                </a:solidFill>
                <a:latin typeface="仿宋" panose="02010609060101010101" charset="-122"/>
                <a:cs typeface="仿宋" panose="02010609060101010101" charset="-122"/>
              </a:rPr>
              <a:t>然</a:t>
            </a:r>
            <a:r>
              <a:rPr sz="2400" spc="45">
                <a:solidFill>
                  <a:srgbClr val="111111"/>
                </a:solidFill>
                <a:latin typeface="仿宋" panose="02010609060101010101" charset="-122"/>
                <a:cs typeface="仿宋" panose="02010609060101010101" charset="-122"/>
              </a:rPr>
              <a:t>动了起</a:t>
            </a:r>
            <a:r>
              <a:rPr sz="2400" spc="80">
                <a:solidFill>
                  <a:srgbClr val="111111"/>
                </a:solidFill>
                <a:latin typeface="仿宋" panose="02010609060101010101" charset="-122"/>
                <a:cs typeface="仿宋" panose="02010609060101010101" charset="-122"/>
              </a:rPr>
              <a:t>来</a:t>
            </a:r>
            <a:r>
              <a:rPr sz="2400" spc="6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但没有声</a:t>
            </a:r>
            <a:r>
              <a:rPr sz="2400" spc="60">
                <a:solidFill>
                  <a:srgbClr val="111111"/>
                </a:solidFill>
                <a:latin typeface="仿宋" panose="02010609060101010101" charset="-122"/>
                <a:cs typeface="仿宋" panose="02010609060101010101" charset="-122"/>
              </a:rPr>
              <a:t>音</a:t>
            </a:r>
            <a:r>
              <a:rPr sz="2400" spc="50">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河里也</a:t>
            </a:r>
            <a:r>
              <a:rPr sz="2400" spc="55">
                <a:solidFill>
                  <a:srgbClr val="111111"/>
                </a:solidFill>
                <a:latin typeface="仿宋" panose="02010609060101010101" charset="-122"/>
                <a:cs typeface="仿宋" panose="02010609060101010101" charset="-122"/>
              </a:rPr>
              <a:t>有</a:t>
            </a:r>
            <a:r>
              <a:rPr sz="2400" spc="45">
                <a:solidFill>
                  <a:srgbClr val="111111"/>
                </a:solidFill>
                <a:latin typeface="仿宋" panose="02010609060101010101" charset="-122"/>
                <a:cs typeface="仿宋" panose="02010609060101010101" charset="-122"/>
              </a:rPr>
              <a:t>平滑的波</a:t>
            </a:r>
            <a:r>
              <a:rPr sz="2400" spc="55">
                <a:solidFill>
                  <a:srgbClr val="111111"/>
                </a:solidFill>
                <a:latin typeface="仿宋" panose="02010609060101010101" charset="-122"/>
                <a:cs typeface="仿宋" panose="02010609060101010101" charset="-122"/>
              </a:rPr>
              <a:t>浪</a:t>
            </a:r>
            <a:r>
              <a:rPr sz="2400" spc="45">
                <a:solidFill>
                  <a:srgbClr val="111111"/>
                </a:solidFill>
                <a:latin typeface="仿宋" panose="02010609060101010101" charset="-122"/>
                <a:cs typeface="仿宋" panose="02010609060101010101" charset="-122"/>
              </a:rPr>
              <a:t>涌</a:t>
            </a:r>
            <a:r>
              <a:rPr sz="2400" spc="70">
                <a:solidFill>
                  <a:srgbClr val="111111"/>
                </a:solidFill>
                <a:latin typeface="仿宋" panose="02010609060101010101" charset="-122"/>
                <a:cs typeface="仿宋" panose="02010609060101010101" charset="-122"/>
              </a:rPr>
              <a:t>起</a:t>
            </a:r>
            <a:r>
              <a:rPr sz="2400">
                <a:solidFill>
                  <a:srgbClr val="111111"/>
                </a:solidFill>
                <a:latin typeface="仿宋" panose="02010609060101010101" charset="-122"/>
                <a:cs typeface="仿宋" panose="02010609060101010101" charset="-122"/>
              </a:rPr>
              <a:t>， 同样没有</a:t>
            </a:r>
            <a:r>
              <a:rPr sz="2400" spc="5">
                <a:solidFill>
                  <a:srgbClr val="111111"/>
                </a:solidFill>
                <a:latin typeface="仿宋" panose="02010609060101010101" charset="-122"/>
                <a:cs typeface="仿宋" panose="02010609060101010101" charset="-122"/>
              </a:rPr>
              <a:t>声</a:t>
            </a:r>
            <a:r>
              <a:rPr sz="2400">
                <a:solidFill>
                  <a:srgbClr val="111111"/>
                </a:solidFill>
                <a:latin typeface="仿宋" panose="02010609060101010101" charset="-122"/>
                <a:cs typeface="仿宋" panose="02010609060101010101" charset="-122"/>
              </a:rPr>
              <a:t>音。很高</a:t>
            </a:r>
            <a:r>
              <a:rPr sz="2400" spc="5">
                <a:solidFill>
                  <a:srgbClr val="111111"/>
                </a:solidFill>
                <a:latin typeface="仿宋" panose="02010609060101010101" charset="-122"/>
                <a:cs typeface="仿宋" panose="02010609060101010101" charset="-122"/>
              </a:rPr>
              <a:t>很</a:t>
            </a:r>
            <a:r>
              <a:rPr sz="2400">
                <a:solidFill>
                  <a:srgbClr val="111111"/>
                </a:solidFill>
                <a:latin typeface="仿宋" panose="02010609060101010101" charset="-122"/>
                <a:cs typeface="仿宋" panose="02010609060101010101" charset="-122"/>
              </a:rPr>
              <a:t>远的地方</a:t>
            </a:r>
            <a:r>
              <a:rPr sz="2400" spc="5">
                <a:solidFill>
                  <a:srgbClr val="111111"/>
                </a:solidFill>
                <a:latin typeface="仿宋" panose="02010609060101010101" charset="-122"/>
                <a:cs typeface="仿宋" panose="02010609060101010101" charset="-122"/>
              </a:rPr>
              <a:t>似</a:t>
            </a:r>
            <a:r>
              <a:rPr sz="2400">
                <a:solidFill>
                  <a:srgbClr val="111111"/>
                </a:solidFill>
                <a:latin typeface="仿宋" panose="02010609060101010101" charset="-122"/>
                <a:cs typeface="仿宋" panose="02010609060101010101" charset="-122"/>
              </a:rPr>
              <a:t>乎传来了</a:t>
            </a:r>
            <a:r>
              <a:rPr sz="2400" spc="5">
                <a:solidFill>
                  <a:srgbClr val="111111"/>
                </a:solidFill>
                <a:latin typeface="仿宋" panose="02010609060101010101" charset="-122"/>
                <a:cs typeface="仿宋" panose="02010609060101010101" charset="-122"/>
              </a:rPr>
              <a:t>世</a:t>
            </a:r>
            <a:r>
              <a:rPr sz="2400">
                <a:solidFill>
                  <a:srgbClr val="111111"/>
                </a:solidFill>
                <a:latin typeface="仿宋" panose="02010609060101010101" charset="-122"/>
                <a:cs typeface="仿宋" panose="02010609060101010101" charset="-122"/>
              </a:rPr>
              <a:t>上没有的</a:t>
            </a:r>
            <a:r>
              <a:rPr sz="2400" spc="5">
                <a:solidFill>
                  <a:srgbClr val="111111"/>
                </a:solidFill>
                <a:latin typeface="仿宋" panose="02010609060101010101" charset="-122"/>
                <a:cs typeface="仿宋" panose="02010609060101010101" charset="-122"/>
              </a:rPr>
              <a:t>声</a:t>
            </a:r>
            <a:r>
              <a:rPr sz="2400" spc="10">
                <a:solidFill>
                  <a:srgbClr val="111111"/>
                </a:solidFill>
                <a:latin typeface="仿宋" panose="02010609060101010101" charset="-122"/>
                <a:cs typeface="仿宋" panose="02010609060101010101" charset="-122"/>
              </a:rPr>
              <a:t>音</a:t>
            </a:r>
            <a:r>
              <a:rPr sz="2400">
                <a:solidFill>
                  <a:srgbClr val="111111"/>
                </a:solidFill>
                <a:latin typeface="仿宋" panose="02010609060101010101" charset="-122"/>
                <a:cs typeface="仿宋" panose="02010609060101010101" charset="-122"/>
              </a:rPr>
              <a:t>，天地</a:t>
            </a:r>
            <a:r>
              <a:rPr sz="2400" spc="5">
                <a:solidFill>
                  <a:srgbClr val="111111"/>
                </a:solidFill>
                <a:latin typeface="仿宋" panose="02010609060101010101" charset="-122"/>
                <a:cs typeface="仿宋" panose="02010609060101010101" charset="-122"/>
              </a:rPr>
              <a:t>之</a:t>
            </a:r>
            <a:r>
              <a:rPr sz="2400">
                <a:solidFill>
                  <a:srgbClr val="111111"/>
                </a:solidFill>
                <a:latin typeface="仿宋" panose="02010609060101010101" charset="-122"/>
                <a:cs typeface="仿宋" panose="02010609060101010101" charset="-122"/>
              </a:rPr>
              <a:t>间变成紫</a:t>
            </a:r>
            <a:r>
              <a:rPr sz="2400" spc="15">
                <a:solidFill>
                  <a:srgbClr val="111111"/>
                </a:solidFill>
                <a:latin typeface="仿宋" panose="02010609060101010101" charset="-122"/>
                <a:cs typeface="仿宋" panose="02010609060101010101" charset="-122"/>
              </a:rPr>
              <a:t>色</a:t>
            </a:r>
            <a:r>
              <a:rPr sz="2400">
                <a:solidFill>
                  <a:srgbClr val="111111"/>
                </a:solidFill>
                <a:latin typeface="仿宋" panose="02010609060101010101" charset="-122"/>
                <a:cs typeface="仿宋" panose="02010609060101010101" charset="-122"/>
              </a:rPr>
              <a:t>， 还有扑鼻的干草气息、野蒿子的苦味和野菊花幽幽的香</a:t>
            </a:r>
            <a:r>
              <a:rPr sz="2400" spc="5">
                <a:solidFill>
                  <a:srgbClr val="111111"/>
                </a:solidFill>
                <a:latin typeface="仿宋" panose="02010609060101010101" charset="-122"/>
                <a:cs typeface="仿宋" panose="02010609060101010101" charset="-122"/>
              </a:rPr>
              <a:t>气</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63500" marR="821055" indent="720725">
              <a:lnSpc>
                <a:spcPts val="4320"/>
              </a:lnSpc>
              <a:spcBef>
                <a:spcPts val="5"/>
              </a:spcBef>
            </a:pPr>
            <a:r>
              <a:rPr sz="2400" spc="45">
                <a:solidFill>
                  <a:srgbClr val="111111"/>
                </a:solidFill>
                <a:latin typeface="仿宋" panose="02010609060101010101" charset="-122"/>
                <a:cs typeface="仿宋" panose="02010609060101010101" charset="-122"/>
              </a:rPr>
              <a:t>在我们的</a:t>
            </a:r>
            <a:r>
              <a:rPr sz="2400" spc="55">
                <a:solidFill>
                  <a:srgbClr val="111111"/>
                </a:solidFill>
                <a:latin typeface="仿宋" panose="02010609060101010101" charset="-122"/>
                <a:cs typeface="仿宋" panose="02010609060101010101" charset="-122"/>
              </a:rPr>
              <a:t>前</a:t>
            </a:r>
            <a:r>
              <a:rPr sz="2400" spc="60">
                <a:solidFill>
                  <a:srgbClr val="111111"/>
                </a:solidFill>
                <a:latin typeface="仿宋" panose="02010609060101010101" charset="-122"/>
                <a:cs typeface="仿宋" panose="02010609060101010101" charset="-122"/>
              </a:rPr>
              <a:t>方</a:t>
            </a:r>
            <a:r>
              <a:rPr sz="2400" spc="45">
                <a:solidFill>
                  <a:srgbClr val="111111"/>
                </a:solidFill>
                <a:latin typeface="仿宋" panose="02010609060101010101" charset="-122"/>
                <a:cs typeface="仿宋" panose="02010609060101010101" charset="-122"/>
              </a:rPr>
              <a:t>，出现</a:t>
            </a:r>
            <a:r>
              <a:rPr sz="2400" spc="55">
                <a:solidFill>
                  <a:srgbClr val="111111"/>
                </a:solidFill>
                <a:latin typeface="仿宋" panose="02010609060101010101" charset="-122"/>
                <a:cs typeface="仿宋" panose="02010609060101010101" charset="-122"/>
              </a:rPr>
              <a:t>了</a:t>
            </a:r>
            <a:r>
              <a:rPr sz="2400" spc="45">
                <a:solidFill>
                  <a:srgbClr val="111111"/>
                </a:solidFill>
                <a:latin typeface="仿宋" panose="02010609060101010101" charset="-122"/>
                <a:cs typeface="仿宋" panose="02010609060101010101" charset="-122"/>
              </a:rPr>
              <a:t>一个黑色</a:t>
            </a:r>
            <a:r>
              <a:rPr sz="2400" spc="75">
                <a:solidFill>
                  <a:srgbClr val="111111"/>
                </a:solidFill>
                <a:latin typeface="仿宋" panose="02010609060101010101" charset="-122"/>
                <a:cs typeface="仿宋" panose="02010609060101010101" charset="-122"/>
              </a:rPr>
              <a:t>的</a:t>
            </a:r>
            <a:r>
              <a:rPr sz="2400" spc="45">
                <a:solidFill>
                  <a:srgbClr val="111111"/>
                </a:solidFill>
                <a:latin typeface="仿宋" panose="02010609060101010101" charset="-122"/>
                <a:cs typeface="仿宋" panose="02010609060101010101" charset="-122"/>
              </a:rPr>
              <a:t>，顶天立</a:t>
            </a:r>
            <a:r>
              <a:rPr sz="2400" spc="55">
                <a:solidFill>
                  <a:srgbClr val="111111"/>
                </a:solidFill>
                <a:latin typeface="仿宋" panose="02010609060101010101" charset="-122"/>
                <a:cs typeface="仿宋" panose="02010609060101010101" charset="-122"/>
              </a:rPr>
              <a:t>地</a:t>
            </a:r>
            <a:r>
              <a:rPr sz="2400" spc="45">
                <a:solidFill>
                  <a:srgbClr val="111111"/>
                </a:solidFill>
                <a:latin typeface="仿宋" panose="02010609060101010101" charset="-122"/>
                <a:cs typeface="仿宋" panose="02010609060101010101" charset="-122"/>
              </a:rPr>
              <a:t>的圆</a:t>
            </a:r>
            <a:r>
              <a:rPr sz="2400" spc="60">
                <a:solidFill>
                  <a:srgbClr val="111111"/>
                </a:solidFill>
                <a:latin typeface="仿宋" panose="02010609060101010101" charset="-122"/>
                <a:cs typeface="仿宋" panose="02010609060101010101" charset="-122"/>
              </a:rPr>
              <a:t>柱</a:t>
            </a:r>
            <a:r>
              <a:rPr sz="2400" spc="45">
                <a:solidFill>
                  <a:srgbClr val="111111"/>
                </a:solidFill>
                <a:latin typeface="仿宋" panose="02010609060101010101" charset="-122"/>
                <a:cs typeface="仿宋" panose="02010609060101010101" charset="-122"/>
              </a:rPr>
              <a:t>，</a:t>
            </a:r>
            <a:r>
              <a:rPr sz="2400" spc="55">
                <a:solidFill>
                  <a:srgbClr val="111111"/>
                </a:solidFill>
                <a:latin typeface="仿宋" panose="02010609060101010101" charset="-122"/>
                <a:cs typeface="仿宋" panose="02010609060101010101" charset="-122"/>
              </a:rPr>
              <a:t>圆</a:t>
            </a:r>
            <a:r>
              <a:rPr sz="2400" spc="45">
                <a:solidFill>
                  <a:srgbClr val="111111"/>
                </a:solidFill>
                <a:latin typeface="仿宋" panose="02010609060101010101" charset="-122"/>
                <a:cs typeface="仿宋" panose="02010609060101010101" charset="-122"/>
              </a:rPr>
              <a:t>柱飞速旋</a:t>
            </a:r>
            <a:r>
              <a:rPr sz="2400" spc="55">
                <a:solidFill>
                  <a:srgbClr val="111111"/>
                </a:solidFill>
                <a:latin typeface="仿宋" panose="02010609060101010101" charset="-122"/>
                <a:cs typeface="仿宋" panose="02010609060101010101" charset="-122"/>
              </a:rPr>
              <a:t>转</a:t>
            </a:r>
            <a:r>
              <a:rPr sz="2400" spc="60">
                <a:solidFill>
                  <a:srgbClr val="111111"/>
                </a:solidFill>
                <a:latin typeface="仿宋" panose="02010609060101010101" charset="-122"/>
                <a:cs typeface="仿宋" panose="02010609060101010101" charset="-122"/>
              </a:rPr>
              <a:t>着</a:t>
            </a:r>
            <a:r>
              <a:rPr sz="2400" spc="45">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向 我们逼过来，紧接着传来沉闷如雷鸣的呼噜声。</a:t>
            </a:r>
            <a:endParaRPr sz="2400">
              <a:latin typeface="仿宋" panose="02010609060101010101" charset="-122"/>
              <a:cs typeface="仿宋" panose="02010609060101010101" charset="-122"/>
            </a:endParaRPr>
          </a:p>
          <a:p>
            <a:pPr marL="784225" marR="8036560">
              <a:lnSpc>
                <a:spcPts val="4320"/>
              </a:lnSpc>
            </a:pPr>
            <a:r>
              <a:rPr sz="2400">
                <a:solidFill>
                  <a:srgbClr val="111111"/>
                </a:solidFill>
                <a:latin typeface="仿宋" panose="02010609060101010101" charset="-122"/>
                <a:cs typeface="仿宋" panose="02010609060101010101" charset="-122"/>
              </a:rPr>
              <a:t>“爷爷，那是什么？”  “风。”</a:t>
            </a:r>
            <a:endParaRPr sz="2400">
              <a:latin typeface="仿宋" panose="02010609060101010101" charset="-122"/>
              <a:cs typeface="仿宋" panose="02010609060101010101" charset="-122"/>
            </a:endParaRPr>
          </a:p>
          <a:p>
            <a:pPr marL="784225">
              <a:lnSpc>
                <a:spcPct val="100000"/>
              </a:lnSpc>
              <a:spcBef>
                <a:spcPts val="1055"/>
              </a:spcBef>
            </a:pPr>
            <a:r>
              <a:rPr sz="2400">
                <a:solidFill>
                  <a:srgbClr val="111111"/>
                </a:solidFill>
                <a:latin typeface="仿宋" panose="02010609060101010101" charset="-122"/>
                <a:cs typeface="仿宋" panose="02010609060101010101" charset="-122"/>
              </a:rPr>
              <a:t>爷爷淡波地说，“使劲拉车吧，孩子。”说着，他弯下了腰。</a:t>
            </a:r>
            <a:endParaRPr sz="2400">
              <a:latin typeface="仿宋" panose="02010609060101010101" charset="-122"/>
              <a:cs typeface="仿宋" panose="02010609060101010101" charset="-122"/>
            </a:endParaRP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356864"/>
            <a:ext cx="7646670"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请结合全文内容，谈谈你对第(7)段作用的理解。（3分）</a:t>
            </a:r>
          </a:p>
        </p:txBody>
      </p:sp>
      <p:sp>
        <p:nvSpPr>
          <p:cNvPr id="4" name="object 4"/>
          <p:cNvSpPr txBox="1"/>
          <p:nvPr/>
        </p:nvSpPr>
        <p:spPr>
          <a:xfrm>
            <a:off x="1573758" y="4590192"/>
            <a:ext cx="9305925" cy="539115"/>
          </a:xfrm>
          <a:prstGeom prst="rect">
            <a:avLst/>
          </a:prstGeom>
          <a:ln w="12700">
            <a:solidFill>
              <a:srgbClr val="FF0000"/>
            </a:solidFill>
          </a:ln>
        </p:spPr>
        <p:txBody>
          <a:bodyPr vert="horz" wrap="square" lIns="0" tIns="25400" rIns="0" bIns="0" rtlCol="0">
            <a:spAutoFit/>
          </a:bodyPr>
          <a:lstStyle/>
          <a:p>
            <a:pPr marL="6350">
              <a:lnSpc>
                <a:spcPct val="100000"/>
              </a:lnSpc>
              <a:spcBef>
                <a:spcPts val="200"/>
              </a:spcBef>
            </a:pPr>
            <a:r>
              <a:rPr sz="2600">
                <a:solidFill>
                  <a:srgbClr val="0011FF"/>
                </a:solidFill>
                <a:latin typeface="微软雅黑" panose="020B0503020204020204" charset="-122"/>
                <a:cs typeface="微软雅黑" panose="020B0503020204020204" charset="-122"/>
              </a:rPr>
              <a:t>承上启下分开写，写出承接上文的什么内容，引出下文什么内容</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356864"/>
            <a:ext cx="7646670"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请结合全文内容，谈谈你对第(7)段作用的理解。（3分）</a:t>
            </a:r>
          </a:p>
        </p:txBody>
      </p:sp>
      <p:sp>
        <p:nvSpPr>
          <p:cNvPr id="4" name="object 4"/>
          <p:cNvSpPr txBox="1"/>
          <p:nvPr/>
        </p:nvSpPr>
        <p:spPr>
          <a:xfrm>
            <a:off x="1612772" y="4820157"/>
            <a:ext cx="9627235" cy="1671320"/>
          </a:xfrm>
          <a:prstGeom prst="rect">
            <a:avLst/>
          </a:prstGeom>
        </p:spPr>
        <p:txBody>
          <a:bodyPr vert="horz" wrap="square" lIns="0" tIns="195580" rIns="0" bIns="0" rtlCol="0">
            <a:spAutoFit/>
          </a:bodyPr>
          <a:lstStyle/>
          <a:p>
            <a:pPr marL="12700">
              <a:lnSpc>
                <a:spcPct val="100000"/>
              </a:lnSpc>
              <a:spcBef>
                <a:spcPts val="1540"/>
              </a:spcBef>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起到了承上启下的作用（1分），承接了上文所写的几次造房愿望夭折的 经历。（1分）引出了下文在父母的努力下，造房愿望实现的叙述。</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无言之美</a:t>
            </a:r>
          </a:p>
        </p:txBody>
      </p:sp>
      <p:sp>
        <p:nvSpPr>
          <p:cNvPr id="3" name="object 3"/>
          <p:cNvSpPr txBox="1"/>
          <p:nvPr/>
        </p:nvSpPr>
        <p:spPr>
          <a:xfrm>
            <a:off x="1283969" y="3055366"/>
            <a:ext cx="10725785" cy="5513070"/>
          </a:xfrm>
          <a:prstGeom prst="rect">
            <a:avLst/>
          </a:prstGeom>
        </p:spPr>
        <p:txBody>
          <a:bodyPr vert="horz" wrap="square" lIns="0" tIns="195580" rIns="0" bIns="0" rtlCol="0">
            <a:spAutoFit/>
          </a:bodyPr>
          <a:lstStyle/>
          <a:p>
            <a:pPr marL="1198245" indent="-465455">
              <a:lnSpc>
                <a:spcPct val="100000"/>
              </a:lnSpc>
              <a:spcBef>
                <a:spcPts val="1540"/>
              </a:spcBef>
              <a:buSzPct val="96000"/>
              <a:buAutoNum type="arabicParenBoth"/>
              <a:tabLst>
                <a:tab pos="1198880" algn="l"/>
              </a:tabLst>
            </a:pPr>
            <a:r>
              <a:rPr sz="2400" spc="55">
                <a:latin typeface="仿宋" panose="02010609060101010101" charset="-122"/>
                <a:cs typeface="仿宋" panose="02010609060101010101" charset="-122"/>
              </a:rPr>
              <a:t>一次</a:t>
            </a:r>
            <a:r>
              <a:rPr sz="2400" spc="45">
                <a:latin typeface="仿宋" panose="02010609060101010101" charset="-122"/>
                <a:cs typeface="仿宋" panose="02010609060101010101" charset="-122"/>
              </a:rPr>
              <a:t>在</a:t>
            </a:r>
            <a:r>
              <a:rPr sz="2400" spc="55">
                <a:latin typeface="仿宋" panose="02010609060101010101" charset="-122"/>
                <a:cs typeface="仿宋" panose="02010609060101010101" charset="-122"/>
              </a:rPr>
              <a:t>朋友家</a:t>
            </a:r>
            <a:r>
              <a:rPr sz="2400" spc="45">
                <a:latin typeface="仿宋" panose="02010609060101010101" charset="-122"/>
                <a:cs typeface="仿宋" panose="02010609060101010101" charset="-122"/>
              </a:rPr>
              <a:t>做</a:t>
            </a:r>
            <a:r>
              <a:rPr sz="2400" spc="75">
                <a:latin typeface="仿宋" panose="02010609060101010101" charset="-122"/>
                <a:cs typeface="仿宋" panose="02010609060101010101" charset="-122"/>
              </a:rPr>
              <a:t>客</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吃</a:t>
            </a:r>
            <a:r>
              <a:rPr sz="2400" spc="45">
                <a:latin typeface="仿宋" panose="02010609060101010101" charset="-122"/>
                <a:cs typeface="仿宋" panose="02010609060101010101" charset="-122"/>
              </a:rPr>
              <a:t>过</a:t>
            </a:r>
            <a:r>
              <a:rPr sz="2400" spc="55">
                <a:latin typeface="仿宋" panose="02010609060101010101" charset="-122"/>
                <a:cs typeface="仿宋" panose="02010609060101010101" charset="-122"/>
              </a:rPr>
              <a:t>饭天</a:t>
            </a:r>
            <a:r>
              <a:rPr sz="2400">
                <a:latin typeface="仿宋" panose="02010609060101010101" charset="-122"/>
                <a:cs typeface="仿宋" panose="02010609060101010101" charset="-122"/>
              </a:rPr>
              <a:t>已</a:t>
            </a:r>
            <a:r>
              <a:rPr sz="2400" spc="45">
                <a:latin typeface="仿宋" panose="02010609060101010101" charset="-122"/>
                <a:cs typeface="仿宋" panose="02010609060101010101" charset="-122"/>
              </a:rPr>
              <a:t> 大</a:t>
            </a:r>
            <a:r>
              <a:rPr sz="2400" spc="60">
                <a:latin typeface="仿宋" panose="02010609060101010101" charset="-122"/>
                <a:cs typeface="仿宋" panose="02010609060101010101" charset="-122"/>
              </a:rPr>
              <a:t>黑。快</a:t>
            </a:r>
            <a:r>
              <a:rPr sz="2400" spc="20">
                <a:latin typeface="仿宋" panose="02010609060101010101" charset="-122"/>
                <a:cs typeface="仿宋" panose="02010609060101010101" charset="-122"/>
              </a:rPr>
              <a:t>10</a:t>
            </a:r>
            <a:r>
              <a:rPr sz="2400" spc="60">
                <a:latin typeface="仿宋" panose="02010609060101010101" charset="-122"/>
                <a:cs typeface="仿宋" panose="02010609060101010101" charset="-122"/>
              </a:rPr>
              <a:t>点了，</a:t>
            </a:r>
            <a:r>
              <a:rPr sz="2400" spc="45">
                <a:latin typeface="仿宋" panose="02010609060101010101" charset="-122"/>
                <a:cs typeface="仿宋" panose="02010609060101010101" charset="-122"/>
              </a:rPr>
              <a:t>我</a:t>
            </a:r>
            <a:r>
              <a:rPr sz="2400" spc="55">
                <a:latin typeface="仿宋" panose="02010609060101010101" charset="-122"/>
                <a:cs typeface="仿宋" panose="02010609060101010101" charset="-122"/>
              </a:rPr>
              <a:t>们仍然</a:t>
            </a:r>
            <a:r>
              <a:rPr sz="2400" spc="45">
                <a:latin typeface="仿宋" panose="02010609060101010101" charset="-122"/>
                <a:cs typeface="仿宋" panose="02010609060101010101" charset="-122"/>
              </a:rPr>
              <a:t>聊</a:t>
            </a:r>
            <a:r>
              <a:rPr sz="2400" spc="55">
                <a:latin typeface="仿宋" panose="02010609060101010101" charset="-122"/>
                <a:cs typeface="仿宋" panose="02010609060101010101" charset="-122"/>
              </a:rPr>
              <a:t>兴很</a:t>
            </a:r>
            <a:r>
              <a:rPr sz="2400">
                <a:latin typeface="仿宋" panose="02010609060101010101" charset="-122"/>
                <a:cs typeface="仿宋" panose="02010609060101010101" charset="-122"/>
              </a:rPr>
              <a:t>高</a:t>
            </a:r>
          </a:p>
          <a:p>
            <a:pPr marL="12700" marR="5080">
              <a:lnSpc>
                <a:spcPct val="150000"/>
              </a:lnSpc>
            </a:pP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忽</a:t>
            </a:r>
            <a:r>
              <a:rPr sz="2400">
                <a:latin typeface="仿宋" panose="02010609060101010101" charset="-122"/>
                <a:cs typeface="仿宋" panose="02010609060101010101" charset="-122"/>
              </a:rPr>
              <a:t>然</a:t>
            </a:r>
            <a:r>
              <a:rPr sz="2400" spc="5">
                <a:latin typeface="仿宋" panose="02010609060101010101" charset="-122"/>
                <a:cs typeface="仿宋" panose="02010609060101010101" charset="-122"/>
              </a:rPr>
              <a:t>朋</a:t>
            </a:r>
            <a:r>
              <a:rPr sz="2400">
                <a:latin typeface="仿宋" panose="02010609060101010101" charset="-122"/>
                <a:cs typeface="仿宋" panose="02010609060101010101" charset="-122"/>
              </a:rPr>
              <a:t>友</a:t>
            </a:r>
            <a:r>
              <a:rPr sz="2400" spc="5">
                <a:latin typeface="仿宋" panose="02010609060101010101" charset="-122"/>
                <a:cs typeface="仿宋" panose="02010609060101010101" charset="-122"/>
              </a:rPr>
              <a:t>拨了</a:t>
            </a:r>
            <a:r>
              <a:rPr sz="2400">
                <a:latin typeface="仿宋" panose="02010609060101010101" charset="-122"/>
                <a:cs typeface="仿宋" panose="02010609060101010101" charset="-122"/>
              </a:rPr>
              <a:t>一</a:t>
            </a:r>
            <a:r>
              <a:rPr sz="2400" spc="5">
                <a:latin typeface="仿宋" panose="02010609060101010101" charset="-122"/>
                <a:cs typeface="仿宋" panose="02010609060101010101" charset="-122"/>
              </a:rPr>
              <a:t>串</a:t>
            </a:r>
            <a:r>
              <a:rPr sz="2400">
                <a:latin typeface="仿宋" panose="02010609060101010101" charset="-122"/>
                <a:cs typeface="仿宋" panose="02010609060101010101" charset="-122"/>
              </a:rPr>
              <a:t>号</a:t>
            </a:r>
            <a:r>
              <a:rPr sz="2400" spc="25">
                <a:latin typeface="仿宋" panose="02010609060101010101" charset="-122"/>
                <a:cs typeface="仿宋" panose="02010609060101010101" charset="-122"/>
              </a:rPr>
              <a:t>码</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等</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一</a:t>
            </a:r>
            <a:r>
              <a:rPr sz="2400" spc="5">
                <a:latin typeface="仿宋" panose="02010609060101010101" charset="-122"/>
                <a:cs typeface="仿宋" panose="02010609060101010101" charset="-122"/>
              </a:rPr>
              <a:t>会</a:t>
            </a:r>
            <a:r>
              <a:rPr sz="2400" spc="15">
                <a:latin typeface="仿宋" panose="02010609060101010101" charset="-122"/>
                <a:cs typeface="仿宋" panose="02010609060101010101" charset="-122"/>
              </a:rPr>
              <a:t>儿</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传</a:t>
            </a:r>
            <a:r>
              <a:rPr sz="2400">
                <a:latin typeface="仿宋" panose="02010609060101010101" charset="-122"/>
                <a:cs typeface="仿宋" panose="02010609060101010101" charset="-122"/>
              </a:rPr>
              <a:t>来</a:t>
            </a:r>
            <a:r>
              <a:rPr sz="2400" spc="5">
                <a:latin typeface="仿宋" panose="02010609060101010101" charset="-122"/>
                <a:cs typeface="仿宋" panose="02010609060101010101" charset="-122"/>
              </a:rPr>
              <a:t>电话</a:t>
            </a:r>
            <a:r>
              <a:rPr sz="2400">
                <a:latin typeface="仿宋" panose="02010609060101010101" charset="-122"/>
                <a:cs typeface="仿宋" panose="02010609060101010101" charset="-122"/>
              </a:rPr>
              <a:t>接</a:t>
            </a:r>
            <a:r>
              <a:rPr sz="2400" spc="5">
                <a:latin typeface="仿宋" panose="02010609060101010101" charset="-122"/>
                <a:cs typeface="仿宋" panose="02010609060101010101" charset="-122"/>
              </a:rPr>
              <a:t>通</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声</a:t>
            </a:r>
            <a:r>
              <a:rPr sz="2400" spc="25">
                <a:latin typeface="仿宋" panose="02010609060101010101" charset="-122"/>
                <a:cs typeface="仿宋" panose="02010609060101010101" charset="-122"/>
              </a:rPr>
              <a:t>音</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只</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接通</a:t>
            </a:r>
            <a:r>
              <a:rPr sz="2400">
                <a:latin typeface="仿宋" panose="02010609060101010101" charset="-122"/>
                <a:cs typeface="仿宋" panose="02010609060101010101" charset="-122"/>
              </a:rPr>
              <a:t>之</a:t>
            </a:r>
            <a:r>
              <a:rPr sz="2400" spc="5">
                <a:latin typeface="仿宋" panose="02010609060101010101" charset="-122"/>
                <a:cs typeface="仿宋" panose="02010609060101010101" charset="-122"/>
              </a:rPr>
              <a:t>后</a:t>
            </a:r>
            <a:r>
              <a:rPr sz="2400">
                <a:latin typeface="仿宋" panose="02010609060101010101" charset="-122"/>
                <a:cs typeface="仿宋" panose="02010609060101010101" charset="-122"/>
              </a:rPr>
              <a:t>却 不见她说</a:t>
            </a:r>
            <a:r>
              <a:rPr sz="2400" spc="-10">
                <a:latin typeface="仿宋" panose="02010609060101010101" charset="-122"/>
                <a:cs typeface="仿宋" panose="02010609060101010101" charset="-122"/>
              </a:rPr>
              <a:t>话</a:t>
            </a:r>
            <a:r>
              <a:rPr sz="2400">
                <a:latin typeface="仿宋" panose="02010609060101010101" charset="-122"/>
                <a:cs typeface="仿宋" panose="02010609060101010101" charset="-122"/>
              </a:rPr>
              <a:t>，电话那一端也是静悄悄的。</a:t>
            </a:r>
          </a:p>
          <a:p>
            <a:pPr marL="1193800" indent="-461010">
              <a:lnSpc>
                <a:spcPct val="100000"/>
              </a:lnSpc>
              <a:spcBef>
                <a:spcPts val="1440"/>
              </a:spcBef>
              <a:buSzPct val="96000"/>
              <a:buAutoNum type="arabicParenBoth" startAt="2"/>
              <a:tabLst>
                <a:tab pos="1194435" algn="l"/>
              </a:tabLst>
            </a:pPr>
            <a:r>
              <a:rPr sz="2400" spc="15">
                <a:latin typeface="仿宋" panose="02010609060101010101" charset="-122"/>
                <a:cs typeface="仿宋" panose="02010609060101010101" charset="-122"/>
              </a:rPr>
              <a:t>朋</a:t>
            </a:r>
            <a:r>
              <a:rPr sz="2400" spc="5">
                <a:latin typeface="仿宋" panose="02010609060101010101" charset="-122"/>
                <a:cs typeface="仿宋" panose="02010609060101010101" charset="-122"/>
              </a:rPr>
              <a:t>友的</a:t>
            </a:r>
            <a:r>
              <a:rPr sz="2400" spc="15">
                <a:latin typeface="仿宋" panose="02010609060101010101" charset="-122"/>
                <a:cs typeface="仿宋" panose="02010609060101010101" charset="-122"/>
              </a:rPr>
              <a:t>眼睛</a:t>
            </a:r>
            <a:r>
              <a:rPr sz="2400" spc="5">
                <a:latin typeface="仿宋" panose="02010609060101010101" charset="-122"/>
                <a:cs typeface="仿宋" panose="02010609060101010101" charset="-122"/>
              </a:rPr>
              <a:t>微</a:t>
            </a:r>
            <a:r>
              <a:rPr sz="2400" spc="15">
                <a:latin typeface="仿宋" panose="02010609060101010101" charset="-122"/>
                <a:cs typeface="仿宋" panose="02010609060101010101" charset="-122"/>
              </a:rPr>
              <a:t>微</a:t>
            </a:r>
            <a:r>
              <a:rPr sz="2400" spc="5">
                <a:latin typeface="仿宋" panose="02010609060101010101" charset="-122"/>
                <a:cs typeface="仿宋" panose="02010609060101010101" charset="-122"/>
              </a:rPr>
              <a:t>闭</a:t>
            </a:r>
            <a:r>
              <a:rPr sz="2400" spc="40">
                <a:latin typeface="仿宋" panose="02010609060101010101" charset="-122"/>
                <a:cs typeface="仿宋" panose="02010609060101010101" charset="-122"/>
              </a:rPr>
              <a:t>着</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一</a:t>
            </a:r>
            <a:r>
              <a:rPr sz="2400" spc="15">
                <a:latin typeface="仿宋" panose="02010609060101010101" charset="-122"/>
                <a:cs typeface="仿宋" panose="02010609060101010101" charset="-122"/>
              </a:rPr>
              <a:t>副</a:t>
            </a:r>
            <a:r>
              <a:rPr sz="2400" spc="5">
                <a:latin typeface="仿宋" panose="02010609060101010101" charset="-122"/>
                <a:cs typeface="仿宋" panose="02010609060101010101" charset="-122"/>
              </a:rPr>
              <a:t>悠</a:t>
            </a:r>
            <a:r>
              <a:rPr sz="2400" spc="15">
                <a:latin typeface="仿宋" panose="02010609060101010101" charset="-122"/>
                <a:cs typeface="仿宋" panose="02010609060101010101" charset="-122"/>
              </a:rPr>
              <a:t>然神</a:t>
            </a:r>
            <a:r>
              <a:rPr sz="2400" spc="5">
                <a:latin typeface="仿宋" panose="02010609060101010101" charset="-122"/>
                <a:cs typeface="仿宋" panose="02010609060101010101" charset="-122"/>
              </a:rPr>
              <a:t>往</a:t>
            </a:r>
            <a:r>
              <a:rPr sz="2400" spc="15">
                <a:latin typeface="仿宋" panose="02010609060101010101" charset="-122"/>
                <a:cs typeface="仿宋" panose="02010609060101010101" charset="-122"/>
              </a:rPr>
              <a:t>的</a:t>
            </a:r>
            <a:r>
              <a:rPr sz="2400" spc="5">
                <a:latin typeface="仿宋" panose="02010609060101010101" charset="-122"/>
                <a:cs typeface="仿宋" panose="02010609060101010101" charset="-122"/>
              </a:rPr>
              <a:t>表</a:t>
            </a:r>
            <a:r>
              <a:rPr sz="2400" spc="30">
                <a:latin typeface="仿宋" panose="02010609060101010101" charset="-122"/>
                <a:cs typeface="仿宋" panose="02010609060101010101" charset="-122"/>
              </a:rPr>
              <a:t>情</a:t>
            </a:r>
            <a:r>
              <a:rPr sz="2400" spc="5">
                <a:latin typeface="仿宋" panose="02010609060101010101" charset="-122"/>
                <a:cs typeface="仿宋" panose="02010609060101010101" charset="-122"/>
              </a:rPr>
              <a:t>。</a:t>
            </a:r>
            <a:r>
              <a:rPr sz="2400" spc="15">
                <a:latin typeface="仿宋" panose="02010609060101010101" charset="-122"/>
                <a:cs typeface="仿宋" panose="02010609060101010101" charset="-122"/>
              </a:rPr>
              <a:t>过</a:t>
            </a:r>
            <a:r>
              <a:rPr sz="2400" spc="5">
                <a:latin typeface="仿宋" panose="02010609060101010101" charset="-122"/>
                <a:cs typeface="仿宋" panose="02010609060101010101" charset="-122"/>
              </a:rPr>
              <a:t>了</a:t>
            </a:r>
            <a:r>
              <a:rPr sz="2400" spc="15">
                <a:latin typeface="仿宋" panose="02010609060101010101" charset="-122"/>
                <a:cs typeface="仿宋" panose="02010609060101010101" charset="-122"/>
              </a:rPr>
              <a:t>五</a:t>
            </a:r>
            <a:r>
              <a:rPr sz="2400" spc="5">
                <a:latin typeface="仿宋" panose="02010609060101010101" charset="-122"/>
                <a:cs typeface="仿宋" panose="02010609060101010101" charset="-122"/>
              </a:rPr>
              <a:t>六分</a:t>
            </a:r>
            <a:r>
              <a:rPr sz="2400" spc="35">
                <a:latin typeface="仿宋" panose="02010609060101010101" charset="-122"/>
                <a:cs typeface="仿宋" panose="02010609060101010101" charset="-122"/>
              </a:rPr>
              <a:t>钟</a:t>
            </a:r>
            <a:r>
              <a:rPr sz="2400" spc="5">
                <a:latin typeface="仿宋" panose="02010609060101010101" charset="-122"/>
                <a:cs typeface="仿宋" panose="02010609060101010101" charset="-122"/>
              </a:rPr>
              <a:t>，</a:t>
            </a:r>
            <a:r>
              <a:rPr sz="2400" spc="15">
                <a:latin typeface="仿宋" panose="02010609060101010101" charset="-122"/>
                <a:cs typeface="仿宋" panose="02010609060101010101" charset="-122"/>
              </a:rPr>
              <a:t>她</a:t>
            </a:r>
            <a:r>
              <a:rPr sz="2400" spc="5">
                <a:latin typeface="仿宋" panose="02010609060101010101" charset="-122"/>
                <a:cs typeface="仿宋" panose="02010609060101010101" charset="-122"/>
              </a:rPr>
              <a:t>把电</a:t>
            </a:r>
            <a:r>
              <a:rPr sz="2400">
                <a:latin typeface="仿宋" panose="02010609060101010101" charset="-122"/>
                <a:cs typeface="仿宋" panose="02010609060101010101" charset="-122"/>
              </a:rPr>
              <a:t>话</a:t>
            </a:r>
          </a:p>
          <a:p>
            <a:pPr marL="733425" marR="4607560" indent="-721360">
              <a:lnSpc>
                <a:spcPct val="150000"/>
              </a:lnSpc>
            </a:pPr>
            <a:r>
              <a:rPr sz="2400">
                <a:latin typeface="仿宋" panose="02010609060101010101" charset="-122"/>
                <a:cs typeface="仿宋" panose="02010609060101010101" charset="-122"/>
              </a:rPr>
              <a:t>放下</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，回头对我一笑，说：“很奇怪吧？”  (3)我点头。</a:t>
            </a:r>
          </a:p>
          <a:p>
            <a:pPr marL="733425" marR="4648835">
              <a:lnSpc>
                <a:spcPct val="150000"/>
              </a:lnSpc>
            </a:pPr>
            <a:r>
              <a:rPr sz="2400">
                <a:latin typeface="仿宋" panose="02010609060101010101" charset="-122"/>
                <a:cs typeface="仿宋" panose="02010609060101010101" charset="-122"/>
              </a:rPr>
              <a:t>(4)她说：“我在给我的母亲打电</a:t>
            </a:r>
            <a:r>
              <a:rPr sz="2400" spc="-20">
                <a:latin typeface="仿宋" panose="02010609060101010101" charset="-122"/>
                <a:cs typeface="仿宋" panose="02010609060101010101" charset="-122"/>
              </a:rPr>
              <a:t>话</a:t>
            </a:r>
            <a:r>
              <a:rPr sz="2400">
                <a:latin typeface="仿宋" panose="02010609060101010101" charset="-122"/>
                <a:cs typeface="仿宋" panose="02010609060101010101" charset="-122"/>
              </a:rPr>
              <a:t>。”  (5)我问：“那你们怎么都不说</a:t>
            </a:r>
            <a:r>
              <a:rPr sz="2400" spc="-20">
                <a:latin typeface="仿宋" panose="02010609060101010101" charset="-122"/>
                <a:cs typeface="仿宋" panose="02010609060101010101" charset="-122"/>
              </a:rPr>
              <a:t>话</a:t>
            </a:r>
            <a:r>
              <a:rPr sz="2400">
                <a:latin typeface="仿宋" panose="02010609060101010101" charset="-122"/>
                <a:cs typeface="仿宋" panose="02010609060101010101" charset="-122"/>
              </a:rPr>
              <a:t>？”  (6)她说：“我母亲是个聋哑</a:t>
            </a:r>
            <a:r>
              <a:rPr sz="2400" spc="-15">
                <a:latin typeface="仿宋" panose="02010609060101010101" charset="-122"/>
                <a:cs typeface="仿宋" panose="02010609060101010101" charset="-122"/>
              </a:rPr>
              <a:t>人</a:t>
            </a:r>
            <a:r>
              <a:rPr sz="2400">
                <a:latin typeface="仿宋" panose="02010609060101010101" charset="-122"/>
                <a:cs typeface="仿宋" panose="02010609060101010101" charset="-122"/>
              </a:rPr>
              <a:t>。”</a:t>
            </a:r>
          </a:p>
          <a:p>
            <a:pPr marL="733425">
              <a:lnSpc>
                <a:spcPct val="100000"/>
              </a:lnSpc>
              <a:spcBef>
                <a:spcPts val="1440"/>
              </a:spcBef>
            </a:pPr>
            <a:r>
              <a:rPr sz="2400">
                <a:latin typeface="仿宋" panose="02010609060101010101" charset="-122"/>
                <a:cs typeface="仿宋" panose="02010609060101010101" charset="-122"/>
              </a:rPr>
              <a:t>(7)我奇怪地问：“那她怎么能听见电话铃响呢？</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无言之美</a:t>
            </a:r>
          </a:p>
        </p:txBody>
      </p:sp>
      <p:sp>
        <p:nvSpPr>
          <p:cNvPr id="3" name="object 3"/>
          <p:cNvSpPr txBox="1"/>
          <p:nvPr/>
        </p:nvSpPr>
        <p:spPr>
          <a:xfrm>
            <a:off x="1283969" y="2629513"/>
            <a:ext cx="10727690" cy="6061075"/>
          </a:xfrm>
          <a:prstGeom prst="rect">
            <a:avLst/>
          </a:prstGeom>
        </p:spPr>
        <p:txBody>
          <a:bodyPr vert="horz" wrap="square" lIns="0" tIns="12065" rIns="0" bIns="0" rtlCol="0">
            <a:spAutoFit/>
          </a:bodyPr>
          <a:lstStyle/>
          <a:p>
            <a:pPr marL="12700" marR="5080" indent="720725" algn="just">
              <a:lnSpc>
                <a:spcPct val="150000"/>
              </a:lnSpc>
              <a:spcBef>
                <a:spcPts val="95"/>
              </a:spcBef>
              <a:buSzPct val="96000"/>
              <a:buAutoNum type="arabicParenBoth" startAt="8"/>
              <a:tabLst>
                <a:tab pos="1194435" algn="l"/>
              </a:tabLst>
            </a:pPr>
            <a:r>
              <a:rPr sz="2400" spc="20">
                <a:latin typeface="仿宋" panose="02010609060101010101" charset="-122"/>
                <a:cs typeface="仿宋" panose="02010609060101010101" charset="-122"/>
              </a:rPr>
              <a:t>她</a:t>
            </a:r>
            <a:r>
              <a:rPr sz="2400" spc="5">
                <a:latin typeface="仿宋" panose="02010609060101010101" charset="-122"/>
                <a:cs typeface="仿宋" panose="02010609060101010101" charset="-122"/>
              </a:rPr>
              <a:t>说</a:t>
            </a:r>
            <a:r>
              <a:rPr sz="2400" spc="15">
                <a:latin typeface="仿宋" panose="02010609060101010101" charset="-122"/>
                <a:cs typeface="仿宋" panose="02010609060101010101" charset="-122"/>
              </a:rPr>
              <a:t>：“</a:t>
            </a:r>
            <a:r>
              <a:rPr sz="2400" spc="20">
                <a:latin typeface="仿宋" panose="02010609060101010101" charset="-122"/>
                <a:cs typeface="仿宋" panose="02010609060101010101" charset="-122"/>
              </a:rPr>
              <a:t>我</a:t>
            </a:r>
            <a:r>
              <a:rPr sz="2400" spc="10">
                <a:latin typeface="仿宋" panose="02010609060101010101" charset="-122"/>
                <a:cs typeface="仿宋" panose="02010609060101010101" charset="-122"/>
              </a:rPr>
              <a:t>母</a:t>
            </a:r>
            <a:r>
              <a:rPr sz="2400" spc="2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的</a:t>
            </a:r>
            <a:r>
              <a:rPr sz="2400" spc="20">
                <a:latin typeface="仿宋" panose="02010609060101010101" charset="-122"/>
                <a:cs typeface="仿宋" panose="02010609060101010101" charset="-122"/>
              </a:rPr>
              <a:t>电话</a:t>
            </a:r>
            <a:r>
              <a:rPr sz="2400" spc="10">
                <a:latin typeface="仿宋" panose="02010609060101010101" charset="-122"/>
                <a:cs typeface="仿宋" panose="02010609060101010101" charset="-122"/>
              </a:rPr>
              <a:t>就</a:t>
            </a:r>
            <a:r>
              <a:rPr sz="2400" spc="20">
                <a:latin typeface="仿宋" panose="02010609060101010101" charset="-122"/>
                <a:cs typeface="仿宋" panose="02010609060101010101" charset="-122"/>
              </a:rPr>
              <a:t>放</a:t>
            </a:r>
            <a:r>
              <a:rPr sz="2400" spc="10">
                <a:latin typeface="仿宋" panose="02010609060101010101" charset="-122"/>
                <a:cs typeface="仿宋" panose="02010609060101010101" charset="-122"/>
              </a:rPr>
              <a:t>在</a:t>
            </a:r>
            <a:r>
              <a:rPr sz="2400" spc="20">
                <a:latin typeface="仿宋" panose="02010609060101010101" charset="-122"/>
                <a:cs typeface="仿宋" panose="02010609060101010101" charset="-122"/>
              </a:rPr>
              <a:t>床头</a:t>
            </a:r>
            <a:r>
              <a:rPr sz="2400" spc="10">
                <a:latin typeface="仿宋" panose="02010609060101010101" charset="-122"/>
                <a:cs typeface="仿宋" panose="02010609060101010101" charset="-122"/>
              </a:rPr>
              <a:t>柜</a:t>
            </a:r>
            <a:r>
              <a:rPr sz="2400" spc="25">
                <a:latin typeface="仿宋" panose="02010609060101010101" charset="-122"/>
                <a:cs typeface="仿宋" panose="02010609060101010101" charset="-122"/>
              </a:rPr>
              <a:t>上</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她每</a:t>
            </a:r>
            <a:r>
              <a:rPr sz="2400" spc="20">
                <a:latin typeface="仿宋" panose="02010609060101010101" charset="-122"/>
                <a:cs typeface="仿宋" panose="02010609060101010101" charset="-122"/>
              </a:rPr>
              <a:t>晚</a:t>
            </a:r>
            <a:r>
              <a:rPr sz="2400" spc="5">
                <a:latin typeface="仿宋" panose="02010609060101010101" charset="-122"/>
                <a:cs typeface="仿宋" panose="02010609060101010101" charset="-122"/>
              </a:rPr>
              <a:t>都</a:t>
            </a:r>
            <a:r>
              <a:rPr sz="2400" spc="20">
                <a:latin typeface="仿宋" panose="02010609060101010101" charset="-122"/>
                <a:cs typeface="仿宋" panose="02010609060101010101" charset="-122"/>
              </a:rPr>
              <a:t>侧</a:t>
            </a:r>
            <a:r>
              <a:rPr sz="2400" spc="5">
                <a:latin typeface="仿宋" panose="02010609060101010101" charset="-122"/>
                <a:cs typeface="仿宋" panose="02010609060101010101" charset="-122"/>
              </a:rPr>
              <a:t>着</a:t>
            </a:r>
            <a:r>
              <a:rPr sz="2400" spc="25">
                <a:latin typeface="仿宋" panose="02010609060101010101" charset="-122"/>
                <a:cs typeface="仿宋" panose="02010609060101010101" charset="-122"/>
              </a:rPr>
              <a:t>睡</a:t>
            </a:r>
            <a:r>
              <a:rPr sz="2400" spc="20">
                <a:latin typeface="仿宋" panose="02010609060101010101" charset="-122"/>
                <a:cs typeface="仿宋" panose="02010609060101010101" charset="-122"/>
              </a:rPr>
              <a:t>，</a:t>
            </a:r>
            <a:r>
              <a:rPr sz="2400" spc="5">
                <a:latin typeface="仿宋" panose="02010609060101010101" charset="-122"/>
                <a:cs typeface="仿宋" panose="02010609060101010101" charset="-122"/>
              </a:rPr>
              <a:t>就</a:t>
            </a:r>
            <a:r>
              <a:rPr sz="2400" spc="20">
                <a:latin typeface="仿宋" panose="02010609060101010101" charset="-122"/>
                <a:cs typeface="仿宋" panose="02010609060101010101" charset="-122"/>
              </a:rPr>
              <a:t>是</a:t>
            </a:r>
            <a:r>
              <a:rPr sz="2400" spc="5">
                <a:latin typeface="仿宋" panose="02010609060101010101" charset="-122"/>
                <a:cs typeface="仿宋" panose="02010609060101010101" charset="-122"/>
              </a:rPr>
              <a:t>为了</a:t>
            </a:r>
            <a:r>
              <a:rPr sz="2400">
                <a:latin typeface="仿宋" panose="02010609060101010101" charset="-122"/>
                <a:cs typeface="仿宋" panose="02010609060101010101" charset="-122"/>
              </a:rPr>
              <a:t>能 </a:t>
            </a:r>
            <a:r>
              <a:rPr sz="2400" spc="5">
                <a:latin typeface="仿宋" panose="02010609060101010101" charset="-122"/>
                <a:cs typeface="仿宋" panose="02010609060101010101" charset="-122"/>
              </a:rPr>
              <a:t>看见</a:t>
            </a:r>
            <a:r>
              <a:rPr sz="2400">
                <a:latin typeface="仿宋" panose="02010609060101010101" charset="-122"/>
                <a:cs typeface="仿宋" panose="02010609060101010101" charset="-122"/>
              </a:rPr>
              <a:t>来</a:t>
            </a:r>
            <a:r>
              <a:rPr sz="2400" spc="5">
                <a:latin typeface="仿宋" panose="02010609060101010101" charset="-122"/>
                <a:cs typeface="仿宋" panose="02010609060101010101" charset="-122"/>
              </a:rPr>
              <a:t>电</a:t>
            </a:r>
            <a:r>
              <a:rPr sz="2400">
                <a:latin typeface="仿宋" panose="02010609060101010101" charset="-122"/>
                <a:cs typeface="仿宋" panose="02010609060101010101" charset="-122"/>
              </a:rPr>
              <a:t>话</a:t>
            </a:r>
            <a:r>
              <a:rPr sz="2400" spc="5">
                <a:latin typeface="仿宋" panose="02010609060101010101" charset="-122"/>
                <a:cs typeface="仿宋" panose="02010609060101010101" charset="-122"/>
              </a:rPr>
              <a:t>时话</a:t>
            </a:r>
            <a:r>
              <a:rPr sz="2400">
                <a:latin typeface="仿宋" panose="02010609060101010101" charset="-122"/>
                <a:cs typeface="仿宋" panose="02010609060101010101" charset="-122"/>
              </a:rPr>
              <a:t>机</a:t>
            </a:r>
            <a:r>
              <a:rPr sz="2400" spc="5">
                <a:latin typeface="仿宋" panose="02010609060101010101" charset="-122"/>
                <a:cs typeface="仿宋" panose="02010609060101010101" charset="-122"/>
              </a:rPr>
              <a:t>上</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来电</a:t>
            </a:r>
            <a:r>
              <a:rPr sz="2400">
                <a:latin typeface="仿宋" panose="02010609060101010101" charset="-122"/>
                <a:cs typeface="仿宋" panose="02010609060101010101" charset="-122"/>
              </a:rPr>
              <a:t>显示</a:t>
            </a:r>
            <a:r>
              <a:rPr sz="2400" spc="-5">
                <a:latin typeface="仿宋" panose="02010609060101010101" charset="-122"/>
                <a:cs typeface="仿宋" panose="02010609060101010101" charset="-122"/>
              </a:rPr>
              <a:t>。</a:t>
            </a:r>
            <a:r>
              <a:rPr sz="2400" spc="5">
                <a:latin typeface="仿宋" panose="02010609060101010101" charset="-122"/>
                <a:cs typeface="仿宋" panose="02010609060101010101" charset="-122"/>
              </a:rPr>
              <a:t>其实</a:t>
            </a:r>
            <a:r>
              <a:rPr sz="2400">
                <a:latin typeface="仿宋" panose="02010609060101010101" charset="-122"/>
                <a:cs typeface="仿宋" panose="02010609060101010101" charset="-122"/>
              </a:rPr>
              <a:t>那个电</a:t>
            </a:r>
            <a:r>
              <a:rPr sz="2400" spc="10">
                <a:latin typeface="仿宋" panose="02010609060101010101" charset="-122"/>
                <a:cs typeface="仿宋" panose="02010609060101010101" charset="-122"/>
              </a:rPr>
              <a:t>话</a:t>
            </a:r>
            <a:r>
              <a:rPr sz="2400" spc="5">
                <a:latin typeface="仿宋" panose="02010609060101010101" charset="-122"/>
                <a:cs typeface="仿宋" panose="02010609060101010101" charset="-122"/>
              </a:rPr>
              <a:t>就</a:t>
            </a:r>
            <a:r>
              <a:rPr sz="2400">
                <a:latin typeface="仿宋" panose="02010609060101010101" charset="-122"/>
                <a:cs typeface="仿宋" panose="02010609060101010101" charset="-122"/>
              </a:rPr>
              <a:t>是我和</a:t>
            </a:r>
            <a:r>
              <a:rPr sz="2400" spc="10">
                <a:latin typeface="仿宋" panose="02010609060101010101" charset="-122"/>
                <a:cs typeface="仿宋" panose="02010609060101010101" charset="-122"/>
              </a:rPr>
              <a:t>弟</a:t>
            </a:r>
            <a:r>
              <a:rPr sz="2400" spc="5">
                <a:latin typeface="仿宋" panose="02010609060101010101" charset="-122"/>
                <a:cs typeface="仿宋" panose="02010609060101010101" charset="-122"/>
              </a:rPr>
              <a:t>弟</a:t>
            </a:r>
            <a:r>
              <a:rPr sz="2400" spc="15">
                <a:latin typeface="仿宋" panose="02010609060101010101" charset="-122"/>
                <a:cs typeface="仿宋" panose="02010609060101010101" charset="-122"/>
              </a:rPr>
              <a:t>打</a:t>
            </a: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因为</a:t>
            </a:r>
            <a:r>
              <a:rPr sz="2400" spc="10">
                <a:latin typeface="仿宋" panose="02010609060101010101" charset="-122"/>
                <a:cs typeface="仿宋" panose="02010609060101010101" charset="-122"/>
              </a:rPr>
              <a:t>母</a:t>
            </a:r>
            <a:r>
              <a:rPr sz="2400">
                <a:latin typeface="仿宋" panose="02010609060101010101" charset="-122"/>
                <a:cs typeface="仿宋" panose="02010609060101010101" charset="-122"/>
              </a:rPr>
              <a:t>亲什么 </a:t>
            </a:r>
            <a:r>
              <a:rPr sz="2400" spc="10">
                <a:latin typeface="仿宋" panose="02010609060101010101" charset="-122"/>
                <a:cs typeface="仿宋" panose="02010609060101010101" charset="-122"/>
              </a:rPr>
              <a:t>也听</a:t>
            </a:r>
            <a:r>
              <a:rPr sz="2400">
                <a:latin typeface="仿宋" panose="02010609060101010101" charset="-122"/>
                <a:cs typeface="仿宋" panose="02010609060101010101" charset="-122"/>
              </a:rPr>
              <a:t>不</a:t>
            </a:r>
            <a:r>
              <a:rPr sz="2400" spc="10">
                <a:latin typeface="仿宋" panose="02010609060101010101" charset="-122"/>
                <a:cs typeface="仿宋" panose="02010609060101010101" charset="-122"/>
              </a:rPr>
              <a:t>见</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看见</a:t>
            </a:r>
            <a:r>
              <a:rPr sz="2400">
                <a:latin typeface="仿宋" panose="02010609060101010101" charset="-122"/>
                <a:cs typeface="仿宋" panose="02010609060101010101" charset="-122"/>
              </a:rPr>
              <a:t>话</a:t>
            </a:r>
            <a:r>
              <a:rPr sz="2400" spc="5">
                <a:latin typeface="仿宋" panose="02010609060101010101" charset="-122"/>
                <a:cs typeface="仿宋" panose="02010609060101010101" charset="-122"/>
              </a:rPr>
              <a:t>机</a:t>
            </a:r>
            <a:r>
              <a:rPr sz="2400">
                <a:latin typeface="仿宋" panose="02010609060101010101" charset="-122"/>
                <a:cs typeface="仿宋" panose="02010609060101010101" charset="-122"/>
              </a:rPr>
              <a:t>上</a:t>
            </a:r>
            <a:r>
              <a:rPr sz="2400" spc="5">
                <a:latin typeface="仿宋" panose="02010609060101010101" charset="-122"/>
                <a:cs typeface="仿宋" panose="02010609060101010101" charset="-122"/>
              </a:rPr>
              <a:t>的来</a:t>
            </a:r>
            <a:r>
              <a:rPr sz="2400">
                <a:latin typeface="仿宋" panose="02010609060101010101" charset="-122"/>
                <a:cs typeface="仿宋" panose="02010609060101010101" charset="-122"/>
              </a:rPr>
              <a:t>电</a:t>
            </a:r>
            <a:r>
              <a:rPr sz="2400" spc="5">
                <a:latin typeface="仿宋" panose="02010609060101010101" charset="-122"/>
                <a:cs typeface="仿宋" panose="02010609060101010101" charset="-122"/>
              </a:rPr>
              <a:t>显</a:t>
            </a:r>
            <a:r>
              <a:rPr sz="2400">
                <a:latin typeface="仿宋" panose="02010609060101010101" charset="-122"/>
                <a:cs typeface="仿宋" panose="02010609060101010101" charset="-122"/>
              </a:rPr>
              <a:t>示</a:t>
            </a:r>
            <a:r>
              <a:rPr sz="2400" spc="5">
                <a:latin typeface="仿宋" panose="02010609060101010101" charset="-122"/>
                <a:cs typeface="仿宋" panose="02010609060101010101" charset="-122"/>
              </a:rPr>
              <a:t>就会</a:t>
            </a:r>
            <a:r>
              <a:rPr sz="2400">
                <a:latin typeface="仿宋" panose="02010609060101010101" charset="-122"/>
                <a:cs typeface="仿宋" panose="02010609060101010101" charset="-122"/>
              </a:rPr>
              <a:t>知</a:t>
            </a:r>
            <a:r>
              <a:rPr sz="2400" spc="5">
                <a:latin typeface="仿宋" panose="02010609060101010101" charset="-122"/>
                <a:cs typeface="仿宋" panose="02010609060101010101" charset="-122"/>
              </a:rPr>
              <a:t>道</a:t>
            </a:r>
            <a:r>
              <a:rPr sz="2400">
                <a:latin typeface="仿宋" panose="02010609060101010101" charset="-122"/>
                <a:cs typeface="仿宋" panose="02010609060101010101" charset="-122"/>
              </a:rPr>
              <a:t>是</a:t>
            </a:r>
            <a:r>
              <a:rPr sz="2400" spc="5">
                <a:latin typeface="仿宋" panose="02010609060101010101" charset="-122"/>
                <a:cs typeface="仿宋" panose="02010609060101010101" charset="-122"/>
              </a:rPr>
              <a:t>我或</a:t>
            </a:r>
            <a:r>
              <a:rPr sz="2400">
                <a:latin typeface="仿宋" panose="02010609060101010101" charset="-122"/>
                <a:cs typeface="仿宋" panose="02010609060101010101" charset="-122"/>
              </a:rPr>
              <a:t>者</a:t>
            </a:r>
            <a:r>
              <a:rPr sz="2400" spc="5">
                <a:latin typeface="仿宋" panose="02010609060101010101" charset="-122"/>
                <a:cs typeface="仿宋" panose="02010609060101010101" charset="-122"/>
              </a:rPr>
              <a:t>弟</a:t>
            </a:r>
            <a:r>
              <a:rPr sz="2400" spc="30">
                <a:latin typeface="仿宋" panose="02010609060101010101" charset="-122"/>
                <a:cs typeface="仿宋" panose="02010609060101010101" charset="-122"/>
              </a:rPr>
              <a:t>弟</a:t>
            </a:r>
            <a:r>
              <a:rPr sz="2400" spc="10">
                <a:latin typeface="仿宋" panose="02010609060101010101" charset="-122"/>
                <a:cs typeface="仿宋" panose="02010609060101010101" charset="-122"/>
              </a:rPr>
              <a:t>。母</a:t>
            </a:r>
            <a:r>
              <a:rPr sz="240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接</a:t>
            </a:r>
            <a:r>
              <a:rPr sz="2400">
                <a:latin typeface="仿宋" panose="02010609060101010101" charset="-122"/>
                <a:cs typeface="仿宋" panose="02010609060101010101" charset="-122"/>
              </a:rPr>
              <a:t>起</a:t>
            </a:r>
            <a:r>
              <a:rPr sz="2400" spc="10">
                <a:latin typeface="仿宋" panose="02010609060101010101" charset="-122"/>
                <a:cs typeface="仿宋" panose="02010609060101010101" charset="-122"/>
              </a:rPr>
              <a:t>电话</a:t>
            </a:r>
            <a:r>
              <a:rPr sz="2400">
                <a:latin typeface="仿宋" panose="02010609060101010101" charset="-122"/>
                <a:cs typeface="仿宋" panose="02010609060101010101" charset="-122"/>
              </a:rPr>
              <a:t>的</a:t>
            </a:r>
            <a:r>
              <a:rPr sz="2400" spc="10">
                <a:latin typeface="仿宋" panose="02010609060101010101" charset="-122"/>
                <a:cs typeface="仿宋" panose="02010609060101010101" charset="-122"/>
              </a:rPr>
              <a:t>时</a:t>
            </a:r>
            <a:r>
              <a:rPr sz="2400">
                <a:latin typeface="仿宋" panose="02010609060101010101" charset="-122"/>
                <a:cs typeface="仿宋" panose="02010609060101010101" charset="-122"/>
              </a:rPr>
              <a:t>候</a:t>
            </a:r>
          </a:p>
          <a:p>
            <a:pPr marL="12700" marR="6350">
              <a:lnSpc>
                <a:spcPct val="150000"/>
              </a:lnSpc>
            </a:pP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虽</a:t>
            </a:r>
            <a:r>
              <a:rPr sz="2400">
                <a:latin typeface="仿宋" panose="02010609060101010101" charset="-122"/>
                <a:cs typeface="仿宋" panose="02010609060101010101" charset="-122"/>
              </a:rPr>
              <a:t>然</a:t>
            </a:r>
            <a:r>
              <a:rPr sz="2400" spc="5">
                <a:latin typeface="仿宋" panose="02010609060101010101" charset="-122"/>
                <a:cs typeface="仿宋" panose="02010609060101010101" charset="-122"/>
              </a:rPr>
              <a:t>不</a:t>
            </a:r>
            <a:r>
              <a:rPr sz="2400">
                <a:latin typeface="仿宋" panose="02010609060101010101" charset="-122"/>
                <a:cs typeface="仿宋" panose="02010609060101010101" charset="-122"/>
              </a:rPr>
              <a:t>说</a:t>
            </a:r>
            <a:r>
              <a:rPr sz="2400" spc="5">
                <a:latin typeface="仿宋" panose="02010609060101010101" charset="-122"/>
                <a:cs typeface="仿宋" panose="02010609060101010101" charset="-122"/>
              </a:rPr>
              <a:t>什</a:t>
            </a:r>
            <a:r>
              <a:rPr sz="2400" spc="15">
                <a:latin typeface="仿宋" panose="02010609060101010101" charset="-122"/>
                <a:cs typeface="仿宋" panose="02010609060101010101" charset="-122"/>
              </a:rPr>
              <a:t>么</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可</a:t>
            </a:r>
            <a:r>
              <a:rPr sz="2400">
                <a:latin typeface="仿宋" panose="02010609060101010101" charset="-122"/>
                <a:cs typeface="仿宋" panose="02010609060101010101" charset="-122"/>
              </a:rPr>
              <a:t>那</a:t>
            </a:r>
            <a:r>
              <a:rPr sz="2400" spc="10">
                <a:latin typeface="仿宋" panose="02010609060101010101" charset="-122"/>
                <a:cs typeface="仿宋" panose="02010609060101010101" charset="-122"/>
              </a:rPr>
              <a:t>一刻</a:t>
            </a:r>
            <a:r>
              <a:rPr sz="2400">
                <a:latin typeface="仿宋" panose="02010609060101010101" charset="-122"/>
                <a:cs typeface="仿宋" panose="02010609060101010101" charset="-122"/>
              </a:rPr>
              <a:t>我</a:t>
            </a:r>
            <a:r>
              <a:rPr sz="2400" spc="10">
                <a:latin typeface="仿宋" panose="02010609060101010101" charset="-122"/>
                <a:cs typeface="仿宋" panose="02010609060101010101" charset="-122"/>
              </a:rPr>
              <a:t>知</a:t>
            </a:r>
            <a:r>
              <a:rPr sz="2400">
                <a:latin typeface="仿宋" panose="02010609060101010101" charset="-122"/>
                <a:cs typeface="仿宋" panose="02010609060101010101" charset="-122"/>
              </a:rPr>
              <a:t>道</a:t>
            </a:r>
            <a:r>
              <a:rPr sz="2400" spc="10">
                <a:latin typeface="仿宋" panose="02010609060101010101" charset="-122"/>
                <a:cs typeface="仿宋" panose="02010609060101010101" charset="-122"/>
              </a:rPr>
              <a:t>我们</a:t>
            </a:r>
            <a:r>
              <a:rPr sz="2400">
                <a:latin typeface="仿宋" panose="02010609060101010101" charset="-122"/>
                <a:cs typeface="仿宋" panose="02010609060101010101" charset="-122"/>
              </a:rPr>
              <a:t>和</a:t>
            </a:r>
            <a:r>
              <a:rPr sz="2400" spc="10">
                <a:latin typeface="仿宋" panose="02010609060101010101" charset="-122"/>
                <a:cs typeface="仿宋" panose="02010609060101010101" charset="-122"/>
              </a:rPr>
              <a:t>母</a:t>
            </a:r>
            <a:r>
              <a:rPr sz="2400">
                <a:latin typeface="仿宋" panose="02010609060101010101" charset="-122"/>
                <a:cs typeface="仿宋" panose="02010609060101010101" charset="-122"/>
              </a:rPr>
              <a:t>亲</a:t>
            </a:r>
            <a:r>
              <a:rPr sz="2400" spc="10">
                <a:latin typeface="仿宋" panose="02010609060101010101" charset="-122"/>
                <a:cs typeface="仿宋" panose="02010609060101010101" charset="-122"/>
              </a:rPr>
              <a:t>的心</a:t>
            </a:r>
            <a:r>
              <a:rPr sz="2400">
                <a:latin typeface="仿宋" panose="02010609060101010101" charset="-122"/>
                <a:cs typeface="仿宋" panose="02010609060101010101" charset="-122"/>
              </a:rPr>
              <a:t>离</a:t>
            </a:r>
            <a:r>
              <a:rPr sz="2400" spc="10">
                <a:latin typeface="仿宋" panose="02010609060101010101" charset="-122"/>
                <a:cs typeface="仿宋" panose="02010609060101010101" charset="-122"/>
              </a:rPr>
              <a:t>得</a:t>
            </a:r>
            <a:r>
              <a:rPr sz="2400">
                <a:latin typeface="仿宋" panose="02010609060101010101" charset="-122"/>
                <a:cs typeface="仿宋" panose="02010609060101010101" charset="-122"/>
              </a:rPr>
              <a:t>很近</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有</a:t>
            </a:r>
            <a:r>
              <a:rPr sz="2400" spc="5">
                <a:latin typeface="仿宋" panose="02010609060101010101" charset="-122"/>
                <a:cs typeface="仿宋" panose="02010609060101010101" charset="-122"/>
              </a:rPr>
              <a:t>时</a:t>
            </a:r>
            <a:r>
              <a:rPr sz="2400">
                <a:latin typeface="仿宋" panose="02010609060101010101" charset="-122"/>
                <a:cs typeface="仿宋" panose="02010609060101010101" charset="-122"/>
              </a:rPr>
              <a:t>深</a:t>
            </a:r>
            <a:r>
              <a:rPr sz="2400" spc="5">
                <a:latin typeface="仿宋" panose="02010609060101010101" charset="-122"/>
                <a:cs typeface="仿宋" panose="02010609060101010101" charset="-122"/>
              </a:rPr>
              <a:t>夜我</a:t>
            </a:r>
            <a:r>
              <a:rPr sz="2400">
                <a:latin typeface="仿宋" panose="02010609060101010101" charset="-122"/>
                <a:cs typeface="仿宋" panose="02010609060101010101" charset="-122"/>
              </a:rPr>
              <a:t>会</a:t>
            </a:r>
            <a:r>
              <a:rPr sz="2400" spc="5">
                <a:latin typeface="仿宋" panose="02010609060101010101" charset="-122"/>
                <a:cs typeface="仿宋" panose="02010609060101010101" charset="-122"/>
              </a:rPr>
              <a:t>打</a:t>
            </a:r>
            <a:r>
              <a:rPr sz="2400">
                <a:latin typeface="仿宋" panose="02010609060101010101" charset="-122"/>
                <a:cs typeface="仿宋" panose="02010609060101010101" charset="-122"/>
              </a:rPr>
              <a:t>电 话回</a:t>
            </a:r>
            <a:r>
              <a:rPr sz="2400" spc="-5">
                <a:latin typeface="仿宋" panose="02010609060101010101" charset="-122"/>
                <a:cs typeface="仿宋" panose="02010609060101010101" charset="-122"/>
              </a:rPr>
              <a:t>家</a:t>
            </a:r>
            <a:r>
              <a:rPr sz="2400">
                <a:latin typeface="仿宋" panose="02010609060101010101" charset="-122"/>
                <a:cs typeface="仿宋" panose="02010609060101010101" charset="-122"/>
              </a:rPr>
              <a:t>，就是想知道母亲有没有睡，她睡着了就不会接电话</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a:p>
            <a:pPr marL="12700" marR="6350" indent="720725" algn="just">
              <a:lnSpc>
                <a:spcPct val="150000"/>
              </a:lnSpc>
              <a:spcBef>
                <a:spcPts val="5"/>
              </a:spcBef>
              <a:buSzPct val="96000"/>
              <a:buAutoNum type="arabicParenBoth" startAt="9"/>
              <a:tabLst>
                <a:tab pos="1194435" algn="l"/>
              </a:tabLst>
            </a:pPr>
            <a:r>
              <a:rPr sz="2400" spc="20">
                <a:latin typeface="仿宋" panose="02010609060101010101" charset="-122"/>
                <a:cs typeface="仿宋" panose="02010609060101010101" charset="-122"/>
              </a:rPr>
              <a:t>我</a:t>
            </a:r>
            <a:r>
              <a:rPr sz="2400" spc="5">
                <a:latin typeface="仿宋" panose="02010609060101010101" charset="-122"/>
                <a:cs typeface="仿宋" panose="02010609060101010101" charset="-122"/>
              </a:rPr>
              <a:t>的心</a:t>
            </a:r>
            <a:r>
              <a:rPr sz="2400" spc="20">
                <a:latin typeface="仿宋" panose="02010609060101010101" charset="-122"/>
                <a:cs typeface="仿宋" panose="02010609060101010101" charset="-122"/>
              </a:rPr>
              <a:t>中忽</a:t>
            </a:r>
            <a:r>
              <a:rPr sz="2400" spc="5">
                <a:latin typeface="仿宋" panose="02010609060101010101" charset="-122"/>
                <a:cs typeface="仿宋" panose="02010609060101010101" charset="-122"/>
              </a:rPr>
              <a:t>然</a:t>
            </a:r>
            <a:r>
              <a:rPr sz="2400" spc="20">
                <a:latin typeface="仿宋" panose="02010609060101010101" charset="-122"/>
                <a:cs typeface="仿宋" panose="02010609060101010101" charset="-122"/>
              </a:rPr>
              <a:t>涌</a:t>
            </a:r>
            <a:r>
              <a:rPr sz="2400" spc="5">
                <a:latin typeface="仿宋" panose="02010609060101010101" charset="-122"/>
                <a:cs typeface="仿宋" panose="02010609060101010101" charset="-122"/>
              </a:rPr>
              <a:t>起</a:t>
            </a:r>
            <a:r>
              <a:rPr sz="2400" spc="20">
                <a:latin typeface="仿宋" panose="02010609060101010101" charset="-122"/>
                <a:cs typeface="仿宋" panose="02010609060101010101" charset="-122"/>
              </a:rPr>
              <a:t>一种</a:t>
            </a:r>
            <a:r>
              <a:rPr sz="2400" spc="5">
                <a:latin typeface="仿宋" panose="02010609060101010101" charset="-122"/>
                <a:cs typeface="仿宋" panose="02010609060101010101" charset="-122"/>
              </a:rPr>
              <a:t>很</a:t>
            </a:r>
            <a:r>
              <a:rPr sz="2400" spc="20">
                <a:latin typeface="仿宋" panose="02010609060101010101" charset="-122"/>
                <a:cs typeface="仿宋" panose="02010609060101010101" charset="-122"/>
              </a:rPr>
              <a:t>深</a:t>
            </a:r>
            <a:r>
              <a:rPr sz="2400" spc="5">
                <a:latin typeface="仿宋" panose="02010609060101010101" charset="-122"/>
                <a:cs typeface="仿宋" panose="02010609060101010101" charset="-122"/>
              </a:rPr>
              <a:t>很</a:t>
            </a:r>
            <a:r>
              <a:rPr sz="2400" spc="20">
                <a:latin typeface="仿宋" panose="02010609060101010101" charset="-122"/>
                <a:cs typeface="仿宋" panose="02010609060101010101" charset="-122"/>
              </a:rPr>
              <a:t>深的</a:t>
            </a:r>
            <a:r>
              <a:rPr sz="2400" spc="5">
                <a:latin typeface="仿宋" panose="02010609060101010101" charset="-122"/>
                <a:cs typeface="仿宋" panose="02010609060101010101" charset="-122"/>
              </a:rPr>
              <a:t>感</a:t>
            </a:r>
            <a:r>
              <a:rPr sz="2400" spc="65">
                <a:latin typeface="仿宋" panose="02010609060101010101" charset="-122"/>
                <a:cs typeface="仿宋" panose="02010609060101010101" charset="-122"/>
              </a:rPr>
              <a:t>动</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一下</a:t>
            </a:r>
            <a:r>
              <a:rPr sz="2400" spc="20">
                <a:latin typeface="仿宋" panose="02010609060101010101" charset="-122"/>
                <a:cs typeface="仿宋" panose="02010609060101010101" charset="-122"/>
              </a:rPr>
              <a:t>子</a:t>
            </a:r>
            <a:r>
              <a:rPr sz="2400" spc="5">
                <a:latin typeface="仿宋" panose="02010609060101010101" charset="-122"/>
                <a:cs typeface="仿宋" panose="02010609060101010101" charset="-122"/>
              </a:rPr>
              <a:t>想</a:t>
            </a:r>
            <a:r>
              <a:rPr sz="2400" spc="20">
                <a:latin typeface="仿宋" panose="02010609060101010101" charset="-122"/>
                <a:cs typeface="仿宋" panose="02010609060101010101" charset="-122"/>
              </a:rPr>
              <a:t>起</a:t>
            </a:r>
            <a:r>
              <a:rPr sz="2400" spc="5">
                <a:latin typeface="仿宋" panose="02010609060101010101" charset="-122"/>
                <a:cs typeface="仿宋" panose="02010609060101010101" charset="-122"/>
              </a:rPr>
              <a:t>了远</a:t>
            </a:r>
            <a:r>
              <a:rPr sz="2400" spc="20">
                <a:latin typeface="仿宋" panose="02010609060101010101" charset="-122"/>
                <a:cs typeface="仿宋" panose="02010609060101010101" charset="-122"/>
              </a:rPr>
              <a:t>方</a:t>
            </a:r>
            <a:r>
              <a:rPr sz="2400" spc="5">
                <a:latin typeface="仿宋" panose="02010609060101010101" charset="-122"/>
                <a:cs typeface="仿宋" panose="02010609060101010101" charset="-122"/>
              </a:rPr>
              <a:t>的</a:t>
            </a:r>
            <a:r>
              <a:rPr sz="2400" spc="20">
                <a:latin typeface="仿宋" panose="02010609060101010101" charset="-122"/>
                <a:cs typeface="仿宋" panose="02010609060101010101" charset="-122"/>
              </a:rPr>
              <a:t>母</a:t>
            </a:r>
            <a:r>
              <a:rPr sz="2400" spc="35">
                <a:latin typeface="仿宋" panose="02010609060101010101" charset="-122"/>
                <a:cs typeface="仿宋" panose="02010609060101010101" charset="-122"/>
              </a:rPr>
              <a:t>亲</a:t>
            </a:r>
            <a:r>
              <a:rPr sz="2400" spc="10">
                <a:latin typeface="仿宋" panose="02010609060101010101" charset="-122"/>
                <a:cs typeface="仿宋" panose="02010609060101010101" charset="-122"/>
              </a:rPr>
              <a:t>，</a:t>
            </a:r>
            <a:r>
              <a:rPr sz="2400">
                <a:latin typeface="仿宋" panose="02010609060101010101" charset="-122"/>
                <a:cs typeface="仿宋" panose="02010609060101010101" charset="-122"/>
              </a:rPr>
              <a:t>我 </a:t>
            </a:r>
            <a:r>
              <a:rPr sz="2400" spc="10">
                <a:latin typeface="仿宋" panose="02010609060101010101" charset="-122"/>
                <a:cs typeface="仿宋" panose="02010609060101010101" charset="-122"/>
              </a:rPr>
              <a:t>很久</a:t>
            </a:r>
            <a:r>
              <a:rPr sz="2400">
                <a:latin typeface="仿宋" panose="02010609060101010101" charset="-122"/>
                <a:cs typeface="仿宋" panose="02010609060101010101" charset="-122"/>
              </a:rPr>
              <a:t>没</a:t>
            </a:r>
            <a:r>
              <a:rPr sz="2400" spc="10">
                <a:latin typeface="仿宋" panose="02010609060101010101" charset="-122"/>
                <a:cs typeface="仿宋" panose="02010609060101010101" charset="-122"/>
              </a:rPr>
              <a:t>有</a:t>
            </a:r>
            <a:r>
              <a:rPr sz="2400">
                <a:latin typeface="仿宋" panose="02010609060101010101" charset="-122"/>
                <a:cs typeface="仿宋" panose="02010609060101010101" charset="-122"/>
              </a:rPr>
              <a:t>给</a:t>
            </a:r>
            <a:r>
              <a:rPr sz="2400" spc="10">
                <a:latin typeface="仿宋" panose="02010609060101010101" charset="-122"/>
                <a:cs typeface="仿宋" panose="02010609060101010101" charset="-122"/>
              </a:rPr>
              <a:t>她打</a:t>
            </a:r>
            <a:r>
              <a:rPr sz="2400">
                <a:latin typeface="仿宋" panose="02010609060101010101" charset="-122"/>
                <a:cs typeface="仿宋" panose="02010609060101010101" charset="-122"/>
              </a:rPr>
              <a:t>电</a:t>
            </a:r>
            <a:r>
              <a:rPr sz="2400" spc="10">
                <a:latin typeface="仿宋" panose="02010609060101010101" charset="-122"/>
                <a:cs typeface="仿宋" panose="02010609060101010101" charset="-122"/>
              </a:rPr>
              <a:t>话</a:t>
            </a:r>
            <a:r>
              <a:rPr sz="2400" spc="-5">
                <a:latin typeface="仿宋" panose="02010609060101010101" charset="-122"/>
                <a:cs typeface="仿宋" panose="02010609060101010101" charset="-122"/>
              </a:rPr>
              <a:t>了</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朋</a:t>
            </a:r>
            <a:r>
              <a:rPr sz="2400">
                <a:latin typeface="仿宋" panose="02010609060101010101" charset="-122"/>
                <a:cs typeface="仿宋" panose="02010609060101010101" charset="-122"/>
              </a:rPr>
              <a:t>友</a:t>
            </a:r>
            <a:r>
              <a:rPr sz="2400" spc="5">
                <a:latin typeface="仿宋" panose="02010609060101010101" charset="-122"/>
                <a:cs typeface="仿宋" panose="02010609060101010101" charset="-122"/>
              </a:rPr>
              <a:t>打</a:t>
            </a:r>
            <a:r>
              <a:rPr sz="2400">
                <a:latin typeface="仿宋" panose="02010609060101010101" charset="-122"/>
                <a:cs typeface="仿宋" panose="02010609060101010101" charset="-122"/>
              </a:rPr>
              <a:t>电</a:t>
            </a:r>
            <a:r>
              <a:rPr sz="2400" spc="5">
                <a:latin typeface="仿宋" panose="02010609060101010101" charset="-122"/>
                <a:cs typeface="仿宋" panose="02010609060101010101" charset="-122"/>
              </a:rPr>
              <a:t>话的</a:t>
            </a:r>
            <a:r>
              <a:rPr sz="2400">
                <a:latin typeface="仿宋" panose="02010609060101010101" charset="-122"/>
                <a:cs typeface="仿宋" panose="02010609060101010101" charset="-122"/>
              </a:rPr>
              <a:t>事</a:t>
            </a:r>
            <a:r>
              <a:rPr sz="2400" spc="5">
                <a:latin typeface="仿宋" panose="02010609060101010101" charset="-122"/>
                <a:cs typeface="仿宋" panose="02010609060101010101" charset="-122"/>
              </a:rPr>
              <a:t>就</a:t>
            </a:r>
            <a:r>
              <a:rPr sz="2400">
                <a:latin typeface="仿宋" panose="02010609060101010101" charset="-122"/>
                <a:cs typeface="仿宋" panose="02010609060101010101" charset="-122"/>
              </a:rPr>
              <a:t>像</a:t>
            </a:r>
            <a:r>
              <a:rPr sz="2400" spc="5">
                <a:latin typeface="仿宋" panose="02010609060101010101" charset="-122"/>
                <a:cs typeface="仿宋" panose="02010609060101010101" charset="-122"/>
              </a:rPr>
              <a:t>一枚</a:t>
            </a:r>
            <a:r>
              <a:rPr sz="2400">
                <a:latin typeface="仿宋" panose="02010609060101010101" charset="-122"/>
                <a:cs typeface="仿宋" panose="02010609060101010101" charset="-122"/>
              </a:rPr>
              <a:t>落</a:t>
            </a:r>
            <a:r>
              <a:rPr sz="2400" spc="5">
                <a:latin typeface="仿宋" panose="02010609060101010101" charset="-122"/>
                <a:cs typeface="仿宋" panose="02010609060101010101" charset="-122"/>
              </a:rPr>
              <a:t>入</a:t>
            </a:r>
            <a:r>
              <a:rPr sz="2400">
                <a:latin typeface="仿宋" panose="02010609060101010101" charset="-122"/>
                <a:cs typeface="仿宋" panose="02010609060101010101" charset="-122"/>
              </a:rPr>
              <a:t>我</a:t>
            </a:r>
            <a:r>
              <a:rPr sz="2400" spc="5">
                <a:latin typeface="仿宋" panose="02010609060101010101" charset="-122"/>
                <a:cs typeface="仿宋" panose="02010609060101010101" charset="-122"/>
              </a:rPr>
              <a:t>心中</a:t>
            </a:r>
            <a:r>
              <a:rPr sz="2400">
                <a:latin typeface="仿宋" panose="02010609060101010101" charset="-122"/>
                <a:cs typeface="仿宋" panose="02010609060101010101" charset="-122"/>
              </a:rPr>
              <a:t>的</a:t>
            </a:r>
            <a:r>
              <a:rPr sz="2400" spc="5">
                <a:latin typeface="仿宋" panose="02010609060101010101" charset="-122"/>
                <a:cs typeface="仿宋" panose="02010609060101010101" charset="-122"/>
              </a:rPr>
              <a:t>石</a:t>
            </a:r>
            <a:r>
              <a:rPr sz="2400" spc="30">
                <a:latin typeface="仿宋" panose="02010609060101010101" charset="-122"/>
                <a:cs typeface="仿宋" panose="02010609060101010101" charset="-122"/>
              </a:rPr>
              <a:t>子</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激</a:t>
            </a:r>
            <a:r>
              <a:rPr sz="2400">
                <a:latin typeface="仿宋" panose="02010609060101010101" charset="-122"/>
                <a:cs typeface="仿宋" panose="02010609060101010101" charset="-122"/>
              </a:rPr>
              <a:t>起</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我 沉积已久的亲</a:t>
            </a:r>
            <a:r>
              <a:rPr sz="2400" spc="-15">
                <a:latin typeface="仿宋" panose="02010609060101010101" charset="-122"/>
                <a:cs typeface="仿宋" panose="02010609060101010101" charset="-122"/>
              </a:rPr>
              <a:t>情</a:t>
            </a:r>
            <a:r>
              <a:rPr sz="2400">
                <a:latin typeface="仿宋" panose="02010609060101010101" charset="-122"/>
                <a:cs typeface="仿宋" panose="02010609060101010101" charset="-122"/>
              </a:rPr>
              <a:t>。</a:t>
            </a:r>
          </a:p>
          <a:p>
            <a:pPr marL="12700" marR="5080" indent="720725" algn="just">
              <a:lnSpc>
                <a:spcPct val="150000"/>
              </a:lnSpc>
              <a:buSzPct val="96000"/>
              <a:buAutoNum type="arabicParenBoth" startAt="9"/>
              <a:tabLst>
                <a:tab pos="1351280" algn="l"/>
              </a:tabLst>
            </a:pPr>
            <a:r>
              <a:rPr sz="2400" spc="55">
                <a:latin typeface="仿宋" panose="02010609060101010101" charset="-122"/>
                <a:cs typeface="仿宋" panose="02010609060101010101" charset="-122"/>
              </a:rPr>
              <a:t>朋友那一刻的无言，实在胜过千言万</a:t>
            </a:r>
            <a:r>
              <a:rPr sz="2400" spc="60">
                <a:latin typeface="仿宋" panose="02010609060101010101" charset="-122"/>
                <a:cs typeface="仿宋" panose="02010609060101010101" charset="-122"/>
              </a:rPr>
              <a:t>语</a:t>
            </a:r>
            <a:r>
              <a:rPr sz="2400" spc="55">
                <a:latin typeface="仿宋" panose="02010609060101010101" charset="-122"/>
                <a:cs typeface="仿宋" panose="02010609060101010101" charset="-122"/>
              </a:rPr>
              <a:t>。她让我看到了亲情的</a:t>
            </a:r>
            <a:r>
              <a:rPr sz="2400" spc="45">
                <a:latin typeface="仿宋" panose="02010609060101010101" charset="-122"/>
                <a:cs typeface="仿宋" panose="02010609060101010101" charset="-122"/>
              </a:rPr>
              <a:t>另一</a:t>
            </a:r>
            <a:r>
              <a:rPr sz="2400">
                <a:latin typeface="仿宋" panose="02010609060101010101" charset="-122"/>
                <a:cs typeface="仿宋" panose="02010609060101010101" charset="-122"/>
              </a:rPr>
              <a:t>种 </a:t>
            </a:r>
            <a:r>
              <a:rPr sz="2400" spc="50">
                <a:latin typeface="仿宋" panose="02010609060101010101" charset="-122"/>
                <a:cs typeface="仿宋" panose="02010609060101010101" charset="-122"/>
              </a:rPr>
              <a:t>美</a:t>
            </a:r>
            <a:r>
              <a:rPr sz="2400" spc="45">
                <a:latin typeface="仿宋" panose="02010609060101010101" charset="-122"/>
                <a:cs typeface="仿宋" panose="02010609060101010101" charset="-122"/>
              </a:rPr>
              <a:t>丽</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安</a:t>
            </a:r>
            <a:r>
              <a:rPr sz="2400" spc="30">
                <a:latin typeface="仿宋" panose="02010609060101010101" charset="-122"/>
                <a:cs typeface="仿宋" panose="02010609060101010101" charset="-122"/>
              </a:rPr>
              <a:t>静</a:t>
            </a:r>
            <a:r>
              <a:rPr sz="2400" spc="45">
                <a:latin typeface="仿宋" panose="02010609060101010101" charset="-122"/>
                <a:cs typeface="仿宋" panose="02010609060101010101" charset="-122"/>
              </a:rPr>
              <a:t>深</a:t>
            </a:r>
            <a:r>
              <a:rPr sz="2400" spc="55">
                <a:latin typeface="仿宋" panose="02010609060101010101" charset="-122"/>
                <a:cs typeface="仿宋" panose="02010609060101010101" charset="-122"/>
              </a:rPr>
              <a:t>沉</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却</a:t>
            </a:r>
            <a:r>
              <a:rPr sz="2400" spc="-10">
                <a:latin typeface="仿宋" panose="02010609060101010101" charset="-122"/>
                <a:cs typeface="仿宋" panose="02010609060101010101" charset="-122"/>
              </a:rPr>
              <a:t> </a:t>
            </a:r>
            <a:r>
              <a:rPr sz="2400" spc="45">
                <a:latin typeface="仿宋" panose="02010609060101010101" charset="-122"/>
                <a:cs typeface="仿宋" panose="02010609060101010101" charset="-122"/>
              </a:rPr>
              <a:t>又直</a:t>
            </a:r>
            <a:r>
              <a:rPr sz="2400" spc="30">
                <a:latin typeface="仿宋" panose="02010609060101010101" charset="-122"/>
                <a:cs typeface="仿宋" panose="02010609060101010101" charset="-122"/>
              </a:rPr>
              <a:t>指</a:t>
            </a:r>
            <a:r>
              <a:rPr sz="2400" spc="45">
                <a:latin typeface="仿宋" panose="02010609060101010101" charset="-122"/>
                <a:cs typeface="仿宋" panose="02010609060101010101" charset="-122"/>
              </a:rPr>
              <a:t>人心。这</a:t>
            </a:r>
            <a:r>
              <a:rPr sz="2400" spc="30">
                <a:latin typeface="仿宋" panose="02010609060101010101" charset="-122"/>
                <a:cs typeface="仿宋" panose="02010609060101010101" charset="-122"/>
              </a:rPr>
              <a:t>种</a:t>
            </a:r>
            <a:r>
              <a:rPr sz="2400" spc="45">
                <a:latin typeface="仿宋" panose="02010609060101010101" charset="-122"/>
                <a:cs typeface="仿宋" panose="02010609060101010101" charset="-122"/>
              </a:rPr>
              <a:t>美</a:t>
            </a:r>
            <a:r>
              <a:rPr sz="2400" spc="30">
                <a:latin typeface="仿宋" panose="02010609060101010101" charset="-122"/>
                <a:cs typeface="仿宋" panose="02010609060101010101" charset="-122"/>
              </a:rPr>
              <a:t>丽的亲</a:t>
            </a:r>
            <a:r>
              <a:rPr sz="2400" spc="65">
                <a:latin typeface="仿宋" panose="02010609060101010101" charset="-122"/>
                <a:cs typeface="仿宋" panose="02010609060101010101" charset="-122"/>
              </a:rPr>
              <a:t>情</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就</a:t>
            </a:r>
            <a:r>
              <a:rPr sz="2400" spc="30">
                <a:latin typeface="仿宋" panose="02010609060101010101" charset="-122"/>
                <a:cs typeface="仿宋" panose="02010609060101010101" charset="-122"/>
              </a:rPr>
              <a:t>是我</a:t>
            </a:r>
            <a:r>
              <a:rPr sz="2400" spc="45">
                <a:latin typeface="仿宋" panose="02010609060101010101" charset="-122"/>
                <a:cs typeface="仿宋" panose="02010609060101010101" charset="-122"/>
              </a:rPr>
              <a:t>们</a:t>
            </a:r>
            <a:r>
              <a:rPr sz="2400" spc="30">
                <a:latin typeface="仿宋" panose="02010609060101010101" charset="-122"/>
                <a:cs typeface="仿宋" panose="02010609060101010101" charset="-122"/>
              </a:rPr>
              <a:t>眷</a:t>
            </a:r>
            <a:r>
              <a:rPr sz="2400" spc="45">
                <a:latin typeface="仿宋" panose="02010609060101010101" charset="-122"/>
                <a:cs typeface="仿宋" panose="02010609060101010101" charset="-122"/>
              </a:rPr>
              <a:t>恋</a:t>
            </a:r>
            <a:r>
              <a:rPr sz="2400" spc="30">
                <a:latin typeface="仿宋" panose="02010609060101010101" charset="-122"/>
                <a:cs typeface="仿宋" panose="02010609060101010101" charset="-122"/>
              </a:rPr>
              <a:t>的一</a:t>
            </a:r>
            <a:r>
              <a:rPr sz="2400" spc="65">
                <a:latin typeface="仿宋" panose="02010609060101010101" charset="-122"/>
                <a:cs typeface="仿宋" panose="02010609060101010101" charset="-122"/>
              </a:rPr>
              <a:t>切</a:t>
            </a:r>
            <a:r>
              <a:rPr sz="2400" spc="35">
                <a:latin typeface="仿宋" panose="02010609060101010101" charset="-122"/>
                <a:cs typeface="仿宋" panose="02010609060101010101" charset="-122"/>
              </a:rPr>
              <a:t>，</a:t>
            </a:r>
            <a:r>
              <a:rPr sz="2400">
                <a:latin typeface="仿宋" panose="02010609060101010101" charset="-122"/>
                <a:cs typeface="仿宋" panose="02010609060101010101" charset="-122"/>
              </a:rPr>
              <a:t>就 是我们好好活着的理</a:t>
            </a:r>
            <a:r>
              <a:rPr sz="2400" spc="-20">
                <a:latin typeface="仿宋" panose="02010609060101010101" charset="-122"/>
                <a:cs typeface="仿宋" panose="02010609060101010101" charset="-122"/>
              </a:rPr>
              <a:t>由</a:t>
            </a:r>
            <a:r>
              <a:rPr sz="2400">
                <a:latin typeface="仿宋" panose="02010609060101010101" charset="-122"/>
                <a:cs typeface="仿宋" panose="02010609060101010101" charset="-122"/>
              </a:rPr>
              <a:t>！</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356864"/>
            <a:ext cx="3531235"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说说文章第(1</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段的作用？</a:t>
            </a:r>
          </a:p>
        </p:txBody>
      </p:sp>
      <p:sp>
        <p:nvSpPr>
          <p:cNvPr id="4" name="object 4"/>
          <p:cNvSpPr txBox="1"/>
          <p:nvPr/>
        </p:nvSpPr>
        <p:spPr>
          <a:xfrm>
            <a:off x="1642656" y="4452334"/>
            <a:ext cx="9736455" cy="539115"/>
          </a:xfrm>
          <a:prstGeom prst="rect">
            <a:avLst/>
          </a:prstGeom>
          <a:ln w="12700">
            <a:solidFill>
              <a:srgbClr val="FF0000"/>
            </a:solidFill>
          </a:ln>
        </p:spPr>
        <p:txBody>
          <a:bodyPr vert="horz" wrap="square" lIns="0" tIns="25400" rIns="0" bIns="0" rtlCol="0">
            <a:spAutoFit/>
          </a:bodyPr>
          <a:lstStyle/>
          <a:p>
            <a:pPr marL="6350">
              <a:lnSpc>
                <a:spcPct val="100000"/>
              </a:lnSpc>
              <a:spcBef>
                <a:spcPts val="200"/>
              </a:spcBef>
            </a:pPr>
            <a:r>
              <a:rPr sz="2600">
                <a:solidFill>
                  <a:srgbClr val="0011FF"/>
                </a:solidFill>
                <a:latin typeface="微软雅黑" panose="020B0503020204020204" charset="-122"/>
                <a:cs typeface="微软雅黑" panose="020B0503020204020204" charset="-122"/>
              </a:rPr>
              <a:t>第一段有一些特别的作用需注意：交代背景，设置悬念，情节铺垫</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356864"/>
            <a:ext cx="9779000" cy="368363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说说文章第</a:t>
            </a:r>
            <a:r>
              <a:rPr sz="2400" spc="-5">
                <a:latin typeface="宋体" panose="02010600030101010101" pitchFamily="2" charset="-122"/>
                <a:cs typeface="宋体" panose="02010600030101010101" pitchFamily="2" charset="-122"/>
              </a:rPr>
              <a:t>(1)</a:t>
            </a:r>
            <a:r>
              <a:rPr sz="2400">
                <a:latin typeface="宋体" panose="02010600030101010101" pitchFamily="2" charset="-122"/>
                <a:cs typeface="宋体" panose="02010600030101010101" pitchFamily="2" charset="-122"/>
              </a:rPr>
              <a:t>段的作用？</a:t>
            </a:r>
          </a:p>
          <a:p>
            <a:pPr>
              <a:lnSpc>
                <a:spcPct val="100000"/>
              </a:lnSpc>
            </a:pPr>
            <a:endParaRPr sz="2400">
              <a:latin typeface="Times New Roman" panose="02020603050405020304"/>
              <a:cs typeface="Times New Roman" panose="02020603050405020304"/>
            </a:endParaRPr>
          </a:p>
          <a:p>
            <a:pPr>
              <a:lnSpc>
                <a:spcPct val="100000"/>
              </a:lnSpc>
              <a:spcBef>
                <a:spcPts val="10"/>
              </a:spcBef>
            </a:pPr>
            <a:endParaRPr sz="2600">
              <a:latin typeface="Times New Roman" panose="02020603050405020304"/>
              <a:cs typeface="Times New Roman" panose="02020603050405020304"/>
            </a:endParaRPr>
          </a:p>
          <a:p>
            <a:pPr marL="12700">
              <a:lnSpc>
                <a:spcPct val="100000"/>
              </a:lnSpc>
            </a:pPr>
            <a:r>
              <a:rPr sz="2400" spc="-5">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一是交代背景，是在天已大黑，朋友家做客时打电话；二是点题，用 “不见他说话”“电话那一端也是静悄悄的”来点出题目中的“无言”； 三是设置悬念，接通电话而不说话，技法读者的阅读兴趣；四是铺垫，  为下文写母女电话中的无言做铺垫。</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985" algn="ctr">
              <a:lnSpc>
                <a:spcPct val="100000"/>
              </a:lnSpc>
              <a:spcBef>
                <a:spcPts val="615"/>
              </a:spcBef>
            </a:pPr>
            <a:r>
              <a:rPr spc="-5">
                <a:solidFill>
                  <a:srgbClr val="FF953E"/>
                </a:solidFill>
              </a:rPr>
              <a:t>没有发芽的种子</a:t>
            </a:r>
          </a:p>
        </p:txBody>
      </p:sp>
      <p:sp>
        <p:nvSpPr>
          <p:cNvPr id="3" name="object 3"/>
          <p:cNvSpPr txBox="1"/>
          <p:nvPr/>
        </p:nvSpPr>
        <p:spPr>
          <a:xfrm>
            <a:off x="1283969" y="3020313"/>
            <a:ext cx="10589895" cy="4963795"/>
          </a:xfrm>
          <a:prstGeom prst="rect">
            <a:avLst/>
          </a:prstGeom>
        </p:spPr>
        <p:txBody>
          <a:bodyPr vert="horz" wrap="square" lIns="0" tIns="12700" rIns="0" bIns="0" rtlCol="0">
            <a:spAutoFit/>
          </a:bodyPr>
          <a:lstStyle/>
          <a:p>
            <a:pPr marL="12700" marR="6350" indent="720725" algn="just">
              <a:lnSpc>
                <a:spcPct val="150000"/>
              </a:lnSpc>
              <a:spcBef>
                <a:spcPts val="100"/>
              </a:spcBef>
              <a:buSzPct val="96000"/>
              <a:buAutoNum type="arabicParenBoth"/>
              <a:tabLst>
                <a:tab pos="1198880" algn="l"/>
              </a:tabLst>
            </a:pPr>
            <a:r>
              <a:rPr sz="2400" spc="60">
                <a:latin typeface="仿宋" panose="02010609060101010101" charset="-122"/>
                <a:cs typeface="仿宋" panose="02010609060101010101" charset="-122"/>
              </a:rPr>
              <a:t>散步的时候，心情总是松弛着，洒脱如脱线的风筝，</a:t>
            </a:r>
            <a:r>
              <a:rPr sz="2400" spc="55">
                <a:latin typeface="仿宋" panose="02010609060101010101" charset="-122"/>
                <a:cs typeface="仿宋" panose="02010609060101010101" charset="-122"/>
              </a:rPr>
              <a:t>一任世界</a:t>
            </a:r>
            <a:r>
              <a:rPr sz="2400" spc="65">
                <a:latin typeface="仿宋" panose="02010609060101010101" charset="-122"/>
                <a:cs typeface="仿宋" panose="02010609060101010101" charset="-122"/>
              </a:rPr>
              <a:t>上的</a:t>
            </a:r>
            <a:r>
              <a:rPr sz="2400">
                <a:latin typeface="仿宋" panose="02010609060101010101" charset="-122"/>
                <a:cs typeface="仿宋" panose="02010609060101010101" charset="-122"/>
              </a:rPr>
              <a:t>一 </a:t>
            </a:r>
            <a:r>
              <a:rPr sz="2400" spc="45">
                <a:latin typeface="仿宋" panose="02010609060101010101" charset="-122"/>
                <a:cs typeface="仿宋" panose="02010609060101010101" charset="-122"/>
              </a:rPr>
              <a:t>切像毫无</a:t>
            </a:r>
            <a:r>
              <a:rPr sz="2400" spc="35">
                <a:latin typeface="仿宋" panose="02010609060101010101" charset="-122"/>
                <a:cs typeface="仿宋" panose="02010609060101010101" charset="-122"/>
              </a:rPr>
              <a:t>意</a:t>
            </a:r>
            <a:r>
              <a:rPr sz="2400" spc="45">
                <a:latin typeface="仿宋" panose="02010609060101010101" charset="-122"/>
                <a:cs typeface="仿宋" panose="02010609060101010101" charset="-122"/>
              </a:rPr>
              <a:t>义的微风</a:t>
            </a:r>
            <a:r>
              <a:rPr sz="2400" spc="35">
                <a:latin typeface="仿宋" panose="02010609060101010101" charset="-122"/>
                <a:cs typeface="仿宋" panose="02010609060101010101" charset="-122"/>
              </a:rPr>
              <a:t>似</a:t>
            </a:r>
            <a:r>
              <a:rPr sz="2400" spc="45">
                <a:latin typeface="仿宋" panose="02010609060101010101" charset="-122"/>
                <a:cs typeface="仿宋" panose="02010609060101010101" charset="-122"/>
              </a:rPr>
              <a:t>的从眼前</a:t>
            </a:r>
            <a:r>
              <a:rPr sz="2400" spc="35">
                <a:latin typeface="仿宋" panose="02010609060101010101" charset="-122"/>
                <a:cs typeface="仿宋" panose="02010609060101010101" charset="-122"/>
              </a:rPr>
              <a:t>滑</a:t>
            </a:r>
            <a:r>
              <a:rPr sz="2400" spc="50">
                <a:latin typeface="仿宋" panose="02010609060101010101" charset="-122"/>
                <a:cs typeface="仿宋" panose="02010609060101010101" charset="-122"/>
              </a:rPr>
              <a:t>过</a:t>
            </a:r>
            <a:r>
              <a:rPr sz="2400" spc="45">
                <a:latin typeface="仿宋" panose="02010609060101010101" charset="-122"/>
                <a:cs typeface="仿宋" panose="02010609060101010101" charset="-122"/>
              </a:rPr>
              <a:t>。而从</a:t>
            </a:r>
            <a:r>
              <a:rPr sz="2400" spc="35">
                <a:latin typeface="仿宋" panose="02010609060101010101" charset="-122"/>
                <a:cs typeface="仿宋" panose="02010609060101010101" charset="-122"/>
              </a:rPr>
              <a:t>前</a:t>
            </a:r>
            <a:r>
              <a:rPr sz="2400" spc="45">
                <a:latin typeface="仿宋" panose="02010609060101010101" charset="-122"/>
                <a:cs typeface="仿宋" panose="02010609060101010101" charset="-122"/>
              </a:rPr>
              <a:t>所有的不</a:t>
            </a:r>
            <a:r>
              <a:rPr sz="2400" spc="35">
                <a:latin typeface="仿宋" panose="02010609060101010101" charset="-122"/>
                <a:cs typeface="仿宋" panose="02010609060101010101" charset="-122"/>
              </a:rPr>
              <a:t>快</a:t>
            </a:r>
            <a:r>
              <a:rPr sz="2400" spc="45">
                <a:latin typeface="仿宋" panose="02010609060101010101" charset="-122"/>
                <a:cs typeface="仿宋" panose="02010609060101010101" charset="-122"/>
              </a:rPr>
              <a:t>早都遥远</a:t>
            </a:r>
            <a:r>
              <a:rPr sz="2400" spc="35">
                <a:latin typeface="仿宋" panose="02010609060101010101" charset="-122"/>
                <a:cs typeface="仿宋" panose="02010609060101010101" charset="-122"/>
              </a:rPr>
              <a:t>得</a:t>
            </a:r>
            <a:r>
              <a:rPr sz="2400" spc="45">
                <a:latin typeface="仿宋" panose="02010609060101010101" charset="-122"/>
                <a:cs typeface="仿宋" panose="02010609060101010101" charset="-122"/>
              </a:rPr>
              <a:t>成了另</a:t>
            </a:r>
            <a:r>
              <a:rPr sz="2400">
                <a:latin typeface="仿宋" panose="02010609060101010101" charset="-122"/>
                <a:cs typeface="仿宋" panose="02010609060101010101" charset="-122"/>
              </a:rPr>
              <a:t>一 </a:t>
            </a:r>
            <a:r>
              <a:rPr sz="2400" spc="50">
                <a:latin typeface="仿宋" panose="02010609060101010101" charset="-122"/>
                <a:cs typeface="仿宋" panose="02010609060101010101" charset="-122"/>
              </a:rPr>
              <a:t>个世界的</a:t>
            </a:r>
            <a:r>
              <a:rPr sz="2400" spc="25">
                <a:latin typeface="仿宋" panose="02010609060101010101" charset="-122"/>
                <a:cs typeface="仿宋" panose="02010609060101010101" charset="-122"/>
              </a:rPr>
              <a:t>事</a:t>
            </a:r>
            <a:r>
              <a:rPr sz="2400" spc="45">
                <a:latin typeface="仿宋" panose="02010609060101010101" charset="-122"/>
                <a:cs typeface="仿宋" panose="02010609060101010101" charset="-122"/>
              </a:rPr>
              <a:t>。时不</a:t>
            </a:r>
            <a:r>
              <a:rPr sz="2400" spc="50">
                <a:latin typeface="仿宋" panose="02010609060101010101" charset="-122"/>
                <a:cs typeface="仿宋" panose="02010609060101010101" charset="-122"/>
              </a:rPr>
              <a:t>时</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眼前一亮</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也说不定</a:t>
            </a:r>
            <a:r>
              <a:rPr sz="2400" spc="30">
                <a:latin typeface="仿宋" panose="02010609060101010101" charset="-122"/>
                <a:cs typeface="仿宋" panose="02010609060101010101" charset="-122"/>
              </a:rPr>
              <a:t>有</a:t>
            </a:r>
            <a:r>
              <a:rPr sz="2400" spc="45">
                <a:latin typeface="仿宋" panose="02010609060101010101" charset="-122"/>
                <a:cs typeface="仿宋" panose="02010609060101010101" charset="-122"/>
              </a:rPr>
              <a:t>什么东西</a:t>
            </a:r>
            <a:r>
              <a:rPr sz="2400" spc="30">
                <a:latin typeface="仿宋" panose="02010609060101010101" charset="-122"/>
                <a:cs typeface="仿宋" panose="02010609060101010101" charset="-122"/>
              </a:rPr>
              <a:t>让</a:t>
            </a:r>
            <a:r>
              <a:rPr sz="2400" spc="45">
                <a:latin typeface="仿宋" panose="02010609060101010101" charset="-122"/>
                <a:cs typeface="仿宋" panose="02010609060101010101" charset="-122"/>
              </a:rPr>
              <a:t>人心头一</a:t>
            </a:r>
            <a:r>
              <a:rPr sz="2400" spc="70">
                <a:latin typeface="仿宋" panose="02010609060101010101" charset="-122"/>
                <a:cs typeface="仿宋" panose="02010609060101010101" charset="-122"/>
              </a:rPr>
              <a:t>动</a:t>
            </a:r>
            <a:r>
              <a:rPr sz="2400" spc="45">
                <a:latin typeface="仿宋" panose="02010609060101010101" charset="-122"/>
                <a:cs typeface="仿宋" panose="02010609060101010101" charset="-122"/>
              </a:rPr>
              <a:t>。比方说 一只小狗</a:t>
            </a:r>
            <a:r>
              <a:rPr sz="2400" spc="35">
                <a:latin typeface="仿宋" panose="02010609060101010101" charset="-122"/>
                <a:cs typeface="仿宋" panose="02010609060101010101" charset="-122"/>
              </a:rPr>
              <a:t>十</a:t>
            </a:r>
            <a:r>
              <a:rPr sz="2400" spc="45">
                <a:latin typeface="仿宋" panose="02010609060101010101" charset="-122"/>
                <a:cs typeface="仿宋" panose="02010609060101010101" charset="-122"/>
              </a:rPr>
              <a:t>分顽皮地</a:t>
            </a:r>
            <a:r>
              <a:rPr sz="2400" spc="35">
                <a:latin typeface="仿宋" panose="02010609060101010101" charset="-122"/>
                <a:cs typeface="仿宋" panose="02010609060101010101" charset="-122"/>
              </a:rPr>
              <a:t>向</a:t>
            </a:r>
            <a:r>
              <a:rPr sz="2400" spc="45">
                <a:latin typeface="仿宋" panose="02010609060101010101" charset="-122"/>
                <a:cs typeface="仿宋" panose="02010609060101010101" charset="-122"/>
              </a:rPr>
              <a:t>你撒娇吠</a:t>
            </a:r>
            <a:r>
              <a:rPr sz="2400" spc="40">
                <a:latin typeface="仿宋" panose="02010609060101010101" charset="-122"/>
                <a:cs typeface="仿宋" panose="02010609060101010101" charset="-122"/>
              </a:rPr>
              <a:t>叫</a:t>
            </a:r>
            <a:r>
              <a:rPr sz="2400" spc="45">
                <a:latin typeface="仿宋" panose="02010609060101010101" charset="-122"/>
                <a:cs typeface="仿宋" panose="02010609060101010101" charset="-122"/>
              </a:rPr>
              <a:t>，比方说</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滴挂在枝</a:t>
            </a:r>
            <a:r>
              <a:rPr sz="2400" spc="30">
                <a:latin typeface="仿宋" panose="02010609060101010101" charset="-122"/>
                <a:cs typeface="仿宋" panose="02010609060101010101" charset="-122"/>
              </a:rPr>
              <a:t>头</a:t>
            </a:r>
            <a:r>
              <a:rPr sz="2400" spc="45">
                <a:latin typeface="仿宋" panose="02010609060101010101" charset="-122"/>
                <a:cs typeface="仿宋" panose="02010609060101010101" charset="-122"/>
              </a:rPr>
              <a:t>上的晶莹</a:t>
            </a:r>
            <a:r>
              <a:rPr sz="2400" spc="30">
                <a:latin typeface="仿宋" panose="02010609060101010101" charset="-122"/>
                <a:cs typeface="仿宋" panose="02010609060101010101" charset="-122"/>
              </a:rPr>
              <a:t>剔</a:t>
            </a:r>
            <a:r>
              <a:rPr sz="2400" spc="45">
                <a:latin typeface="仿宋" panose="02010609060101010101" charset="-122"/>
                <a:cs typeface="仿宋" panose="02010609060101010101" charset="-122"/>
              </a:rPr>
              <a:t>透的小</a:t>
            </a:r>
            <a:r>
              <a:rPr sz="2400">
                <a:latin typeface="仿宋" panose="02010609060101010101" charset="-122"/>
                <a:cs typeface="仿宋" panose="02010609060101010101" charset="-122"/>
              </a:rPr>
              <a:t>露 珠向你暗送的秋</a:t>
            </a:r>
            <a:r>
              <a:rPr sz="2400" spc="-15">
                <a:latin typeface="仿宋" panose="02010609060101010101" charset="-122"/>
                <a:cs typeface="仿宋" panose="02010609060101010101" charset="-122"/>
              </a:rPr>
              <a:t>波</a:t>
            </a: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那天，我却被一大片开得如火如荼的喇叭花吸引住</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a:p>
            <a:pPr marL="12700" marR="5080" indent="720725" algn="just">
              <a:lnSpc>
                <a:spcPct val="150000"/>
              </a:lnSpc>
              <a:buSzPct val="96000"/>
              <a:buAutoNum type="arabicParenBoth"/>
              <a:tabLst>
                <a:tab pos="1198880" algn="l"/>
              </a:tabLst>
            </a:pPr>
            <a:r>
              <a:rPr sz="2400" spc="55">
                <a:latin typeface="仿宋" panose="02010609060101010101" charset="-122"/>
                <a:cs typeface="仿宋" panose="02010609060101010101" charset="-122"/>
              </a:rPr>
              <a:t>我不知何时已经信马由缰地走到郊外</a:t>
            </a:r>
            <a:r>
              <a:rPr sz="2400" spc="60">
                <a:latin typeface="仿宋" panose="02010609060101010101" charset="-122"/>
                <a:cs typeface="仿宋" panose="02010609060101010101" charset="-122"/>
              </a:rPr>
              <a:t>了</a:t>
            </a:r>
            <a:r>
              <a:rPr sz="2400" spc="55">
                <a:latin typeface="仿宋" panose="02010609060101010101" charset="-122"/>
                <a:cs typeface="仿宋" panose="02010609060101010101" charset="-122"/>
              </a:rPr>
              <a:t>。在一个农家的门口，</a:t>
            </a:r>
            <a:r>
              <a:rPr sz="2400" spc="65">
                <a:latin typeface="仿宋" panose="02010609060101010101" charset="-122"/>
                <a:cs typeface="仿宋" panose="02010609060101010101" charset="-122"/>
              </a:rPr>
              <a:t>我就呆 </a:t>
            </a:r>
            <a:r>
              <a:rPr sz="2400" spc="50">
                <a:latin typeface="仿宋" panose="02010609060101010101" charset="-122"/>
                <a:cs typeface="仿宋" panose="02010609060101010101" charset="-122"/>
              </a:rPr>
              <a:t>在了那一片开满鲜花的墙头</a:t>
            </a:r>
            <a:r>
              <a:rPr sz="2400" spc="20">
                <a:latin typeface="仿宋" panose="02010609060101010101" charset="-122"/>
                <a:cs typeface="仿宋" panose="02010609060101010101" charset="-122"/>
              </a:rPr>
              <a:t>前</a:t>
            </a:r>
            <a:r>
              <a:rPr sz="2400" spc="45">
                <a:latin typeface="仿宋" panose="02010609060101010101" charset="-122"/>
                <a:cs typeface="仿宋" panose="02010609060101010101" charset="-122"/>
              </a:rPr>
              <a:t>。花是喇叭</a:t>
            </a:r>
            <a:r>
              <a:rPr sz="2400" spc="50">
                <a:latin typeface="仿宋" panose="02010609060101010101" charset="-122"/>
                <a:cs typeface="仿宋" panose="02010609060101010101" charset="-122"/>
              </a:rPr>
              <a:t>花</a:t>
            </a:r>
            <a:r>
              <a:rPr sz="2400" spc="45">
                <a:latin typeface="仿宋" panose="02010609060101010101" charset="-122"/>
                <a:cs typeface="仿宋" panose="02010609060101010101" charset="-122"/>
              </a:rPr>
              <a:t>，开得那个热闹</a:t>
            </a:r>
            <a:r>
              <a:rPr sz="2400">
                <a:latin typeface="仿宋" panose="02010609060101010101" charset="-122"/>
                <a:cs typeface="仿宋" panose="02010609060101010101" charset="-122"/>
              </a:rPr>
              <a:t>…</a:t>
            </a:r>
            <a:r>
              <a:rPr sz="2400" spc="45">
                <a:latin typeface="仿宋" panose="02010609060101010101" charset="-122"/>
                <a:cs typeface="仿宋" panose="02010609060101010101" charset="-122"/>
              </a:rPr>
              <a:t>…但我之所</a:t>
            </a:r>
            <a:r>
              <a:rPr sz="2400" spc="30">
                <a:latin typeface="仿宋" panose="02010609060101010101" charset="-122"/>
                <a:cs typeface="仿宋" panose="02010609060101010101" charset="-122"/>
              </a:rPr>
              <a:t>以</a:t>
            </a:r>
            <a:r>
              <a:rPr sz="2400">
                <a:latin typeface="仿宋" panose="02010609060101010101" charset="-122"/>
                <a:cs typeface="仿宋" panose="02010609060101010101" charset="-122"/>
              </a:rPr>
              <a:t>如 </a:t>
            </a:r>
            <a:r>
              <a:rPr sz="2400" spc="45">
                <a:latin typeface="仿宋" panose="02010609060101010101" charset="-122"/>
                <a:cs typeface="仿宋" panose="02010609060101010101" charset="-122"/>
              </a:rPr>
              <a:t>此迷恋它</a:t>
            </a:r>
            <a:r>
              <a:rPr sz="2400" spc="3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原</a:t>
            </a:r>
            <a:r>
              <a:rPr sz="2400" spc="50">
                <a:latin typeface="仿宋" panose="02010609060101010101" charset="-122"/>
                <a:cs typeface="仿宋" panose="02010609060101010101" charset="-122"/>
              </a:rPr>
              <a:t>因</a:t>
            </a:r>
            <a:r>
              <a:rPr sz="2400" spc="45">
                <a:latin typeface="仿宋" panose="02010609060101010101" charset="-122"/>
                <a:cs typeface="仿宋" panose="02010609060101010101" charset="-122"/>
              </a:rPr>
              <a:t>，不</a:t>
            </a:r>
            <a:r>
              <a:rPr sz="2400" spc="35">
                <a:latin typeface="仿宋" panose="02010609060101010101" charset="-122"/>
                <a:cs typeface="仿宋" panose="02010609060101010101" charset="-122"/>
              </a:rPr>
              <a:t>全</a:t>
            </a:r>
            <a:r>
              <a:rPr sz="2400" spc="45">
                <a:latin typeface="仿宋" panose="02010609060101010101" charset="-122"/>
                <a:cs typeface="仿宋" panose="02010609060101010101" charset="-122"/>
              </a:rPr>
              <a:t>是因为那</a:t>
            </a:r>
            <a:r>
              <a:rPr sz="2400" spc="35">
                <a:latin typeface="仿宋" panose="02010609060101010101" charset="-122"/>
                <a:cs typeface="仿宋" panose="02010609060101010101" charset="-122"/>
              </a:rPr>
              <a:t>小</a:t>
            </a:r>
            <a:r>
              <a:rPr sz="2400" spc="45">
                <a:latin typeface="仿宋" panose="02010609060101010101" charset="-122"/>
                <a:cs typeface="仿宋" panose="02010609060101010101" charset="-122"/>
              </a:rPr>
              <a:t>精灵冰清</a:t>
            </a:r>
            <a:r>
              <a:rPr sz="2400" spc="35">
                <a:latin typeface="仿宋" panose="02010609060101010101" charset="-122"/>
                <a:cs typeface="仿宋" panose="02010609060101010101" charset="-122"/>
              </a:rPr>
              <a:t>玉</a:t>
            </a:r>
            <a:r>
              <a:rPr sz="2400" spc="45">
                <a:latin typeface="仿宋" panose="02010609060101010101" charset="-122"/>
                <a:cs typeface="仿宋" panose="02010609060101010101" charset="-122"/>
              </a:rPr>
              <a:t>洁的可爱</a:t>
            </a:r>
            <a:r>
              <a:rPr sz="2400" spc="35">
                <a:latin typeface="仿宋" panose="02010609060101010101" charset="-122"/>
                <a:cs typeface="仿宋" panose="02010609060101010101" charset="-122"/>
              </a:rPr>
              <a:t>姿</a:t>
            </a:r>
            <a:r>
              <a:rPr sz="2400" spc="50">
                <a:latin typeface="仿宋" panose="02010609060101010101" charset="-122"/>
                <a:cs typeface="仿宋" panose="02010609060101010101" charset="-122"/>
              </a:rPr>
              <a:t>容，</a:t>
            </a:r>
            <a:r>
              <a:rPr sz="2400" spc="45">
                <a:latin typeface="仿宋" panose="02010609060101010101" charset="-122"/>
                <a:cs typeface="仿宋" panose="02010609060101010101" charset="-122"/>
              </a:rPr>
              <a:t>而是</a:t>
            </a:r>
            <a:r>
              <a:rPr sz="2400" spc="30">
                <a:latin typeface="仿宋" panose="02010609060101010101" charset="-122"/>
                <a:cs typeface="仿宋" panose="02010609060101010101" charset="-122"/>
              </a:rPr>
              <a:t>因</a:t>
            </a:r>
            <a:r>
              <a:rPr sz="2400" spc="45">
                <a:latin typeface="仿宋" panose="02010609060101010101" charset="-122"/>
                <a:cs typeface="仿宋" panose="02010609060101010101" charset="-122"/>
              </a:rPr>
              <a:t>为我在</a:t>
            </a:r>
            <a:r>
              <a:rPr sz="2400">
                <a:latin typeface="仿宋" panose="02010609060101010101" charset="-122"/>
                <a:cs typeface="仿宋" panose="02010609060101010101" charset="-122"/>
              </a:rPr>
              <a:t>这 里不期而遇了我的故人旧</a:t>
            </a:r>
            <a:r>
              <a:rPr sz="2400" spc="-25">
                <a:latin typeface="仿宋" panose="02010609060101010101" charset="-122"/>
                <a:cs typeface="仿宋" panose="02010609060101010101" charset="-122"/>
              </a:rPr>
              <a:t>友</a:t>
            </a:r>
            <a:r>
              <a:rPr sz="2400">
                <a:latin typeface="仿宋" panose="02010609060101010101" charset="-122"/>
                <a:cs typeface="仿宋" panose="02010609060101010101" charset="-122"/>
              </a:rPr>
              <a:t>。</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985" algn="ctr">
              <a:lnSpc>
                <a:spcPct val="100000"/>
              </a:lnSpc>
              <a:spcBef>
                <a:spcPts val="615"/>
              </a:spcBef>
            </a:pPr>
            <a:r>
              <a:rPr spc="-5">
                <a:solidFill>
                  <a:srgbClr val="FF953E"/>
                </a:solidFill>
              </a:rPr>
              <a:t>没有发芽的种子</a:t>
            </a:r>
          </a:p>
        </p:txBody>
      </p:sp>
      <p:sp>
        <p:nvSpPr>
          <p:cNvPr id="3" name="object 3"/>
          <p:cNvSpPr txBox="1"/>
          <p:nvPr/>
        </p:nvSpPr>
        <p:spPr>
          <a:xfrm>
            <a:off x="1283969" y="3020313"/>
            <a:ext cx="10511790" cy="4963795"/>
          </a:xfrm>
          <a:prstGeom prst="rect">
            <a:avLst/>
          </a:prstGeom>
        </p:spPr>
        <p:txBody>
          <a:bodyPr vert="horz" wrap="square" lIns="0" tIns="12065" rIns="0" bIns="0" rtlCol="0">
            <a:spAutoFit/>
          </a:bodyPr>
          <a:lstStyle/>
          <a:p>
            <a:pPr marL="12700" marR="5080" indent="720725" algn="just">
              <a:lnSpc>
                <a:spcPct val="150000"/>
              </a:lnSpc>
              <a:spcBef>
                <a:spcPts val="95"/>
              </a:spcBef>
              <a:buSzPct val="96000"/>
              <a:buAutoNum type="arabicParenBoth" startAt="3"/>
              <a:tabLst>
                <a:tab pos="1197610" algn="l"/>
              </a:tabLst>
            </a:pPr>
            <a:r>
              <a:rPr sz="2400" spc="45">
                <a:latin typeface="仿宋" panose="02010609060101010101" charset="-122"/>
                <a:cs typeface="仿宋" panose="02010609060101010101" charset="-122"/>
              </a:rPr>
              <a:t>那</a:t>
            </a:r>
            <a:r>
              <a:rPr sz="2400" spc="30">
                <a:latin typeface="仿宋" panose="02010609060101010101" charset="-122"/>
                <a:cs typeface="仿宋" panose="02010609060101010101" charset="-122"/>
              </a:rPr>
              <a:t>是几</a:t>
            </a:r>
            <a:r>
              <a:rPr sz="2400" spc="45">
                <a:latin typeface="仿宋" panose="02010609060101010101" charset="-122"/>
                <a:cs typeface="仿宋" panose="02010609060101010101" charset="-122"/>
              </a:rPr>
              <a:t>十年</a:t>
            </a:r>
            <a:r>
              <a:rPr sz="2400" spc="30">
                <a:latin typeface="仿宋" panose="02010609060101010101" charset="-122"/>
                <a:cs typeface="仿宋" panose="02010609060101010101" charset="-122"/>
              </a:rPr>
              <a:t>前</a:t>
            </a:r>
            <a:r>
              <a:rPr sz="2400" spc="45">
                <a:latin typeface="仿宋" panose="02010609060101010101" charset="-122"/>
                <a:cs typeface="仿宋" panose="02010609060101010101" charset="-122"/>
              </a:rPr>
              <a:t>的</a:t>
            </a:r>
            <a:r>
              <a:rPr sz="2400" spc="30">
                <a:latin typeface="仿宋" panose="02010609060101010101" charset="-122"/>
                <a:cs typeface="仿宋" panose="02010609060101010101" charset="-122"/>
              </a:rPr>
              <a:t>事</a:t>
            </a:r>
            <a:r>
              <a:rPr sz="2400" spc="65">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那</a:t>
            </a:r>
            <a:r>
              <a:rPr sz="2400" spc="45">
                <a:latin typeface="仿宋" panose="02010609060101010101" charset="-122"/>
                <a:cs typeface="仿宋" panose="02010609060101010101" charset="-122"/>
              </a:rPr>
              <a:t>时</a:t>
            </a:r>
            <a:r>
              <a:rPr sz="2400" spc="30">
                <a:latin typeface="仿宋" panose="02010609060101010101" charset="-122"/>
                <a:cs typeface="仿宋" panose="02010609060101010101" charset="-122"/>
              </a:rPr>
              <a:t>我</a:t>
            </a:r>
            <a:r>
              <a:rPr sz="2400" spc="45">
                <a:latin typeface="仿宋" panose="02010609060101010101" charset="-122"/>
                <a:cs typeface="仿宋" panose="02010609060101010101" charset="-122"/>
              </a:rPr>
              <a:t>还</a:t>
            </a:r>
            <a:r>
              <a:rPr sz="2400" spc="30">
                <a:latin typeface="仿宋" panose="02010609060101010101" charset="-122"/>
                <a:cs typeface="仿宋" panose="02010609060101010101" charset="-122"/>
              </a:rPr>
              <a:t>是个</a:t>
            </a:r>
            <a:r>
              <a:rPr sz="2400" spc="45">
                <a:latin typeface="仿宋" panose="02010609060101010101" charset="-122"/>
                <a:cs typeface="仿宋" panose="02010609060101010101" charset="-122"/>
              </a:rPr>
              <a:t>村童</a:t>
            </a:r>
            <a:r>
              <a:rPr sz="2400" spc="30">
                <a:latin typeface="仿宋" panose="02010609060101010101" charset="-122"/>
                <a:cs typeface="仿宋" panose="02010609060101010101" charset="-122"/>
              </a:rPr>
              <a:t>毛</a:t>
            </a:r>
            <a:r>
              <a:rPr sz="2400" spc="60">
                <a:latin typeface="仿宋" panose="02010609060101010101" charset="-122"/>
                <a:cs typeface="仿宋" panose="02010609060101010101" charset="-122"/>
              </a:rPr>
              <a:t>孩</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一</a:t>
            </a:r>
            <a:r>
              <a:rPr sz="2400" spc="45">
                <a:latin typeface="仿宋" panose="02010609060101010101" charset="-122"/>
                <a:cs typeface="仿宋" panose="02010609060101010101" charset="-122"/>
              </a:rPr>
              <a:t>天</a:t>
            </a:r>
            <a:r>
              <a:rPr sz="2400" spc="30">
                <a:latin typeface="仿宋" panose="02010609060101010101" charset="-122"/>
                <a:cs typeface="仿宋" panose="02010609060101010101" charset="-122"/>
              </a:rPr>
              <a:t>早上</a:t>
            </a:r>
            <a:r>
              <a:rPr sz="2400" spc="45">
                <a:latin typeface="仿宋" panose="02010609060101010101" charset="-122"/>
                <a:cs typeface="仿宋" panose="02010609060101010101" charset="-122"/>
              </a:rPr>
              <a:t>跟</a:t>
            </a:r>
            <a:r>
              <a:rPr sz="2400" spc="30">
                <a:latin typeface="仿宋" panose="02010609060101010101" charset="-122"/>
                <a:cs typeface="仿宋" panose="02010609060101010101" charset="-122"/>
              </a:rPr>
              <a:t>父</a:t>
            </a:r>
            <a:r>
              <a:rPr sz="2400" spc="45">
                <a:latin typeface="仿宋" panose="02010609060101010101" charset="-122"/>
                <a:cs typeface="仿宋" panose="02010609060101010101" charset="-122"/>
              </a:rPr>
              <a:t>亲</a:t>
            </a:r>
            <a:r>
              <a:rPr sz="2400" spc="30">
                <a:latin typeface="仿宋" panose="02010609060101010101" charset="-122"/>
                <a:cs typeface="仿宋" panose="02010609060101010101" charset="-122"/>
              </a:rPr>
              <a:t>下</a:t>
            </a:r>
            <a:r>
              <a:rPr sz="2400">
                <a:latin typeface="仿宋" panose="02010609060101010101" charset="-122"/>
                <a:cs typeface="仿宋" panose="02010609060101010101" charset="-122"/>
              </a:rPr>
              <a:t>地 </a:t>
            </a:r>
            <a:r>
              <a:rPr sz="2400" spc="25">
                <a:latin typeface="仿宋" panose="02010609060101010101" charset="-122"/>
                <a:cs typeface="仿宋" panose="02010609060101010101" charset="-122"/>
              </a:rPr>
              <a:t>锄</a:t>
            </a:r>
            <a:r>
              <a:rPr sz="2400" spc="20">
                <a:latin typeface="仿宋" panose="02010609060101010101" charset="-122"/>
                <a:cs typeface="仿宋" panose="02010609060101010101" charset="-122"/>
              </a:rPr>
              <a:t>草，</a:t>
            </a:r>
            <a:r>
              <a:rPr sz="2400" spc="30">
                <a:latin typeface="仿宋" panose="02010609060101010101" charset="-122"/>
                <a:cs typeface="仿宋" panose="02010609060101010101" charset="-122"/>
              </a:rPr>
              <a:t>就在</a:t>
            </a:r>
            <a:r>
              <a:rPr sz="2400" spc="20">
                <a:latin typeface="仿宋" panose="02010609060101010101" charset="-122"/>
                <a:cs typeface="仿宋" panose="02010609060101010101" charset="-122"/>
              </a:rPr>
              <a:t>一个土</a:t>
            </a:r>
            <a:r>
              <a:rPr sz="2400" spc="30">
                <a:latin typeface="仿宋" panose="02010609060101010101" charset="-122"/>
                <a:cs typeface="仿宋" panose="02010609060101010101" charset="-122"/>
              </a:rPr>
              <a:t>壕里</a:t>
            </a:r>
            <a:r>
              <a:rPr sz="2400" spc="20">
                <a:latin typeface="仿宋" panose="02010609060101010101" charset="-122"/>
                <a:cs typeface="仿宋" panose="02010609060101010101" charset="-122"/>
              </a:rPr>
              <a:t>看见了</a:t>
            </a:r>
            <a:r>
              <a:rPr sz="2400" spc="30">
                <a:latin typeface="仿宋" panose="02010609060101010101" charset="-122"/>
                <a:cs typeface="仿宋" panose="02010609060101010101" charset="-122"/>
              </a:rPr>
              <a:t>那片</a:t>
            </a:r>
            <a:r>
              <a:rPr sz="2400" spc="20">
                <a:latin typeface="仿宋" panose="02010609060101010101" charset="-122"/>
                <a:cs typeface="仿宋" panose="02010609060101010101" charset="-122"/>
              </a:rPr>
              <a:t>开得正</a:t>
            </a:r>
            <a:r>
              <a:rPr sz="2400" spc="30">
                <a:latin typeface="仿宋" panose="02010609060101010101" charset="-122"/>
                <a:cs typeface="仿宋" panose="02010609060101010101" charset="-122"/>
              </a:rPr>
              <a:t>艳正</a:t>
            </a:r>
            <a:r>
              <a:rPr sz="2400" spc="20">
                <a:latin typeface="仿宋" panose="02010609060101010101" charset="-122"/>
                <a:cs typeface="仿宋" panose="02010609060101010101" charset="-122"/>
              </a:rPr>
              <a:t>好的花</a:t>
            </a:r>
            <a:r>
              <a:rPr sz="2400" spc="85">
                <a:latin typeface="仿宋" panose="02010609060101010101" charset="-122"/>
                <a:cs typeface="仿宋" panose="02010609060101010101" charset="-122"/>
              </a:rPr>
              <a:t>儿</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我禁不</a:t>
            </a:r>
            <a:r>
              <a:rPr sz="2400" spc="30">
                <a:latin typeface="仿宋" panose="02010609060101010101" charset="-122"/>
                <a:cs typeface="仿宋" panose="02010609060101010101" charset="-122"/>
              </a:rPr>
              <a:t>住诱</a:t>
            </a:r>
            <a:r>
              <a:rPr sz="2400" spc="35">
                <a:latin typeface="仿宋" panose="02010609060101010101" charset="-122"/>
                <a:cs typeface="仿宋" panose="02010609060101010101" charset="-122"/>
              </a:rPr>
              <a:t>惑</a:t>
            </a:r>
            <a:r>
              <a:rPr sz="2400" spc="20">
                <a:latin typeface="仿宋" panose="02010609060101010101" charset="-122"/>
                <a:cs typeface="仿宋" panose="02010609060101010101" charset="-122"/>
              </a:rPr>
              <a:t>，跑下 </a:t>
            </a:r>
            <a:r>
              <a:rPr sz="2400" spc="25">
                <a:latin typeface="仿宋" panose="02010609060101010101" charset="-122"/>
                <a:cs typeface="仿宋" panose="02010609060101010101" charset="-122"/>
              </a:rPr>
              <a:t>壕</a:t>
            </a:r>
            <a:r>
              <a:rPr sz="2400" spc="20">
                <a:latin typeface="仿宋" panose="02010609060101010101" charset="-122"/>
                <a:cs typeface="仿宋" panose="02010609060101010101" charset="-122"/>
              </a:rPr>
              <a:t>去，</a:t>
            </a:r>
            <a:r>
              <a:rPr sz="2400" spc="30">
                <a:latin typeface="仿宋" panose="02010609060101010101" charset="-122"/>
                <a:cs typeface="仿宋" panose="02010609060101010101" charset="-122"/>
              </a:rPr>
              <a:t>蹲在</a:t>
            </a:r>
            <a:r>
              <a:rPr sz="2400" spc="20">
                <a:latin typeface="仿宋" panose="02010609060101010101" charset="-122"/>
                <a:cs typeface="仿宋" panose="02010609060101010101" charset="-122"/>
              </a:rPr>
              <a:t>地</a:t>
            </a:r>
            <a:r>
              <a:rPr sz="2400" spc="30">
                <a:latin typeface="仿宋" panose="02010609060101010101" charset="-122"/>
                <a:cs typeface="仿宋" panose="02010609060101010101" charset="-122"/>
              </a:rPr>
              <a:t>边</a:t>
            </a:r>
            <a:r>
              <a:rPr sz="2400" spc="20">
                <a:latin typeface="仿宋" panose="02010609060101010101" charset="-122"/>
                <a:cs typeface="仿宋" panose="02010609060101010101" charset="-122"/>
              </a:rPr>
              <a:t>，</a:t>
            </a:r>
            <a:r>
              <a:rPr sz="2400" spc="35">
                <a:latin typeface="仿宋" panose="02010609060101010101" charset="-122"/>
                <a:cs typeface="仿宋" panose="02010609060101010101" charset="-122"/>
              </a:rPr>
              <a:t>手摩</a:t>
            </a:r>
            <a:r>
              <a:rPr sz="2400" spc="20">
                <a:latin typeface="仿宋" panose="02010609060101010101" charset="-122"/>
                <a:cs typeface="仿宋" panose="02010609060101010101" charset="-122"/>
              </a:rPr>
              <a:t>挲起花</a:t>
            </a:r>
            <a:r>
              <a:rPr sz="2400" spc="35">
                <a:latin typeface="仿宋" panose="02010609060101010101" charset="-122"/>
                <a:cs typeface="仿宋" panose="02010609060101010101" charset="-122"/>
              </a:rPr>
              <a:t>儿，</a:t>
            </a:r>
            <a:r>
              <a:rPr sz="2400" spc="20">
                <a:latin typeface="仿宋" panose="02010609060101010101" charset="-122"/>
                <a:cs typeface="仿宋" panose="02010609060101010101" charset="-122"/>
              </a:rPr>
              <a:t>半天不</a:t>
            </a:r>
            <a:r>
              <a:rPr sz="2400" spc="30">
                <a:latin typeface="仿宋" panose="02010609060101010101" charset="-122"/>
                <a:cs typeface="仿宋" panose="02010609060101010101" charset="-122"/>
              </a:rPr>
              <a:t>想起</a:t>
            </a:r>
            <a:r>
              <a:rPr sz="2400" spc="35">
                <a:latin typeface="仿宋" panose="02010609060101010101" charset="-122"/>
                <a:cs typeface="仿宋" panose="02010609060101010101" charset="-122"/>
              </a:rPr>
              <a:t>来</a:t>
            </a:r>
            <a:r>
              <a:rPr sz="2400" spc="20">
                <a:latin typeface="仿宋" panose="02010609060101010101" charset="-122"/>
                <a:cs typeface="仿宋" panose="02010609060101010101" charset="-122"/>
              </a:rPr>
              <a:t>。父</a:t>
            </a:r>
            <a:r>
              <a:rPr sz="2400" spc="30">
                <a:latin typeface="仿宋" panose="02010609060101010101" charset="-122"/>
                <a:cs typeface="仿宋" panose="02010609060101010101" charset="-122"/>
              </a:rPr>
              <a:t>亲却</a:t>
            </a:r>
            <a:r>
              <a:rPr sz="2400" spc="20">
                <a:latin typeface="仿宋" panose="02010609060101010101" charset="-122"/>
                <a:cs typeface="仿宋" panose="02010609060101010101" charset="-122"/>
              </a:rPr>
              <a:t>早在我</a:t>
            </a:r>
            <a:r>
              <a:rPr sz="2400" spc="30">
                <a:latin typeface="仿宋" panose="02010609060101010101" charset="-122"/>
                <a:cs typeface="仿宋" panose="02010609060101010101" charset="-122"/>
              </a:rPr>
              <a:t>身后</a:t>
            </a:r>
            <a:r>
              <a:rPr sz="2400" spc="20">
                <a:latin typeface="仿宋" panose="02010609060101010101" charset="-122"/>
                <a:cs typeface="仿宋" panose="02010609060101010101" charset="-122"/>
              </a:rPr>
              <a:t>喊了起</a:t>
            </a:r>
            <a:r>
              <a:rPr sz="2400">
                <a:latin typeface="仿宋" panose="02010609060101010101" charset="-122"/>
                <a:cs typeface="仿宋" panose="02010609060101010101" charset="-122"/>
              </a:rPr>
              <a:t>来</a:t>
            </a:r>
          </a:p>
          <a:p>
            <a:pPr marL="12700" marR="12700">
              <a:lnSpc>
                <a:spcPct val="150000"/>
              </a:lnSpc>
            </a:pPr>
            <a:r>
              <a:rPr sz="2400" spc="20">
                <a:latin typeface="仿宋" panose="02010609060101010101" charset="-122"/>
                <a:cs typeface="仿宋" panose="02010609060101010101" charset="-122"/>
              </a:rPr>
              <a:t>：别踩</a:t>
            </a:r>
            <a:r>
              <a:rPr sz="2400" spc="35">
                <a:latin typeface="仿宋" panose="02010609060101010101" charset="-122"/>
                <a:cs typeface="仿宋" panose="02010609060101010101" charset="-122"/>
              </a:rPr>
              <a:t>坏花</a:t>
            </a:r>
            <a:r>
              <a:rPr sz="2400" spc="25">
                <a:latin typeface="仿宋" panose="02010609060101010101" charset="-122"/>
                <a:cs typeface="仿宋" panose="02010609060101010101" charset="-122"/>
              </a:rPr>
              <a:t>儿</a:t>
            </a:r>
            <a:r>
              <a:rPr sz="2400" spc="20">
                <a:latin typeface="仿宋" panose="02010609060101010101" charset="-122"/>
                <a:cs typeface="仿宋" panose="02010609060101010101" charset="-122"/>
              </a:rPr>
              <a:t>，那</a:t>
            </a:r>
            <a:r>
              <a:rPr sz="2400" spc="30">
                <a:latin typeface="仿宋" panose="02010609060101010101" charset="-122"/>
                <a:cs typeface="仿宋" panose="02010609060101010101" charset="-122"/>
              </a:rPr>
              <a:t>是你</a:t>
            </a:r>
            <a:r>
              <a:rPr sz="2400" spc="20">
                <a:latin typeface="仿宋" panose="02010609060101010101" charset="-122"/>
                <a:cs typeface="仿宋" panose="02010609060101010101" charset="-122"/>
              </a:rPr>
              <a:t>大伯家</a:t>
            </a:r>
            <a:r>
              <a:rPr sz="2400" spc="30">
                <a:latin typeface="仿宋" panose="02010609060101010101" charset="-122"/>
                <a:cs typeface="仿宋" panose="02010609060101010101" charset="-122"/>
              </a:rPr>
              <a:t>种的</a:t>
            </a:r>
            <a:r>
              <a:rPr sz="2400" spc="20">
                <a:latin typeface="仿宋" panose="02010609060101010101" charset="-122"/>
                <a:cs typeface="仿宋" panose="02010609060101010101" charset="-122"/>
              </a:rPr>
              <a:t>二</a:t>
            </a:r>
            <a:r>
              <a:rPr sz="2400" spc="45">
                <a:latin typeface="仿宋" panose="02010609060101010101" charset="-122"/>
                <a:cs typeface="仿宋" panose="02010609060101010101" charset="-122"/>
              </a:rPr>
              <a:t>丑</a:t>
            </a:r>
            <a:r>
              <a:rPr sz="2400" spc="2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我这</a:t>
            </a:r>
            <a:r>
              <a:rPr sz="2400" spc="20">
                <a:latin typeface="仿宋" panose="02010609060101010101" charset="-122"/>
                <a:cs typeface="仿宋" panose="02010609060101010101" charset="-122"/>
              </a:rPr>
              <a:t>才知道</a:t>
            </a:r>
            <a:r>
              <a:rPr sz="2400" spc="30">
                <a:latin typeface="仿宋" panose="02010609060101010101" charset="-122"/>
                <a:cs typeface="仿宋" panose="02010609060101010101" charset="-122"/>
              </a:rPr>
              <a:t>这一</a:t>
            </a:r>
            <a:r>
              <a:rPr sz="2400" spc="20">
                <a:latin typeface="仿宋" panose="02010609060101010101" charset="-122"/>
                <a:cs typeface="仿宋" panose="02010609060101010101" charset="-122"/>
              </a:rPr>
              <a:t>地可爱</a:t>
            </a:r>
            <a:r>
              <a:rPr sz="2400" spc="30">
                <a:latin typeface="仿宋" panose="02010609060101010101" charset="-122"/>
                <a:cs typeface="仿宋" panose="02010609060101010101" charset="-122"/>
              </a:rPr>
              <a:t>的花</a:t>
            </a:r>
            <a:r>
              <a:rPr sz="2400" spc="20">
                <a:latin typeface="仿宋" panose="02010609060101010101" charset="-122"/>
                <a:cs typeface="仿宋" panose="02010609060101010101" charset="-122"/>
              </a:rPr>
              <a:t>儿原来</a:t>
            </a:r>
            <a:r>
              <a:rPr sz="2400">
                <a:latin typeface="仿宋" panose="02010609060101010101" charset="-122"/>
                <a:cs typeface="仿宋" panose="02010609060101010101" charset="-122"/>
              </a:rPr>
              <a:t>是 一味中药</a:t>
            </a:r>
            <a:r>
              <a:rPr sz="2400" spc="-10">
                <a:latin typeface="仿宋" panose="02010609060101010101" charset="-122"/>
                <a:cs typeface="仿宋" panose="02010609060101010101" charset="-122"/>
              </a:rPr>
              <a:t>材</a:t>
            </a:r>
            <a:r>
              <a:rPr sz="2400">
                <a:latin typeface="仿宋" panose="02010609060101010101" charset="-122"/>
                <a:cs typeface="仿宋" panose="02010609060101010101" charset="-122"/>
              </a:rPr>
              <a:t>。</a:t>
            </a:r>
          </a:p>
          <a:p>
            <a:pPr marL="12700" marR="7620" indent="720725" algn="just">
              <a:lnSpc>
                <a:spcPct val="150000"/>
              </a:lnSpc>
              <a:buSzPct val="96000"/>
              <a:buAutoNum type="arabicParenBoth" startAt="4"/>
              <a:tabLst>
                <a:tab pos="1197610" algn="l"/>
              </a:tabLst>
            </a:pPr>
            <a:r>
              <a:rPr sz="2400" spc="40">
                <a:latin typeface="仿宋" panose="02010609060101010101" charset="-122"/>
                <a:cs typeface="仿宋" panose="02010609060101010101" charset="-122"/>
              </a:rPr>
              <a:t>那</a:t>
            </a:r>
            <a:r>
              <a:rPr sz="2400" spc="30">
                <a:latin typeface="仿宋" panose="02010609060101010101" charset="-122"/>
                <a:cs typeface="仿宋" panose="02010609060101010101" charset="-122"/>
              </a:rPr>
              <a:t>一</a:t>
            </a:r>
            <a:r>
              <a:rPr sz="2400" spc="35">
                <a:latin typeface="仿宋" panose="02010609060101010101" charset="-122"/>
                <a:cs typeface="仿宋" panose="02010609060101010101" charset="-122"/>
              </a:rPr>
              <a:t>霎</a:t>
            </a:r>
            <a:r>
              <a:rPr sz="2400" spc="45">
                <a:latin typeface="仿宋" panose="02010609060101010101" charset="-122"/>
                <a:cs typeface="仿宋" panose="02010609060101010101" charset="-122"/>
              </a:rPr>
              <a:t>，伫</a:t>
            </a:r>
            <a:r>
              <a:rPr sz="2400" spc="30">
                <a:latin typeface="仿宋" panose="02010609060101010101" charset="-122"/>
                <a:cs typeface="仿宋" panose="02010609060101010101" charset="-122"/>
              </a:rPr>
              <a:t>立</a:t>
            </a:r>
            <a:r>
              <a:rPr sz="2400" spc="45">
                <a:latin typeface="仿宋" panose="02010609060101010101" charset="-122"/>
                <a:cs typeface="仿宋" panose="02010609060101010101" charset="-122"/>
              </a:rPr>
              <a:t>在</a:t>
            </a:r>
            <a:r>
              <a:rPr sz="2400" spc="30">
                <a:latin typeface="仿宋" panose="02010609060101010101" charset="-122"/>
                <a:cs typeface="仿宋" panose="02010609060101010101" charset="-122"/>
              </a:rPr>
              <a:t>那</a:t>
            </a:r>
            <a:r>
              <a:rPr sz="2400" spc="45">
                <a:latin typeface="仿宋" panose="02010609060101010101" charset="-122"/>
                <a:cs typeface="仿宋" panose="02010609060101010101" charset="-122"/>
              </a:rPr>
              <a:t>儿，</a:t>
            </a:r>
            <a:r>
              <a:rPr sz="2400" spc="30">
                <a:latin typeface="仿宋" panose="02010609060101010101" charset="-122"/>
                <a:cs typeface="仿宋" panose="02010609060101010101" charset="-122"/>
              </a:rPr>
              <a:t>我</a:t>
            </a:r>
            <a:r>
              <a:rPr sz="2400" spc="40">
                <a:latin typeface="仿宋" panose="02010609060101010101" charset="-122"/>
                <a:cs typeface="仿宋" panose="02010609060101010101" charset="-122"/>
              </a:rPr>
              <a:t>眼</a:t>
            </a:r>
            <a:r>
              <a:rPr sz="2400" spc="30">
                <a:latin typeface="仿宋" panose="02010609060101010101" charset="-122"/>
                <a:cs typeface="仿宋" panose="02010609060101010101" charset="-122"/>
              </a:rPr>
              <a:t>里</a:t>
            </a:r>
            <a:r>
              <a:rPr sz="2400" spc="40">
                <a:latin typeface="仿宋" panose="02010609060101010101" charset="-122"/>
                <a:cs typeface="仿宋" panose="02010609060101010101" charset="-122"/>
              </a:rPr>
              <a:t>看</a:t>
            </a:r>
            <a:r>
              <a:rPr sz="2400" spc="30">
                <a:latin typeface="仿宋" panose="02010609060101010101" charset="-122"/>
                <a:cs typeface="仿宋" panose="02010609060101010101" charset="-122"/>
              </a:rPr>
              <a:t>的是</a:t>
            </a:r>
            <a:r>
              <a:rPr sz="2400" spc="40">
                <a:latin typeface="仿宋" panose="02010609060101010101" charset="-122"/>
                <a:cs typeface="仿宋" panose="02010609060101010101" charset="-122"/>
              </a:rPr>
              <a:t>盛开</a:t>
            </a:r>
            <a:r>
              <a:rPr sz="2400" spc="30">
                <a:latin typeface="仿宋" panose="02010609060101010101" charset="-122"/>
                <a:cs typeface="仿宋" panose="02010609060101010101" charset="-122"/>
              </a:rPr>
              <a:t>的花</a:t>
            </a:r>
            <a:r>
              <a:rPr sz="2400" spc="70">
                <a:latin typeface="仿宋" panose="02010609060101010101" charset="-122"/>
                <a:cs typeface="仿宋" panose="02010609060101010101" charset="-122"/>
              </a:rPr>
              <a:t>儿</a:t>
            </a:r>
            <a:r>
              <a:rPr sz="2400" spc="30">
                <a:latin typeface="仿宋" panose="02010609060101010101" charset="-122"/>
                <a:cs typeface="仿宋" panose="02010609060101010101" charset="-122"/>
              </a:rPr>
              <a:t>，</a:t>
            </a:r>
            <a:r>
              <a:rPr sz="2400" spc="45">
                <a:latin typeface="仿宋" panose="02010609060101010101" charset="-122"/>
                <a:cs typeface="仿宋" panose="02010609060101010101" charset="-122"/>
              </a:rPr>
              <a:t>心</a:t>
            </a:r>
            <a:r>
              <a:rPr sz="2400" spc="30">
                <a:latin typeface="仿宋" panose="02010609060101010101" charset="-122"/>
                <a:cs typeface="仿宋" panose="02010609060101010101" charset="-122"/>
              </a:rPr>
              <a:t>里纷</a:t>
            </a:r>
            <a:r>
              <a:rPr sz="2400" spc="45">
                <a:latin typeface="仿宋" panose="02010609060101010101" charset="-122"/>
                <a:cs typeface="仿宋" panose="02010609060101010101" charset="-122"/>
              </a:rPr>
              <a:t>飞</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却</a:t>
            </a:r>
            <a:r>
              <a:rPr sz="2400" spc="30">
                <a:latin typeface="仿宋" panose="02010609060101010101" charset="-122"/>
                <a:cs typeface="仿宋" panose="02010609060101010101" charset="-122"/>
              </a:rPr>
              <a:t>是</a:t>
            </a:r>
            <a:r>
              <a:rPr sz="2400">
                <a:latin typeface="仿宋" panose="02010609060101010101" charset="-122"/>
                <a:cs typeface="仿宋" panose="02010609060101010101" charset="-122"/>
              </a:rPr>
              <a:t>打 </a:t>
            </a:r>
            <a:r>
              <a:rPr sz="2400" spc="20">
                <a:latin typeface="仿宋" panose="02010609060101010101" charset="-122"/>
                <a:cs typeface="仿宋" panose="02010609060101010101" charset="-122"/>
              </a:rPr>
              <a:t>开了尘</a:t>
            </a:r>
            <a:r>
              <a:rPr sz="2400" spc="35">
                <a:latin typeface="仿宋" panose="02010609060101010101" charset="-122"/>
                <a:cs typeface="仿宋" panose="02010609060101010101" charset="-122"/>
              </a:rPr>
              <a:t>封的</a:t>
            </a:r>
            <a:r>
              <a:rPr sz="2400" spc="20">
                <a:latin typeface="仿宋" panose="02010609060101010101" charset="-122"/>
                <a:cs typeface="仿宋" panose="02010609060101010101" charset="-122"/>
              </a:rPr>
              <a:t>往</a:t>
            </a:r>
            <a:r>
              <a:rPr sz="2400" spc="25">
                <a:latin typeface="仿宋" panose="02010609060101010101" charset="-122"/>
                <a:cs typeface="仿宋" panose="02010609060101010101" charset="-122"/>
              </a:rPr>
              <a:t>事</a:t>
            </a:r>
            <a:r>
              <a:rPr sz="2400" spc="20">
                <a:latin typeface="仿宋" panose="02010609060101010101" charset="-122"/>
                <a:cs typeface="仿宋" panose="02010609060101010101" charset="-122"/>
              </a:rPr>
              <a:t>。</a:t>
            </a:r>
            <a:r>
              <a:rPr sz="2400" spc="35">
                <a:latin typeface="仿宋" panose="02010609060101010101" charset="-122"/>
                <a:cs typeface="仿宋" panose="02010609060101010101" charset="-122"/>
              </a:rPr>
              <a:t>久久</a:t>
            </a:r>
            <a:r>
              <a:rPr sz="2400" spc="20">
                <a:latin typeface="仿宋" panose="02010609060101010101" charset="-122"/>
                <a:cs typeface="仿宋" panose="02010609060101010101" charset="-122"/>
              </a:rPr>
              <a:t>地流连</a:t>
            </a:r>
            <a:r>
              <a:rPr sz="2400" spc="35">
                <a:latin typeface="仿宋" panose="02010609060101010101" charset="-122"/>
                <a:cs typeface="仿宋" panose="02010609060101010101" charset="-122"/>
              </a:rPr>
              <a:t>盘旋</a:t>
            </a:r>
            <a:r>
              <a:rPr sz="2400" spc="20">
                <a:latin typeface="仿宋" panose="02010609060101010101" charset="-122"/>
                <a:cs typeface="仿宋" panose="02010609060101010101" charset="-122"/>
              </a:rPr>
              <a:t>在那</a:t>
            </a:r>
            <a:r>
              <a:rPr sz="2400" spc="25">
                <a:latin typeface="仿宋" panose="02010609060101010101" charset="-122"/>
                <a:cs typeface="仿宋" panose="02010609060101010101" charset="-122"/>
              </a:rPr>
              <a:t>儿</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a:t>
            </a:r>
            <a:r>
              <a:rPr sz="2400" spc="20">
                <a:latin typeface="仿宋" panose="02010609060101010101" charset="-122"/>
                <a:cs typeface="仿宋" panose="02010609060101010101" charset="-122"/>
              </a:rPr>
              <a:t>突然看</a:t>
            </a:r>
            <a:r>
              <a:rPr sz="2400" spc="30">
                <a:latin typeface="仿宋" panose="02010609060101010101" charset="-122"/>
                <a:cs typeface="仿宋" panose="02010609060101010101" charset="-122"/>
              </a:rPr>
              <a:t>见二</a:t>
            </a:r>
            <a:r>
              <a:rPr sz="2400" spc="20">
                <a:latin typeface="仿宋" panose="02010609060101010101" charset="-122"/>
                <a:cs typeface="仿宋" panose="02010609060101010101" charset="-122"/>
              </a:rPr>
              <a:t>丑花成</a:t>
            </a:r>
            <a:r>
              <a:rPr sz="2400" spc="30">
                <a:latin typeface="仿宋" panose="02010609060101010101" charset="-122"/>
                <a:cs typeface="仿宋" panose="02010609060101010101" charset="-122"/>
              </a:rPr>
              <a:t>熟后</a:t>
            </a:r>
            <a:r>
              <a:rPr sz="2400" spc="20">
                <a:latin typeface="仿宋" panose="02010609060101010101" charset="-122"/>
                <a:cs typeface="仿宋" panose="02010609060101010101" charset="-122"/>
              </a:rPr>
              <a:t>洒落在</a:t>
            </a:r>
            <a:r>
              <a:rPr sz="2400">
                <a:latin typeface="仿宋" panose="02010609060101010101" charset="-122"/>
                <a:cs typeface="仿宋" panose="02010609060101010101" charset="-122"/>
              </a:rPr>
              <a:t>地 </a:t>
            </a:r>
            <a:r>
              <a:rPr sz="2400" spc="25">
                <a:latin typeface="仿宋" panose="02010609060101010101" charset="-122"/>
                <a:cs typeface="仿宋" panose="02010609060101010101" charset="-122"/>
              </a:rPr>
              <a:t>上的种</a:t>
            </a:r>
            <a:r>
              <a:rPr sz="2400" spc="30">
                <a:latin typeface="仿宋" panose="02010609060101010101" charset="-122"/>
                <a:cs typeface="仿宋" panose="02010609060101010101" charset="-122"/>
              </a:rPr>
              <a:t>子</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我小心</a:t>
            </a:r>
            <a:r>
              <a:rPr sz="2400" spc="30">
                <a:latin typeface="仿宋" panose="02010609060101010101" charset="-122"/>
                <a:cs typeface="仿宋" panose="02010609060101010101" charset="-122"/>
              </a:rPr>
              <a:t>翼翼</a:t>
            </a:r>
            <a:r>
              <a:rPr sz="2400" spc="20">
                <a:latin typeface="仿宋" panose="02010609060101010101" charset="-122"/>
                <a:cs typeface="仿宋" panose="02010609060101010101" charset="-122"/>
              </a:rPr>
              <a:t>地捡拾</a:t>
            </a:r>
            <a:r>
              <a:rPr sz="2400" spc="55">
                <a:latin typeface="仿宋" panose="02010609060101010101" charset="-122"/>
                <a:cs typeface="仿宋" panose="02010609060101010101" charset="-122"/>
              </a:rPr>
              <a:t>着</a:t>
            </a:r>
            <a:r>
              <a:rPr sz="2400" spc="35">
                <a:latin typeface="仿宋" panose="02010609060101010101" charset="-122"/>
                <a:cs typeface="仿宋" panose="02010609060101010101" charset="-122"/>
              </a:rPr>
              <a:t>，</a:t>
            </a:r>
            <a:r>
              <a:rPr sz="2400" spc="20">
                <a:latin typeface="仿宋" panose="02010609060101010101" charset="-122"/>
                <a:cs typeface="仿宋" panose="02010609060101010101" charset="-122"/>
              </a:rPr>
              <a:t>心里</a:t>
            </a:r>
            <a:r>
              <a:rPr sz="2400" spc="25">
                <a:latin typeface="仿宋" panose="02010609060101010101" charset="-122"/>
                <a:cs typeface="仿宋" panose="02010609060101010101" charset="-122"/>
              </a:rPr>
              <a:t>想</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待</a:t>
            </a:r>
            <a:r>
              <a:rPr sz="2400" spc="20">
                <a:latin typeface="仿宋" panose="02010609060101010101" charset="-122"/>
                <a:cs typeface="仿宋" panose="02010609060101010101" charset="-122"/>
              </a:rPr>
              <a:t>到来年</a:t>
            </a:r>
            <a:r>
              <a:rPr sz="2400" spc="30">
                <a:latin typeface="仿宋" panose="02010609060101010101" charset="-122"/>
                <a:cs typeface="仿宋" panose="02010609060101010101" charset="-122"/>
              </a:rPr>
              <a:t>开</a:t>
            </a:r>
            <a:r>
              <a:rPr sz="2400" spc="45">
                <a:latin typeface="仿宋" panose="02010609060101010101" charset="-122"/>
                <a:cs typeface="仿宋" panose="02010609060101010101" charset="-122"/>
              </a:rPr>
              <a:t>春</a:t>
            </a:r>
            <a:r>
              <a:rPr sz="2400" spc="20">
                <a:latin typeface="仿宋" panose="02010609060101010101" charset="-122"/>
                <a:cs typeface="仿宋" panose="02010609060101010101" charset="-122"/>
              </a:rPr>
              <a:t>，我要</a:t>
            </a:r>
            <a:r>
              <a:rPr sz="2400" spc="35">
                <a:latin typeface="仿宋" panose="02010609060101010101" charset="-122"/>
                <a:cs typeface="仿宋" panose="02010609060101010101" charset="-122"/>
              </a:rPr>
              <a:t>把它</a:t>
            </a:r>
            <a:r>
              <a:rPr sz="2400" spc="20">
                <a:latin typeface="仿宋" panose="02010609060101010101" charset="-122"/>
                <a:cs typeface="仿宋" panose="02010609060101010101" charset="-122"/>
              </a:rPr>
              <a:t>种到阳</a:t>
            </a:r>
            <a:r>
              <a:rPr sz="2400">
                <a:latin typeface="仿宋" panose="02010609060101010101" charset="-122"/>
                <a:cs typeface="仿宋" panose="02010609060101010101" charset="-122"/>
              </a:rPr>
              <a:t>台 上</a:t>
            </a:r>
            <a:r>
              <a:rPr sz="2400" spc="-5">
                <a:latin typeface="仿宋" panose="02010609060101010101" charset="-122"/>
                <a:cs typeface="仿宋" panose="02010609060101010101" charset="-122"/>
              </a:rPr>
              <a:t>去</a:t>
            </a:r>
            <a:r>
              <a:rPr sz="2400">
                <a:latin typeface="仿宋" panose="02010609060101010101" charset="-122"/>
                <a:cs typeface="仿宋" panose="02010609060101010101" charset="-122"/>
              </a:rPr>
              <a:t>，这样我们就可以形影不离地天天厮守在一起</a:t>
            </a:r>
            <a:r>
              <a:rPr sz="2400" spc="5">
                <a:latin typeface="仿宋" panose="02010609060101010101" charset="-122"/>
                <a:cs typeface="仿宋" panose="02010609060101010101" charset="-122"/>
              </a:rPr>
              <a:t>了</a:t>
            </a:r>
            <a:r>
              <a:rPr sz="2400">
                <a:latin typeface="仿宋" panose="02010609060101010101" charset="-122"/>
                <a:cs typeface="仿宋" panose="02010609060101010101" charset="-122"/>
              </a:rPr>
              <a:t>。</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985" algn="ctr">
              <a:lnSpc>
                <a:spcPct val="100000"/>
              </a:lnSpc>
              <a:spcBef>
                <a:spcPts val="615"/>
              </a:spcBef>
            </a:pPr>
            <a:r>
              <a:rPr spc="-5">
                <a:solidFill>
                  <a:srgbClr val="FF953E"/>
                </a:solidFill>
              </a:rPr>
              <a:t>没有发芽的种子</a:t>
            </a:r>
          </a:p>
        </p:txBody>
      </p:sp>
      <p:sp>
        <p:nvSpPr>
          <p:cNvPr id="3" name="object 3"/>
          <p:cNvSpPr txBox="1"/>
          <p:nvPr/>
        </p:nvSpPr>
        <p:spPr>
          <a:xfrm>
            <a:off x="1283969" y="2745993"/>
            <a:ext cx="10589895" cy="5513070"/>
          </a:xfrm>
          <a:prstGeom prst="rect">
            <a:avLst/>
          </a:prstGeom>
        </p:spPr>
        <p:txBody>
          <a:bodyPr vert="horz" wrap="square" lIns="0" tIns="12700" rIns="0" bIns="0" rtlCol="0">
            <a:spAutoFit/>
          </a:bodyPr>
          <a:lstStyle/>
          <a:p>
            <a:pPr marL="12700" marR="10795" indent="720725" algn="just">
              <a:lnSpc>
                <a:spcPct val="150000"/>
              </a:lnSpc>
              <a:spcBef>
                <a:spcPts val="100"/>
              </a:spcBef>
              <a:buSzPct val="96000"/>
              <a:buAutoNum type="arabicParenBoth" startAt="5"/>
              <a:tabLst>
                <a:tab pos="1198880" algn="l"/>
              </a:tabLst>
            </a:pPr>
            <a:r>
              <a:rPr sz="2400" spc="60">
                <a:latin typeface="仿宋" panose="02010609060101010101" charset="-122"/>
                <a:cs typeface="仿宋" panose="02010609060101010101" charset="-122"/>
              </a:rPr>
              <a:t>在我的期盼和浇灌中，喇叭花的幼苗一天天长高了。</a:t>
            </a:r>
            <a:r>
              <a:rPr sz="2400" spc="55">
                <a:latin typeface="仿宋" panose="02010609060101010101" charset="-122"/>
                <a:cs typeface="仿宋" panose="02010609060101010101" charset="-122"/>
              </a:rPr>
              <a:t>它的枝蔓</a:t>
            </a:r>
            <a:r>
              <a:rPr sz="2400" spc="65">
                <a:latin typeface="仿宋" panose="02010609060101010101" charset="-122"/>
                <a:cs typeface="仿宋" panose="02010609060101010101" charset="-122"/>
              </a:rPr>
              <a:t>那么</a:t>
            </a:r>
            <a:r>
              <a:rPr sz="2400">
                <a:latin typeface="仿宋" panose="02010609060101010101" charset="-122"/>
                <a:cs typeface="仿宋" panose="02010609060101010101" charset="-122"/>
              </a:rPr>
              <a:t>快 </a:t>
            </a:r>
            <a:r>
              <a:rPr sz="2400" spc="45">
                <a:latin typeface="仿宋" panose="02010609060101010101" charset="-122"/>
                <a:cs typeface="仿宋" panose="02010609060101010101" charset="-122"/>
              </a:rPr>
              <a:t>就爬满了</a:t>
            </a:r>
            <a:r>
              <a:rPr sz="2400" spc="35">
                <a:latin typeface="仿宋" panose="02010609060101010101" charset="-122"/>
                <a:cs typeface="仿宋" panose="02010609060101010101" charset="-122"/>
              </a:rPr>
              <a:t>阳</a:t>
            </a:r>
            <a:r>
              <a:rPr sz="2400" spc="50">
                <a:latin typeface="仿宋" panose="02010609060101010101" charset="-122"/>
                <a:cs typeface="仿宋" panose="02010609060101010101" charset="-122"/>
              </a:rPr>
              <a:t>台</a:t>
            </a:r>
            <a:r>
              <a:rPr sz="2400" spc="45">
                <a:latin typeface="仿宋" panose="02010609060101010101" charset="-122"/>
                <a:cs typeface="仿宋" panose="02010609060101010101" charset="-122"/>
              </a:rPr>
              <a:t>，真令</a:t>
            </a:r>
            <a:r>
              <a:rPr sz="2400" spc="30">
                <a:latin typeface="仿宋" panose="02010609060101010101" charset="-122"/>
                <a:cs typeface="仿宋" panose="02010609060101010101" charset="-122"/>
              </a:rPr>
              <a:t>人</a:t>
            </a:r>
            <a:r>
              <a:rPr sz="2400" spc="45">
                <a:latin typeface="仿宋" panose="02010609060101010101" charset="-122"/>
                <a:cs typeface="仿宋" panose="02010609060101010101" charset="-122"/>
              </a:rPr>
              <a:t>惊</a:t>
            </a:r>
            <a:r>
              <a:rPr sz="2400" spc="55">
                <a:latin typeface="仿宋" panose="02010609060101010101" charset="-122"/>
                <a:cs typeface="仿宋" panose="02010609060101010101" charset="-122"/>
              </a:rPr>
              <a:t>讶</a:t>
            </a:r>
            <a:r>
              <a:rPr sz="2400" spc="45">
                <a:latin typeface="仿宋" panose="02010609060101010101" charset="-122"/>
                <a:cs typeface="仿宋" panose="02010609060101010101" charset="-122"/>
              </a:rPr>
              <a:t>！它</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花不只开</a:t>
            </a:r>
            <a:r>
              <a:rPr sz="2400" spc="30">
                <a:latin typeface="仿宋" panose="02010609060101010101" charset="-122"/>
                <a:cs typeface="仿宋" panose="02010609060101010101" charset="-122"/>
              </a:rPr>
              <a:t>满</a:t>
            </a:r>
            <a:r>
              <a:rPr sz="2400" spc="45">
                <a:latin typeface="仿宋" panose="02010609060101010101" charset="-122"/>
                <a:cs typeface="仿宋" panose="02010609060101010101" charset="-122"/>
              </a:rPr>
              <a:t>了我的花</a:t>
            </a:r>
            <a:r>
              <a:rPr sz="2400" spc="30">
                <a:latin typeface="仿宋" panose="02010609060101010101" charset="-122"/>
                <a:cs typeface="仿宋" panose="02010609060101010101" charset="-122"/>
              </a:rPr>
              <a:t>园</a:t>
            </a:r>
            <a:r>
              <a:rPr sz="2400" spc="45">
                <a:latin typeface="仿宋" panose="02010609060101010101" charset="-122"/>
                <a:cs typeface="仿宋" panose="02010609060101010101" charset="-122"/>
              </a:rPr>
              <a:t>和阳</a:t>
            </a:r>
            <a:r>
              <a:rPr sz="2400" spc="85">
                <a:latin typeface="仿宋" panose="02010609060101010101" charset="-122"/>
                <a:cs typeface="仿宋" panose="02010609060101010101" charset="-122"/>
              </a:rPr>
              <a:t>台</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而</a:t>
            </a:r>
            <a:r>
              <a:rPr sz="2400" spc="45">
                <a:latin typeface="仿宋" panose="02010609060101010101" charset="-122"/>
                <a:cs typeface="仿宋" panose="02010609060101010101" charset="-122"/>
              </a:rPr>
              <a:t>且也弥</a:t>
            </a:r>
            <a:r>
              <a:rPr sz="2400">
                <a:latin typeface="仿宋" panose="02010609060101010101" charset="-122"/>
                <a:cs typeface="仿宋" panose="02010609060101010101" charset="-122"/>
              </a:rPr>
              <a:t>漫 </a:t>
            </a:r>
            <a:r>
              <a:rPr sz="2400" spc="45">
                <a:latin typeface="仿宋" panose="02010609060101010101" charset="-122"/>
                <a:cs typeface="仿宋" panose="02010609060101010101" charset="-122"/>
              </a:rPr>
              <a:t>浸透了我生命的空</a:t>
            </a:r>
            <a:r>
              <a:rPr sz="2400" spc="30">
                <a:latin typeface="仿宋" panose="02010609060101010101" charset="-122"/>
                <a:cs typeface="仿宋" panose="02010609060101010101" charset="-122"/>
              </a:rPr>
              <a:t>间</a:t>
            </a:r>
            <a:r>
              <a:rPr sz="2400" spc="20">
                <a:latin typeface="仿宋" panose="02010609060101010101" charset="-122"/>
                <a:cs typeface="仿宋" panose="02010609060101010101" charset="-122"/>
              </a:rPr>
              <a:t>——</a:t>
            </a:r>
            <a:r>
              <a:rPr sz="2400" spc="45">
                <a:latin typeface="仿宋" panose="02010609060101010101" charset="-122"/>
                <a:cs typeface="仿宋" panose="02010609060101010101" charset="-122"/>
              </a:rPr>
              <a:t>我一有空就站在花蔓下，一任那落英像春雨一样</a:t>
            </a:r>
            <a:r>
              <a:rPr sz="2400" spc="30">
                <a:latin typeface="仿宋" panose="02010609060101010101" charset="-122"/>
                <a:cs typeface="仿宋" panose="02010609060101010101" charset="-122"/>
              </a:rPr>
              <a:t>洒</a:t>
            </a:r>
            <a:r>
              <a:rPr sz="2400">
                <a:latin typeface="仿宋" panose="02010609060101010101" charset="-122"/>
                <a:cs typeface="仿宋" panose="02010609060101010101" charset="-122"/>
              </a:rPr>
              <a:t>在 </a:t>
            </a:r>
            <a:r>
              <a:rPr sz="2400" spc="50">
                <a:latin typeface="仿宋" panose="02010609060101010101" charset="-122"/>
                <a:cs typeface="仿宋" panose="02010609060101010101" charset="-122"/>
              </a:rPr>
              <a:t>我的头</a:t>
            </a:r>
            <a:r>
              <a:rPr sz="2400" spc="40">
                <a:latin typeface="仿宋" panose="02010609060101010101" charset="-122"/>
                <a:cs typeface="仿宋" panose="02010609060101010101" charset="-122"/>
              </a:rPr>
              <a:t>上</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邻居们也</a:t>
            </a:r>
            <a:r>
              <a:rPr sz="2400" spc="30">
                <a:latin typeface="仿宋" panose="02010609060101010101" charset="-122"/>
                <a:cs typeface="仿宋" panose="02010609060101010101" charset="-122"/>
              </a:rPr>
              <a:t>都</a:t>
            </a:r>
            <a:r>
              <a:rPr sz="2400" spc="45">
                <a:latin typeface="仿宋" panose="02010609060101010101" charset="-122"/>
                <a:cs typeface="仿宋" panose="02010609060101010101" charset="-122"/>
              </a:rPr>
              <a:t>来欣赏参</a:t>
            </a:r>
            <a:r>
              <a:rPr sz="2400" spc="30">
                <a:latin typeface="仿宋" panose="02010609060101010101" charset="-122"/>
                <a:cs typeface="仿宋" panose="02010609060101010101" charset="-122"/>
              </a:rPr>
              <a:t>观</a:t>
            </a:r>
            <a:r>
              <a:rPr sz="2400" spc="45">
                <a:latin typeface="仿宋" panose="02010609060101010101" charset="-122"/>
                <a:cs typeface="仿宋" panose="02010609060101010101" charset="-122"/>
              </a:rPr>
              <a:t>我的花</a:t>
            </a:r>
            <a:r>
              <a:rPr sz="2400" spc="80">
                <a:latin typeface="仿宋" panose="02010609060101010101" charset="-122"/>
                <a:cs typeface="仿宋" panose="02010609060101010101" charset="-122"/>
              </a:rPr>
              <a:t>儿</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而且连连</a:t>
            </a:r>
            <a:r>
              <a:rPr sz="2400" spc="30">
                <a:latin typeface="仿宋" panose="02010609060101010101" charset="-122"/>
                <a:cs typeface="仿宋" panose="02010609060101010101" charset="-122"/>
              </a:rPr>
              <a:t>称</a:t>
            </a:r>
            <a:r>
              <a:rPr sz="2400" spc="45">
                <a:latin typeface="仿宋" panose="02010609060101010101" charset="-122"/>
                <a:cs typeface="仿宋" panose="02010609060101010101" charset="-122"/>
              </a:rPr>
              <a:t>赞说：真</a:t>
            </a:r>
            <a:r>
              <a:rPr sz="2400" spc="30">
                <a:latin typeface="仿宋" panose="02010609060101010101" charset="-122"/>
                <a:cs typeface="仿宋" panose="02010609060101010101" charset="-122"/>
              </a:rPr>
              <a:t>好</a:t>
            </a:r>
            <a:r>
              <a:rPr sz="2400" spc="45">
                <a:latin typeface="仿宋" panose="02010609060101010101" charset="-122"/>
                <a:cs typeface="仿宋" panose="02010609060101010101" charset="-122"/>
              </a:rPr>
              <a:t>看真好</a:t>
            </a:r>
            <a:r>
              <a:rPr sz="2400">
                <a:latin typeface="仿宋" panose="02010609060101010101" charset="-122"/>
                <a:cs typeface="仿宋" panose="02010609060101010101" charset="-122"/>
              </a:rPr>
              <a:t>看 哟。有个朋友还拿起照相机拍了照片，刊登在了当地的报纸</a:t>
            </a:r>
            <a:r>
              <a:rPr sz="2400" spc="-20">
                <a:latin typeface="仿宋" panose="02010609060101010101" charset="-122"/>
                <a:cs typeface="仿宋" panose="02010609060101010101" charset="-122"/>
              </a:rPr>
              <a:t>上</a:t>
            </a:r>
            <a:r>
              <a:rPr sz="2400">
                <a:latin typeface="仿宋" panose="02010609060101010101" charset="-122"/>
                <a:cs typeface="仿宋" panose="02010609060101010101" charset="-122"/>
              </a:rPr>
              <a:t>……</a:t>
            </a:r>
          </a:p>
          <a:p>
            <a:pPr marL="12700" marR="5080" indent="720725" algn="just">
              <a:lnSpc>
                <a:spcPct val="150000"/>
              </a:lnSpc>
              <a:buSzPct val="96000"/>
              <a:buAutoNum type="arabicParenBoth" startAt="5"/>
              <a:tabLst>
                <a:tab pos="1198880" algn="l"/>
              </a:tabLst>
            </a:pPr>
            <a:r>
              <a:rPr sz="2400" spc="60">
                <a:latin typeface="仿宋" panose="02010609060101010101" charset="-122"/>
                <a:cs typeface="仿宋" panose="02010609060101010101" charset="-122"/>
              </a:rPr>
              <a:t>一天，女儿突然从抽屉里翻出一个小信封说：这里面是什</a:t>
            </a:r>
            <a:r>
              <a:rPr sz="2400" spc="65">
                <a:latin typeface="仿宋" panose="02010609060101010101" charset="-122"/>
                <a:cs typeface="仿宋" panose="02010609060101010101" charset="-122"/>
              </a:rPr>
              <a:t>么</a:t>
            </a:r>
            <a:r>
              <a:rPr sz="2400" spc="60">
                <a:latin typeface="仿宋" panose="02010609060101010101" charset="-122"/>
                <a:cs typeface="仿宋" panose="02010609060101010101" charset="-122"/>
              </a:rPr>
              <a:t>，</a:t>
            </a:r>
            <a:r>
              <a:rPr sz="2400" spc="70">
                <a:latin typeface="仿宋" panose="02010609060101010101" charset="-122"/>
                <a:cs typeface="仿宋" panose="02010609060101010101" charset="-122"/>
              </a:rPr>
              <a:t>没用的 </a:t>
            </a:r>
            <a:r>
              <a:rPr sz="2400" spc="50">
                <a:latin typeface="仿宋" panose="02010609060101010101" charset="-122"/>
                <a:cs typeface="仿宋" panose="02010609060101010101" charset="-122"/>
              </a:rPr>
              <a:t>话我扔</a:t>
            </a:r>
            <a:r>
              <a:rPr sz="2400" spc="40">
                <a:latin typeface="仿宋" panose="02010609060101010101" charset="-122"/>
                <a:cs typeface="仿宋" panose="02010609060101010101" charset="-122"/>
              </a:rPr>
              <a:t>了</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我一看</a:t>
            </a:r>
            <a:r>
              <a:rPr sz="2400" spc="50">
                <a:latin typeface="仿宋" panose="02010609060101010101" charset="-122"/>
                <a:cs typeface="仿宋" panose="02010609060101010101" charset="-122"/>
              </a:rPr>
              <a:t>，</a:t>
            </a:r>
            <a:r>
              <a:rPr sz="2400" spc="30">
                <a:latin typeface="仿宋" panose="02010609060101010101" charset="-122"/>
                <a:cs typeface="仿宋" panose="02010609060101010101" charset="-122"/>
              </a:rPr>
              <a:t>说</a:t>
            </a:r>
            <a:r>
              <a:rPr sz="2400" spc="45">
                <a:latin typeface="仿宋" panose="02010609060101010101" charset="-122"/>
                <a:cs typeface="仿宋" panose="02010609060101010101" charset="-122"/>
              </a:rPr>
              <a:t>：那是没</a:t>
            </a:r>
            <a:r>
              <a:rPr sz="2400" spc="30">
                <a:latin typeface="仿宋" panose="02010609060101010101" charset="-122"/>
                <a:cs typeface="仿宋" panose="02010609060101010101" charset="-122"/>
              </a:rPr>
              <a:t>种</a:t>
            </a:r>
            <a:r>
              <a:rPr sz="2400" spc="45">
                <a:latin typeface="仿宋" panose="02010609060101010101" charset="-122"/>
                <a:cs typeface="仿宋" panose="02010609060101010101" charset="-122"/>
              </a:rPr>
              <a:t>完的喇叭</a:t>
            </a:r>
            <a:r>
              <a:rPr sz="2400" spc="30">
                <a:latin typeface="仿宋" panose="02010609060101010101" charset="-122"/>
                <a:cs typeface="仿宋" panose="02010609060101010101" charset="-122"/>
              </a:rPr>
              <a:t>花</a:t>
            </a:r>
            <a:r>
              <a:rPr sz="2400" spc="45">
                <a:latin typeface="仿宋" panose="02010609060101010101" charset="-122"/>
                <a:cs typeface="仿宋" panose="02010609060101010101" charset="-122"/>
              </a:rPr>
              <a:t>种</a:t>
            </a:r>
            <a:r>
              <a:rPr sz="2400" spc="75">
                <a:latin typeface="仿宋" panose="02010609060101010101" charset="-122"/>
                <a:cs typeface="仿宋" panose="02010609060101010101" charset="-122"/>
              </a:rPr>
              <a:t>子</a:t>
            </a:r>
            <a:r>
              <a:rPr sz="2400" spc="45">
                <a:latin typeface="仿宋" panose="02010609060101010101" charset="-122"/>
                <a:cs typeface="仿宋" panose="02010609060101010101" charset="-122"/>
              </a:rPr>
              <a:t>，放</a:t>
            </a:r>
            <a:r>
              <a:rPr sz="2400" spc="35">
                <a:latin typeface="仿宋" panose="02010609060101010101" charset="-122"/>
                <a:cs typeface="仿宋" panose="02010609060101010101" charset="-122"/>
              </a:rPr>
              <a:t>下</a:t>
            </a:r>
            <a:r>
              <a:rPr sz="2400" spc="45">
                <a:latin typeface="仿宋" panose="02010609060101010101" charset="-122"/>
                <a:cs typeface="仿宋" panose="02010609060101010101" charset="-122"/>
              </a:rPr>
              <a:t>，</a:t>
            </a:r>
            <a:r>
              <a:rPr sz="2400" spc="50">
                <a:latin typeface="仿宋" panose="02010609060101010101" charset="-122"/>
                <a:cs typeface="仿宋" panose="02010609060101010101" charset="-122"/>
              </a:rPr>
              <a:t>扔什</a:t>
            </a:r>
            <a:r>
              <a:rPr sz="2400" spc="45">
                <a:latin typeface="仿宋" panose="02010609060101010101" charset="-122"/>
                <a:cs typeface="仿宋" panose="02010609060101010101" charset="-122"/>
              </a:rPr>
              <a:t>么</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她说：今 </a:t>
            </a:r>
            <a:r>
              <a:rPr sz="2400" spc="50">
                <a:latin typeface="仿宋" panose="02010609060101010101" charset="-122"/>
                <a:cs typeface="仿宋" panose="02010609060101010101" charset="-122"/>
              </a:rPr>
              <a:t>年已经有新种子</a:t>
            </a:r>
            <a:r>
              <a:rPr sz="2400" spc="30">
                <a:latin typeface="仿宋" panose="02010609060101010101" charset="-122"/>
                <a:cs typeface="仿宋" panose="02010609060101010101" charset="-122"/>
              </a:rPr>
              <a:t>了</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还要它干什么</a:t>
            </a:r>
            <a:r>
              <a:rPr sz="2400">
                <a:latin typeface="仿宋" panose="02010609060101010101" charset="-122"/>
                <a:cs typeface="仿宋" panose="02010609060101010101" charset="-122"/>
              </a:rPr>
              <a:t>…</a:t>
            </a:r>
            <a:r>
              <a:rPr sz="2400" spc="45">
                <a:latin typeface="仿宋" panose="02010609060101010101" charset="-122"/>
                <a:cs typeface="仿宋" panose="02010609060101010101" charset="-122"/>
              </a:rPr>
              <a:t>…</a:t>
            </a:r>
            <a:r>
              <a:rPr sz="2400" spc="50">
                <a:latin typeface="仿宋" panose="02010609060101010101" charset="-122"/>
                <a:cs typeface="仿宋" panose="02010609060101010101" charset="-122"/>
              </a:rPr>
              <a:t>尽碍事</a:t>
            </a:r>
            <a:r>
              <a:rPr sz="2400" spc="40">
                <a:latin typeface="仿宋" panose="02010609060101010101" charset="-122"/>
                <a:cs typeface="仿宋" panose="02010609060101010101" charset="-122"/>
              </a:rPr>
              <a:t>儿</a:t>
            </a:r>
            <a:r>
              <a:rPr sz="2400" spc="45">
                <a:latin typeface="仿宋" panose="02010609060101010101" charset="-122"/>
                <a:cs typeface="仿宋" panose="02010609060101010101" charset="-122"/>
              </a:rPr>
              <a:t>，我扔了。说着顺手丢进</a:t>
            </a:r>
            <a:r>
              <a:rPr sz="2400" spc="35">
                <a:latin typeface="仿宋" panose="02010609060101010101" charset="-122"/>
                <a:cs typeface="仿宋" panose="02010609060101010101" charset="-122"/>
              </a:rPr>
              <a:t>了</a:t>
            </a:r>
            <a:r>
              <a:rPr sz="2400">
                <a:latin typeface="仿宋" panose="02010609060101010101" charset="-122"/>
                <a:cs typeface="仿宋" panose="02010609060101010101" charset="-122"/>
              </a:rPr>
              <a:t>垃 圾</a:t>
            </a:r>
            <a:r>
              <a:rPr sz="2400" spc="-5">
                <a:latin typeface="仿宋" panose="02010609060101010101" charset="-122"/>
                <a:cs typeface="仿宋" panose="02010609060101010101" charset="-122"/>
              </a:rPr>
              <a:t>篓</a:t>
            </a:r>
            <a:r>
              <a:rPr sz="2400">
                <a:latin typeface="仿宋" panose="02010609060101010101" charset="-122"/>
                <a:cs typeface="仿宋" panose="02010609060101010101" charset="-122"/>
              </a:rPr>
              <a:t>。</a:t>
            </a:r>
          </a:p>
          <a:p>
            <a:pPr marL="1191260" indent="-458470">
              <a:lnSpc>
                <a:spcPct val="100000"/>
              </a:lnSpc>
              <a:spcBef>
                <a:spcPts val="1440"/>
              </a:spcBef>
              <a:buSzPct val="96000"/>
              <a:buAutoNum type="arabicParenBoth" startAt="5"/>
              <a:tabLst>
                <a:tab pos="1191895" algn="l"/>
              </a:tabLst>
            </a:pPr>
            <a:r>
              <a:rPr sz="2400" spc="-5">
                <a:latin typeface="仿宋" panose="02010609060101010101" charset="-122"/>
                <a:cs typeface="仿宋" panose="02010609060101010101" charset="-122"/>
              </a:rPr>
              <a:t>我的心突然随着那花种子的下落揪了一</a:t>
            </a:r>
            <a:r>
              <a:rPr sz="2400">
                <a:latin typeface="仿宋" panose="02010609060101010101" charset="-122"/>
                <a:cs typeface="仿宋" panose="02010609060101010101" charset="-122"/>
              </a:rPr>
              <a:t>下。</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985" algn="ctr">
              <a:lnSpc>
                <a:spcPct val="100000"/>
              </a:lnSpc>
              <a:spcBef>
                <a:spcPts val="615"/>
              </a:spcBef>
            </a:pPr>
            <a:r>
              <a:rPr spc="-5">
                <a:solidFill>
                  <a:srgbClr val="FF953E"/>
                </a:solidFill>
              </a:rPr>
              <a:t>没有发芽的种子</a:t>
            </a:r>
          </a:p>
        </p:txBody>
      </p:sp>
      <p:sp>
        <p:nvSpPr>
          <p:cNvPr id="3" name="object 3"/>
          <p:cNvSpPr txBox="1"/>
          <p:nvPr/>
        </p:nvSpPr>
        <p:spPr>
          <a:xfrm>
            <a:off x="1283969" y="3447521"/>
            <a:ext cx="10587990" cy="3866515"/>
          </a:xfrm>
          <a:prstGeom prst="rect">
            <a:avLst/>
          </a:prstGeom>
        </p:spPr>
        <p:txBody>
          <a:bodyPr vert="horz" wrap="square" lIns="0" tIns="12065" rIns="0" bIns="0" rtlCol="0">
            <a:spAutoFit/>
          </a:bodyPr>
          <a:lstStyle/>
          <a:p>
            <a:pPr marL="12700" marR="5080" indent="720725" algn="just">
              <a:lnSpc>
                <a:spcPct val="150000"/>
              </a:lnSpc>
              <a:spcBef>
                <a:spcPts val="95"/>
              </a:spcBef>
            </a:pPr>
            <a:r>
              <a:rPr sz="2400">
                <a:latin typeface="仿宋" panose="02010609060101010101" charset="-122"/>
                <a:cs typeface="仿宋" panose="02010609060101010101" charset="-122"/>
              </a:rPr>
              <a:t>(8</a:t>
            </a:r>
            <a:r>
              <a:rPr sz="2400" spc="60">
                <a:latin typeface="仿宋" panose="02010609060101010101" charset="-122"/>
                <a:cs typeface="仿宋" panose="02010609060101010101" charset="-122"/>
              </a:rPr>
              <a:t>)看着那些被丢弃的花种子，我不断地质问自己，为什么那么粗</a:t>
            </a:r>
            <a:r>
              <a:rPr sz="2400" spc="70">
                <a:latin typeface="仿宋" panose="02010609060101010101" charset="-122"/>
                <a:cs typeface="仿宋" panose="02010609060101010101" charset="-122"/>
              </a:rPr>
              <a:t>心？</a:t>
            </a:r>
            <a:r>
              <a:rPr sz="2400">
                <a:latin typeface="仿宋" panose="02010609060101010101" charset="-122"/>
                <a:cs typeface="仿宋" panose="02010609060101010101" charset="-122"/>
              </a:rPr>
              <a:t>是 </a:t>
            </a:r>
            <a:r>
              <a:rPr sz="2400" spc="45">
                <a:latin typeface="仿宋" panose="02010609060101010101" charset="-122"/>
                <a:cs typeface="仿宋" panose="02010609060101010101" charset="-122"/>
              </a:rPr>
              <a:t>我，</a:t>
            </a:r>
            <a:r>
              <a:rPr sz="2400" spc="40">
                <a:latin typeface="仿宋" panose="02010609060101010101" charset="-122"/>
                <a:cs typeface="仿宋" panose="02010609060101010101" charset="-122"/>
              </a:rPr>
              <a:t>把那</a:t>
            </a:r>
            <a:r>
              <a:rPr sz="2400" spc="30">
                <a:latin typeface="仿宋" panose="02010609060101010101" charset="-122"/>
                <a:cs typeface="仿宋" panose="02010609060101010101" charset="-122"/>
              </a:rPr>
              <a:t>几</a:t>
            </a:r>
            <a:r>
              <a:rPr sz="2400" spc="40">
                <a:latin typeface="仿宋" panose="02010609060101010101" charset="-122"/>
                <a:cs typeface="仿宋" panose="02010609060101010101" charset="-122"/>
              </a:rPr>
              <a:t>粒可怜的</a:t>
            </a:r>
            <a:r>
              <a:rPr sz="2400" spc="30">
                <a:latin typeface="仿宋" panose="02010609060101010101" charset="-122"/>
                <a:cs typeface="仿宋" panose="02010609060101010101" charset="-122"/>
              </a:rPr>
              <a:t>种</a:t>
            </a:r>
            <a:r>
              <a:rPr sz="2400" spc="40">
                <a:latin typeface="仿宋" panose="02010609060101010101" charset="-122"/>
                <a:cs typeface="仿宋" panose="02010609060101010101" charset="-122"/>
              </a:rPr>
              <a:t>子一生最</a:t>
            </a:r>
            <a:r>
              <a:rPr sz="2400" spc="30">
                <a:latin typeface="仿宋" panose="02010609060101010101" charset="-122"/>
                <a:cs typeface="仿宋" panose="02010609060101010101" charset="-122"/>
              </a:rPr>
              <a:t>灿</a:t>
            </a:r>
            <a:r>
              <a:rPr sz="2400" spc="40">
                <a:latin typeface="仿宋" panose="02010609060101010101" charset="-122"/>
                <a:cs typeface="仿宋" panose="02010609060101010101" charset="-122"/>
              </a:rPr>
              <a:t>烂的时刻</a:t>
            </a:r>
            <a:r>
              <a:rPr sz="2400" spc="30">
                <a:latin typeface="仿宋" panose="02010609060101010101" charset="-122"/>
                <a:cs typeface="仿宋" panose="02010609060101010101" charset="-122"/>
              </a:rPr>
              <a:t>错</a:t>
            </a:r>
            <a:r>
              <a:rPr sz="2400" spc="40">
                <a:latin typeface="仿宋" panose="02010609060101010101" charset="-122"/>
                <a:cs typeface="仿宋" panose="02010609060101010101" charset="-122"/>
              </a:rPr>
              <a:t>过</a:t>
            </a:r>
            <a:r>
              <a:rPr sz="2400" spc="95">
                <a:latin typeface="仿宋" panose="02010609060101010101" charset="-122"/>
                <a:cs typeface="仿宋" panose="02010609060101010101" charset="-122"/>
              </a:rPr>
              <a:t>了</a:t>
            </a:r>
            <a:r>
              <a:rPr sz="2400" spc="45">
                <a:latin typeface="仿宋" panose="02010609060101010101" charset="-122"/>
                <a:cs typeface="仿宋" panose="02010609060101010101" charset="-122"/>
              </a:rPr>
              <a:t>！</a:t>
            </a:r>
            <a:r>
              <a:rPr sz="2400" spc="40">
                <a:latin typeface="仿宋" panose="02010609060101010101" charset="-122"/>
                <a:cs typeface="仿宋" panose="02010609060101010101" charset="-122"/>
              </a:rPr>
              <a:t>是</a:t>
            </a:r>
            <a:r>
              <a:rPr sz="2400" spc="30">
                <a:latin typeface="仿宋" panose="02010609060101010101" charset="-122"/>
                <a:cs typeface="仿宋" panose="02010609060101010101" charset="-122"/>
              </a:rPr>
              <a:t>我</a:t>
            </a:r>
            <a:r>
              <a:rPr sz="2400" spc="40">
                <a:latin typeface="仿宋" panose="02010609060101010101" charset="-122"/>
                <a:cs typeface="仿宋" panose="02010609060101010101" charset="-122"/>
              </a:rPr>
              <a:t>这个刽子</a:t>
            </a:r>
            <a:r>
              <a:rPr sz="2400" spc="45">
                <a:latin typeface="仿宋" panose="02010609060101010101" charset="-122"/>
                <a:cs typeface="仿宋" panose="02010609060101010101" charset="-122"/>
              </a:rPr>
              <a:t>手，把它们 永远永远</a:t>
            </a:r>
            <a:r>
              <a:rPr sz="2400" spc="35">
                <a:latin typeface="仿宋" panose="02010609060101010101" charset="-122"/>
                <a:cs typeface="仿宋" panose="02010609060101010101" charset="-122"/>
              </a:rPr>
              <a:t>地</a:t>
            </a:r>
            <a:r>
              <a:rPr sz="2400" spc="45">
                <a:latin typeface="仿宋" panose="02010609060101010101" charset="-122"/>
                <a:cs typeface="仿宋" panose="02010609060101010101" charset="-122"/>
              </a:rPr>
              <a:t>埋没在抽</a:t>
            </a:r>
            <a:r>
              <a:rPr sz="2400" spc="35">
                <a:latin typeface="仿宋" panose="02010609060101010101" charset="-122"/>
                <a:cs typeface="仿宋" panose="02010609060101010101" charset="-122"/>
              </a:rPr>
              <a:t>屉</a:t>
            </a:r>
            <a:r>
              <a:rPr sz="2400" spc="45">
                <a:latin typeface="仿宋" panose="02010609060101010101" charset="-122"/>
                <a:cs typeface="仿宋" panose="02010609060101010101" charset="-122"/>
              </a:rPr>
              <a:t>和黑暗里</a:t>
            </a:r>
            <a:r>
              <a:rPr sz="2400" spc="40">
                <a:latin typeface="仿宋" panose="02010609060101010101" charset="-122"/>
                <a:cs typeface="仿宋" panose="02010609060101010101" charset="-122"/>
              </a:rPr>
              <a:t>了</a:t>
            </a:r>
            <a:r>
              <a:rPr sz="2400" spc="45">
                <a:latin typeface="仿宋" panose="02010609060101010101" charset="-122"/>
                <a:cs typeface="仿宋" panose="02010609060101010101" charset="-122"/>
              </a:rPr>
              <a:t>。此后好</a:t>
            </a:r>
            <a:r>
              <a:rPr sz="2400" spc="30">
                <a:latin typeface="仿宋" panose="02010609060101010101" charset="-122"/>
                <a:cs typeface="仿宋" panose="02010609060101010101" charset="-122"/>
              </a:rPr>
              <a:t>多</a:t>
            </a:r>
            <a:r>
              <a:rPr sz="2400" spc="60">
                <a:latin typeface="仿宋" panose="02010609060101010101" charset="-122"/>
                <a:cs typeface="仿宋" panose="02010609060101010101" charset="-122"/>
              </a:rPr>
              <a:t>天</a:t>
            </a:r>
            <a:r>
              <a:rPr sz="2400" spc="45">
                <a:latin typeface="仿宋" panose="02010609060101010101" charset="-122"/>
                <a:cs typeface="仿宋" panose="02010609060101010101" charset="-122"/>
              </a:rPr>
              <a:t>，一到</a:t>
            </a:r>
            <a:r>
              <a:rPr sz="2400" spc="30">
                <a:latin typeface="仿宋" panose="02010609060101010101" charset="-122"/>
                <a:cs typeface="仿宋" panose="02010609060101010101" charset="-122"/>
              </a:rPr>
              <a:t>阳</a:t>
            </a:r>
            <a:r>
              <a:rPr sz="2400" spc="45">
                <a:latin typeface="仿宋" panose="02010609060101010101" charset="-122"/>
                <a:cs typeface="仿宋" panose="02010609060101010101" charset="-122"/>
              </a:rPr>
              <a:t>台</a:t>
            </a:r>
            <a:r>
              <a:rPr sz="2400" spc="55">
                <a:latin typeface="仿宋" panose="02010609060101010101" charset="-122"/>
                <a:cs typeface="仿宋" panose="02010609060101010101" charset="-122"/>
              </a:rPr>
              <a:t>上</a:t>
            </a:r>
            <a:r>
              <a:rPr sz="2400" spc="45">
                <a:latin typeface="仿宋" panose="02010609060101010101" charset="-122"/>
                <a:cs typeface="仿宋" panose="02010609060101010101" charset="-122"/>
              </a:rPr>
              <a:t>，看</a:t>
            </a:r>
            <a:r>
              <a:rPr sz="2400" spc="30">
                <a:latin typeface="仿宋" panose="02010609060101010101" charset="-122"/>
                <a:cs typeface="仿宋" panose="02010609060101010101" charset="-122"/>
              </a:rPr>
              <a:t>见</a:t>
            </a:r>
            <a:r>
              <a:rPr sz="2400" spc="45">
                <a:latin typeface="仿宋" panose="02010609060101010101" charset="-122"/>
                <a:cs typeface="仿宋" panose="02010609060101010101" charset="-122"/>
              </a:rPr>
              <a:t>那些开</a:t>
            </a:r>
            <a:r>
              <a:rPr sz="2400">
                <a:latin typeface="仿宋" panose="02010609060101010101" charset="-122"/>
                <a:cs typeface="仿宋" panose="02010609060101010101" charset="-122"/>
              </a:rPr>
              <a:t>得 </a:t>
            </a:r>
            <a:r>
              <a:rPr sz="2400" spc="45">
                <a:latin typeface="仿宋" panose="02010609060101010101" charset="-122"/>
                <a:cs typeface="仿宋" panose="02010609060101010101" charset="-122"/>
              </a:rPr>
              <a:t>天真烂漫</a:t>
            </a:r>
            <a:r>
              <a:rPr sz="2400" spc="35">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小</a:t>
            </a:r>
            <a:r>
              <a:rPr sz="2400" spc="50">
                <a:latin typeface="仿宋" panose="02010609060101010101" charset="-122"/>
                <a:cs typeface="仿宋" panose="02010609060101010101" charset="-122"/>
              </a:rPr>
              <a:t>花</a:t>
            </a:r>
            <a:r>
              <a:rPr sz="2400" spc="45">
                <a:latin typeface="仿宋" panose="02010609060101010101" charset="-122"/>
                <a:cs typeface="仿宋" panose="02010609060101010101" charset="-122"/>
              </a:rPr>
              <a:t>，我</a:t>
            </a:r>
            <a:r>
              <a:rPr sz="2400" spc="35">
                <a:latin typeface="仿宋" panose="02010609060101010101" charset="-122"/>
                <a:cs typeface="仿宋" panose="02010609060101010101" charset="-122"/>
              </a:rPr>
              <a:t>心</a:t>
            </a:r>
            <a:r>
              <a:rPr sz="2400" spc="45">
                <a:latin typeface="仿宋" panose="02010609060101010101" charset="-122"/>
                <a:cs typeface="仿宋" panose="02010609060101010101" charset="-122"/>
              </a:rPr>
              <a:t>里总是不</a:t>
            </a:r>
            <a:r>
              <a:rPr sz="2400" spc="35">
                <a:latin typeface="仿宋" panose="02010609060101010101" charset="-122"/>
                <a:cs typeface="仿宋" panose="02010609060101010101" charset="-122"/>
              </a:rPr>
              <a:t>由</a:t>
            </a:r>
            <a:r>
              <a:rPr sz="2400" spc="45">
                <a:latin typeface="仿宋" panose="02010609060101010101" charset="-122"/>
                <a:cs typeface="仿宋" panose="02010609060101010101" charset="-122"/>
              </a:rPr>
              <a:t>自主地弥</a:t>
            </a:r>
            <a:r>
              <a:rPr sz="2400" spc="35">
                <a:latin typeface="仿宋" panose="02010609060101010101" charset="-122"/>
                <a:cs typeface="仿宋" panose="02010609060101010101" charset="-122"/>
              </a:rPr>
              <a:t>漫</a:t>
            </a:r>
            <a:r>
              <a:rPr sz="2400" spc="45">
                <a:latin typeface="仿宋" panose="02010609060101010101" charset="-122"/>
                <a:cs typeface="仿宋" panose="02010609060101010101" charset="-122"/>
              </a:rPr>
              <a:t>起一股淡</a:t>
            </a:r>
            <a:r>
              <a:rPr sz="2400" spc="35">
                <a:latin typeface="仿宋" panose="02010609060101010101" charset="-122"/>
                <a:cs typeface="仿宋" panose="02010609060101010101" charset="-122"/>
              </a:rPr>
              <a:t>淡</a:t>
            </a:r>
            <a:r>
              <a:rPr sz="2400" spc="45">
                <a:latin typeface="仿宋" panose="02010609060101010101" charset="-122"/>
                <a:cs typeface="仿宋" panose="02010609060101010101" charset="-122"/>
              </a:rPr>
              <a:t>的忧</a:t>
            </a:r>
            <a:r>
              <a:rPr sz="2400" spc="55">
                <a:latin typeface="仿宋" panose="02010609060101010101" charset="-122"/>
                <a:cs typeface="仿宋" panose="02010609060101010101" charset="-122"/>
              </a:rPr>
              <a:t>伤</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我</a:t>
            </a:r>
            <a:r>
              <a:rPr sz="2400" spc="45">
                <a:latin typeface="仿宋" panose="02010609060101010101" charset="-122"/>
                <a:cs typeface="仿宋" panose="02010609060101010101" charset="-122"/>
              </a:rPr>
              <a:t>想起了</a:t>
            </a:r>
            <a:r>
              <a:rPr sz="2400">
                <a:latin typeface="仿宋" panose="02010609060101010101" charset="-122"/>
                <a:cs typeface="仿宋" panose="02010609060101010101" charset="-122"/>
              </a:rPr>
              <a:t>许 </a:t>
            </a:r>
            <a:r>
              <a:rPr sz="2400" spc="50">
                <a:latin typeface="仿宋" panose="02010609060101010101" charset="-122"/>
                <a:cs typeface="仿宋" panose="02010609060101010101" charset="-122"/>
              </a:rPr>
              <a:t>许多多我幼时的夙</a:t>
            </a:r>
            <a:r>
              <a:rPr sz="2400" spc="30">
                <a:latin typeface="仿宋" panose="02010609060101010101" charset="-122"/>
                <a:cs typeface="仿宋" panose="02010609060101010101" charset="-122"/>
              </a:rPr>
              <a:t>愿</a:t>
            </a:r>
            <a:r>
              <a:rPr sz="2400" spc="45">
                <a:latin typeface="仿宋" panose="02010609060101010101" charset="-122"/>
                <a:cs typeface="仿宋" panose="02010609060101010101" charset="-122"/>
              </a:rPr>
              <a:t>，也想起了一个个已经被我淡忘了多年的理</a:t>
            </a:r>
            <a:r>
              <a:rPr sz="2400" spc="50">
                <a:latin typeface="仿宋" panose="02010609060101010101" charset="-122"/>
                <a:cs typeface="仿宋" panose="02010609060101010101" charset="-122"/>
              </a:rPr>
              <a:t>想</a:t>
            </a:r>
            <a:r>
              <a:rPr sz="2400">
                <a:latin typeface="仿宋" panose="02010609060101010101" charset="-122"/>
                <a:cs typeface="仿宋" panose="02010609060101010101" charset="-122"/>
              </a:rPr>
              <a:t>…</a:t>
            </a:r>
            <a:r>
              <a:rPr sz="2400" spc="45">
                <a:latin typeface="仿宋" panose="02010609060101010101" charset="-122"/>
                <a:cs typeface="仿宋" panose="02010609060101010101" charset="-122"/>
              </a:rPr>
              <a:t>…我</a:t>
            </a:r>
            <a:r>
              <a:rPr sz="2400" spc="30">
                <a:latin typeface="仿宋" panose="02010609060101010101" charset="-122"/>
                <a:cs typeface="仿宋" panose="02010609060101010101" charset="-122"/>
              </a:rPr>
              <a:t>不</a:t>
            </a:r>
            <a:r>
              <a:rPr sz="2400">
                <a:latin typeface="仿宋" panose="02010609060101010101" charset="-122"/>
                <a:cs typeface="仿宋" panose="02010609060101010101" charset="-122"/>
              </a:rPr>
              <a:t>知 </a:t>
            </a:r>
            <a:r>
              <a:rPr sz="2400" spc="45">
                <a:latin typeface="仿宋" panose="02010609060101010101" charset="-122"/>
                <a:cs typeface="仿宋" panose="02010609060101010101" charset="-122"/>
              </a:rPr>
              <a:t>道人世间</a:t>
            </a:r>
            <a:r>
              <a:rPr sz="2400" spc="35">
                <a:latin typeface="仿宋" panose="02010609060101010101" charset="-122"/>
                <a:cs typeface="仿宋" panose="02010609060101010101" charset="-122"/>
              </a:rPr>
              <a:t>又</a:t>
            </a:r>
            <a:r>
              <a:rPr sz="2400" spc="45">
                <a:latin typeface="仿宋" panose="02010609060101010101" charset="-122"/>
                <a:cs typeface="仿宋" panose="02010609060101010101" charset="-122"/>
              </a:rPr>
              <a:t>有多少个</a:t>
            </a:r>
            <a:r>
              <a:rPr sz="2400" spc="35">
                <a:latin typeface="仿宋" panose="02010609060101010101" charset="-122"/>
                <a:cs typeface="仿宋" panose="02010609060101010101" charset="-122"/>
              </a:rPr>
              <a:t>美</a:t>
            </a:r>
            <a:r>
              <a:rPr sz="2400" spc="45">
                <a:latin typeface="仿宋" panose="02010609060101010101" charset="-122"/>
                <a:cs typeface="仿宋" panose="02010609060101010101" charset="-122"/>
              </a:rPr>
              <a:t>丽的梦</a:t>
            </a:r>
            <a:r>
              <a:rPr sz="2400" spc="50">
                <a:latin typeface="仿宋" panose="02010609060101010101" charset="-122"/>
                <a:cs typeface="仿宋" panose="02010609060101010101" charset="-122"/>
              </a:rPr>
              <a:t>想</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就像那几</a:t>
            </a:r>
            <a:r>
              <a:rPr sz="2400" spc="30">
                <a:latin typeface="仿宋" panose="02010609060101010101" charset="-122"/>
                <a:cs typeface="仿宋" panose="02010609060101010101" charset="-122"/>
              </a:rPr>
              <a:t>粒</a:t>
            </a:r>
            <a:r>
              <a:rPr sz="2400" spc="45">
                <a:latin typeface="仿宋" panose="02010609060101010101" charset="-122"/>
                <a:cs typeface="仿宋" panose="02010609060101010101" charset="-122"/>
              </a:rPr>
              <a:t>还没来得</a:t>
            </a:r>
            <a:r>
              <a:rPr sz="2400" spc="30">
                <a:latin typeface="仿宋" panose="02010609060101010101" charset="-122"/>
                <a:cs typeface="仿宋" panose="02010609060101010101" charset="-122"/>
              </a:rPr>
              <a:t>及</a:t>
            </a:r>
            <a:r>
              <a:rPr sz="2400" spc="45">
                <a:latin typeface="仿宋" panose="02010609060101010101" charset="-122"/>
                <a:cs typeface="仿宋" panose="02010609060101010101" charset="-122"/>
              </a:rPr>
              <a:t>发芽开放</a:t>
            </a:r>
            <a:r>
              <a:rPr sz="2400" spc="30">
                <a:latin typeface="仿宋" panose="02010609060101010101" charset="-122"/>
                <a:cs typeface="仿宋" panose="02010609060101010101" charset="-122"/>
              </a:rPr>
              <a:t>的</a:t>
            </a:r>
            <a:r>
              <a:rPr sz="2400" spc="45">
                <a:latin typeface="仿宋" panose="02010609060101010101" charset="-122"/>
                <a:cs typeface="仿宋" panose="02010609060101010101" charset="-122"/>
              </a:rPr>
              <a:t>喇叭花</a:t>
            </a:r>
            <a:r>
              <a:rPr sz="2400">
                <a:latin typeface="仿宋" panose="02010609060101010101" charset="-122"/>
                <a:cs typeface="仿宋" panose="02010609060101010101" charset="-122"/>
              </a:rPr>
              <a:t>种 子被永远地湮没无声了</a:t>
            </a:r>
            <a:r>
              <a:rPr sz="2400" spc="-20">
                <a:latin typeface="仿宋" panose="02010609060101010101" charset="-122"/>
                <a:cs typeface="仿宋" panose="02010609060101010101" charset="-122"/>
              </a:rPr>
              <a:t>呢</a:t>
            </a:r>
            <a:r>
              <a:rPr sz="2400">
                <a:latin typeface="仿宋" panose="02010609060101010101" charset="-122"/>
                <a:cs typeface="仿宋" panose="02010609060101010101" charset="-122"/>
              </a:rPr>
              <a:t>。</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60350" algn="ctr">
              <a:lnSpc>
                <a:spcPct val="100000"/>
              </a:lnSpc>
              <a:spcBef>
                <a:spcPts val="615"/>
              </a:spcBef>
            </a:pPr>
            <a:r>
              <a:rPr spc="-5">
                <a:solidFill>
                  <a:srgbClr val="FF953E"/>
                </a:solidFill>
              </a:rPr>
              <a:t>大风</a:t>
            </a:r>
          </a:p>
        </p:txBody>
      </p:sp>
      <p:sp>
        <p:nvSpPr>
          <p:cNvPr id="3" name="object 3"/>
          <p:cNvSpPr txBox="1"/>
          <p:nvPr/>
        </p:nvSpPr>
        <p:spPr>
          <a:xfrm>
            <a:off x="1068120" y="2580746"/>
            <a:ext cx="10873740" cy="6061075"/>
          </a:xfrm>
          <a:prstGeom prst="rect">
            <a:avLst/>
          </a:prstGeom>
        </p:spPr>
        <p:txBody>
          <a:bodyPr vert="horz" wrap="square" lIns="0" tIns="12065" rIns="0" bIns="0" rtlCol="0">
            <a:spAutoFit/>
          </a:bodyPr>
          <a:lstStyle/>
          <a:p>
            <a:pPr marL="12700" marR="13335" indent="720725">
              <a:lnSpc>
                <a:spcPct val="150000"/>
              </a:lnSpc>
              <a:spcBef>
                <a:spcPts val="95"/>
              </a:spcBef>
            </a:pPr>
            <a:r>
              <a:rPr sz="2400" spc="90">
                <a:solidFill>
                  <a:srgbClr val="111111"/>
                </a:solidFill>
                <a:latin typeface="仿宋" panose="02010609060101010101" charset="-122"/>
                <a:cs typeface="仿宋" panose="02010609060101010101" charset="-122"/>
              </a:rPr>
              <a:t>我们钻</a:t>
            </a:r>
            <a:r>
              <a:rPr sz="2400" spc="80">
                <a:solidFill>
                  <a:srgbClr val="111111"/>
                </a:solidFill>
                <a:latin typeface="仿宋" panose="02010609060101010101" charset="-122"/>
                <a:cs typeface="仿宋" panose="02010609060101010101" charset="-122"/>
              </a:rPr>
              <a:t>进</a:t>
            </a:r>
            <a:r>
              <a:rPr sz="2400" spc="90">
                <a:solidFill>
                  <a:srgbClr val="111111"/>
                </a:solidFill>
                <a:latin typeface="仿宋" panose="02010609060101010101" charset="-122"/>
                <a:cs typeface="仿宋" panose="02010609060101010101" charset="-122"/>
              </a:rPr>
              <a:t>了风</a:t>
            </a:r>
            <a:r>
              <a:rPr sz="2400" spc="110">
                <a:solidFill>
                  <a:srgbClr val="111111"/>
                </a:solidFill>
                <a:latin typeface="仿宋" panose="02010609060101010101" charset="-122"/>
                <a:cs typeface="仿宋" panose="02010609060101010101" charset="-122"/>
              </a:rPr>
              <a:t>里</a:t>
            </a:r>
            <a:r>
              <a:rPr sz="2400" spc="80">
                <a:solidFill>
                  <a:srgbClr val="111111"/>
                </a:solidFill>
                <a:latin typeface="仿宋" panose="02010609060101010101" charset="-122"/>
                <a:cs typeface="仿宋" panose="02010609060101010101" charset="-122"/>
              </a:rPr>
              <a:t>，</a:t>
            </a:r>
            <a:r>
              <a:rPr sz="2400" spc="90">
                <a:solidFill>
                  <a:srgbClr val="111111"/>
                </a:solidFill>
                <a:latin typeface="仿宋" panose="02010609060101010101" charset="-122"/>
                <a:cs typeface="仿宋" panose="02010609060101010101" charset="-122"/>
              </a:rPr>
              <a:t>听不到</a:t>
            </a:r>
            <a:r>
              <a:rPr sz="2400" spc="80">
                <a:solidFill>
                  <a:srgbClr val="111111"/>
                </a:solidFill>
                <a:latin typeface="仿宋" panose="02010609060101010101" charset="-122"/>
                <a:cs typeface="仿宋" panose="02010609060101010101" charset="-122"/>
              </a:rPr>
              <a:t>什</a:t>
            </a:r>
            <a:r>
              <a:rPr sz="2400" spc="90">
                <a:solidFill>
                  <a:srgbClr val="111111"/>
                </a:solidFill>
                <a:latin typeface="仿宋" panose="02010609060101010101" charset="-122"/>
                <a:cs typeface="仿宋" panose="02010609060101010101" charset="-122"/>
              </a:rPr>
              <a:t>么声</a:t>
            </a:r>
            <a:r>
              <a:rPr sz="2400" spc="110">
                <a:solidFill>
                  <a:srgbClr val="111111"/>
                </a:solidFill>
                <a:latin typeface="仿宋" panose="02010609060101010101" charset="-122"/>
                <a:cs typeface="仿宋" panose="02010609060101010101" charset="-122"/>
              </a:rPr>
              <a:t>音</a:t>
            </a:r>
            <a:r>
              <a:rPr sz="2400" spc="80">
                <a:solidFill>
                  <a:srgbClr val="111111"/>
                </a:solidFill>
                <a:latin typeface="仿宋" panose="02010609060101010101" charset="-122"/>
                <a:cs typeface="仿宋" panose="02010609060101010101" charset="-122"/>
              </a:rPr>
              <a:t>，</a:t>
            </a:r>
            <a:r>
              <a:rPr sz="2400" spc="90">
                <a:solidFill>
                  <a:srgbClr val="111111"/>
                </a:solidFill>
                <a:latin typeface="仿宋" panose="02010609060101010101" charset="-122"/>
                <a:cs typeface="仿宋" panose="02010609060101010101" charset="-122"/>
              </a:rPr>
              <a:t>只感到</a:t>
            </a:r>
            <a:r>
              <a:rPr sz="2400" spc="80">
                <a:solidFill>
                  <a:srgbClr val="111111"/>
                </a:solidFill>
                <a:latin typeface="仿宋" panose="02010609060101010101" charset="-122"/>
                <a:cs typeface="仿宋" panose="02010609060101010101" charset="-122"/>
              </a:rPr>
              <a:t>有</a:t>
            </a:r>
            <a:r>
              <a:rPr sz="2400" spc="90">
                <a:solidFill>
                  <a:srgbClr val="111111"/>
                </a:solidFill>
                <a:latin typeface="仿宋" panose="02010609060101010101" charset="-122"/>
                <a:cs typeface="仿宋" panose="02010609060101010101" charset="-122"/>
              </a:rPr>
              <a:t>两个大</a:t>
            </a:r>
            <a:r>
              <a:rPr sz="2400" spc="80">
                <a:solidFill>
                  <a:srgbClr val="111111"/>
                </a:solidFill>
                <a:latin typeface="仿宋" panose="02010609060101010101" charset="-122"/>
                <a:cs typeface="仿宋" panose="02010609060101010101" charset="-122"/>
              </a:rPr>
              <a:t>巴</a:t>
            </a:r>
            <a:r>
              <a:rPr sz="2400" spc="90">
                <a:solidFill>
                  <a:srgbClr val="111111"/>
                </a:solidFill>
                <a:latin typeface="仿宋" panose="02010609060101010101" charset="-122"/>
                <a:cs typeface="仿宋" panose="02010609060101010101" charset="-122"/>
              </a:rPr>
              <a:t>掌在使</a:t>
            </a:r>
            <a:r>
              <a:rPr sz="2400" spc="80">
                <a:solidFill>
                  <a:srgbClr val="111111"/>
                </a:solidFill>
                <a:latin typeface="仿宋" panose="02010609060101010101" charset="-122"/>
                <a:cs typeface="仿宋" panose="02010609060101010101" charset="-122"/>
              </a:rPr>
              <a:t>劲</a:t>
            </a:r>
            <a:r>
              <a:rPr sz="2400" spc="90">
                <a:solidFill>
                  <a:srgbClr val="111111"/>
                </a:solidFill>
                <a:latin typeface="仿宋" panose="02010609060101010101" charset="-122"/>
                <a:cs typeface="仿宋" panose="02010609060101010101" charset="-122"/>
              </a:rPr>
              <a:t>扇着</a:t>
            </a:r>
            <a:r>
              <a:rPr sz="2400" spc="105">
                <a:solidFill>
                  <a:srgbClr val="111111"/>
                </a:solidFill>
                <a:latin typeface="仿宋" panose="02010609060101010101" charset="-122"/>
                <a:cs typeface="仿宋" panose="02010609060101010101" charset="-122"/>
              </a:rPr>
              <a:t>耳</a:t>
            </a:r>
            <a:r>
              <a:rPr sz="2400">
                <a:solidFill>
                  <a:srgbClr val="111111"/>
                </a:solidFill>
                <a:latin typeface="仿宋" panose="02010609060101010101" charset="-122"/>
                <a:cs typeface="仿宋" panose="02010609060101010101" charset="-122"/>
              </a:rPr>
              <a:t>门 </a:t>
            </a:r>
            <a:r>
              <a:rPr sz="2400" spc="-5">
                <a:solidFill>
                  <a:srgbClr val="111111"/>
                </a:solidFill>
                <a:latin typeface="仿宋" panose="02010609060101010101" charset="-122"/>
                <a:cs typeface="仿宋" panose="02010609060101010101" charset="-122"/>
              </a:rPr>
              <a:t>子，鼓膜嗡嗡地</a:t>
            </a:r>
            <a:r>
              <a:rPr sz="2400">
                <a:solidFill>
                  <a:srgbClr val="111111"/>
                </a:solidFill>
                <a:latin typeface="仿宋" panose="02010609060101010101" charset="-122"/>
                <a:cs typeface="仿宋" panose="02010609060101010101" charset="-122"/>
              </a:rPr>
              <a:t>响</a:t>
            </a:r>
            <a:r>
              <a:rPr sz="2400" spc="-5">
                <a:solidFill>
                  <a:srgbClr val="111111"/>
                </a:solidFill>
                <a:latin typeface="仿宋" panose="02010609060101010101" charset="-122"/>
                <a:cs typeface="仿宋" panose="02010609060101010101" charset="-122"/>
              </a:rPr>
              <a:t>。堤下的庄稼像接到命令的士兵，一齐倒伏下</a:t>
            </a:r>
            <a:r>
              <a:rPr sz="2400">
                <a:solidFill>
                  <a:srgbClr val="111111"/>
                </a:solidFill>
                <a:latin typeface="仿宋" panose="02010609060101010101" charset="-122"/>
                <a:cs typeface="仿宋" panose="02010609060101010101" charset="-122"/>
              </a:rPr>
              <a:t>去。</a:t>
            </a:r>
            <a:endParaRPr sz="2400">
              <a:latin typeface="仿宋" panose="02010609060101010101" charset="-122"/>
              <a:cs typeface="仿宋" panose="02010609060101010101" charset="-122"/>
            </a:endParaRPr>
          </a:p>
          <a:p>
            <a:pPr marL="12700" marR="5080" indent="720725" algn="just">
              <a:lnSpc>
                <a:spcPct val="150000"/>
              </a:lnSpc>
            </a:pPr>
            <a:r>
              <a:rPr sz="2400" spc="5">
                <a:solidFill>
                  <a:srgbClr val="111111"/>
                </a:solidFill>
                <a:latin typeface="仿宋" panose="02010609060101010101" charset="-122"/>
                <a:cs typeface="仿宋" panose="02010609060101010101" charset="-122"/>
              </a:rPr>
              <a:t>爷爷双</a:t>
            </a:r>
            <a:r>
              <a:rPr sz="2400" spc="20">
                <a:solidFill>
                  <a:srgbClr val="111111"/>
                </a:solidFill>
                <a:latin typeface="仿宋" panose="02010609060101010101" charset="-122"/>
                <a:cs typeface="仿宋" panose="02010609060101010101" charset="-122"/>
              </a:rPr>
              <a:t>手攥</a:t>
            </a:r>
            <a:r>
              <a:rPr sz="2400" spc="5">
                <a:solidFill>
                  <a:srgbClr val="111111"/>
                </a:solidFill>
                <a:latin typeface="仿宋" panose="02010609060101010101" charset="-122"/>
                <a:cs typeface="仿宋" panose="02010609060101010101" charset="-122"/>
              </a:rPr>
              <a:t>着车</a:t>
            </a:r>
            <a:r>
              <a:rPr sz="2400" spc="30">
                <a:solidFill>
                  <a:srgbClr val="111111"/>
                </a:solidFill>
                <a:latin typeface="仿宋" panose="02010609060101010101" charset="-122"/>
                <a:cs typeface="仿宋" panose="02010609060101010101" charset="-122"/>
              </a:rPr>
              <a:t>把</a:t>
            </a:r>
            <a:r>
              <a:rPr sz="2400" spc="20">
                <a:solidFill>
                  <a:srgbClr val="111111"/>
                </a:solidFill>
                <a:latin typeface="仿宋" panose="02010609060101010101" charset="-122"/>
                <a:cs typeface="仿宋" panose="02010609060101010101" charset="-122"/>
              </a:rPr>
              <a:t>，脊</a:t>
            </a:r>
            <a:r>
              <a:rPr sz="2400" spc="5">
                <a:solidFill>
                  <a:srgbClr val="111111"/>
                </a:solidFill>
                <a:latin typeface="仿宋" panose="02010609060101010101" charset="-122"/>
                <a:cs typeface="仿宋" panose="02010609060101010101" charset="-122"/>
              </a:rPr>
              <a:t>背绷得</a:t>
            </a:r>
            <a:r>
              <a:rPr sz="2400" spc="20">
                <a:solidFill>
                  <a:srgbClr val="111111"/>
                </a:solidFill>
                <a:latin typeface="仿宋" panose="02010609060101010101" charset="-122"/>
                <a:cs typeface="仿宋" panose="02010609060101010101" charset="-122"/>
              </a:rPr>
              <a:t>像一</a:t>
            </a:r>
            <a:r>
              <a:rPr sz="2400" spc="5">
                <a:solidFill>
                  <a:srgbClr val="111111"/>
                </a:solidFill>
                <a:latin typeface="仿宋" panose="02010609060101010101" charset="-122"/>
                <a:cs typeface="仿宋" panose="02010609060101010101" charset="-122"/>
              </a:rPr>
              <a:t>张</a:t>
            </a:r>
            <a:r>
              <a:rPr sz="2400" spc="30">
                <a:solidFill>
                  <a:srgbClr val="111111"/>
                </a:solidFill>
                <a:latin typeface="仿宋" panose="02010609060101010101" charset="-122"/>
                <a:cs typeface="仿宋" panose="02010609060101010101" charset="-122"/>
              </a:rPr>
              <a:t>弓</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他的</a:t>
            </a:r>
            <a:r>
              <a:rPr sz="2400" spc="5">
                <a:solidFill>
                  <a:srgbClr val="111111"/>
                </a:solidFill>
                <a:latin typeface="仿宋" panose="02010609060101010101" charset="-122"/>
                <a:cs typeface="仿宋" panose="02010609060101010101" charset="-122"/>
              </a:rPr>
              <a:t>双腿像钉</a:t>
            </a:r>
            <a:r>
              <a:rPr sz="2400" spc="2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一样钉在</a:t>
            </a:r>
            <a:r>
              <a:rPr sz="2400" spc="20">
                <a:solidFill>
                  <a:srgbClr val="111111"/>
                </a:solidFill>
                <a:latin typeface="仿宋" panose="02010609060101010101" charset="-122"/>
                <a:cs typeface="仿宋" panose="02010609060101010101" charset="-122"/>
              </a:rPr>
              <a:t>堤</a:t>
            </a:r>
            <a:r>
              <a:rPr sz="2400" spc="40">
                <a:solidFill>
                  <a:srgbClr val="111111"/>
                </a:solidFill>
                <a:latin typeface="仿宋" panose="02010609060101010101" charset="-122"/>
                <a:cs typeface="仿宋" panose="02010609060101010101" charset="-122"/>
              </a:rPr>
              <a:t>上</a:t>
            </a:r>
            <a:r>
              <a:rPr sz="2400" spc="10">
                <a:solidFill>
                  <a:srgbClr val="111111"/>
                </a:solidFill>
                <a:latin typeface="仿宋" panose="02010609060101010101" charset="-122"/>
                <a:cs typeface="仿宋" panose="02010609060101010101" charset="-122"/>
              </a:rPr>
              <a:t>，</a:t>
            </a:r>
            <a:r>
              <a:rPr sz="2400">
                <a:solidFill>
                  <a:srgbClr val="111111"/>
                </a:solidFill>
                <a:latin typeface="仿宋" panose="02010609060101010101" charset="-122"/>
                <a:cs typeface="仿宋" panose="02010609060101010101" charset="-122"/>
              </a:rPr>
              <a:t>腿 </a:t>
            </a:r>
            <a:r>
              <a:rPr sz="2400" spc="30">
                <a:solidFill>
                  <a:srgbClr val="111111"/>
                </a:solidFill>
                <a:latin typeface="仿宋" panose="02010609060101010101" charset="-122"/>
                <a:cs typeface="仿宋" panose="02010609060101010101" charset="-122"/>
              </a:rPr>
              <a:t>上的肌</a:t>
            </a:r>
            <a:r>
              <a:rPr sz="2400" spc="45">
                <a:solidFill>
                  <a:srgbClr val="111111"/>
                </a:solidFill>
                <a:latin typeface="仿宋" panose="02010609060101010101" charset="-122"/>
                <a:cs typeface="仿宋" panose="02010609060101010101" charset="-122"/>
              </a:rPr>
              <a:t>肉像</a:t>
            </a:r>
            <a:r>
              <a:rPr sz="2400" spc="30">
                <a:solidFill>
                  <a:srgbClr val="111111"/>
                </a:solidFill>
                <a:latin typeface="仿宋" panose="02010609060101010101" charset="-122"/>
                <a:cs typeface="仿宋" panose="02010609060101010101" charset="-122"/>
              </a:rPr>
              <a:t>树根一</a:t>
            </a:r>
            <a:r>
              <a:rPr sz="2400" spc="45">
                <a:solidFill>
                  <a:srgbClr val="111111"/>
                </a:solidFill>
                <a:latin typeface="仿宋" panose="02010609060101010101" charset="-122"/>
                <a:cs typeface="仿宋" panose="02010609060101010101" charset="-122"/>
              </a:rPr>
              <a:t>样条</a:t>
            </a:r>
            <a:r>
              <a:rPr sz="2400" spc="30">
                <a:solidFill>
                  <a:srgbClr val="111111"/>
                </a:solidFill>
                <a:latin typeface="仿宋" panose="02010609060101010101" charset="-122"/>
                <a:cs typeface="仿宋" panose="02010609060101010101" charset="-122"/>
              </a:rPr>
              <a:t>条棱棱</a:t>
            </a:r>
            <a:r>
              <a:rPr sz="2400" spc="45">
                <a:solidFill>
                  <a:srgbClr val="111111"/>
                </a:solidFill>
                <a:latin typeface="仿宋" panose="02010609060101010101" charset="-122"/>
                <a:cs typeface="仿宋" panose="02010609060101010101" charset="-122"/>
              </a:rPr>
              <a:t>地凸</a:t>
            </a:r>
            <a:r>
              <a:rPr sz="2400" spc="30">
                <a:solidFill>
                  <a:srgbClr val="111111"/>
                </a:solidFill>
                <a:latin typeface="仿宋" panose="02010609060101010101" charset="-122"/>
                <a:cs typeface="仿宋" panose="02010609060101010101" charset="-122"/>
              </a:rPr>
              <a:t>起</a:t>
            </a:r>
            <a:r>
              <a:rPr sz="2400" spc="75">
                <a:solidFill>
                  <a:srgbClr val="111111"/>
                </a:solidFill>
                <a:latin typeface="仿宋" panose="02010609060101010101" charset="-122"/>
                <a:cs typeface="仿宋" panose="02010609060101010101" charset="-122"/>
              </a:rPr>
              <a:t>来</a:t>
            </a:r>
            <a:r>
              <a:rPr sz="2400" spc="35">
                <a:solidFill>
                  <a:srgbClr val="111111"/>
                </a:solidFill>
                <a:latin typeface="仿宋" panose="02010609060101010101" charset="-122"/>
                <a:cs typeface="仿宋" panose="02010609060101010101" charset="-122"/>
              </a:rPr>
              <a:t>。</a:t>
            </a:r>
            <a:r>
              <a:rPr sz="2400" spc="45">
                <a:solidFill>
                  <a:srgbClr val="111111"/>
                </a:solidFill>
                <a:latin typeface="仿宋" panose="02010609060101010101" charset="-122"/>
                <a:cs typeface="仿宋" panose="02010609060101010101" charset="-122"/>
              </a:rPr>
              <a:t>风把</a:t>
            </a:r>
            <a:r>
              <a:rPr sz="2400" spc="30">
                <a:solidFill>
                  <a:srgbClr val="111111"/>
                </a:solidFill>
                <a:latin typeface="仿宋" panose="02010609060101010101" charset="-122"/>
                <a:cs typeface="仿宋" panose="02010609060101010101" charset="-122"/>
              </a:rPr>
              <a:t>车上半</a:t>
            </a:r>
            <a:r>
              <a:rPr sz="2400" spc="45">
                <a:solidFill>
                  <a:srgbClr val="111111"/>
                </a:solidFill>
                <a:latin typeface="仿宋" panose="02010609060101010101" charset="-122"/>
                <a:cs typeface="仿宋" panose="02010609060101010101" charset="-122"/>
              </a:rPr>
              <a:t>干不</a:t>
            </a:r>
            <a:r>
              <a:rPr sz="2400" spc="30">
                <a:solidFill>
                  <a:srgbClr val="111111"/>
                </a:solidFill>
                <a:latin typeface="仿宋" panose="02010609060101010101" charset="-122"/>
                <a:cs typeface="仿宋" panose="02010609060101010101" charset="-122"/>
              </a:rPr>
              <a:t>湿的茅</a:t>
            </a:r>
            <a:r>
              <a:rPr sz="2400" spc="45">
                <a:solidFill>
                  <a:srgbClr val="111111"/>
                </a:solidFill>
                <a:latin typeface="仿宋" panose="02010609060101010101" charset="-122"/>
                <a:cs typeface="仿宋" panose="02010609060101010101" charset="-122"/>
              </a:rPr>
              <a:t>草揪</a:t>
            </a:r>
            <a:r>
              <a:rPr sz="2400" spc="30">
                <a:solidFill>
                  <a:srgbClr val="111111"/>
                </a:solidFill>
                <a:latin typeface="仿宋" panose="02010609060101010101" charset="-122"/>
                <a:cs typeface="仿宋" panose="02010609060101010101" charset="-122"/>
              </a:rPr>
              <a:t>出</a:t>
            </a:r>
            <a:r>
              <a:rPr sz="2400" spc="70">
                <a:solidFill>
                  <a:srgbClr val="111111"/>
                </a:solidFill>
                <a:latin typeface="仿宋" panose="02010609060101010101" charset="-122"/>
                <a:cs typeface="仿宋" panose="02010609060101010101" charset="-122"/>
              </a:rPr>
              <a:t>来</a:t>
            </a:r>
            <a:r>
              <a:rPr sz="2400" spc="35">
                <a:solidFill>
                  <a:srgbClr val="111111"/>
                </a:solidFill>
                <a:latin typeface="仿宋" panose="02010609060101010101" charset="-122"/>
                <a:cs typeface="仿宋" panose="02010609060101010101" charset="-122"/>
              </a:rPr>
              <a:t>，扬起 </a:t>
            </a:r>
            <a:r>
              <a:rPr sz="2400" spc="-5">
                <a:solidFill>
                  <a:srgbClr val="111111"/>
                </a:solidFill>
                <a:latin typeface="仿宋" panose="02010609060101010101" charset="-122"/>
                <a:cs typeface="仿宋" panose="02010609060101010101" charset="-122"/>
              </a:rPr>
              <a:t>来</a:t>
            </a:r>
            <a:r>
              <a:rPr sz="2400">
                <a:solidFill>
                  <a:srgbClr val="111111"/>
                </a:solidFill>
                <a:latin typeface="仿宋" panose="02010609060101010101" charset="-122"/>
                <a:cs typeface="仿宋" panose="02010609060101010101" charset="-122"/>
              </a:rPr>
              <a:t>，小车城哆嗦。爷爷的双腿开始颤抖了，汗水从他背上流下来。</a:t>
            </a:r>
            <a:endParaRPr sz="2400">
              <a:latin typeface="仿宋" panose="02010609060101010101" charset="-122"/>
              <a:cs typeface="仿宋" panose="02010609060101010101" charset="-122"/>
            </a:endParaRPr>
          </a:p>
          <a:p>
            <a:pPr marL="12700" marR="9525" indent="720725">
              <a:lnSpc>
                <a:spcPct val="150000"/>
              </a:lnSpc>
              <a:spcBef>
                <a:spcPts val="5"/>
              </a:spcBef>
            </a:pPr>
            <a:r>
              <a:rPr sz="2400" spc="5">
                <a:solidFill>
                  <a:srgbClr val="111111"/>
                </a:solidFill>
                <a:latin typeface="仿宋" panose="02010609060101010101" charset="-122"/>
                <a:cs typeface="仿宋" panose="02010609060101010101" charset="-122"/>
              </a:rPr>
              <a:t>夕阳不</a:t>
            </a:r>
            <a:r>
              <a:rPr sz="2400" spc="20">
                <a:solidFill>
                  <a:srgbClr val="111111"/>
                </a:solidFill>
                <a:latin typeface="仿宋" panose="02010609060101010101" charset="-122"/>
                <a:cs typeface="仿宋" panose="02010609060101010101" charset="-122"/>
              </a:rPr>
              <a:t>动声</a:t>
            </a:r>
            <a:r>
              <a:rPr sz="2400" spc="5">
                <a:solidFill>
                  <a:srgbClr val="111111"/>
                </a:solidFill>
                <a:latin typeface="仿宋" panose="02010609060101010101" charset="-122"/>
                <a:cs typeface="仿宋" panose="02010609060101010101" charset="-122"/>
              </a:rPr>
              <a:t>色地露</a:t>
            </a:r>
            <a:r>
              <a:rPr sz="2400" spc="20">
                <a:solidFill>
                  <a:srgbClr val="111111"/>
                </a:solidFill>
                <a:latin typeface="仿宋" panose="02010609060101010101" charset="-122"/>
                <a:cs typeface="仿宋" panose="02010609060101010101" charset="-122"/>
              </a:rPr>
              <a:t>出</a:t>
            </a:r>
            <a:r>
              <a:rPr sz="2400" spc="45">
                <a:solidFill>
                  <a:srgbClr val="111111"/>
                </a:solidFill>
                <a:latin typeface="仿宋" panose="02010609060101010101" charset="-122"/>
                <a:cs typeface="仿宋" panose="02010609060101010101" charset="-122"/>
              </a:rPr>
              <a:t>来</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河里</a:t>
            </a:r>
            <a:r>
              <a:rPr sz="2400" spc="20">
                <a:solidFill>
                  <a:srgbClr val="111111"/>
                </a:solidFill>
                <a:latin typeface="仿宋" panose="02010609060101010101" charset="-122"/>
                <a:cs typeface="仿宋" panose="02010609060101010101" charset="-122"/>
              </a:rPr>
              <a:t>通红</a:t>
            </a:r>
            <a:r>
              <a:rPr sz="2400" spc="5">
                <a:solidFill>
                  <a:srgbClr val="111111"/>
                </a:solidFill>
                <a:latin typeface="仿宋" panose="02010609060101010101" charset="-122"/>
                <a:cs typeface="仿宋" panose="02010609060101010101" charset="-122"/>
              </a:rPr>
              <a:t>通</a:t>
            </a:r>
            <a:r>
              <a:rPr sz="2400" spc="25">
                <a:solidFill>
                  <a:srgbClr val="111111"/>
                </a:solidFill>
                <a:latin typeface="仿宋" panose="02010609060101010101" charset="-122"/>
                <a:cs typeface="仿宋" panose="02010609060101010101" charset="-122"/>
              </a:rPr>
              <a:t>红</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像流</a:t>
            </a:r>
            <a:r>
              <a:rPr sz="2400" spc="5">
                <a:solidFill>
                  <a:srgbClr val="111111"/>
                </a:solidFill>
                <a:latin typeface="仿宋" panose="02010609060101010101" charset="-122"/>
                <a:cs typeface="仿宋" panose="02010609060101010101" charset="-122"/>
              </a:rPr>
              <a:t>动着冷冷</a:t>
            </a:r>
            <a:r>
              <a:rPr sz="2400" spc="2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铁</a:t>
            </a:r>
            <a:r>
              <a:rPr sz="2400" spc="30">
                <a:solidFill>
                  <a:srgbClr val="111111"/>
                </a:solidFill>
                <a:latin typeface="仿宋" panose="02010609060101010101" charset="-122"/>
                <a:cs typeface="仿宋" panose="02010609060101010101" charset="-122"/>
              </a:rPr>
              <a:t>水</a:t>
            </a:r>
            <a:r>
              <a:rPr sz="2400" spc="1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庄</a:t>
            </a:r>
            <a:r>
              <a:rPr sz="2400" spc="20">
                <a:solidFill>
                  <a:srgbClr val="111111"/>
                </a:solidFill>
                <a:latin typeface="仿宋" panose="02010609060101010101" charset="-122"/>
                <a:cs typeface="仿宋" panose="02010609060101010101" charset="-122"/>
              </a:rPr>
              <a:t>稼</a:t>
            </a:r>
            <a:r>
              <a:rPr sz="2400" spc="5">
                <a:solidFill>
                  <a:srgbClr val="111111"/>
                </a:solidFill>
                <a:latin typeface="仿宋" panose="02010609060101010101" charset="-122"/>
                <a:cs typeface="仿宋" panose="02010609060101010101" charset="-122"/>
              </a:rPr>
              <a:t>慢慢</a:t>
            </a:r>
            <a:r>
              <a:rPr sz="2400">
                <a:solidFill>
                  <a:srgbClr val="111111"/>
                </a:solidFill>
                <a:latin typeface="仿宋" panose="02010609060101010101" charset="-122"/>
                <a:cs typeface="仿宋" panose="02010609060101010101" charset="-122"/>
              </a:rPr>
              <a:t>地 直起</a:t>
            </a:r>
            <a:r>
              <a:rPr sz="2400" spc="-5">
                <a:solidFill>
                  <a:srgbClr val="111111"/>
                </a:solidFill>
                <a:latin typeface="仿宋" panose="02010609060101010101" charset="-122"/>
                <a:cs typeface="仿宋" panose="02010609060101010101" charset="-122"/>
              </a:rPr>
              <a:t>腰</a:t>
            </a:r>
            <a:r>
              <a:rPr sz="2400">
                <a:solidFill>
                  <a:srgbClr val="111111"/>
                </a:solidFill>
                <a:latin typeface="仿宋" panose="02010609060101010101" charset="-122"/>
                <a:cs typeface="仿宋" panose="02010609060101010101" charset="-122"/>
              </a:rPr>
              <a:t>。爷侏一尊青铜塑像一样保持着用力的姿</a:t>
            </a:r>
            <a:r>
              <a:rPr sz="2400" spc="5">
                <a:solidFill>
                  <a:srgbClr val="111111"/>
                </a:solidFill>
                <a:latin typeface="仿宋" panose="02010609060101010101" charset="-122"/>
                <a:cs typeface="仿宋" panose="02010609060101010101" charset="-122"/>
              </a:rPr>
              <a:t>势</a:t>
            </a:r>
            <a:r>
              <a:rPr sz="2400">
                <a:solidFill>
                  <a:srgbClr val="111111"/>
                </a:solidFill>
                <a:latin typeface="仿宋" panose="02010609060101010101" charset="-122"/>
                <a:cs typeface="仿宋" panose="02010609060101010101" charset="-122"/>
              </a:rPr>
              <a:t>。</a:t>
            </a:r>
            <a:endParaRPr sz="2400">
              <a:latin typeface="仿宋" panose="02010609060101010101" charset="-122"/>
              <a:cs typeface="仿宋" panose="02010609060101010101" charset="-122"/>
            </a:endParaRPr>
          </a:p>
          <a:p>
            <a:pPr marL="733425">
              <a:lnSpc>
                <a:spcPct val="100000"/>
              </a:lnSpc>
              <a:spcBef>
                <a:spcPts val="1440"/>
              </a:spcBef>
            </a:pPr>
            <a:r>
              <a:rPr sz="2400">
                <a:solidFill>
                  <a:srgbClr val="111111"/>
                </a:solidFill>
                <a:latin typeface="仿宋" panose="02010609060101010101" charset="-122"/>
                <a:cs typeface="仿宋" panose="02010609060101010101" charset="-122"/>
              </a:rPr>
              <a:t>我高呼着：“爷爷，风过去了。”</a:t>
            </a:r>
            <a:endParaRPr sz="2400">
              <a:latin typeface="仿宋" panose="02010609060101010101" charset="-122"/>
              <a:cs typeface="仿宋" panose="02010609060101010101" charset="-122"/>
            </a:endParaRPr>
          </a:p>
          <a:p>
            <a:pPr marL="733425">
              <a:lnSpc>
                <a:spcPct val="100000"/>
              </a:lnSpc>
              <a:spcBef>
                <a:spcPts val="1440"/>
              </a:spcBef>
            </a:pPr>
            <a:r>
              <a:rPr sz="2400" spc="-5">
                <a:solidFill>
                  <a:srgbClr val="111111"/>
                </a:solidFill>
                <a:latin typeface="仿宋" panose="02010609060101010101" charset="-122"/>
                <a:cs typeface="仿宋" panose="02010609060101010101" charset="-122"/>
              </a:rPr>
              <a:t>他慢慢地放下车</a:t>
            </a:r>
            <a:r>
              <a:rPr sz="2400">
                <a:solidFill>
                  <a:srgbClr val="111111"/>
                </a:solidFill>
                <a:latin typeface="仿宋" panose="02010609060101010101" charset="-122"/>
                <a:cs typeface="仿宋" panose="02010609060101010101" charset="-122"/>
              </a:rPr>
              <a:t>子</a:t>
            </a:r>
            <a:r>
              <a:rPr sz="2400" spc="-5">
                <a:solidFill>
                  <a:srgbClr val="111111"/>
                </a:solidFill>
                <a:latin typeface="仿宋" panose="02010609060101010101" charset="-122"/>
                <a:cs typeface="仿宋" panose="02010609060101010101" charset="-122"/>
              </a:rPr>
              <a:t>，费劲地直赶腰，我看到他的手指都蜷曲着不能伸直</a:t>
            </a:r>
            <a:r>
              <a:rPr sz="2400">
                <a:solidFill>
                  <a:srgbClr val="111111"/>
                </a:solidFill>
                <a:latin typeface="仿宋" panose="02010609060101010101" charset="-122"/>
                <a:cs typeface="仿宋" panose="02010609060101010101" charset="-122"/>
              </a:rPr>
              <a:t>了。</a:t>
            </a:r>
            <a:endParaRPr sz="2400">
              <a:latin typeface="仿宋" panose="02010609060101010101" charset="-122"/>
              <a:cs typeface="仿宋" panose="02010609060101010101" charset="-122"/>
            </a:endParaRPr>
          </a:p>
          <a:p>
            <a:pPr marL="12700" marR="9525" indent="720725">
              <a:lnSpc>
                <a:spcPct val="150000"/>
              </a:lnSpc>
            </a:pPr>
            <a:r>
              <a:rPr sz="2400" spc="5">
                <a:solidFill>
                  <a:srgbClr val="111111"/>
                </a:solidFill>
                <a:latin typeface="仿宋" panose="02010609060101010101" charset="-122"/>
                <a:cs typeface="仿宋" panose="02010609060101010101" charset="-122"/>
              </a:rPr>
              <a:t>风把我</a:t>
            </a:r>
            <a:r>
              <a:rPr sz="2400" spc="20">
                <a:solidFill>
                  <a:srgbClr val="111111"/>
                </a:solidFill>
                <a:latin typeface="仿宋" panose="02010609060101010101" charset="-122"/>
                <a:cs typeface="仿宋" panose="02010609060101010101" charset="-122"/>
              </a:rPr>
              <a:t>们车</a:t>
            </a:r>
            <a:r>
              <a:rPr sz="2400" spc="5">
                <a:solidFill>
                  <a:srgbClr val="111111"/>
                </a:solidFill>
                <a:latin typeface="仿宋" panose="02010609060101010101" charset="-122"/>
                <a:cs typeface="仿宋" panose="02010609060101010101" charset="-122"/>
              </a:rPr>
              <a:t>上的草</a:t>
            </a:r>
            <a:r>
              <a:rPr sz="2400" spc="20">
                <a:solidFill>
                  <a:srgbClr val="111111"/>
                </a:solidFill>
                <a:latin typeface="仿宋" panose="02010609060101010101" charset="-122"/>
                <a:cs typeface="仿宋" panose="02010609060101010101" charset="-122"/>
              </a:rPr>
              <a:t>全卷</a:t>
            </a:r>
            <a:r>
              <a:rPr sz="2400" spc="5">
                <a:solidFill>
                  <a:srgbClr val="111111"/>
                </a:solidFill>
                <a:latin typeface="仿宋" panose="02010609060101010101" charset="-122"/>
                <a:cs typeface="仿宋" panose="02010609060101010101" charset="-122"/>
              </a:rPr>
              <a:t>走</a:t>
            </a:r>
            <a:r>
              <a:rPr sz="2400" spc="40">
                <a:solidFill>
                  <a:srgbClr val="111111"/>
                </a:solidFill>
                <a:latin typeface="仿宋" panose="02010609060101010101" charset="-122"/>
                <a:cs typeface="仿宋" panose="02010609060101010101" charset="-122"/>
              </a:rPr>
              <a:t>了</a:t>
            </a:r>
            <a:r>
              <a:rPr sz="2400" spc="10">
                <a:solidFill>
                  <a:srgbClr val="111111"/>
                </a:solidFill>
                <a:latin typeface="仿宋" panose="02010609060101010101" charset="-122"/>
                <a:cs typeface="仿宋" panose="02010609060101010101" charset="-122"/>
              </a:rPr>
              <a:t>，</a:t>
            </a:r>
            <a:r>
              <a:rPr sz="2400" spc="25">
                <a:solidFill>
                  <a:srgbClr val="111111"/>
                </a:solidFill>
                <a:latin typeface="仿宋" panose="02010609060101010101" charset="-122"/>
                <a:cs typeface="仿宋" panose="02010609060101010101" charset="-122"/>
              </a:rPr>
              <a:t>不</a:t>
            </a:r>
            <a:r>
              <a:rPr sz="2400" spc="20">
                <a:solidFill>
                  <a:srgbClr val="111111"/>
                </a:solidFill>
                <a:latin typeface="仿宋" panose="02010609060101010101" charset="-122"/>
                <a:cs typeface="仿宋" panose="02010609060101010101" charset="-122"/>
              </a:rPr>
              <a:t>、</a:t>
            </a:r>
            <a:r>
              <a:rPr sz="2400" spc="5">
                <a:solidFill>
                  <a:srgbClr val="111111"/>
                </a:solidFill>
                <a:latin typeface="仿宋" panose="02010609060101010101" charset="-122"/>
                <a:cs typeface="仿宋" panose="02010609060101010101" charset="-122"/>
              </a:rPr>
              <a:t>还有一</a:t>
            </a:r>
            <a:r>
              <a:rPr sz="2400" spc="20">
                <a:solidFill>
                  <a:srgbClr val="111111"/>
                </a:solidFill>
                <a:latin typeface="仿宋" panose="02010609060101010101" charset="-122"/>
                <a:cs typeface="仿宋" panose="02010609060101010101" charset="-122"/>
              </a:rPr>
              <a:t>棵草</a:t>
            </a:r>
            <a:r>
              <a:rPr sz="2400" spc="5">
                <a:solidFill>
                  <a:srgbClr val="111111"/>
                </a:solidFill>
                <a:latin typeface="仿宋" panose="02010609060101010101" charset="-122"/>
                <a:cs typeface="仿宋" panose="02010609060101010101" charset="-122"/>
              </a:rPr>
              <a:t>夹在车粱</a:t>
            </a:r>
            <a:r>
              <a:rPr sz="2400" spc="20">
                <a:solidFill>
                  <a:srgbClr val="111111"/>
                </a:solidFill>
                <a:latin typeface="仿宋" panose="02010609060101010101" charset="-122"/>
                <a:cs typeface="仿宋" panose="02010609060101010101" charset="-122"/>
              </a:rPr>
              <a:t>的</a:t>
            </a:r>
            <a:r>
              <a:rPr sz="2400" spc="5">
                <a:solidFill>
                  <a:srgbClr val="111111"/>
                </a:solidFill>
                <a:latin typeface="仿宋" panose="02010609060101010101" charset="-122"/>
                <a:cs typeface="仿宋" panose="02010609060101010101" charset="-122"/>
              </a:rPr>
              <a:t>榫缝</a:t>
            </a:r>
            <a:r>
              <a:rPr sz="2400" spc="40">
                <a:solidFill>
                  <a:srgbClr val="111111"/>
                </a:solidFill>
                <a:latin typeface="仿宋" panose="02010609060101010101" charset="-122"/>
                <a:cs typeface="仿宋" panose="02010609060101010101" charset="-122"/>
              </a:rPr>
              <a:t>里</a:t>
            </a:r>
            <a:r>
              <a:rPr sz="2400" spc="10">
                <a:solidFill>
                  <a:srgbClr val="111111"/>
                </a:solidFill>
                <a:latin typeface="仿宋" panose="02010609060101010101" charset="-122"/>
                <a:cs typeface="仿宋" panose="02010609060101010101" charset="-122"/>
              </a:rPr>
              <a:t>．</a:t>
            </a:r>
            <a:r>
              <a:rPr sz="2400" spc="20">
                <a:solidFill>
                  <a:srgbClr val="111111"/>
                </a:solidFill>
                <a:latin typeface="仿宋" panose="02010609060101010101" charset="-122"/>
                <a:cs typeface="仿宋" panose="02010609060101010101" charset="-122"/>
              </a:rPr>
              <a:t>我</a:t>
            </a:r>
            <a:r>
              <a:rPr sz="2400" spc="5">
                <a:solidFill>
                  <a:srgbClr val="111111"/>
                </a:solidFill>
                <a:latin typeface="仿宋" panose="02010609060101010101" charset="-122"/>
                <a:cs typeface="仿宋" panose="02010609060101010101" charset="-122"/>
              </a:rPr>
              <a:t>把那</a:t>
            </a:r>
            <a:r>
              <a:rPr sz="2400">
                <a:solidFill>
                  <a:srgbClr val="111111"/>
                </a:solidFill>
                <a:latin typeface="仿宋" panose="02010609060101010101" charset="-122"/>
                <a:cs typeface="仿宋" panose="02010609060101010101" charset="-122"/>
              </a:rPr>
              <a:t>棵 草举着给爷爷</a:t>
            </a:r>
            <a:r>
              <a:rPr sz="2400" spc="-5">
                <a:solidFill>
                  <a:srgbClr val="111111"/>
                </a:solidFill>
                <a:latin typeface="仿宋" panose="02010609060101010101" charset="-122"/>
                <a:cs typeface="仿宋" panose="02010609060101010101" charset="-122"/>
              </a:rPr>
              <a:t>看</a:t>
            </a:r>
            <a:r>
              <a:rPr sz="2400">
                <a:solidFill>
                  <a:srgbClr val="111111"/>
                </a:solidFill>
                <a:latin typeface="仿宋" panose="02010609060101010101" charset="-122"/>
                <a:cs typeface="仿宋" panose="02010609060101010101" charset="-122"/>
              </a:rPr>
              <a:t>，一根普通的老茅草，也不知是红色还是绿色。</a:t>
            </a:r>
            <a:endParaRPr sz="2400">
              <a:latin typeface="仿宋" panose="02010609060101010101" charset="-122"/>
              <a:cs typeface="仿宋" panose="02010609060101010101" charset="-122"/>
            </a:endParaRP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472941"/>
            <a:ext cx="8256270"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第(1)段侧重描述散步时的心情，这样写有什么作用？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p:txBody>
      </p:sp>
      <p:sp>
        <p:nvSpPr>
          <p:cNvPr id="4" name="object 4"/>
          <p:cNvSpPr txBox="1"/>
          <p:nvPr/>
        </p:nvSpPr>
        <p:spPr>
          <a:xfrm>
            <a:off x="1556524" y="4710818"/>
            <a:ext cx="7686675" cy="556260"/>
          </a:xfrm>
          <a:prstGeom prst="rect">
            <a:avLst/>
          </a:prstGeom>
          <a:ln w="12700">
            <a:solidFill>
              <a:srgbClr val="FF0000"/>
            </a:solidFill>
          </a:ln>
        </p:spPr>
        <p:txBody>
          <a:bodyPr vert="horz" wrap="square" lIns="0" tIns="25400" rIns="0" bIns="0" rtlCol="0">
            <a:spAutoFit/>
          </a:bodyPr>
          <a:lstStyle/>
          <a:p>
            <a:pPr marL="6350">
              <a:lnSpc>
                <a:spcPct val="100000"/>
              </a:lnSpc>
              <a:spcBef>
                <a:spcPts val="200"/>
              </a:spcBef>
            </a:pPr>
            <a:r>
              <a:rPr sz="2600">
                <a:solidFill>
                  <a:srgbClr val="0011FF"/>
                </a:solidFill>
                <a:latin typeface="微软雅黑" panose="020B0503020204020204" charset="-122"/>
                <a:cs typeface="微软雅黑" panose="020B0503020204020204" charset="-122"/>
              </a:rPr>
              <a:t>注意原文中的暗示性词汇，用他们来组织答案会更好</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472941"/>
            <a:ext cx="8256270"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第(1)段侧重描述散步时的心情，这样写有什么作用？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4分）</a:t>
            </a:r>
          </a:p>
        </p:txBody>
      </p:sp>
      <p:sp>
        <p:nvSpPr>
          <p:cNvPr id="4" name="object 4"/>
          <p:cNvSpPr txBox="1"/>
          <p:nvPr/>
        </p:nvSpPr>
        <p:spPr>
          <a:xfrm>
            <a:off x="1612772" y="4936362"/>
            <a:ext cx="9474200" cy="1671320"/>
          </a:xfrm>
          <a:prstGeom prst="rect">
            <a:avLst/>
          </a:prstGeom>
        </p:spPr>
        <p:txBody>
          <a:bodyPr vert="horz" wrap="square" lIns="0" tIns="195580" rIns="0" bIns="0" rtlCol="0">
            <a:spAutoFit/>
          </a:bodyPr>
          <a:lstStyle/>
          <a:p>
            <a:pPr marL="12700">
              <a:lnSpc>
                <a:spcPct val="100000"/>
              </a:lnSpc>
              <a:spcBef>
                <a:spcPts val="1540"/>
              </a:spcBef>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散步时的心情是松弛和愉快的，一些不起眼的事物都可以触动自己，引 发自己的感慨；（2分）为下面写喇叭花做了铺垫。（2分）</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有事喊董三儿</a:t>
            </a:r>
          </a:p>
        </p:txBody>
      </p:sp>
      <p:sp>
        <p:nvSpPr>
          <p:cNvPr id="3" name="object 3"/>
          <p:cNvSpPr txBox="1"/>
          <p:nvPr/>
        </p:nvSpPr>
        <p:spPr>
          <a:xfrm>
            <a:off x="1283969" y="2898393"/>
            <a:ext cx="10376535" cy="4963795"/>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a:tabLst>
                <a:tab pos="1191895" algn="l"/>
              </a:tabLst>
            </a:pPr>
            <a:r>
              <a:rPr sz="2400">
                <a:latin typeface="仿宋" panose="02010609060101010101" charset="-122"/>
                <a:cs typeface="仿宋" panose="02010609060101010101" charset="-122"/>
              </a:rPr>
              <a:t>董</a:t>
            </a:r>
            <a:r>
              <a:rPr sz="2400" spc="5">
                <a:latin typeface="仿宋" panose="02010609060101010101" charset="-122"/>
                <a:cs typeface="仿宋" panose="02010609060101010101" charset="-122"/>
              </a:rPr>
              <a:t>三儿</a:t>
            </a:r>
            <a:r>
              <a:rPr sz="2400">
                <a:latin typeface="仿宋" panose="02010609060101010101" charset="-122"/>
                <a:cs typeface="仿宋" panose="02010609060101010101" charset="-122"/>
              </a:rPr>
              <a:t>不是</a:t>
            </a:r>
            <a:r>
              <a:rPr sz="2400" spc="5">
                <a:latin typeface="仿宋" panose="02010609060101010101" charset="-122"/>
                <a:cs typeface="仿宋" panose="02010609060101010101" charset="-122"/>
              </a:rPr>
              <a:t>我</a:t>
            </a:r>
            <a:r>
              <a:rPr sz="2400">
                <a:latin typeface="仿宋" panose="02010609060101010101" charset="-122"/>
                <a:cs typeface="仿宋" panose="02010609060101010101" charset="-122"/>
              </a:rPr>
              <a:t>们</a:t>
            </a:r>
            <a:r>
              <a:rPr sz="2400" spc="5">
                <a:latin typeface="仿宋" panose="02010609060101010101" charset="-122"/>
                <a:cs typeface="仿宋" panose="02010609060101010101" charset="-122"/>
              </a:rPr>
              <a:t>公</a:t>
            </a:r>
            <a:r>
              <a:rPr sz="2400">
                <a:latin typeface="仿宋" panose="02010609060101010101" charset="-122"/>
                <a:cs typeface="仿宋" panose="02010609060101010101" charset="-122"/>
              </a:rPr>
              <a:t>司员</a:t>
            </a:r>
            <a:r>
              <a:rPr sz="2400" spc="20">
                <a:latin typeface="仿宋" panose="02010609060101010101" charset="-122"/>
                <a:cs typeface="仿宋" panose="02010609060101010101" charset="-122"/>
              </a:rPr>
              <a:t>工</a:t>
            </a:r>
            <a:r>
              <a:rPr sz="2400">
                <a:latin typeface="仿宋" panose="02010609060101010101" charset="-122"/>
                <a:cs typeface="仿宋" panose="02010609060101010101" charset="-122"/>
              </a:rPr>
              <a:t>，</a:t>
            </a:r>
            <a:r>
              <a:rPr sz="2400" spc="10">
                <a:latin typeface="仿宋" panose="02010609060101010101" charset="-122"/>
                <a:cs typeface="仿宋" panose="02010609060101010101" charset="-122"/>
              </a:rPr>
              <a:t>是</a:t>
            </a:r>
            <a:r>
              <a:rPr sz="2400">
                <a:latin typeface="仿宋" panose="02010609060101010101" charset="-122"/>
                <a:cs typeface="仿宋" panose="02010609060101010101" charset="-122"/>
              </a:rPr>
              <a:t>蹬“</a:t>
            </a:r>
            <a:r>
              <a:rPr sz="2400" spc="5">
                <a:latin typeface="仿宋" panose="02010609060101010101" charset="-122"/>
                <a:cs typeface="仿宋" panose="02010609060101010101" charset="-122"/>
              </a:rPr>
              <a:t>倒</a:t>
            </a:r>
            <a:r>
              <a:rPr sz="2400">
                <a:latin typeface="仿宋" panose="02010609060101010101" charset="-122"/>
                <a:cs typeface="仿宋" panose="02010609060101010101" charset="-122"/>
              </a:rPr>
              <a:t>骑</a:t>
            </a:r>
            <a:r>
              <a:rPr sz="2400" spc="10">
                <a:latin typeface="仿宋" panose="02010609060101010101" charset="-122"/>
                <a:cs typeface="仿宋" panose="02010609060101010101" charset="-122"/>
              </a:rPr>
              <a:t>驴</a:t>
            </a:r>
            <a:r>
              <a:rPr sz="2400">
                <a:latin typeface="仿宋" panose="02010609060101010101" charset="-122"/>
                <a:cs typeface="仿宋" panose="02010609060101010101" charset="-122"/>
              </a:rPr>
              <a:t>”的闲</a:t>
            </a:r>
            <a:r>
              <a:rPr sz="2400" spc="5">
                <a:latin typeface="仿宋" panose="02010609060101010101" charset="-122"/>
                <a:cs typeface="仿宋" panose="02010609060101010101" charset="-122"/>
              </a:rPr>
              <a:t>散打</a:t>
            </a:r>
            <a:r>
              <a:rPr sz="2400">
                <a:latin typeface="仿宋" panose="02010609060101010101" charset="-122"/>
                <a:cs typeface="仿宋" panose="02010609060101010101" charset="-122"/>
              </a:rPr>
              <a:t>工人</a:t>
            </a:r>
            <a:r>
              <a:rPr sz="2400" spc="5">
                <a:latin typeface="仿宋" panose="02010609060101010101" charset="-122"/>
                <a:cs typeface="仿宋" panose="02010609060101010101" charset="-122"/>
              </a:rPr>
              <a:t>员</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在</a:t>
            </a:r>
            <a:r>
              <a:rPr sz="2400">
                <a:latin typeface="仿宋" panose="02010609060101010101" charset="-122"/>
                <a:cs typeface="仿宋" panose="02010609060101010101" charset="-122"/>
              </a:rPr>
              <a:t>东北 </a:t>
            </a:r>
            <a:r>
              <a:rPr sz="2400" spc="70">
                <a:latin typeface="仿宋" panose="02010609060101010101" charset="-122"/>
                <a:cs typeface="仿宋" panose="02010609060101010101" charset="-122"/>
              </a:rPr>
              <a:t>铁岭，</a:t>
            </a:r>
            <a:r>
              <a:rPr sz="2400" spc="55">
                <a:latin typeface="仿宋" panose="02010609060101010101" charset="-122"/>
                <a:cs typeface="仿宋" panose="02010609060101010101" charset="-122"/>
              </a:rPr>
              <a:t>称</a:t>
            </a:r>
            <a:r>
              <a:rPr sz="2400" spc="65">
                <a:latin typeface="仿宋" panose="02010609060101010101" charset="-122"/>
                <a:cs typeface="仿宋" panose="02010609060101010101" charset="-122"/>
              </a:rPr>
              <a:t>人力三</a:t>
            </a:r>
            <a:r>
              <a:rPr sz="2400" spc="55">
                <a:latin typeface="仿宋" panose="02010609060101010101" charset="-122"/>
                <a:cs typeface="仿宋" panose="02010609060101010101" charset="-122"/>
              </a:rPr>
              <a:t>轮</a:t>
            </a:r>
            <a:r>
              <a:rPr sz="2400" spc="65">
                <a:latin typeface="仿宋" panose="02010609060101010101" charset="-122"/>
                <a:cs typeface="仿宋" panose="02010609060101010101" charset="-122"/>
              </a:rPr>
              <a:t>车为倒</a:t>
            </a:r>
            <a:r>
              <a:rPr sz="2400" spc="55">
                <a:latin typeface="仿宋" panose="02010609060101010101" charset="-122"/>
                <a:cs typeface="仿宋" panose="02010609060101010101" charset="-122"/>
              </a:rPr>
              <a:t>骑</a:t>
            </a:r>
            <a:r>
              <a:rPr sz="2400" spc="95">
                <a:latin typeface="仿宋" panose="02010609060101010101" charset="-122"/>
                <a:cs typeface="仿宋" panose="02010609060101010101" charset="-122"/>
              </a:rPr>
              <a:t>驴</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董</a:t>
            </a:r>
            <a:r>
              <a:rPr sz="2400" spc="55">
                <a:latin typeface="仿宋" panose="02010609060101010101" charset="-122"/>
                <a:cs typeface="仿宋" panose="02010609060101010101" charset="-122"/>
              </a:rPr>
              <a:t>三</a:t>
            </a:r>
            <a:r>
              <a:rPr sz="2400" spc="65">
                <a:latin typeface="仿宋" panose="02010609060101010101" charset="-122"/>
                <a:cs typeface="仿宋" panose="02010609060101010101" charset="-122"/>
              </a:rPr>
              <a:t>儿每天</a:t>
            </a:r>
            <a:r>
              <a:rPr sz="2400" spc="55">
                <a:latin typeface="仿宋" panose="02010609060101010101" charset="-122"/>
                <a:cs typeface="仿宋" panose="02010609060101010101" charset="-122"/>
              </a:rPr>
              <a:t>比</a:t>
            </a:r>
            <a:r>
              <a:rPr sz="2400" spc="65">
                <a:latin typeface="仿宋" panose="02010609060101010101" charset="-122"/>
                <a:cs typeface="仿宋" panose="02010609060101010101" charset="-122"/>
              </a:rPr>
              <a:t>员工来</a:t>
            </a:r>
            <a:r>
              <a:rPr sz="2400" spc="55">
                <a:latin typeface="仿宋" panose="02010609060101010101" charset="-122"/>
                <a:cs typeface="仿宋" panose="02010609060101010101" charset="-122"/>
              </a:rPr>
              <a:t>得</a:t>
            </a:r>
            <a:r>
              <a:rPr sz="2400" spc="95">
                <a:latin typeface="仿宋" panose="02010609060101010101" charset="-122"/>
                <a:cs typeface="仿宋" panose="02010609060101010101" charset="-122"/>
              </a:rPr>
              <a:t>早</a:t>
            </a:r>
            <a:r>
              <a:rPr sz="2400" spc="70">
                <a:latin typeface="仿宋" panose="02010609060101010101" charset="-122"/>
                <a:cs typeface="仿宋" panose="02010609060101010101" charset="-122"/>
              </a:rPr>
              <a:t>，推</a:t>
            </a:r>
            <a:r>
              <a:rPr sz="2400" spc="60">
                <a:latin typeface="仿宋" panose="02010609060101010101" charset="-122"/>
                <a:cs typeface="仿宋" panose="02010609060101010101" charset="-122"/>
              </a:rPr>
              <a:t>着</a:t>
            </a:r>
            <a:r>
              <a:rPr sz="2400" spc="70">
                <a:latin typeface="仿宋" panose="02010609060101010101" charset="-122"/>
                <a:cs typeface="仿宋" panose="02010609060101010101" charset="-122"/>
              </a:rPr>
              <a:t>倒骑驴站</a:t>
            </a:r>
            <a:r>
              <a:rPr sz="2400">
                <a:latin typeface="仿宋" panose="02010609060101010101" charset="-122"/>
                <a:cs typeface="仿宋" panose="02010609060101010101" charset="-122"/>
              </a:rPr>
              <a:t>在 </a:t>
            </a:r>
            <a:r>
              <a:rPr sz="2400" spc="70">
                <a:latin typeface="仿宋" panose="02010609060101010101" charset="-122"/>
                <a:cs typeface="仿宋" panose="02010609060101010101" charset="-122"/>
              </a:rPr>
              <a:t>公司</a:t>
            </a:r>
            <a:r>
              <a:rPr sz="2400" spc="65">
                <a:latin typeface="仿宋" panose="02010609060101010101" charset="-122"/>
                <a:cs typeface="仿宋" panose="02010609060101010101" charset="-122"/>
              </a:rPr>
              <a:t>前</a:t>
            </a:r>
            <a:r>
              <a:rPr sz="2400" spc="55">
                <a:latin typeface="仿宋" panose="02010609060101010101" charset="-122"/>
                <a:cs typeface="仿宋" panose="02010609060101010101" charset="-122"/>
              </a:rPr>
              <a:t>。</a:t>
            </a:r>
            <a:r>
              <a:rPr sz="2400" spc="65">
                <a:latin typeface="仿宋" panose="02010609060101010101" charset="-122"/>
                <a:cs typeface="仿宋" panose="02010609060101010101" charset="-122"/>
              </a:rPr>
              <a:t>见往来</a:t>
            </a:r>
            <a:r>
              <a:rPr sz="2400" spc="55">
                <a:latin typeface="仿宋" panose="02010609060101010101" charset="-122"/>
                <a:cs typeface="仿宋" panose="02010609060101010101" charset="-122"/>
              </a:rPr>
              <a:t>的</a:t>
            </a:r>
            <a:r>
              <a:rPr sz="2400" spc="65">
                <a:latin typeface="仿宋" panose="02010609060101010101" charset="-122"/>
                <a:cs typeface="仿宋" panose="02010609060101010101" charset="-122"/>
              </a:rPr>
              <a:t>员工笑</a:t>
            </a:r>
            <a:r>
              <a:rPr sz="2400" spc="55">
                <a:latin typeface="仿宋" panose="02010609060101010101" charset="-122"/>
                <a:cs typeface="仿宋" panose="02010609060101010101" charset="-122"/>
              </a:rPr>
              <a:t>着</a:t>
            </a:r>
            <a:r>
              <a:rPr sz="2400" spc="65">
                <a:latin typeface="仿宋" panose="02010609060101010101" charset="-122"/>
                <a:cs typeface="仿宋" panose="02010609060101010101" charset="-122"/>
              </a:rPr>
              <a:t>打招</a:t>
            </a:r>
            <a:r>
              <a:rPr sz="2400" spc="95">
                <a:latin typeface="仿宋" panose="02010609060101010101" charset="-122"/>
                <a:cs typeface="仿宋" panose="02010609060101010101" charset="-122"/>
              </a:rPr>
              <a:t>呼</a:t>
            </a:r>
            <a:r>
              <a:rPr sz="2400" spc="55">
                <a:latin typeface="仿宋" panose="02010609060101010101" charset="-122"/>
                <a:cs typeface="仿宋" panose="02010609060101010101" charset="-122"/>
              </a:rPr>
              <a:t>。</a:t>
            </a:r>
            <a:r>
              <a:rPr sz="2400" spc="65">
                <a:latin typeface="仿宋" panose="02010609060101010101" charset="-122"/>
                <a:cs typeface="仿宋" panose="02010609060101010101" charset="-122"/>
              </a:rPr>
              <a:t>上班</a:t>
            </a:r>
            <a:r>
              <a:rPr sz="2400" spc="70">
                <a:latin typeface="仿宋" panose="02010609060101010101" charset="-122"/>
                <a:cs typeface="仿宋" panose="02010609060101010101" charset="-122"/>
              </a:rPr>
              <a:t>啦</a:t>
            </a:r>
            <a:r>
              <a:rPr sz="2400" spc="55">
                <a:latin typeface="仿宋" panose="02010609060101010101" charset="-122"/>
                <a:cs typeface="仿宋" panose="02010609060101010101" charset="-122"/>
              </a:rPr>
              <a:t>！</a:t>
            </a:r>
            <a:r>
              <a:rPr sz="2400" spc="65">
                <a:latin typeface="仿宋" panose="02010609060101010101" charset="-122"/>
                <a:cs typeface="仿宋" panose="02010609060101010101" charset="-122"/>
              </a:rPr>
              <a:t>问候里</a:t>
            </a:r>
            <a:r>
              <a:rPr sz="2400" spc="55">
                <a:latin typeface="仿宋" panose="02010609060101010101" charset="-122"/>
                <a:cs typeface="仿宋" panose="02010609060101010101" charset="-122"/>
              </a:rPr>
              <a:t>浸</a:t>
            </a:r>
            <a:r>
              <a:rPr sz="2400" spc="65">
                <a:latin typeface="仿宋" panose="02010609060101010101" charset="-122"/>
                <a:cs typeface="仿宋" panose="02010609060101010101" charset="-122"/>
              </a:rPr>
              <a:t>淫了无</a:t>
            </a:r>
            <a:r>
              <a:rPr sz="2400" spc="55">
                <a:latin typeface="仿宋" panose="02010609060101010101" charset="-122"/>
                <a:cs typeface="仿宋" panose="02010609060101010101" charset="-122"/>
              </a:rPr>
              <a:t>限</a:t>
            </a:r>
            <a:r>
              <a:rPr sz="2400" spc="65">
                <a:latin typeface="仿宋" panose="02010609060101010101" charset="-122"/>
                <a:cs typeface="仿宋" panose="02010609060101010101" charset="-122"/>
              </a:rPr>
              <a:t>羡</a:t>
            </a:r>
            <a:r>
              <a:rPr sz="2400" spc="90">
                <a:latin typeface="仿宋" panose="02010609060101010101" charset="-122"/>
                <a:cs typeface="仿宋" panose="02010609060101010101" charset="-122"/>
              </a:rPr>
              <a:t>慕</a:t>
            </a:r>
            <a:r>
              <a:rPr sz="2400" spc="65">
                <a:latin typeface="仿宋" panose="02010609060101010101" charset="-122"/>
                <a:cs typeface="仿宋" panose="02010609060101010101" charset="-122"/>
              </a:rPr>
              <a:t>。四十 </a:t>
            </a:r>
            <a:r>
              <a:rPr sz="2400">
                <a:latin typeface="仿宋" panose="02010609060101010101" charset="-122"/>
                <a:cs typeface="仿宋" panose="02010609060101010101" charset="-122"/>
              </a:rPr>
              <a:t>余岁高大的汉</a:t>
            </a:r>
            <a:r>
              <a:rPr sz="2400" spc="-15">
                <a:latin typeface="仿宋" panose="02010609060101010101" charset="-122"/>
                <a:cs typeface="仿宋" panose="02010609060101010101" charset="-122"/>
              </a:rPr>
              <a:t>子</a:t>
            </a:r>
            <a:r>
              <a:rPr sz="2400">
                <a:latin typeface="仿宋" panose="02010609060101010101" charset="-122"/>
                <a:cs typeface="仿宋" panose="02010609060101010101" charset="-122"/>
              </a:rPr>
              <a:t>，脸上挤满了谄媚的余</a:t>
            </a:r>
            <a:r>
              <a:rPr sz="2400" spc="-20">
                <a:latin typeface="仿宋" panose="02010609060101010101" charset="-122"/>
                <a:cs typeface="仿宋" panose="02010609060101010101" charset="-122"/>
              </a:rPr>
              <a:t>韵</a:t>
            </a:r>
            <a:r>
              <a:rPr sz="2400">
                <a:latin typeface="仿宋" panose="02010609060101010101" charset="-122"/>
                <a:cs typeface="仿宋" panose="02010609060101010101" charset="-122"/>
              </a:rPr>
              <a:t>，就格外引人注意了。</a:t>
            </a:r>
          </a:p>
          <a:p>
            <a:pPr marL="12700" marR="13335" indent="720725" algn="just">
              <a:lnSpc>
                <a:spcPct val="150000"/>
              </a:lnSpc>
              <a:buSzPct val="96000"/>
              <a:buAutoNum type="arabicParenBoth"/>
              <a:tabLst>
                <a:tab pos="1191895" algn="l"/>
              </a:tabLst>
            </a:pPr>
            <a:r>
              <a:rPr sz="2400">
                <a:latin typeface="仿宋" panose="02010609060101010101" charset="-122"/>
                <a:cs typeface="仿宋" panose="02010609060101010101" charset="-122"/>
              </a:rPr>
              <a:t>公</a:t>
            </a:r>
            <a:r>
              <a:rPr sz="2400" spc="5">
                <a:latin typeface="仿宋" panose="02010609060101010101" charset="-122"/>
                <a:cs typeface="仿宋" panose="02010609060101010101" charset="-122"/>
              </a:rPr>
              <a:t>司是</a:t>
            </a:r>
            <a:r>
              <a:rPr sz="2400">
                <a:latin typeface="仿宋" panose="02010609060101010101" charset="-122"/>
                <a:cs typeface="仿宋" panose="02010609060101010101" charset="-122"/>
              </a:rPr>
              <a:t>较大</a:t>
            </a:r>
            <a:r>
              <a:rPr sz="2400" spc="5">
                <a:latin typeface="仿宋" panose="02010609060101010101" charset="-122"/>
                <a:cs typeface="仿宋" panose="02010609060101010101" charset="-122"/>
              </a:rPr>
              <a:t>的</a:t>
            </a:r>
            <a:r>
              <a:rPr sz="2400">
                <a:latin typeface="仿宋" panose="02010609060101010101" charset="-122"/>
                <a:cs typeface="仿宋" panose="02010609060101010101" charset="-122"/>
              </a:rPr>
              <a:t>国</a:t>
            </a:r>
            <a:r>
              <a:rPr sz="2400" spc="5">
                <a:latin typeface="仿宋" panose="02010609060101010101" charset="-122"/>
                <a:cs typeface="仿宋" panose="02010609060101010101" charset="-122"/>
              </a:rPr>
              <a:t>有</a:t>
            </a:r>
            <a:r>
              <a:rPr sz="2400">
                <a:latin typeface="仿宋" panose="02010609060101010101" charset="-122"/>
                <a:cs typeface="仿宋" panose="02010609060101010101" charset="-122"/>
              </a:rPr>
              <a:t>企</a:t>
            </a:r>
            <a:r>
              <a:rPr sz="2400" spc="10">
                <a:latin typeface="仿宋" panose="02010609060101010101" charset="-122"/>
                <a:cs typeface="仿宋" panose="02010609060101010101" charset="-122"/>
              </a:rPr>
              <a:t>业，</a:t>
            </a:r>
            <a:r>
              <a:rPr sz="2400">
                <a:latin typeface="仿宋" panose="02010609060101010101" charset="-122"/>
                <a:cs typeface="仿宋" panose="02010609060101010101" charset="-122"/>
              </a:rPr>
              <a:t>员</a:t>
            </a:r>
            <a:r>
              <a:rPr sz="2400" spc="5">
                <a:latin typeface="仿宋" panose="02010609060101010101" charset="-122"/>
                <a:cs typeface="仿宋" panose="02010609060101010101" charset="-122"/>
              </a:rPr>
              <a:t>工</a:t>
            </a:r>
            <a:r>
              <a:rPr sz="2400">
                <a:latin typeface="仿宋" panose="02010609060101010101" charset="-122"/>
                <a:cs typeface="仿宋" panose="02010609060101010101" charset="-122"/>
              </a:rPr>
              <a:t>十三</a:t>
            </a:r>
            <a:r>
              <a:rPr sz="2400" spc="5">
                <a:latin typeface="仿宋" panose="02010609060101010101" charset="-122"/>
                <a:cs typeface="仿宋" panose="02010609060101010101" charset="-122"/>
              </a:rPr>
              <a:t>年</a:t>
            </a:r>
            <a:r>
              <a:rPr sz="2400">
                <a:latin typeface="仿宋" panose="02010609060101010101" charset="-122"/>
                <a:cs typeface="仿宋" panose="02010609060101010101" charset="-122"/>
              </a:rPr>
              <a:t>未</a:t>
            </a:r>
            <a:r>
              <a:rPr sz="2400" spc="5">
                <a:latin typeface="仿宋" panose="02010609060101010101" charset="-122"/>
                <a:cs typeface="仿宋" panose="02010609060101010101" charset="-122"/>
              </a:rPr>
              <a:t>涨</a:t>
            </a:r>
            <a:r>
              <a:rPr sz="2400">
                <a:latin typeface="仿宋" panose="02010609060101010101" charset="-122"/>
                <a:cs typeface="仿宋" panose="02010609060101010101" charset="-122"/>
              </a:rPr>
              <a:t>过工</a:t>
            </a:r>
            <a:r>
              <a:rPr sz="2400" spc="10">
                <a:latin typeface="仿宋" panose="02010609060101010101" charset="-122"/>
                <a:cs typeface="仿宋" panose="02010609060101010101" charset="-122"/>
              </a:rPr>
              <a:t>资，普</a:t>
            </a:r>
            <a:r>
              <a:rPr sz="2400">
                <a:latin typeface="仿宋" panose="02010609060101010101" charset="-122"/>
                <a:cs typeface="仿宋" panose="02010609060101010101" charset="-122"/>
              </a:rPr>
              <a:t>通员工</a:t>
            </a:r>
            <a:r>
              <a:rPr sz="2400" spc="15">
                <a:latin typeface="仿宋" panose="02010609060101010101" charset="-122"/>
                <a:cs typeface="仿宋" panose="02010609060101010101" charset="-122"/>
              </a:rPr>
              <a:t>一</a:t>
            </a:r>
            <a:r>
              <a:rPr sz="2400" spc="10">
                <a:latin typeface="仿宋" panose="02010609060101010101" charset="-122"/>
                <a:cs typeface="仿宋" panose="02010609060101010101" charset="-122"/>
              </a:rPr>
              <a:t>千</a:t>
            </a:r>
            <a:r>
              <a:rPr sz="2400">
                <a:latin typeface="仿宋" panose="02010609060101010101" charset="-122"/>
                <a:cs typeface="仿宋" panose="02010609060101010101" charset="-122"/>
              </a:rPr>
              <a:t>三百 </a:t>
            </a:r>
            <a:r>
              <a:rPr sz="2400" spc="70">
                <a:latin typeface="仿宋" panose="02010609060101010101" charset="-122"/>
                <a:cs typeface="仿宋" panose="02010609060101010101" charset="-122"/>
              </a:rPr>
              <a:t>多块的</a:t>
            </a:r>
            <a:r>
              <a:rPr sz="2400" spc="60">
                <a:latin typeface="仿宋" panose="02010609060101010101" charset="-122"/>
                <a:cs typeface="仿宋" panose="02010609060101010101" charset="-122"/>
              </a:rPr>
              <a:t>月</a:t>
            </a:r>
            <a:r>
              <a:rPr sz="2400" spc="70">
                <a:latin typeface="仿宋" panose="02010609060101010101" charset="-122"/>
                <a:cs typeface="仿宋" panose="02010609060101010101" charset="-122"/>
              </a:rPr>
              <a:t>薪，</a:t>
            </a:r>
            <a:r>
              <a:rPr sz="2400" spc="65">
                <a:latin typeface="仿宋" panose="02010609060101010101" charset="-122"/>
                <a:cs typeface="仿宋" panose="02010609060101010101" charset="-122"/>
              </a:rPr>
              <a:t>与</a:t>
            </a:r>
            <a:r>
              <a:rPr sz="2400" spc="55">
                <a:latin typeface="仿宋" panose="02010609060101010101" charset="-122"/>
                <a:cs typeface="仿宋" panose="02010609060101010101" charset="-122"/>
              </a:rPr>
              <a:t>国</a:t>
            </a:r>
            <a:r>
              <a:rPr sz="2400" spc="65">
                <a:latin typeface="仿宋" panose="02010609060101010101" charset="-122"/>
                <a:cs typeface="仿宋" panose="02010609060101010101" charset="-122"/>
              </a:rPr>
              <a:t>民经济</a:t>
            </a:r>
            <a:r>
              <a:rPr sz="2400" spc="55">
                <a:latin typeface="仿宋" panose="02010609060101010101" charset="-122"/>
                <a:cs typeface="仿宋" panose="02010609060101010101" charset="-122"/>
              </a:rPr>
              <a:t>发</a:t>
            </a:r>
            <a:r>
              <a:rPr sz="2400" spc="65">
                <a:latin typeface="仿宋" panose="02010609060101010101" charset="-122"/>
                <a:cs typeface="仿宋" panose="02010609060101010101" charset="-122"/>
              </a:rPr>
              <a:t>展极不</a:t>
            </a:r>
            <a:r>
              <a:rPr sz="2400" spc="55">
                <a:latin typeface="仿宋" panose="02010609060101010101" charset="-122"/>
                <a:cs typeface="仿宋" panose="02010609060101010101" charset="-122"/>
              </a:rPr>
              <a:t>适</a:t>
            </a:r>
            <a:r>
              <a:rPr sz="2400" spc="95">
                <a:latin typeface="仿宋" panose="02010609060101010101" charset="-122"/>
                <a:cs typeface="仿宋" panose="02010609060101010101" charset="-122"/>
              </a:rPr>
              <a:t>应</a:t>
            </a:r>
            <a:r>
              <a:rPr sz="2400" spc="75">
                <a:latin typeface="仿宋" panose="02010609060101010101" charset="-122"/>
                <a:cs typeface="仿宋" panose="02010609060101010101" charset="-122"/>
              </a:rPr>
              <a:t>。</a:t>
            </a:r>
            <a:r>
              <a:rPr sz="2400" spc="65">
                <a:latin typeface="仿宋" panose="02010609060101010101" charset="-122"/>
                <a:cs typeface="仿宋" panose="02010609060101010101" charset="-122"/>
              </a:rPr>
              <a:t>公</a:t>
            </a:r>
            <a:r>
              <a:rPr sz="2400" spc="55">
                <a:latin typeface="仿宋" panose="02010609060101010101" charset="-122"/>
                <a:cs typeface="仿宋" panose="02010609060101010101" charset="-122"/>
              </a:rPr>
              <a:t>司</a:t>
            </a:r>
            <a:r>
              <a:rPr sz="2400" spc="65">
                <a:latin typeface="仿宋" panose="02010609060101010101" charset="-122"/>
                <a:cs typeface="仿宋" panose="02010609060101010101" charset="-122"/>
              </a:rPr>
              <a:t>就像一</a:t>
            </a:r>
            <a:r>
              <a:rPr sz="2400" spc="55">
                <a:latin typeface="仿宋" panose="02010609060101010101" charset="-122"/>
                <a:cs typeface="仿宋" panose="02010609060101010101" charset="-122"/>
              </a:rPr>
              <a:t>根</a:t>
            </a:r>
            <a:r>
              <a:rPr sz="2400" spc="65">
                <a:latin typeface="仿宋" panose="02010609060101010101" charset="-122"/>
                <a:cs typeface="仿宋" panose="02010609060101010101" charset="-122"/>
              </a:rPr>
              <a:t>鸡</a:t>
            </a:r>
            <a:r>
              <a:rPr sz="2400" spc="85">
                <a:latin typeface="仿宋" panose="02010609060101010101" charset="-122"/>
                <a:cs typeface="仿宋" panose="02010609060101010101" charset="-122"/>
              </a:rPr>
              <a:t>肋</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仅</a:t>
            </a:r>
            <a:r>
              <a:rPr sz="2400" spc="65">
                <a:latin typeface="仿宋" panose="02010609060101010101" charset="-122"/>
                <a:cs typeface="仿宋" panose="02010609060101010101" charset="-122"/>
              </a:rPr>
              <a:t>仅拴住大</a:t>
            </a:r>
            <a:r>
              <a:rPr sz="2400">
                <a:latin typeface="仿宋" panose="02010609060101010101" charset="-122"/>
                <a:cs typeface="仿宋" panose="02010609060101010101" charset="-122"/>
              </a:rPr>
              <a:t>家 </a:t>
            </a:r>
            <a:r>
              <a:rPr sz="2400" spc="70">
                <a:latin typeface="仿宋" panose="02010609060101010101" charset="-122"/>
                <a:cs typeface="仿宋" panose="02010609060101010101" charset="-122"/>
              </a:rPr>
              <a:t>的身</a:t>
            </a:r>
            <a:r>
              <a:rPr sz="2400" spc="65">
                <a:latin typeface="仿宋" panose="02010609060101010101" charset="-122"/>
                <a:cs typeface="仿宋" panose="02010609060101010101" charset="-122"/>
              </a:rPr>
              <a:t>子</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员工身</a:t>
            </a:r>
            <a:r>
              <a:rPr sz="2400" spc="55">
                <a:latin typeface="仿宋" panose="02010609060101010101" charset="-122"/>
                <a:cs typeface="仿宋" panose="02010609060101010101" charset="-122"/>
              </a:rPr>
              <a:t>在</a:t>
            </a:r>
            <a:r>
              <a:rPr sz="2400" spc="65">
                <a:latin typeface="仿宋" panose="02010609060101010101" charset="-122"/>
                <a:cs typeface="仿宋" panose="02010609060101010101" charset="-122"/>
              </a:rPr>
              <a:t>曹营心</a:t>
            </a:r>
            <a:r>
              <a:rPr sz="2400" spc="55">
                <a:latin typeface="仿宋" panose="02010609060101010101" charset="-122"/>
                <a:cs typeface="仿宋" panose="02010609060101010101" charset="-122"/>
              </a:rPr>
              <a:t>在</a:t>
            </a:r>
            <a:r>
              <a:rPr sz="2400" spc="90">
                <a:latin typeface="仿宋" panose="02010609060101010101" charset="-122"/>
                <a:cs typeface="仿宋" panose="02010609060101010101" charset="-122"/>
              </a:rPr>
              <a:t>汉</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如</a:t>
            </a:r>
            <a:r>
              <a:rPr sz="2400" spc="55">
                <a:latin typeface="仿宋" panose="02010609060101010101" charset="-122"/>
                <a:cs typeface="仿宋" panose="02010609060101010101" charset="-122"/>
              </a:rPr>
              <a:t>果</a:t>
            </a:r>
            <a:r>
              <a:rPr sz="2400" spc="65">
                <a:latin typeface="仿宋" panose="02010609060101010101" charset="-122"/>
                <a:cs typeface="仿宋" panose="02010609060101010101" charset="-122"/>
              </a:rPr>
              <a:t>多了分</a:t>
            </a:r>
            <a:r>
              <a:rPr sz="2400" spc="55">
                <a:latin typeface="仿宋" panose="02010609060101010101" charset="-122"/>
                <a:cs typeface="仿宋" panose="02010609060101010101" charset="-122"/>
              </a:rPr>
              <a:t>外</a:t>
            </a:r>
            <a:r>
              <a:rPr sz="2400" spc="65">
                <a:latin typeface="仿宋" panose="02010609060101010101" charset="-122"/>
                <a:cs typeface="仿宋" panose="02010609060101010101" charset="-122"/>
              </a:rPr>
              <a:t>的工</a:t>
            </a:r>
            <a:r>
              <a:rPr sz="2400" spc="90">
                <a:latin typeface="仿宋" panose="02010609060101010101" charset="-122"/>
                <a:cs typeface="仿宋" panose="02010609060101010101" charset="-122"/>
              </a:rPr>
              <a:t>作</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一次两</a:t>
            </a:r>
            <a:r>
              <a:rPr sz="2400" spc="55">
                <a:latin typeface="仿宋" panose="02010609060101010101" charset="-122"/>
                <a:cs typeface="仿宋" panose="02010609060101010101" charset="-122"/>
              </a:rPr>
              <a:t>次</a:t>
            </a:r>
            <a:r>
              <a:rPr sz="2400" spc="65">
                <a:latin typeface="仿宋" panose="02010609060101010101" charset="-122"/>
                <a:cs typeface="仿宋" panose="02010609060101010101" charset="-122"/>
              </a:rPr>
              <a:t>三次四次</a:t>
            </a:r>
            <a:r>
              <a:rPr sz="2400">
                <a:latin typeface="仿宋" panose="02010609060101010101" charset="-122"/>
                <a:cs typeface="仿宋" panose="02010609060101010101" charset="-122"/>
              </a:rPr>
              <a:t>就 </a:t>
            </a:r>
            <a:r>
              <a:rPr sz="2400" spc="70">
                <a:latin typeface="仿宋" panose="02010609060101010101" charset="-122"/>
                <a:cs typeface="仿宋" panose="02010609060101010101" charset="-122"/>
              </a:rPr>
              <a:t>罢了，</a:t>
            </a:r>
            <a:r>
              <a:rPr sz="2400" spc="55">
                <a:latin typeface="仿宋" panose="02010609060101010101" charset="-122"/>
                <a:cs typeface="仿宋" panose="02010609060101010101" charset="-122"/>
              </a:rPr>
              <a:t>时</a:t>
            </a:r>
            <a:r>
              <a:rPr sz="2400" spc="65">
                <a:latin typeface="仿宋" panose="02010609060101010101" charset="-122"/>
                <a:cs typeface="仿宋" panose="02010609060101010101" charset="-122"/>
              </a:rPr>
              <a:t>间长了</a:t>
            </a:r>
            <a:r>
              <a:rPr sz="2400" spc="55">
                <a:latin typeface="仿宋" panose="02010609060101010101" charset="-122"/>
                <a:cs typeface="仿宋" panose="02010609060101010101" charset="-122"/>
              </a:rPr>
              <a:t>就</a:t>
            </a:r>
            <a:r>
              <a:rPr sz="2400" spc="65">
                <a:latin typeface="仿宋" panose="02010609060101010101" charset="-122"/>
                <a:cs typeface="仿宋" panose="02010609060101010101" charset="-122"/>
              </a:rPr>
              <a:t>吹胡子</a:t>
            </a:r>
            <a:r>
              <a:rPr sz="2400" spc="55">
                <a:latin typeface="仿宋" panose="02010609060101010101" charset="-122"/>
                <a:cs typeface="仿宋" panose="02010609060101010101" charset="-122"/>
              </a:rPr>
              <a:t>瞪</a:t>
            </a:r>
            <a:r>
              <a:rPr sz="2400" spc="95">
                <a:latin typeface="仿宋" panose="02010609060101010101" charset="-122"/>
                <a:cs typeface="仿宋" panose="02010609060101010101" charset="-122"/>
              </a:rPr>
              <a:t>眼</a:t>
            </a:r>
            <a:r>
              <a:rPr sz="2400" spc="70">
                <a:latin typeface="仿宋" panose="02010609060101010101" charset="-122"/>
                <a:cs typeface="仿宋" panose="02010609060101010101" charset="-122"/>
              </a:rPr>
              <a:t>，</a:t>
            </a:r>
            <a:r>
              <a:rPr sz="2400" spc="65">
                <a:latin typeface="仿宋" panose="02010609060101010101" charset="-122"/>
                <a:cs typeface="仿宋" panose="02010609060101010101" charset="-122"/>
              </a:rPr>
              <a:t>不</a:t>
            </a:r>
            <a:r>
              <a:rPr sz="2400" spc="55">
                <a:latin typeface="仿宋" panose="02010609060101010101" charset="-122"/>
                <a:cs typeface="仿宋" panose="02010609060101010101" charset="-122"/>
              </a:rPr>
              <a:t>给</a:t>
            </a:r>
            <a:r>
              <a:rPr sz="2400" spc="65">
                <a:latin typeface="仿宋" panose="02010609060101010101" charset="-122"/>
                <a:cs typeface="仿宋" panose="02010609060101010101" charset="-122"/>
              </a:rPr>
              <a:t>领导们</a:t>
            </a:r>
            <a:r>
              <a:rPr sz="2400" spc="55">
                <a:latin typeface="仿宋" panose="02010609060101010101" charset="-122"/>
                <a:cs typeface="仿宋" panose="02010609060101010101" charset="-122"/>
              </a:rPr>
              <a:t>好</a:t>
            </a:r>
            <a:r>
              <a:rPr sz="2400" spc="65">
                <a:latin typeface="仿宋" panose="02010609060101010101" charset="-122"/>
                <a:cs typeface="仿宋" panose="02010609060101010101" charset="-122"/>
              </a:rPr>
              <a:t>脸色</a:t>
            </a:r>
            <a:r>
              <a:rPr sz="2400" spc="90">
                <a:latin typeface="仿宋" panose="02010609060101010101" charset="-122"/>
                <a:cs typeface="仿宋" panose="02010609060101010101" charset="-122"/>
              </a:rPr>
              <a:t>看</a:t>
            </a:r>
            <a:r>
              <a:rPr sz="2400" spc="60">
                <a:latin typeface="仿宋" panose="02010609060101010101" charset="-122"/>
                <a:cs typeface="仿宋" panose="02010609060101010101" charset="-122"/>
              </a:rPr>
              <a:t>。</a:t>
            </a:r>
            <a:r>
              <a:rPr sz="2400" spc="65">
                <a:latin typeface="仿宋" panose="02010609060101010101" charset="-122"/>
                <a:cs typeface="仿宋" panose="02010609060101010101" charset="-122"/>
              </a:rPr>
              <a:t>大小领</a:t>
            </a:r>
            <a:r>
              <a:rPr sz="2400" spc="55">
                <a:latin typeface="仿宋" panose="02010609060101010101" charset="-122"/>
                <a:cs typeface="仿宋" panose="02010609060101010101" charset="-122"/>
              </a:rPr>
              <a:t>导</a:t>
            </a:r>
            <a:r>
              <a:rPr sz="2400" spc="65">
                <a:latin typeface="仿宋" panose="02010609060101010101" charset="-122"/>
                <a:cs typeface="仿宋" panose="02010609060101010101" charset="-122"/>
              </a:rPr>
              <a:t>都深感惭</a:t>
            </a:r>
            <a:r>
              <a:rPr sz="2400">
                <a:latin typeface="仿宋" panose="02010609060101010101" charset="-122"/>
                <a:cs typeface="仿宋" panose="02010609060101010101" charset="-122"/>
              </a:rPr>
              <a:t>愧</a:t>
            </a:r>
          </a:p>
          <a:p>
            <a:pPr marL="12700">
              <a:lnSpc>
                <a:spcPct val="100000"/>
              </a:lnSpc>
              <a:spcBef>
                <a:spcPts val="1440"/>
              </a:spcBef>
            </a:pPr>
            <a:r>
              <a:rPr sz="2400">
                <a:latin typeface="仿宋" panose="02010609060101010101" charset="-122"/>
                <a:cs typeface="仿宋" panose="02010609060101010101" charset="-122"/>
              </a:rPr>
              <a:t>，多不好意思指手画脚。</a:t>
            </a: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有事喊董三儿</a:t>
            </a:r>
          </a:p>
        </p:txBody>
      </p:sp>
      <p:sp>
        <p:nvSpPr>
          <p:cNvPr id="3" name="object 3"/>
          <p:cNvSpPr txBox="1"/>
          <p:nvPr/>
        </p:nvSpPr>
        <p:spPr>
          <a:xfrm>
            <a:off x="1068120" y="2346959"/>
            <a:ext cx="10511790" cy="6610984"/>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3"/>
              <a:tabLst>
                <a:tab pos="1196975" algn="l"/>
              </a:tabLst>
            </a:pPr>
            <a:r>
              <a:rPr sz="2400" spc="45">
                <a:latin typeface="仿宋" panose="02010609060101010101" charset="-122"/>
                <a:cs typeface="仿宋" panose="02010609060101010101" charset="-122"/>
              </a:rPr>
              <a:t>这</a:t>
            </a:r>
            <a:r>
              <a:rPr sz="2400" spc="30">
                <a:latin typeface="仿宋" panose="02010609060101010101" charset="-122"/>
                <a:cs typeface="仿宋" panose="02010609060101010101" charset="-122"/>
              </a:rPr>
              <a:t>样就</a:t>
            </a:r>
            <a:r>
              <a:rPr sz="2400" spc="45">
                <a:latin typeface="仿宋" panose="02010609060101010101" charset="-122"/>
                <a:cs typeface="仿宋" panose="02010609060101010101" charset="-122"/>
              </a:rPr>
              <a:t>给了</a:t>
            </a:r>
            <a:r>
              <a:rPr sz="2400" spc="30">
                <a:latin typeface="仿宋" panose="02010609060101010101" charset="-122"/>
                <a:cs typeface="仿宋" panose="02010609060101010101" charset="-122"/>
              </a:rPr>
              <a:t>董</a:t>
            </a:r>
            <a:r>
              <a:rPr sz="2400" spc="45">
                <a:latin typeface="仿宋" panose="02010609060101010101" charset="-122"/>
                <a:cs typeface="仿宋" panose="02010609060101010101" charset="-122"/>
              </a:rPr>
              <a:t>三</a:t>
            </a:r>
            <a:r>
              <a:rPr sz="2400" spc="30">
                <a:latin typeface="仿宋" panose="02010609060101010101" charset="-122"/>
                <a:cs typeface="仿宋" panose="02010609060101010101" charset="-122"/>
              </a:rPr>
              <a:t>儿</a:t>
            </a:r>
            <a:r>
              <a:rPr sz="2400" spc="45">
                <a:latin typeface="仿宋" panose="02010609060101010101" charset="-122"/>
                <a:cs typeface="仿宋" panose="02010609060101010101" charset="-122"/>
              </a:rPr>
              <a:t>机</a:t>
            </a:r>
            <a:r>
              <a:rPr sz="2400" spc="70">
                <a:latin typeface="仿宋" panose="02010609060101010101" charset="-122"/>
                <a:cs typeface="仿宋" panose="02010609060101010101" charset="-122"/>
              </a:rPr>
              <a:t>会</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比</a:t>
            </a:r>
            <a:r>
              <a:rPr sz="2400" spc="35">
                <a:latin typeface="仿宋" panose="02010609060101010101" charset="-122"/>
                <a:cs typeface="仿宋" panose="02010609060101010101" charset="-122"/>
              </a:rPr>
              <a:t>如</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抬桌</a:t>
            </a:r>
            <a:r>
              <a:rPr sz="2400" spc="45">
                <a:latin typeface="仿宋" panose="02010609060101010101" charset="-122"/>
                <a:cs typeface="仿宋" panose="02010609060101010101" charset="-122"/>
              </a:rPr>
              <a:t>子、</a:t>
            </a:r>
            <a:r>
              <a:rPr sz="2400" spc="35">
                <a:latin typeface="仿宋" panose="02010609060101010101" charset="-122"/>
                <a:cs typeface="仿宋" panose="02010609060101010101" charset="-122"/>
              </a:rPr>
              <a:t>搬椅</a:t>
            </a:r>
            <a:r>
              <a:rPr sz="2400" spc="50">
                <a:latin typeface="仿宋" panose="02010609060101010101" charset="-122"/>
                <a:cs typeface="仿宋" panose="02010609060101010101" charset="-122"/>
              </a:rPr>
              <a:t>子</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送</a:t>
            </a:r>
            <a:r>
              <a:rPr sz="2400" spc="30">
                <a:latin typeface="仿宋" panose="02010609060101010101" charset="-122"/>
                <a:cs typeface="仿宋" panose="02010609060101010101" charset="-122"/>
              </a:rPr>
              <a:t>货物</a:t>
            </a:r>
            <a:r>
              <a:rPr sz="2400" spc="55">
                <a:latin typeface="仿宋" panose="02010609060101010101" charset="-122"/>
                <a:cs typeface="仿宋" panose="02010609060101010101" charset="-122"/>
              </a:rPr>
              <a:t>等</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员</a:t>
            </a:r>
            <a:r>
              <a:rPr sz="2400" spc="30">
                <a:latin typeface="仿宋" panose="02010609060101010101" charset="-122"/>
                <a:cs typeface="仿宋" panose="02010609060101010101" charset="-122"/>
              </a:rPr>
              <a:t>工</a:t>
            </a:r>
            <a:r>
              <a:rPr sz="2400">
                <a:latin typeface="仿宋" panose="02010609060101010101" charset="-122"/>
                <a:cs typeface="仿宋" panose="02010609060101010101" charset="-122"/>
              </a:rPr>
              <a:t>都 </a:t>
            </a:r>
            <a:r>
              <a:rPr sz="2400" spc="20">
                <a:latin typeface="仿宋" panose="02010609060101010101" charset="-122"/>
                <a:cs typeface="仿宋" panose="02010609060101010101" charset="-122"/>
              </a:rPr>
              <a:t>懒得多</a:t>
            </a:r>
            <a:r>
              <a:rPr sz="2400" spc="30">
                <a:latin typeface="仿宋" panose="02010609060101010101" charset="-122"/>
                <a:cs typeface="仿宋" panose="02010609060101010101" charset="-122"/>
              </a:rPr>
              <a:t>伸一</a:t>
            </a:r>
            <a:r>
              <a:rPr sz="2400" spc="20">
                <a:latin typeface="仿宋" panose="02010609060101010101" charset="-122"/>
                <a:cs typeface="仿宋" panose="02010609060101010101" charset="-122"/>
              </a:rPr>
              <a:t>下</a:t>
            </a:r>
            <a:r>
              <a:rPr sz="2400" spc="35">
                <a:latin typeface="仿宋" panose="02010609060101010101" charset="-122"/>
                <a:cs typeface="仿宋" panose="02010609060101010101" charset="-122"/>
              </a:rPr>
              <a:t>手</a:t>
            </a:r>
            <a:r>
              <a:rPr sz="2400" spc="25">
                <a:latin typeface="仿宋" panose="02010609060101010101" charset="-122"/>
                <a:cs typeface="仿宋" panose="02010609060101010101" charset="-122"/>
              </a:rPr>
              <a:t>。</a:t>
            </a:r>
            <a:r>
              <a:rPr sz="2400" spc="30">
                <a:latin typeface="仿宋" panose="02010609060101010101" charset="-122"/>
                <a:cs typeface="仿宋" panose="02010609060101010101" charset="-122"/>
              </a:rPr>
              <a:t>大家</a:t>
            </a:r>
            <a:r>
              <a:rPr sz="2400" spc="20">
                <a:latin typeface="仿宋" panose="02010609060101010101" charset="-122"/>
                <a:cs typeface="仿宋" panose="02010609060101010101" charset="-122"/>
              </a:rPr>
              <a:t>顺嘴一</a:t>
            </a:r>
            <a:r>
              <a:rPr sz="2400" spc="30">
                <a:latin typeface="仿宋" panose="02010609060101010101" charset="-122"/>
                <a:cs typeface="仿宋" panose="02010609060101010101" charset="-122"/>
              </a:rPr>
              <a:t>句话</a:t>
            </a:r>
            <a:r>
              <a:rPr sz="2400" spc="20">
                <a:latin typeface="仿宋" panose="02010609060101010101" charset="-122"/>
                <a:cs typeface="仿宋" panose="02010609060101010101" charset="-122"/>
              </a:rPr>
              <a:t>：找董</a:t>
            </a:r>
            <a:r>
              <a:rPr sz="2400" spc="30">
                <a:latin typeface="仿宋" panose="02010609060101010101" charset="-122"/>
                <a:cs typeface="仿宋" panose="02010609060101010101" charset="-122"/>
              </a:rPr>
              <a:t>三儿</a:t>
            </a:r>
            <a:r>
              <a:rPr sz="2400" spc="50">
                <a:latin typeface="仿宋" panose="02010609060101010101" charset="-122"/>
                <a:cs typeface="仿宋" panose="02010609060101010101" charset="-122"/>
              </a:rPr>
              <a:t>来</a:t>
            </a:r>
            <a:r>
              <a:rPr sz="2400" spc="20">
                <a:latin typeface="仿宋" panose="02010609060101010101" charset="-122"/>
                <a:cs typeface="仿宋" panose="02010609060101010101" charset="-122"/>
              </a:rPr>
              <a:t>。有</a:t>
            </a:r>
            <a:r>
              <a:rPr sz="2400" spc="30">
                <a:latin typeface="仿宋" panose="02010609060101010101" charset="-122"/>
                <a:cs typeface="仿宋" panose="02010609060101010101" charset="-122"/>
              </a:rPr>
              <a:t>人到</a:t>
            </a:r>
            <a:r>
              <a:rPr sz="2400" spc="20">
                <a:latin typeface="仿宋" panose="02010609060101010101" charset="-122"/>
                <a:cs typeface="仿宋" panose="02010609060101010101" charset="-122"/>
              </a:rPr>
              <a:t>楼下找</a:t>
            </a:r>
            <a:r>
              <a:rPr sz="2400" spc="30">
                <a:latin typeface="仿宋" panose="02010609060101010101" charset="-122"/>
                <a:cs typeface="仿宋" panose="02010609060101010101" charset="-122"/>
              </a:rPr>
              <a:t>董三</a:t>
            </a:r>
            <a:r>
              <a:rPr sz="2400" spc="45">
                <a:latin typeface="仿宋" panose="02010609060101010101" charset="-122"/>
                <a:cs typeface="仿宋" panose="02010609060101010101" charset="-122"/>
              </a:rPr>
              <a:t>儿</a:t>
            </a:r>
            <a:r>
              <a:rPr sz="2400" spc="20">
                <a:latin typeface="仿宋" panose="02010609060101010101" charset="-122"/>
                <a:cs typeface="仿宋" panose="02010609060101010101" charset="-122"/>
              </a:rPr>
              <a:t>，有的 甚至推</a:t>
            </a:r>
            <a:r>
              <a:rPr sz="2400" spc="30">
                <a:latin typeface="仿宋" panose="02010609060101010101" charset="-122"/>
                <a:cs typeface="仿宋" panose="02010609060101010101" charset="-122"/>
              </a:rPr>
              <a:t>开窗</a:t>
            </a:r>
            <a:r>
              <a:rPr sz="2400" spc="20">
                <a:latin typeface="仿宋" panose="02010609060101010101" charset="-122"/>
                <a:cs typeface="仿宋" panose="02010609060101010101" charset="-122"/>
              </a:rPr>
              <a:t>户就喊</a:t>
            </a:r>
            <a:r>
              <a:rPr sz="2400" spc="30">
                <a:latin typeface="仿宋" panose="02010609060101010101" charset="-122"/>
                <a:cs typeface="仿宋" panose="02010609060101010101" charset="-122"/>
              </a:rPr>
              <a:t>一</a:t>
            </a:r>
            <a:r>
              <a:rPr sz="2400" spc="60">
                <a:latin typeface="仿宋" panose="02010609060101010101" charset="-122"/>
                <a:cs typeface="仿宋" panose="02010609060101010101" charset="-122"/>
              </a:rPr>
              <a:t>声</a:t>
            </a:r>
            <a:r>
              <a:rPr sz="2400" spc="20">
                <a:latin typeface="仿宋" panose="02010609060101010101" charset="-122"/>
                <a:cs typeface="仿宋" panose="02010609060101010101" charset="-122"/>
              </a:rPr>
              <a:t>。董三</a:t>
            </a:r>
            <a:r>
              <a:rPr sz="2400" spc="30">
                <a:latin typeface="仿宋" panose="02010609060101010101" charset="-122"/>
                <a:cs typeface="仿宋" panose="02010609060101010101" charset="-122"/>
              </a:rPr>
              <a:t>儿乐</a:t>
            </a:r>
            <a:r>
              <a:rPr sz="2400" spc="20">
                <a:latin typeface="仿宋" panose="02010609060101010101" charset="-122"/>
                <a:cs typeface="仿宋" panose="02010609060101010101" charset="-122"/>
              </a:rPr>
              <a:t>颠颠地</a:t>
            </a:r>
            <a:r>
              <a:rPr sz="2400" spc="30">
                <a:latin typeface="仿宋" panose="02010609060101010101" charset="-122"/>
                <a:cs typeface="仿宋" panose="02010609060101010101" charset="-122"/>
              </a:rPr>
              <a:t>来</a:t>
            </a:r>
            <a:r>
              <a:rPr sz="2400" spc="55">
                <a:latin typeface="仿宋" panose="02010609060101010101" charset="-122"/>
                <a:cs typeface="仿宋" panose="02010609060101010101" charset="-122"/>
              </a:rPr>
              <a:t>了</a:t>
            </a:r>
            <a:r>
              <a:rPr sz="2400" spc="20">
                <a:latin typeface="仿宋" panose="02010609060101010101" charset="-122"/>
                <a:cs typeface="仿宋" panose="02010609060101010101" charset="-122"/>
              </a:rPr>
              <a:t>，穿着</a:t>
            </a:r>
            <a:r>
              <a:rPr sz="2400" spc="30">
                <a:latin typeface="仿宋" panose="02010609060101010101" charset="-122"/>
                <a:cs typeface="仿宋" panose="02010609060101010101" charset="-122"/>
              </a:rPr>
              <a:t>脏的</a:t>
            </a:r>
            <a:r>
              <a:rPr sz="2400" spc="20">
                <a:latin typeface="仿宋" panose="02010609060101010101" charset="-122"/>
                <a:cs typeface="仿宋" panose="02010609060101010101" charset="-122"/>
              </a:rPr>
              <a:t>旧衣</a:t>
            </a:r>
            <a:r>
              <a:rPr sz="2400" spc="40">
                <a:latin typeface="仿宋" panose="02010609060101010101" charset="-122"/>
                <a:cs typeface="仿宋" panose="02010609060101010101" charset="-122"/>
              </a:rPr>
              <a:t>服</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铁</a:t>
            </a:r>
            <a:r>
              <a:rPr sz="2400" spc="20">
                <a:latin typeface="仿宋" panose="02010609060101010101" charset="-122"/>
                <a:cs typeface="仿宋" panose="02010609060101010101" charset="-122"/>
              </a:rPr>
              <a:t>塔一样</a:t>
            </a:r>
            <a:r>
              <a:rPr sz="2400">
                <a:latin typeface="仿宋" panose="02010609060101010101" charset="-122"/>
                <a:cs typeface="仿宋" panose="02010609060101010101" charset="-122"/>
              </a:rPr>
              <a:t>横 </a:t>
            </a:r>
            <a:r>
              <a:rPr sz="2400" spc="20">
                <a:latin typeface="仿宋" panose="02010609060101010101" charset="-122"/>
                <a:cs typeface="仿宋" panose="02010609060101010101" charset="-122"/>
              </a:rPr>
              <a:t>在办公</a:t>
            </a:r>
            <a:r>
              <a:rPr sz="2400" spc="30">
                <a:latin typeface="仿宋" panose="02010609060101010101" charset="-122"/>
                <a:cs typeface="仿宋" panose="02010609060101010101" charset="-122"/>
              </a:rPr>
              <a:t>室门</a:t>
            </a:r>
            <a:r>
              <a:rPr sz="2400" spc="35">
                <a:latin typeface="仿宋" panose="02010609060101010101" charset="-122"/>
                <a:cs typeface="仿宋" panose="02010609060101010101" charset="-122"/>
              </a:rPr>
              <a:t>前</a:t>
            </a:r>
            <a:r>
              <a:rPr sz="2400" spc="20">
                <a:latin typeface="仿宋" panose="02010609060101010101" charset="-122"/>
                <a:cs typeface="仿宋" panose="02010609060101010101" charset="-122"/>
              </a:rPr>
              <a:t>。大</a:t>
            </a:r>
            <a:r>
              <a:rPr sz="2400" spc="35">
                <a:latin typeface="仿宋" panose="02010609060101010101" charset="-122"/>
                <a:cs typeface="仿宋" panose="02010609060101010101" charset="-122"/>
              </a:rPr>
              <a:t>家七</a:t>
            </a:r>
            <a:r>
              <a:rPr sz="2400" spc="20">
                <a:latin typeface="仿宋" panose="02010609060101010101" charset="-122"/>
                <a:cs typeface="仿宋" panose="02010609060101010101" charset="-122"/>
              </a:rPr>
              <a:t>嘴八舌</a:t>
            </a:r>
            <a:r>
              <a:rPr sz="2400" spc="35">
                <a:latin typeface="仿宋" panose="02010609060101010101" charset="-122"/>
                <a:cs typeface="仿宋" panose="02010609060101010101" charset="-122"/>
              </a:rPr>
              <a:t>指派</a:t>
            </a:r>
            <a:r>
              <a:rPr sz="2400" spc="20">
                <a:latin typeface="仿宋" panose="02010609060101010101" charset="-122"/>
                <a:cs typeface="仿宋" panose="02010609060101010101" charset="-122"/>
              </a:rPr>
              <a:t>。董三</a:t>
            </a:r>
            <a:r>
              <a:rPr sz="2400" spc="35">
                <a:latin typeface="仿宋" panose="02010609060101010101" charset="-122"/>
                <a:cs typeface="仿宋" panose="02010609060101010101" charset="-122"/>
              </a:rPr>
              <a:t>儿记</a:t>
            </a:r>
            <a:r>
              <a:rPr sz="2400" spc="20">
                <a:latin typeface="仿宋" panose="02010609060101010101" charset="-122"/>
                <a:cs typeface="仿宋" panose="02010609060101010101" charset="-122"/>
              </a:rPr>
              <a:t>下说声</a:t>
            </a:r>
            <a:r>
              <a:rPr sz="2400" spc="35">
                <a:latin typeface="仿宋" panose="02010609060101010101" charset="-122"/>
                <a:cs typeface="仿宋" panose="02010609060101010101" charset="-122"/>
              </a:rPr>
              <a:t>好</a:t>
            </a:r>
            <a:r>
              <a:rPr sz="2400" spc="40">
                <a:latin typeface="仿宋" panose="02010609060101010101" charset="-122"/>
                <a:cs typeface="仿宋" panose="02010609060101010101" charset="-122"/>
              </a:rPr>
              <a:t>嘞</a:t>
            </a:r>
            <a:r>
              <a:rPr sz="2400" spc="20">
                <a:latin typeface="仿宋" panose="02010609060101010101" charset="-122"/>
                <a:cs typeface="仿宋" panose="02010609060101010101" charset="-122"/>
              </a:rPr>
              <a:t>。一会</a:t>
            </a:r>
            <a:r>
              <a:rPr sz="2400" spc="30">
                <a:latin typeface="仿宋" panose="02010609060101010101" charset="-122"/>
                <a:cs typeface="仿宋" panose="02010609060101010101" charset="-122"/>
              </a:rPr>
              <a:t>儿的</a:t>
            </a:r>
            <a:r>
              <a:rPr sz="2400" spc="20">
                <a:latin typeface="仿宋" panose="02010609060101010101" charset="-122"/>
                <a:cs typeface="仿宋" panose="02010609060101010101" charset="-122"/>
              </a:rPr>
              <a:t>工夫就</a:t>
            </a:r>
            <a:r>
              <a:rPr sz="2400">
                <a:latin typeface="仿宋" panose="02010609060101010101" charset="-122"/>
                <a:cs typeface="仿宋" panose="02010609060101010101" charset="-122"/>
              </a:rPr>
              <a:t>做 </a:t>
            </a:r>
            <a:r>
              <a:rPr sz="2400" spc="20">
                <a:latin typeface="仿宋" panose="02010609060101010101" charset="-122"/>
                <a:cs typeface="仿宋" panose="02010609060101010101" charset="-122"/>
              </a:rPr>
              <a:t>好。末</a:t>
            </a:r>
            <a:r>
              <a:rPr sz="2400" spc="30">
                <a:latin typeface="仿宋" panose="02010609060101010101" charset="-122"/>
                <a:cs typeface="仿宋" panose="02010609060101010101" charset="-122"/>
              </a:rPr>
              <a:t>了余</a:t>
            </a:r>
            <a:r>
              <a:rPr sz="2400" spc="20">
                <a:latin typeface="仿宋" panose="02010609060101010101" charset="-122"/>
                <a:cs typeface="仿宋" panose="02010609060101010101" charset="-122"/>
              </a:rPr>
              <a:t>兴未尽</a:t>
            </a:r>
            <a:r>
              <a:rPr sz="2400" spc="30">
                <a:latin typeface="仿宋" panose="02010609060101010101" charset="-122"/>
                <a:cs typeface="仿宋" panose="02010609060101010101" charset="-122"/>
              </a:rPr>
              <a:t>的样</a:t>
            </a:r>
            <a:r>
              <a:rPr sz="2400" spc="45">
                <a:latin typeface="仿宋" panose="02010609060101010101" charset="-122"/>
                <a:cs typeface="仿宋" panose="02010609060101010101" charset="-122"/>
              </a:rPr>
              <a:t>子</a:t>
            </a:r>
            <a:r>
              <a:rPr sz="2400" spc="20">
                <a:latin typeface="仿宋" panose="02010609060101010101" charset="-122"/>
                <a:cs typeface="仿宋" panose="02010609060101010101" charset="-122"/>
              </a:rPr>
              <a:t>，问</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还</a:t>
            </a:r>
            <a:r>
              <a:rPr sz="2400" spc="20">
                <a:latin typeface="仿宋" panose="02010609060101010101" charset="-122"/>
                <a:cs typeface="仿宋" panose="02010609060101010101" charset="-122"/>
              </a:rPr>
              <a:t>有活儿</a:t>
            </a:r>
            <a:r>
              <a:rPr sz="2400" spc="30">
                <a:latin typeface="仿宋" panose="02010609060101010101" charset="-122"/>
                <a:cs typeface="仿宋" panose="02010609060101010101" charset="-122"/>
              </a:rPr>
              <a:t>干</a:t>
            </a:r>
            <a:r>
              <a:rPr sz="2400" spc="50">
                <a:latin typeface="仿宋" panose="02010609060101010101" charset="-122"/>
                <a:cs typeface="仿宋" panose="02010609060101010101" charset="-122"/>
              </a:rPr>
              <a:t>没</a:t>
            </a:r>
            <a:r>
              <a:rPr sz="2400" spc="20">
                <a:latin typeface="仿宋" panose="02010609060101010101" charset="-122"/>
                <a:cs typeface="仿宋" panose="02010609060101010101" charset="-122"/>
              </a:rPr>
              <a:t>？这热</a:t>
            </a:r>
            <a:r>
              <a:rPr sz="2400" spc="30">
                <a:latin typeface="仿宋" panose="02010609060101010101" charset="-122"/>
                <a:cs typeface="仿宋" panose="02010609060101010101" charset="-122"/>
              </a:rPr>
              <a:t>情和</a:t>
            </a:r>
            <a:r>
              <a:rPr sz="2400" spc="20">
                <a:latin typeface="仿宋" panose="02010609060101010101" charset="-122"/>
                <a:cs typeface="仿宋" panose="02010609060101010101" charset="-122"/>
              </a:rPr>
              <a:t>态度多</a:t>
            </a:r>
            <a:r>
              <a:rPr sz="2400" spc="30">
                <a:latin typeface="仿宋" panose="02010609060101010101" charset="-122"/>
                <a:cs typeface="仿宋" panose="02010609060101010101" charset="-122"/>
              </a:rPr>
              <a:t>雷</a:t>
            </a:r>
            <a:r>
              <a:rPr sz="2400" spc="55">
                <a:latin typeface="仿宋" panose="02010609060101010101" charset="-122"/>
                <a:cs typeface="仿宋" panose="02010609060101010101" charset="-122"/>
              </a:rPr>
              <a:t>锋</a:t>
            </a:r>
            <a:r>
              <a:rPr sz="2400" spc="20">
                <a:latin typeface="仿宋" panose="02010609060101010101" charset="-122"/>
                <a:cs typeface="仿宋" panose="02010609060101010101" charset="-122"/>
              </a:rPr>
              <a:t>。给董三 儿的报</a:t>
            </a:r>
            <a:r>
              <a:rPr sz="2400" spc="30">
                <a:latin typeface="仿宋" panose="02010609060101010101" charset="-122"/>
                <a:cs typeface="仿宋" panose="02010609060101010101" charset="-122"/>
              </a:rPr>
              <a:t>酬形</a:t>
            </a:r>
            <a:r>
              <a:rPr sz="2400" spc="20">
                <a:latin typeface="仿宋" panose="02010609060101010101" charset="-122"/>
                <a:cs typeface="仿宋" panose="02010609060101010101" charset="-122"/>
              </a:rPr>
              <a:t>式多</a:t>
            </a:r>
            <a:r>
              <a:rPr sz="2400" spc="40">
                <a:latin typeface="仿宋" panose="02010609060101010101" charset="-122"/>
                <a:cs typeface="仿宋" panose="02010609060101010101" charset="-122"/>
              </a:rPr>
              <a:t>样</a:t>
            </a:r>
            <a:r>
              <a:rPr sz="2400" spc="35">
                <a:latin typeface="仿宋" panose="02010609060101010101" charset="-122"/>
                <a:cs typeface="仿宋" panose="02010609060101010101" charset="-122"/>
              </a:rPr>
              <a:t>，</a:t>
            </a:r>
            <a:r>
              <a:rPr sz="2400" spc="30">
                <a:latin typeface="仿宋" panose="02010609060101010101" charset="-122"/>
                <a:cs typeface="仿宋" panose="02010609060101010101" charset="-122"/>
              </a:rPr>
              <a:t>也</a:t>
            </a:r>
            <a:r>
              <a:rPr sz="2400" spc="20">
                <a:latin typeface="仿宋" panose="02010609060101010101" charset="-122"/>
                <a:cs typeface="仿宋" panose="02010609060101010101" charset="-122"/>
              </a:rPr>
              <a:t>许是半</a:t>
            </a:r>
            <a:r>
              <a:rPr sz="2400" spc="30">
                <a:latin typeface="仿宋" panose="02010609060101010101" charset="-122"/>
                <a:cs typeface="仿宋" panose="02010609060101010101" charset="-122"/>
              </a:rPr>
              <a:t>车旧</a:t>
            </a:r>
            <a:r>
              <a:rPr sz="2400" spc="20">
                <a:latin typeface="仿宋" panose="02010609060101010101" charset="-122"/>
                <a:cs typeface="仿宋" panose="02010609060101010101" charset="-122"/>
              </a:rPr>
              <a:t>报</a:t>
            </a:r>
            <a:r>
              <a:rPr sz="2400" spc="40">
                <a:latin typeface="仿宋" panose="02010609060101010101" charset="-122"/>
                <a:cs typeface="仿宋" panose="02010609060101010101" charset="-122"/>
              </a:rPr>
              <a:t>刊</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也许</a:t>
            </a:r>
            <a:r>
              <a:rPr sz="2400" spc="20">
                <a:latin typeface="仿宋" panose="02010609060101010101" charset="-122"/>
                <a:cs typeface="仿宋" panose="02010609060101010101" charset="-122"/>
              </a:rPr>
              <a:t>是一些</a:t>
            </a:r>
            <a:r>
              <a:rPr sz="2400" spc="30">
                <a:latin typeface="仿宋" panose="02010609060101010101" charset="-122"/>
                <a:cs typeface="仿宋" panose="02010609060101010101" charset="-122"/>
              </a:rPr>
              <a:t>劳保</a:t>
            </a:r>
            <a:r>
              <a:rPr sz="2400" spc="20">
                <a:latin typeface="仿宋" panose="02010609060101010101" charset="-122"/>
                <a:cs typeface="仿宋" panose="02010609060101010101" charset="-122"/>
              </a:rPr>
              <a:t>用</a:t>
            </a:r>
            <a:r>
              <a:rPr sz="2400" spc="45">
                <a:latin typeface="仿宋" panose="02010609060101010101" charset="-122"/>
                <a:cs typeface="仿宋" panose="02010609060101010101" charset="-122"/>
              </a:rPr>
              <a:t>品</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比如</a:t>
            </a:r>
            <a:r>
              <a:rPr sz="2400" spc="20">
                <a:latin typeface="仿宋" panose="02010609060101010101" charset="-122"/>
                <a:cs typeface="仿宋" panose="02010609060101010101" charset="-122"/>
              </a:rPr>
              <a:t>皮手</a:t>
            </a:r>
            <a:r>
              <a:rPr sz="2400" spc="30">
                <a:latin typeface="仿宋" panose="02010609060101010101" charset="-122"/>
                <a:cs typeface="仿宋" panose="02010609060101010101" charset="-122"/>
              </a:rPr>
              <a:t>套</a:t>
            </a:r>
            <a:r>
              <a:rPr sz="2400">
                <a:latin typeface="仿宋" panose="02010609060101010101" charset="-122"/>
                <a:cs typeface="仿宋" panose="02010609060101010101" charset="-122"/>
              </a:rPr>
              <a:t>、 胶皮靴</a:t>
            </a:r>
            <a:r>
              <a:rPr sz="2400" spc="-5">
                <a:latin typeface="仿宋" panose="02010609060101010101" charset="-122"/>
                <a:cs typeface="仿宋" panose="02010609060101010101" charset="-122"/>
              </a:rPr>
              <a:t>等</a:t>
            </a:r>
            <a:r>
              <a:rPr sz="2400">
                <a:latin typeface="仿宋" panose="02010609060101010101" charset="-122"/>
                <a:cs typeface="仿宋" panose="02010609060101010101" charset="-122"/>
              </a:rPr>
              <a:t>。这些东西物超所值，远高于董三儿的劳动价值。</a:t>
            </a:r>
          </a:p>
          <a:p>
            <a:pPr marL="12700" marR="5080" indent="720725" algn="just">
              <a:lnSpc>
                <a:spcPct val="150000"/>
              </a:lnSpc>
              <a:buSzPct val="96000"/>
              <a:buAutoNum type="arabicParenBoth" startAt="3"/>
              <a:tabLst>
                <a:tab pos="1196975" algn="l"/>
              </a:tabLst>
            </a:pPr>
            <a:r>
              <a:rPr sz="2400" spc="45">
                <a:latin typeface="仿宋" panose="02010609060101010101" charset="-122"/>
                <a:cs typeface="仿宋" panose="02010609060101010101" charset="-122"/>
              </a:rPr>
              <a:t>公</a:t>
            </a:r>
            <a:r>
              <a:rPr sz="2400" spc="30">
                <a:latin typeface="仿宋" panose="02010609060101010101" charset="-122"/>
                <a:cs typeface="仿宋" panose="02010609060101010101" charset="-122"/>
              </a:rPr>
              <a:t>司有</a:t>
            </a:r>
            <a:r>
              <a:rPr sz="2400" spc="45">
                <a:latin typeface="仿宋" panose="02010609060101010101" charset="-122"/>
                <a:cs typeface="仿宋" panose="02010609060101010101" charset="-122"/>
              </a:rPr>
              <a:t>家属</a:t>
            </a:r>
            <a:r>
              <a:rPr sz="2400" spc="30">
                <a:latin typeface="仿宋" panose="02010609060101010101" charset="-122"/>
                <a:cs typeface="仿宋" panose="02010609060101010101" charset="-122"/>
              </a:rPr>
              <a:t>区</a:t>
            </a:r>
            <a:r>
              <a:rPr sz="2400" spc="45">
                <a:latin typeface="仿宋" panose="02010609060101010101" charset="-122"/>
                <a:cs typeface="仿宋" panose="02010609060101010101" charset="-122"/>
              </a:rPr>
              <a:t>的</a:t>
            </a:r>
            <a:r>
              <a:rPr sz="2400" spc="30">
                <a:latin typeface="仿宋" panose="02010609060101010101" charset="-122"/>
                <a:cs typeface="仿宋" panose="02010609060101010101" charset="-122"/>
              </a:rPr>
              <a:t>物</a:t>
            </a:r>
            <a:r>
              <a:rPr sz="2400" spc="45">
                <a:latin typeface="仿宋" panose="02010609060101010101" charset="-122"/>
                <a:cs typeface="仿宋" panose="02010609060101010101" charset="-122"/>
              </a:rPr>
              <a:t>业管</a:t>
            </a:r>
            <a:r>
              <a:rPr sz="2400" spc="60">
                <a:latin typeface="仿宋" panose="02010609060101010101" charset="-122"/>
                <a:cs typeface="仿宋" panose="02010609060101010101" charset="-122"/>
              </a:rPr>
              <a:t>理</a:t>
            </a:r>
            <a:r>
              <a:rPr sz="2400" spc="45">
                <a:latin typeface="仿宋" panose="02010609060101010101" charset="-122"/>
                <a:cs typeface="仿宋" panose="02010609060101010101" charset="-122"/>
              </a:rPr>
              <a:t>，</a:t>
            </a:r>
            <a:r>
              <a:rPr sz="2400" spc="35">
                <a:latin typeface="仿宋" panose="02010609060101010101" charset="-122"/>
                <a:cs typeface="仿宋" panose="02010609060101010101" charset="-122"/>
              </a:rPr>
              <a:t>疏</a:t>
            </a:r>
            <a:r>
              <a:rPr sz="2400" spc="45">
                <a:latin typeface="仿宋" panose="02010609060101010101" charset="-122"/>
                <a:cs typeface="仿宋" panose="02010609060101010101" charset="-122"/>
              </a:rPr>
              <a:t>通</a:t>
            </a:r>
            <a:r>
              <a:rPr sz="2400" spc="35">
                <a:latin typeface="仿宋" panose="02010609060101010101" charset="-122"/>
                <a:cs typeface="仿宋" panose="02010609060101010101" charset="-122"/>
              </a:rPr>
              <a:t>下水</a:t>
            </a:r>
            <a:r>
              <a:rPr sz="2400" spc="45">
                <a:latin typeface="仿宋" panose="02010609060101010101" charset="-122"/>
                <a:cs typeface="仿宋" panose="02010609060101010101" charset="-122"/>
              </a:rPr>
              <a:t>维修</a:t>
            </a:r>
            <a:r>
              <a:rPr sz="2400" spc="35">
                <a:latin typeface="仿宋" panose="02010609060101010101" charset="-122"/>
                <a:cs typeface="仿宋" panose="02010609060101010101" charset="-122"/>
              </a:rPr>
              <a:t>上水</a:t>
            </a:r>
            <a:r>
              <a:rPr sz="2400" spc="50">
                <a:latin typeface="仿宋" panose="02010609060101010101" charset="-122"/>
                <a:cs typeface="仿宋" panose="02010609060101010101" charset="-122"/>
              </a:rPr>
              <a:t>等</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都</a:t>
            </a:r>
            <a:r>
              <a:rPr sz="2400" spc="30">
                <a:latin typeface="仿宋" panose="02010609060101010101" charset="-122"/>
                <a:cs typeface="仿宋" panose="02010609060101010101" charset="-122"/>
              </a:rPr>
              <a:t>是班</a:t>
            </a:r>
            <a:r>
              <a:rPr sz="2400" spc="45">
                <a:latin typeface="仿宋" panose="02010609060101010101" charset="-122"/>
                <a:cs typeface="仿宋" panose="02010609060101010101" charset="-122"/>
              </a:rPr>
              <a:t>组</a:t>
            </a:r>
            <a:r>
              <a:rPr sz="2400" spc="30">
                <a:latin typeface="仿宋" panose="02010609060101010101" charset="-122"/>
                <a:cs typeface="仿宋" panose="02010609060101010101" charset="-122"/>
              </a:rPr>
              <a:t>员</a:t>
            </a:r>
            <a:r>
              <a:rPr sz="2400" spc="45">
                <a:latin typeface="仿宋" panose="02010609060101010101" charset="-122"/>
                <a:cs typeface="仿宋" panose="02010609060101010101" charset="-122"/>
              </a:rPr>
              <a:t>工</a:t>
            </a:r>
            <a:r>
              <a:rPr sz="2400" spc="50">
                <a:latin typeface="仿宋" panose="02010609060101010101" charset="-122"/>
                <a:cs typeface="仿宋" panose="02010609060101010101" charset="-122"/>
              </a:rPr>
              <a:t>干</a:t>
            </a:r>
            <a:r>
              <a:rPr sz="2400">
                <a:latin typeface="仿宋" panose="02010609060101010101" charset="-122"/>
                <a:cs typeface="仿宋" panose="02010609060101010101" charset="-122"/>
              </a:rPr>
              <a:t>， </a:t>
            </a:r>
            <a:r>
              <a:rPr sz="2400" spc="15">
                <a:latin typeface="仿宋" panose="02010609060101010101" charset="-122"/>
                <a:cs typeface="仿宋" panose="02010609060101010101" charset="-122"/>
              </a:rPr>
              <a:t>后来员</a:t>
            </a:r>
            <a:r>
              <a:rPr sz="2400" spc="30">
                <a:latin typeface="仿宋" panose="02010609060101010101" charset="-122"/>
                <a:cs typeface="仿宋" panose="02010609060101010101" charset="-122"/>
              </a:rPr>
              <a:t>工嫌</a:t>
            </a:r>
            <a:r>
              <a:rPr sz="2400" spc="15">
                <a:latin typeface="仿宋" panose="02010609060101010101" charset="-122"/>
                <a:cs typeface="仿宋" panose="02010609060101010101" charset="-122"/>
              </a:rPr>
              <a:t>工资挣</a:t>
            </a:r>
            <a:r>
              <a:rPr sz="2400" spc="30">
                <a:latin typeface="仿宋" panose="02010609060101010101" charset="-122"/>
                <a:cs typeface="仿宋" panose="02010609060101010101" charset="-122"/>
              </a:rPr>
              <a:t>得</a:t>
            </a:r>
            <a:r>
              <a:rPr sz="2400" spc="55">
                <a:latin typeface="仿宋" panose="02010609060101010101" charset="-122"/>
                <a:cs typeface="仿宋" panose="02010609060101010101" charset="-122"/>
              </a:rPr>
              <a:t>少</a:t>
            </a:r>
            <a:r>
              <a:rPr sz="2400" spc="20">
                <a:latin typeface="仿宋" panose="02010609060101010101" charset="-122"/>
                <a:cs typeface="仿宋" panose="02010609060101010101" charset="-122"/>
              </a:rPr>
              <a:t>，怠工</a:t>
            </a:r>
            <a:r>
              <a:rPr sz="2400" spc="30">
                <a:latin typeface="仿宋" panose="02010609060101010101" charset="-122"/>
                <a:cs typeface="仿宋" panose="02010609060101010101" charset="-122"/>
              </a:rPr>
              <a:t>，停</a:t>
            </a:r>
            <a:r>
              <a:rPr sz="2400" spc="20">
                <a:latin typeface="仿宋" panose="02010609060101010101" charset="-122"/>
                <a:cs typeface="仿宋" panose="02010609060101010101" charset="-122"/>
              </a:rPr>
              <a:t>工，罢</a:t>
            </a:r>
            <a:r>
              <a:rPr sz="2400" spc="30">
                <a:latin typeface="仿宋" panose="02010609060101010101" charset="-122"/>
                <a:cs typeface="仿宋" panose="02010609060101010101" charset="-122"/>
              </a:rPr>
              <a:t>工。</a:t>
            </a:r>
            <a:r>
              <a:rPr sz="2400" spc="15">
                <a:latin typeface="仿宋" panose="02010609060101010101" charset="-122"/>
                <a:cs typeface="仿宋" panose="02010609060101010101" charset="-122"/>
              </a:rPr>
              <a:t>班组长</a:t>
            </a:r>
            <a:r>
              <a:rPr sz="2400" spc="30">
                <a:latin typeface="仿宋" panose="02010609060101010101" charset="-122"/>
                <a:cs typeface="仿宋" panose="02010609060101010101" charset="-122"/>
              </a:rPr>
              <a:t>就带</a:t>
            </a:r>
            <a:r>
              <a:rPr sz="2400" spc="15">
                <a:latin typeface="仿宋" panose="02010609060101010101" charset="-122"/>
                <a:cs typeface="仿宋" panose="02010609060101010101" charset="-122"/>
              </a:rPr>
              <a:t>头干活</a:t>
            </a:r>
            <a:r>
              <a:rPr sz="2400" spc="55">
                <a:latin typeface="仿宋" panose="02010609060101010101" charset="-122"/>
                <a:cs typeface="仿宋" panose="02010609060101010101" charset="-122"/>
              </a:rPr>
              <a:t>儿</a:t>
            </a:r>
            <a:r>
              <a:rPr sz="2400" spc="30">
                <a:latin typeface="仿宋" panose="02010609060101010101" charset="-122"/>
                <a:cs typeface="仿宋" panose="02010609060101010101" charset="-122"/>
              </a:rPr>
              <a:t>，</a:t>
            </a:r>
            <a:r>
              <a:rPr sz="2400" spc="20">
                <a:latin typeface="仿宋" panose="02010609060101010101" charset="-122"/>
                <a:cs typeface="仿宋" panose="02010609060101010101" charset="-122"/>
              </a:rPr>
              <a:t>后来班组 长也撂</a:t>
            </a:r>
            <a:r>
              <a:rPr sz="2400" spc="30">
                <a:latin typeface="仿宋" panose="02010609060101010101" charset="-122"/>
                <a:cs typeface="仿宋" panose="02010609060101010101" charset="-122"/>
              </a:rPr>
              <a:t>了挑</a:t>
            </a:r>
            <a:r>
              <a:rPr sz="2400" spc="35">
                <a:latin typeface="仿宋" panose="02010609060101010101" charset="-122"/>
                <a:cs typeface="仿宋" panose="02010609060101010101" charset="-122"/>
              </a:rPr>
              <a:t>子</a:t>
            </a:r>
            <a:r>
              <a:rPr sz="2400" spc="20">
                <a:latin typeface="仿宋" panose="02010609060101010101" charset="-122"/>
                <a:cs typeface="仿宋" panose="02010609060101010101" charset="-122"/>
              </a:rPr>
              <a:t>，抄</a:t>
            </a:r>
            <a:r>
              <a:rPr sz="2400" spc="35">
                <a:latin typeface="仿宋" panose="02010609060101010101" charset="-122"/>
                <a:cs typeface="仿宋" panose="02010609060101010101" charset="-122"/>
              </a:rPr>
              <a:t>着手</a:t>
            </a:r>
            <a:r>
              <a:rPr sz="2400" spc="20">
                <a:latin typeface="仿宋" panose="02010609060101010101" charset="-122"/>
                <a:cs typeface="仿宋" panose="02010609060101010101" charset="-122"/>
              </a:rPr>
              <a:t>大眼瞪</a:t>
            </a:r>
            <a:r>
              <a:rPr sz="2400" spc="35">
                <a:latin typeface="仿宋" panose="02010609060101010101" charset="-122"/>
                <a:cs typeface="仿宋" panose="02010609060101010101" charset="-122"/>
              </a:rPr>
              <a:t>小眼</a:t>
            </a:r>
            <a:r>
              <a:rPr sz="2400" spc="20">
                <a:latin typeface="仿宋" panose="02010609060101010101" charset="-122"/>
                <a:cs typeface="仿宋" panose="02010609060101010101" charset="-122"/>
              </a:rPr>
              <a:t>。物业</a:t>
            </a:r>
            <a:r>
              <a:rPr sz="2400" spc="35">
                <a:latin typeface="仿宋" panose="02010609060101010101" charset="-122"/>
                <a:cs typeface="仿宋" panose="02010609060101010101" charset="-122"/>
              </a:rPr>
              <a:t>公司</a:t>
            </a:r>
            <a:r>
              <a:rPr sz="2400" spc="20">
                <a:latin typeface="仿宋" panose="02010609060101010101" charset="-122"/>
                <a:cs typeface="仿宋" panose="02010609060101010101" charset="-122"/>
              </a:rPr>
              <a:t>经理没</a:t>
            </a:r>
            <a:r>
              <a:rPr sz="2400" spc="35">
                <a:latin typeface="仿宋" panose="02010609060101010101" charset="-122"/>
                <a:cs typeface="仿宋" panose="02010609060101010101" charset="-122"/>
              </a:rPr>
              <a:t>有办</a:t>
            </a:r>
            <a:r>
              <a:rPr sz="2400" spc="25">
                <a:latin typeface="仿宋" panose="02010609060101010101" charset="-122"/>
                <a:cs typeface="仿宋" panose="02010609060101010101" charset="-122"/>
              </a:rPr>
              <a:t>法</a:t>
            </a:r>
            <a:r>
              <a:rPr sz="2400" spc="20">
                <a:latin typeface="仿宋" panose="02010609060101010101" charset="-122"/>
                <a:cs typeface="仿宋" panose="02010609060101010101" charset="-122"/>
              </a:rPr>
              <a:t>，某</a:t>
            </a:r>
            <a:r>
              <a:rPr sz="2400" spc="30">
                <a:latin typeface="仿宋" panose="02010609060101010101" charset="-122"/>
                <a:cs typeface="仿宋" panose="02010609060101010101" charset="-122"/>
              </a:rPr>
              <a:t>次蓦</a:t>
            </a:r>
            <a:r>
              <a:rPr sz="2400" spc="20">
                <a:latin typeface="仿宋" panose="02010609060101010101" charset="-122"/>
                <a:cs typeface="仿宋" panose="02010609060101010101" charset="-122"/>
              </a:rPr>
              <a:t>然想起</a:t>
            </a:r>
            <a:r>
              <a:rPr sz="2400">
                <a:latin typeface="仿宋" panose="02010609060101010101" charset="-122"/>
                <a:cs typeface="仿宋" panose="02010609060101010101" charset="-122"/>
              </a:rPr>
              <a:t>散 </a:t>
            </a:r>
            <a:r>
              <a:rPr sz="2400" spc="20">
                <a:latin typeface="仿宋" panose="02010609060101010101" charset="-122"/>
                <a:cs typeface="仿宋" panose="02010609060101010101" charset="-122"/>
              </a:rPr>
              <a:t>工董三</a:t>
            </a:r>
            <a:r>
              <a:rPr sz="2400" spc="30">
                <a:latin typeface="仿宋" panose="02010609060101010101" charset="-122"/>
                <a:cs typeface="仿宋" panose="02010609060101010101" charset="-122"/>
              </a:rPr>
              <a:t>儿</a:t>
            </a:r>
            <a:r>
              <a:rPr sz="2400" spc="45">
                <a:latin typeface="仿宋" panose="02010609060101010101" charset="-122"/>
                <a:cs typeface="仿宋" panose="02010609060101010101" charset="-122"/>
              </a:rPr>
              <a:t>来</a:t>
            </a:r>
            <a:r>
              <a:rPr sz="2400" spc="20">
                <a:latin typeface="仿宋" panose="02010609060101010101" charset="-122"/>
                <a:cs typeface="仿宋" panose="02010609060101010101" charset="-122"/>
              </a:rPr>
              <a:t>，他来</a:t>
            </a:r>
            <a:r>
              <a:rPr sz="2400" spc="30">
                <a:latin typeface="仿宋" panose="02010609060101010101" charset="-122"/>
                <a:cs typeface="仿宋" panose="02010609060101010101" charset="-122"/>
              </a:rPr>
              <a:t>之能</a:t>
            </a:r>
            <a:r>
              <a:rPr sz="2400" spc="35">
                <a:latin typeface="仿宋" panose="02010609060101010101" charset="-122"/>
                <a:cs typeface="仿宋" panose="02010609060101010101" charset="-122"/>
              </a:rPr>
              <a:t>战</a:t>
            </a:r>
            <a:r>
              <a:rPr sz="2400" spc="20">
                <a:latin typeface="仿宋" panose="02010609060101010101" charset="-122"/>
                <a:cs typeface="仿宋" panose="02010609060101010101" charset="-122"/>
              </a:rPr>
              <a:t>，战</a:t>
            </a:r>
            <a:r>
              <a:rPr sz="2400" spc="30">
                <a:latin typeface="仿宋" panose="02010609060101010101" charset="-122"/>
                <a:cs typeface="仿宋" panose="02010609060101010101" charset="-122"/>
              </a:rPr>
              <a:t>之能胜</a:t>
            </a:r>
            <a:r>
              <a:rPr sz="2400" spc="25">
                <a:latin typeface="仿宋" panose="02010609060101010101" charset="-122"/>
                <a:cs typeface="仿宋" panose="02010609060101010101" charset="-122"/>
              </a:rPr>
              <a:t>。</a:t>
            </a:r>
            <a:r>
              <a:rPr sz="2400" spc="20">
                <a:latin typeface="仿宋" panose="02010609060101010101" charset="-122"/>
                <a:cs typeface="仿宋" panose="02010609060101010101" charset="-122"/>
              </a:rPr>
              <a:t>董</a:t>
            </a:r>
            <a:r>
              <a:rPr sz="2400" spc="30">
                <a:latin typeface="仿宋" panose="02010609060101010101" charset="-122"/>
                <a:cs typeface="仿宋" panose="02010609060101010101" charset="-122"/>
              </a:rPr>
              <a:t>三儿</a:t>
            </a:r>
            <a:r>
              <a:rPr sz="2400" spc="20">
                <a:latin typeface="仿宋" panose="02010609060101010101" charset="-122"/>
                <a:cs typeface="仿宋" panose="02010609060101010101" charset="-122"/>
              </a:rPr>
              <a:t>喜欢干</a:t>
            </a:r>
            <a:r>
              <a:rPr sz="2400" spc="30">
                <a:latin typeface="仿宋" panose="02010609060101010101" charset="-122"/>
                <a:cs typeface="仿宋" panose="02010609060101010101" charset="-122"/>
              </a:rPr>
              <a:t>水暖</a:t>
            </a:r>
            <a:r>
              <a:rPr sz="2400" spc="20">
                <a:latin typeface="仿宋" panose="02010609060101010101" charset="-122"/>
                <a:cs typeface="仿宋" panose="02010609060101010101" charset="-122"/>
              </a:rPr>
              <a:t>维</a:t>
            </a:r>
            <a:r>
              <a:rPr sz="2400" spc="45">
                <a:latin typeface="仿宋" panose="02010609060101010101" charset="-122"/>
                <a:cs typeface="仿宋" panose="02010609060101010101" charset="-122"/>
              </a:rPr>
              <a:t>修</a:t>
            </a:r>
            <a:r>
              <a:rPr sz="2400" spc="20">
                <a:latin typeface="仿宋" panose="02010609060101010101" charset="-122"/>
                <a:cs typeface="仿宋" panose="02010609060101010101" charset="-122"/>
              </a:rPr>
              <a:t>，</a:t>
            </a:r>
            <a:r>
              <a:rPr sz="2400" spc="30">
                <a:latin typeface="仿宋" panose="02010609060101010101" charset="-122"/>
                <a:cs typeface="仿宋" panose="02010609060101010101" charset="-122"/>
              </a:rPr>
              <a:t>卸下</a:t>
            </a:r>
            <a:r>
              <a:rPr sz="2400" spc="20">
                <a:latin typeface="仿宋" panose="02010609060101010101" charset="-122"/>
                <a:cs typeface="仿宋" panose="02010609060101010101" charset="-122"/>
              </a:rPr>
              <a:t>的钢管</a:t>
            </a:r>
            <a:r>
              <a:rPr sz="2400">
                <a:latin typeface="仿宋" panose="02010609060101010101" charset="-122"/>
                <a:cs typeface="仿宋" panose="02010609060101010101" charset="-122"/>
              </a:rPr>
              <a:t>作 为废品卖</a:t>
            </a:r>
            <a:r>
              <a:rPr sz="2400" spc="-5">
                <a:latin typeface="仿宋" panose="02010609060101010101" charset="-122"/>
                <a:cs typeface="仿宋" panose="02010609060101010101" charset="-122"/>
              </a:rPr>
              <a:t>掉</a:t>
            </a:r>
            <a:r>
              <a:rPr sz="2400">
                <a:latin typeface="仿宋" panose="02010609060101010101" charset="-122"/>
                <a:cs typeface="仿宋" panose="02010609060101010101" charset="-122"/>
              </a:rPr>
              <a:t>，</a:t>
            </a: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有事喊董三儿</a:t>
            </a:r>
          </a:p>
        </p:txBody>
      </p:sp>
      <p:sp>
        <p:nvSpPr>
          <p:cNvPr id="3" name="object 3"/>
          <p:cNvSpPr txBox="1"/>
          <p:nvPr/>
        </p:nvSpPr>
        <p:spPr>
          <a:xfrm>
            <a:off x="1283969" y="3148329"/>
            <a:ext cx="10438765" cy="4963795"/>
          </a:xfrm>
          <a:prstGeom prst="rect">
            <a:avLst/>
          </a:prstGeom>
        </p:spPr>
        <p:txBody>
          <a:bodyPr vert="horz" wrap="square" lIns="0" tIns="195580" rIns="0" bIns="0" rtlCol="0">
            <a:spAutoFit/>
          </a:bodyPr>
          <a:lstStyle/>
          <a:p>
            <a:pPr marL="12700">
              <a:lnSpc>
                <a:spcPct val="100000"/>
              </a:lnSpc>
              <a:spcBef>
                <a:spcPts val="1540"/>
              </a:spcBef>
            </a:pPr>
            <a:r>
              <a:rPr sz="2400" spc="10">
                <a:latin typeface="仿宋" panose="02010609060101010101" charset="-122"/>
                <a:cs typeface="仿宋" panose="02010609060101010101" charset="-122"/>
              </a:rPr>
              <a:t>足以抵几天的工</a:t>
            </a:r>
            <a:r>
              <a:rPr sz="2400" spc="-5">
                <a:latin typeface="仿宋" panose="02010609060101010101" charset="-122"/>
                <a:cs typeface="仿宋" panose="02010609060101010101" charset="-122"/>
              </a:rPr>
              <a:t>钱</a:t>
            </a:r>
            <a:r>
              <a:rPr sz="2400" spc="10">
                <a:latin typeface="仿宋" panose="02010609060101010101" charset="-122"/>
                <a:cs typeface="仿宋" panose="02010609060101010101" charset="-122"/>
              </a:rPr>
              <a:t>。董三儿做活儿不偷懒不嫌</a:t>
            </a:r>
            <a:r>
              <a:rPr sz="2400" spc="15">
                <a:latin typeface="仿宋" panose="02010609060101010101" charset="-122"/>
                <a:cs typeface="仿宋" panose="02010609060101010101" charset="-122"/>
              </a:rPr>
              <a:t>脏</a:t>
            </a:r>
            <a:r>
              <a:rPr sz="2400" spc="10">
                <a:latin typeface="仿宋" panose="02010609060101010101" charset="-122"/>
                <a:cs typeface="仿宋" panose="02010609060101010101" charset="-122"/>
              </a:rPr>
              <a:t>，一位退休工人家下水道</a:t>
            </a:r>
            <a:r>
              <a:rPr sz="2400">
                <a:latin typeface="仿宋" panose="02010609060101010101" charset="-122"/>
                <a:cs typeface="仿宋" panose="02010609060101010101" charset="-122"/>
              </a:rPr>
              <a:t>堵塞</a:t>
            </a:r>
          </a:p>
          <a:p>
            <a:pPr marL="12700" marR="5080">
              <a:lnSpc>
                <a:spcPct val="150000"/>
              </a:lnSpc>
            </a:pPr>
            <a:r>
              <a:rPr sz="2400" spc="10">
                <a:latin typeface="仿宋" panose="02010609060101010101" charset="-122"/>
                <a:cs typeface="仿宋" panose="02010609060101010101" charset="-122"/>
              </a:rPr>
              <a:t>，董三儿挽起袖子用手掏，脏水脏物挨着鼻子嘴</a:t>
            </a:r>
            <a:r>
              <a:rPr sz="2400" spc="15">
                <a:latin typeface="仿宋" panose="02010609060101010101" charset="-122"/>
                <a:cs typeface="仿宋" panose="02010609060101010101" charset="-122"/>
              </a:rPr>
              <a:t>巴</a:t>
            </a:r>
            <a:r>
              <a:rPr sz="2400" spc="10">
                <a:latin typeface="仿宋" panose="02010609060101010101" charset="-122"/>
                <a:cs typeface="仿宋" panose="02010609060101010101" charset="-122"/>
              </a:rPr>
              <a:t>，老工人感动得什么似</a:t>
            </a:r>
            <a:r>
              <a:rPr sz="2400">
                <a:latin typeface="仿宋" panose="02010609060101010101" charset="-122"/>
                <a:cs typeface="仿宋" panose="02010609060101010101" charset="-122"/>
              </a:rPr>
              <a:t>的， </a:t>
            </a:r>
            <a:r>
              <a:rPr sz="2400" spc="10">
                <a:latin typeface="仿宋" panose="02010609060101010101" charset="-122"/>
                <a:cs typeface="仿宋" panose="02010609060101010101" charset="-122"/>
              </a:rPr>
              <a:t>用红字写了感谢信送到公</a:t>
            </a:r>
            <a:r>
              <a:rPr sz="2400" spc="-15">
                <a:latin typeface="仿宋" panose="02010609060101010101" charset="-122"/>
                <a:cs typeface="仿宋" panose="02010609060101010101" charset="-122"/>
              </a:rPr>
              <a:t>司</a:t>
            </a:r>
            <a:r>
              <a:rPr sz="2400" spc="10">
                <a:latin typeface="仿宋" panose="02010609060101010101" charset="-122"/>
                <a:cs typeface="仿宋" panose="02010609060101010101" charset="-122"/>
              </a:rPr>
              <a:t>。公司多年没有受过表</a:t>
            </a:r>
            <a:r>
              <a:rPr sz="2400" spc="15">
                <a:latin typeface="仿宋" panose="02010609060101010101" charset="-122"/>
                <a:cs typeface="仿宋" panose="02010609060101010101" charset="-122"/>
              </a:rPr>
              <a:t>扬</a:t>
            </a:r>
            <a:r>
              <a:rPr sz="2400" spc="10">
                <a:latin typeface="仿宋" panose="02010609060101010101" charset="-122"/>
                <a:cs typeface="仿宋" panose="02010609060101010101" charset="-122"/>
              </a:rPr>
              <a:t>，狠狠地把物业公司</a:t>
            </a:r>
            <a:r>
              <a:rPr sz="2400">
                <a:latin typeface="仿宋" panose="02010609060101010101" charset="-122"/>
                <a:cs typeface="仿宋" panose="02010609060101010101" charset="-122"/>
              </a:rPr>
              <a:t>表扬</a:t>
            </a:r>
          </a:p>
          <a:p>
            <a:pPr marL="12700" marR="5080">
              <a:lnSpc>
                <a:spcPct val="150000"/>
              </a:lnSpc>
            </a:pPr>
            <a:r>
              <a:rPr sz="2400" spc="10">
                <a:latin typeface="仿宋" panose="02010609060101010101" charset="-122"/>
                <a:cs typeface="仿宋" panose="02010609060101010101" charset="-122"/>
              </a:rPr>
              <a:t>一番。物业公司经理恍然大悟，再有苦脏累的活</a:t>
            </a:r>
            <a:r>
              <a:rPr sz="2400" spc="15">
                <a:latin typeface="仿宋" panose="02010609060101010101" charset="-122"/>
                <a:cs typeface="仿宋" panose="02010609060101010101" charset="-122"/>
              </a:rPr>
              <a:t>儿</a:t>
            </a:r>
            <a:r>
              <a:rPr sz="2400" spc="10">
                <a:latin typeface="仿宋" panose="02010609060101010101" charset="-122"/>
                <a:cs typeface="仿宋" panose="02010609060101010101" charset="-122"/>
              </a:rPr>
              <a:t>，就叫人喊董三儿过来</a:t>
            </a:r>
            <a:r>
              <a:rPr sz="2400">
                <a:latin typeface="仿宋" panose="02010609060101010101" charset="-122"/>
                <a:cs typeface="仿宋" panose="02010609060101010101" charset="-122"/>
              </a:rPr>
              <a:t>。董 </a:t>
            </a:r>
            <a:r>
              <a:rPr sz="2400" spc="10">
                <a:latin typeface="仿宋" panose="02010609060101010101" charset="-122"/>
                <a:cs typeface="仿宋" panose="02010609060101010101" charset="-122"/>
              </a:rPr>
              <a:t>三儿来</a:t>
            </a:r>
            <a:r>
              <a:rPr sz="2400" spc="5">
                <a:latin typeface="仿宋" panose="02010609060101010101" charset="-122"/>
                <a:cs typeface="仿宋" panose="02010609060101010101" charset="-122"/>
              </a:rPr>
              <a:t>了</a:t>
            </a:r>
            <a:r>
              <a:rPr sz="2400" spc="10">
                <a:latin typeface="仿宋" panose="02010609060101010101" charset="-122"/>
                <a:cs typeface="仿宋" panose="02010609060101010101" charset="-122"/>
              </a:rPr>
              <a:t>，似乎什么活儿都能做。物业公司经理</a:t>
            </a:r>
            <a:r>
              <a:rPr sz="2400" spc="15">
                <a:latin typeface="仿宋" panose="02010609060101010101" charset="-122"/>
                <a:cs typeface="仿宋" panose="02010609060101010101" charset="-122"/>
              </a:rPr>
              <a:t>说</a:t>
            </a:r>
            <a:r>
              <a:rPr sz="2400" spc="10">
                <a:latin typeface="仿宋" panose="02010609060101010101" charset="-122"/>
                <a:cs typeface="仿宋" panose="02010609060101010101" charset="-122"/>
              </a:rPr>
              <a:t>，你自己干不了。</a:t>
            </a:r>
            <a:r>
              <a:rPr sz="2400" spc="5">
                <a:latin typeface="仿宋" panose="02010609060101010101" charset="-122"/>
                <a:cs typeface="仿宋" panose="02010609060101010101" charset="-122"/>
              </a:rPr>
              <a:t>董三</a:t>
            </a:r>
            <a:r>
              <a:rPr sz="2400">
                <a:latin typeface="仿宋" panose="02010609060101010101" charset="-122"/>
                <a:cs typeface="仿宋" panose="02010609060101010101" charset="-122"/>
              </a:rPr>
              <a:t>儿说</a:t>
            </a:r>
          </a:p>
          <a:p>
            <a:pPr marL="12700" marR="5080">
              <a:lnSpc>
                <a:spcPct val="150000"/>
              </a:lnSpc>
            </a:pPr>
            <a:r>
              <a:rPr sz="2400" spc="10">
                <a:latin typeface="仿宋" panose="02010609060101010101" charset="-122"/>
                <a:cs typeface="仿宋" panose="02010609060101010101" charset="-122"/>
              </a:rPr>
              <a:t>，俺再找几个人来。操起手机喊了几嗓</a:t>
            </a:r>
            <a:r>
              <a:rPr sz="2400" spc="15">
                <a:latin typeface="仿宋" panose="02010609060101010101" charset="-122"/>
                <a:cs typeface="仿宋" panose="02010609060101010101" charset="-122"/>
              </a:rPr>
              <a:t>子</a:t>
            </a:r>
            <a:r>
              <a:rPr sz="2400" spc="10">
                <a:latin typeface="仿宋" panose="02010609060101010101" charset="-122"/>
                <a:cs typeface="仿宋" panose="02010609060101010101" charset="-122"/>
              </a:rPr>
              <a:t>，一会儿，几辆倒骑驴匆匆赶来</a:t>
            </a:r>
            <a:r>
              <a:rPr sz="2400">
                <a:latin typeface="仿宋" panose="02010609060101010101" charset="-122"/>
                <a:cs typeface="仿宋" panose="02010609060101010101" charset="-122"/>
              </a:rPr>
              <a:t>，都 是市场上打散工的汉</a:t>
            </a:r>
            <a:r>
              <a:rPr sz="2400" spc="-20">
                <a:latin typeface="仿宋" panose="02010609060101010101" charset="-122"/>
                <a:cs typeface="仿宋" panose="02010609060101010101" charset="-122"/>
              </a:rPr>
              <a:t>子</a:t>
            </a:r>
            <a:r>
              <a:rPr sz="2400">
                <a:latin typeface="仿宋" panose="02010609060101010101" charset="-122"/>
                <a:cs typeface="仿宋" panose="02010609060101010101" charset="-122"/>
              </a:rPr>
              <a:t>。</a:t>
            </a:r>
          </a:p>
          <a:p>
            <a:pPr marL="12700" marR="5080" indent="720725">
              <a:lnSpc>
                <a:spcPct val="150000"/>
              </a:lnSpc>
              <a:spcBef>
                <a:spcPts val="5"/>
              </a:spcBef>
            </a:pPr>
            <a:r>
              <a:rPr sz="2400">
                <a:latin typeface="仿宋" panose="02010609060101010101" charset="-122"/>
                <a:cs typeface="仿宋" panose="02010609060101010101" charset="-122"/>
              </a:rPr>
              <a:t>(5</a:t>
            </a:r>
            <a:r>
              <a:rPr sz="2400" spc="20">
                <a:latin typeface="仿宋" panose="02010609060101010101" charset="-122"/>
                <a:cs typeface="仿宋" panose="02010609060101010101" charset="-122"/>
              </a:rPr>
              <a:t>)董三儿笑嘻嘻地对经理</a:t>
            </a:r>
            <a:r>
              <a:rPr sz="2400" spc="25">
                <a:latin typeface="仿宋" panose="02010609060101010101" charset="-122"/>
                <a:cs typeface="仿宋" panose="02010609060101010101" charset="-122"/>
              </a:rPr>
              <a:t>说</a:t>
            </a:r>
            <a:r>
              <a:rPr sz="2400" spc="20">
                <a:latin typeface="仿宋" panose="02010609060101010101" charset="-122"/>
                <a:cs typeface="仿宋" panose="02010609060101010101" charset="-122"/>
              </a:rPr>
              <a:t>，你老人家看这些活</a:t>
            </a:r>
            <a:r>
              <a:rPr sz="2400" spc="25">
                <a:latin typeface="仿宋" panose="02010609060101010101" charset="-122"/>
                <a:cs typeface="仿宋" panose="02010609060101010101" charset="-122"/>
              </a:rPr>
              <a:t>儿</a:t>
            </a:r>
            <a:r>
              <a:rPr sz="2400" spc="20">
                <a:latin typeface="仿宋" panose="02010609060101010101" charset="-122"/>
                <a:cs typeface="仿宋" panose="02010609060101010101" charset="-122"/>
              </a:rPr>
              <a:t>，我们哥们儿要</a:t>
            </a:r>
            <a:r>
              <a:rPr sz="2400" spc="10">
                <a:latin typeface="仿宋" panose="02010609060101010101" charset="-122"/>
                <a:cs typeface="仿宋" panose="02010609060101010101" charset="-122"/>
              </a:rPr>
              <a:t>养</a:t>
            </a:r>
            <a:r>
              <a:rPr sz="2400">
                <a:latin typeface="仿宋" panose="02010609060101010101" charset="-122"/>
                <a:cs typeface="仿宋" panose="02010609060101010101" charset="-122"/>
              </a:rPr>
              <a:t>家 糊</a:t>
            </a:r>
            <a:r>
              <a:rPr sz="2400" spc="-5">
                <a:latin typeface="仿宋" panose="02010609060101010101" charset="-122"/>
                <a:cs typeface="仿宋" panose="02010609060101010101" charset="-122"/>
              </a:rPr>
              <a:t>口</a:t>
            </a:r>
            <a:r>
              <a:rPr sz="2400">
                <a:latin typeface="仿宋" panose="02010609060101010101" charset="-122"/>
                <a:cs typeface="仿宋" panose="02010609060101010101" charset="-122"/>
              </a:rPr>
              <a:t>，蹬倒骑驴也赚个三十五十的，是不是给俺定一个标准？</a:t>
            </a:r>
          </a:p>
        </p:txBody>
      </p:sp>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有事喊董三儿</a:t>
            </a:r>
          </a:p>
        </p:txBody>
      </p:sp>
      <p:sp>
        <p:nvSpPr>
          <p:cNvPr id="3" name="object 3"/>
          <p:cNvSpPr txBox="1"/>
          <p:nvPr/>
        </p:nvSpPr>
        <p:spPr>
          <a:xfrm>
            <a:off x="1211986" y="3086861"/>
            <a:ext cx="10439400" cy="5512435"/>
          </a:xfrm>
          <a:prstGeom prst="rect">
            <a:avLst/>
          </a:prstGeom>
        </p:spPr>
        <p:txBody>
          <a:bodyPr vert="horz" wrap="square" lIns="0" tIns="12700" rIns="0" bIns="0" rtlCol="0">
            <a:spAutoFit/>
          </a:bodyPr>
          <a:lstStyle/>
          <a:p>
            <a:pPr marL="12700" marR="5080" indent="720725" algn="just">
              <a:lnSpc>
                <a:spcPct val="150000"/>
              </a:lnSpc>
              <a:spcBef>
                <a:spcPts val="100"/>
              </a:spcBef>
              <a:buSzPct val="96000"/>
              <a:buAutoNum type="arabicParenBoth" startAt="6"/>
              <a:tabLst>
                <a:tab pos="1194435" algn="l"/>
              </a:tabLst>
            </a:pPr>
            <a:r>
              <a:rPr sz="2400" spc="20">
                <a:latin typeface="仿宋" panose="02010609060101010101" charset="-122"/>
                <a:cs typeface="仿宋" panose="02010609060101010101" charset="-122"/>
              </a:rPr>
              <a:t>物业公司经理手里有小金</a:t>
            </a:r>
            <a:r>
              <a:rPr sz="2400" spc="25">
                <a:latin typeface="仿宋" panose="02010609060101010101" charset="-122"/>
                <a:cs typeface="仿宋" panose="02010609060101010101" charset="-122"/>
              </a:rPr>
              <a:t>库</a:t>
            </a:r>
            <a:r>
              <a:rPr sz="2400" spc="20">
                <a:latin typeface="仿宋" panose="02010609060101010101" charset="-122"/>
                <a:cs typeface="仿宋" panose="02010609060101010101" charset="-122"/>
              </a:rPr>
              <a:t>，拍了板子说一天六十</a:t>
            </a:r>
            <a:r>
              <a:rPr sz="2400" spc="25">
                <a:latin typeface="仿宋" panose="02010609060101010101" charset="-122"/>
                <a:cs typeface="仿宋" panose="02010609060101010101" charset="-122"/>
              </a:rPr>
              <a:t>元</a:t>
            </a:r>
            <a:r>
              <a:rPr sz="2400" spc="20">
                <a:latin typeface="仿宋" panose="02010609060101010101" charset="-122"/>
                <a:cs typeface="仿宋" panose="02010609060101010101" charset="-122"/>
              </a:rPr>
              <a:t>，中午管一</a:t>
            </a:r>
            <a:r>
              <a:rPr sz="2400" spc="5">
                <a:latin typeface="仿宋" panose="02010609060101010101" charset="-122"/>
                <a:cs typeface="仿宋" panose="02010609060101010101" charset="-122"/>
              </a:rPr>
              <a:t>荤</a:t>
            </a:r>
            <a:r>
              <a:rPr sz="2400">
                <a:latin typeface="仿宋" panose="02010609060101010101" charset="-122"/>
                <a:cs typeface="仿宋" panose="02010609060101010101" charset="-122"/>
              </a:rPr>
              <a:t>两 </a:t>
            </a:r>
            <a:r>
              <a:rPr sz="2400" spc="10">
                <a:latin typeface="仿宋" panose="02010609060101010101" charset="-122"/>
                <a:cs typeface="仿宋" panose="02010609060101010101" charset="-122"/>
              </a:rPr>
              <a:t>素盒饭。没有工钱给董三儿时，就用钢管弯头水嘴子等充抵，</a:t>
            </a:r>
            <a:r>
              <a:rPr sz="2400" spc="5">
                <a:latin typeface="仿宋" panose="02010609060101010101" charset="-122"/>
                <a:cs typeface="仿宋" panose="02010609060101010101" charset="-122"/>
              </a:rPr>
              <a:t>都是从总公</a:t>
            </a:r>
            <a:r>
              <a:rPr sz="2400">
                <a:latin typeface="仿宋" panose="02010609060101010101" charset="-122"/>
                <a:cs typeface="仿宋" panose="02010609060101010101" charset="-122"/>
              </a:rPr>
              <a:t>司领 </a:t>
            </a:r>
            <a:r>
              <a:rPr sz="2400" spc="10">
                <a:latin typeface="仿宋" panose="02010609060101010101" charset="-122"/>
                <a:cs typeface="仿宋" panose="02010609060101010101" charset="-122"/>
              </a:rPr>
              <a:t>来的消耗品。这个标准就延续了下来。董三儿熟悉家属区的管路系</a:t>
            </a:r>
            <a:r>
              <a:rPr sz="2400" spc="15">
                <a:latin typeface="仿宋" panose="02010609060101010101" charset="-122"/>
                <a:cs typeface="仿宋" panose="02010609060101010101" charset="-122"/>
              </a:rPr>
              <a:t>统</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就</a:t>
            </a:r>
            <a:r>
              <a:rPr sz="2400">
                <a:latin typeface="仿宋" panose="02010609060101010101" charset="-122"/>
                <a:cs typeface="仿宋" panose="02010609060101010101" charset="-122"/>
              </a:rPr>
              <a:t>像掰 </a:t>
            </a:r>
            <a:r>
              <a:rPr sz="2400" spc="10">
                <a:latin typeface="仿宋" panose="02010609060101010101" charset="-122"/>
                <a:cs typeface="仿宋" panose="02010609060101010101" charset="-122"/>
              </a:rPr>
              <a:t>着自己的手指头。董三儿听从指挥随叫随到，一个普通员工也能指</a:t>
            </a:r>
            <a:r>
              <a:rPr sz="2400" spc="-5">
                <a:latin typeface="仿宋" panose="02010609060101010101" charset="-122"/>
                <a:cs typeface="仿宋" panose="02010609060101010101" charset="-122"/>
              </a:rPr>
              <a:t>使</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从</a:t>
            </a:r>
            <a:r>
              <a:rPr sz="2400">
                <a:latin typeface="仿宋" panose="02010609060101010101" charset="-122"/>
                <a:cs typeface="仿宋" panose="02010609060101010101" charset="-122"/>
              </a:rPr>
              <a:t>来没 有怨言和二话，满心满意乐呵呵的样子。</a:t>
            </a:r>
          </a:p>
          <a:p>
            <a:pPr marL="12700" marR="5080" indent="720725" algn="just">
              <a:lnSpc>
                <a:spcPct val="150000"/>
              </a:lnSpc>
              <a:buSzPct val="96000"/>
              <a:buAutoNum type="arabicParenBoth" startAt="6"/>
              <a:tabLst>
                <a:tab pos="1191895" algn="l"/>
              </a:tabLst>
            </a:pPr>
            <a:r>
              <a:rPr sz="2400">
                <a:latin typeface="仿宋" panose="02010609060101010101" charset="-122"/>
                <a:cs typeface="仿宋" panose="02010609060101010101" charset="-122"/>
              </a:rPr>
              <a:t>201</a:t>
            </a:r>
            <a:r>
              <a:rPr sz="2400" spc="20">
                <a:latin typeface="仿宋" panose="02010609060101010101" charset="-122"/>
                <a:cs typeface="仿宋" panose="02010609060101010101" charset="-122"/>
              </a:rPr>
              <a:t>1年秋天，供</a:t>
            </a:r>
            <a:r>
              <a:rPr sz="2400" spc="30">
                <a:latin typeface="仿宋" panose="02010609060101010101" charset="-122"/>
                <a:cs typeface="仿宋" panose="02010609060101010101" charset="-122"/>
              </a:rPr>
              <a:t>热</a:t>
            </a:r>
            <a:r>
              <a:rPr sz="2400" spc="20">
                <a:latin typeface="仿宋" panose="02010609060101010101" charset="-122"/>
                <a:cs typeface="仿宋" panose="02010609060101010101" charset="-122"/>
              </a:rPr>
              <a:t>系统年久</a:t>
            </a:r>
            <a:r>
              <a:rPr sz="2400" spc="30">
                <a:latin typeface="仿宋" panose="02010609060101010101" charset="-122"/>
                <a:cs typeface="仿宋" panose="02010609060101010101" charset="-122"/>
              </a:rPr>
              <a:t>失</a:t>
            </a:r>
            <a:r>
              <a:rPr sz="2400" spc="20">
                <a:latin typeface="仿宋" panose="02010609060101010101" charset="-122"/>
                <a:cs typeface="仿宋" panose="02010609060101010101" charset="-122"/>
              </a:rPr>
              <a:t>修瘫痪</a:t>
            </a:r>
            <a:r>
              <a:rPr sz="2400" spc="50">
                <a:latin typeface="仿宋" panose="02010609060101010101" charset="-122"/>
                <a:cs typeface="仿宋" panose="02010609060101010101" charset="-122"/>
              </a:rPr>
              <a:t>了</a:t>
            </a:r>
            <a:r>
              <a:rPr sz="2400" spc="20">
                <a:latin typeface="仿宋" panose="02010609060101010101" charset="-122"/>
                <a:cs typeface="仿宋" panose="02010609060101010101" charset="-122"/>
              </a:rPr>
              <a:t>，公司招标请有关公司维</a:t>
            </a:r>
            <a:r>
              <a:rPr sz="2400" spc="25">
                <a:latin typeface="仿宋" panose="02010609060101010101" charset="-122"/>
                <a:cs typeface="仿宋" panose="02010609060101010101" charset="-122"/>
              </a:rPr>
              <a:t>修</a:t>
            </a:r>
            <a:r>
              <a:rPr sz="2400">
                <a:latin typeface="仿宋" panose="02010609060101010101" charset="-122"/>
                <a:cs typeface="仿宋" panose="02010609060101010101" charset="-122"/>
              </a:rPr>
              <a:t>。 </a:t>
            </a:r>
            <a:r>
              <a:rPr sz="2400" spc="5">
                <a:latin typeface="仿宋" panose="02010609060101010101" charset="-122"/>
                <a:cs typeface="仿宋" panose="02010609060101010101" charset="-122"/>
              </a:rPr>
              <a:t>董三儿穿着工装来报</a:t>
            </a:r>
            <a:r>
              <a:rPr sz="2400" spc="10">
                <a:latin typeface="仿宋" panose="02010609060101010101" charset="-122"/>
                <a:cs typeface="仿宋" panose="02010609060101010101" charset="-122"/>
              </a:rPr>
              <a:t>名</a:t>
            </a:r>
            <a:r>
              <a:rPr sz="2400" spc="5">
                <a:latin typeface="仿宋" panose="02010609060101010101" charset="-122"/>
                <a:cs typeface="仿宋" panose="02010609060101010101" charset="-122"/>
              </a:rPr>
              <a:t>。</a:t>
            </a:r>
            <a:r>
              <a:rPr sz="2400" spc="10">
                <a:latin typeface="仿宋" panose="02010609060101010101" charset="-122"/>
                <a:cs typeface="仿宋" panose="02010609060101010101" charset="-122"/>
              </a:rPr>
              <a:t>招标人员问</a:t>
            </a:r>
            <a:r>
              <a:rPr sz="2400">
                <a:latin typeface="仿宋" panose="02010609060101010101" charset="-122"/>
                <a:cs typeface="仿宋" panose="02010609060101010101" charset="-122"/>
              </a:rPr>
              <a:t>：“</a:t>
            </a:r>
            <a:r>
              <a:rPr sz="2400" spc="5">
                <a:latin typeface="仿宋" panose="02010609060101010101" charset="-122"/>
                <a:cs typeface="仿宋" panose="02010609060101010101" charset="-122"/>
              </a:rPr>
              <a:t>你来干什</a:t>
            </a:r>
            <a:r>
              <a:rPr sz="2400" spc="10">
                <a:latin typeface="仿宋" panose="02010609060101010101" charset="-122"/>
                <a:cs typeface="仿宋" panose="02010609060101010101" charset="-122"/>
              </a:rPr>
              <a:t>么</a:t>
            </a:r>
            <a:r>
              <a:rPr sz="2400" spc="5">
                <a:latin typeface="仿宋" panose="02010609060101010101" charset="-122"/>
                <a:cs typeface="仿宋" panose="02010609060101010101" charset="-122"/>
              </a:rPr>
              <a:t>？”董三儿说：“俺</a:t>
            </a:r>
            <a:r>
              <a:rPr sz="2400">
                <a:latin typeface="仿宋" panose="02010609060101010101" charset="-122"/>
                <a:cs typeface="仿宋" panose="02010609060101010101" charset="-122"/>
              </a:rPr>
              <a:t>来投 </a:t>
            </a:r>
            <a:r>
              <a:rPr sz="2400" spc="10">
                <a:latin typeface="仿宋" panose="02010609060101010101" charset="-122"/>
                <a:cs typeface="仿宋" panose="02010609060101010101" charset="-122"/>
              </a:rPr>
              <a:t>标。</a:t>
            </a:r>
            <a:r>
              <a:rPr sz="2400" spc="15">
                <a:latin typeface="仿宋" panose="02010609060101010101" charset="-122"/>
                <a:cs typeface="仿宋" panose="02010609060101010101" charset="-122"/>
              </a:rPr>
              <a:t>”</a:t>
            </a:r>
            <a:r>
              <a:rPr sz="2400" spc="10">
                <a:latin typeface="仿宋" panose="02010609060101010101" charset="-122"/>
                <a:cs typeface="仿宋" panose="02010609060101010101" charset="-122"/>
              </a:rPr>
              <a:t>招标负责人说：“别胡</a:t>
            </a:r>
            <a:r>
              <a:rPr sz="2400" spc="5">
                <a:latin typeface="仿宋" panose="02010609060101010101" charset="-122"/>
                <a:cs typeface="仿宋" panose="02010609060101010101" charset="-122"/>
              </a:rPr>
              <a:t>闹</a:t>
            </a:r>
            <a:r>
              <a:rPr sz="2400" spc="10">
                <a:latin typeface="仿宋" panose="02010609060101010101" charset="-122"/>
                <a:cs typeface="仿宋" panose="02010609060101010101" charset="-122"/>
              </a:rPr>
              <a:t>，你投标也不能给你。”董三儿问</a:t>
            </a:r>
            <a:r>
              <a:rPr sz="2400" spc="15">
                <a:latin typeface="仿宋" panose="02010609060101010101" charset="-122"/>
                <a:cs typeface="仿宋" panose="02010609060101010101" charset="-122"/>
              </a:rPr>
              <a:t>：</a:t>
            </a:r>
            <a:r>
              <a:rPr sz="2400" spc="10">
                <a:latin typeface="仿宋" panose="02010609060101010101" charset="-122"/>
                <a:cs typeface="仿宋" panose="02010609060101010101" charset="-122"/>
              </a:rPr>
              <a:t>“为</a:t>
            </a:r>
            <a:r>
              <a:rPr sz="2400">
                <a:latin typeface="仿宋" panose="02010609060101010101" charset="-122"/>
                <a:cs typeface="仿宋" panose="02010609060101010101" charset="-122"/>
              </a:rPr>
              <a:t>啥。  </a:t>
            </a:r>
            <a:r>
              <a:rPr sz="2400" spc="10">
                <a:latin typeface="仿宋" panose="02010609060101010101" charset="-122"/>
                <a:cs typeface="仿宋" panose="02010609060101010101" charset="-122"/>
              </a:rPr>
              <a:t>”招标人说</a:t>
            </a:r>
            <a:r>
              <a:rPr sz="2400" spc="15">
                <a:latin typeface="仿宋" panose="02010609060101010101" charset="-122"/>
                <a:cs typeface="仿宋" panose="02010609060101010101" charset="-122"/>
              </a:rPr>
              <a:t>：</a:t>
            </a:r>
            <a:r>
              <a:rPr sz="2400" spc="10">
                <a:latin typeface="仿宋" panose="02010609060101010101" charset="-122"/>
                <a:cs typeface="仿宋" panose="02010609060101010101" charset="-122"/>
              </a:rPr>
              <a:t>“啥也不为，就是不行。”董三儿讪讪地离开了。</a:t>
            </a:r>
            <a:r>
              <a:rPr sz="2400" spc="5">
                <a:latin typeface="仿宋" panose="02010609060101010101" charset="-122"/>
                <a:cs typeface="仿宋" panose="02010609060101010101" charset="-122"/>
              </a:rPr>
              <a:t>后来一家</a:t>
            </a:r>
            <a:r>
              <a:rPr sz="2400">
                <a:latin typeface="仿宋" panose="02010609060101010101" charset="-122"/>
                <a:cs typeface="仿宋" panose="02010609060101010101" charset="-122"/>
              </a:rPr>
              <a:t>维修 公司中标，这家公司做了充分准备，了解整个供热的运行系统。</a:t>
            </a:r>
          </a:p>
        </p:txBody>
      </p:sp>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有事喊董三儿</a:t>
            </a:r>
          </a:p>
        </p:txBody>
      </p:sp>
      <p:sp>
        <p:nvSpPr>
          <p:cNvPr id="3" name="object 3"/>
          <p:cNvSpPr txBox="1"/>
          <p:nvPr/>
        </p:nvSpPr>
        <p:spPr>
          <a:xfrm>
            <a:off x="1356105" y="3225799"/>
            <a:ext cx="10438130" cy="2220595"/>
          </a:xfrm>
          <a:prstGeom prst="rect">
            <a:avLst/>
          </a:prstGeom>
        </p:spPr>
        <p:txBody>
          <a:bodyPr vert="horz" wrap="square" lIns="0" tIns="12700" rIns="0" bIns="0" rtlCol="0">
            <a:spAutoFit/>
          </a:bodyPr>
          <a:lstStyle/>
          <a:p>
            <a:pPr marL="12700" marR="5080" indent="720725">
              <a:lnSpc>
                <a:spcPct val="150000"/>
              </a:lnSpc>
              <a:spcBef>
                <a:spcPts val="100"/>
              </a:spcBef>
              <a:buSzPct val="96000"/>
              <a:buAutoNum type="arabicParenBoth" startAt="8"/>
              <a:tabLst>
                <a:tab pos="1193800" algn="l"/>
              </a:tabLst>
            </a:pPr>
            <a:r>
              <a:rPr sz="2400" spc="20">
                <a:latin typeface="仿宋" panose="02010609060101010101" charset="-122"/>
                <a:cs typeface="仿宋" panose="02010609060101010101" charset="-122"/>
              </a:rPr>
              <a:t>作业现场出现了董三</a:t>
            </a:r>
            <a:r>
              <a:rPr sz="2400" spc="25">
                <a:latin typeface="仿宋" panose="02010609060101010101" charset="-122"/>
                <a:cs typeface="仿宋" panose="02010609060101010101" charset="-122"/>
              </a:rPr>
              <a:t>儿</a:t>
            </a:r>
            <a:r>
              <a:rPr sz="2400" spc="20">
                <a:latin typeface="仿宋" panose="02010609060101010101" charset="-122"/>
                <a:cs typeface="仿宋" panose="02010609060101010101" charset="-122"/>
              </a:rPr>
              <a:t>，</a:t>
            </a:r>
            <a:r>
              <a:rPr sz="2400" spc="25">
                <a:latin typeface="仿宋" panose="02010609060101010101" charset="-122"/>
                <a:cs typeface="仿宋" panose="02010609060101010101" charset="-122"/>
              </a:rPr>
              <a:t>公司负责安全人员好</a:t>
            </a:r>
            <a:r>
              <a:rPr sz="2400" spc="5">
                <a:latin typeface="仿宋" panose="02010609060101010101" charset="-122"/>
                <a:cs typeface="仿宋" panose="02010609060101010101" charset="-122"/>
              </a:rPr>
              <a:t>奇</a:t>
            </a:r>
            <a:r>
              <a:rPr sz="2400" spc="20">
                <a:latin typeface="仿宋" panose="02010609060101010101" charset="-122"/>
                <a:cs typeface="仿宋" panose="02010609060101010101" charset="-122"/>
              </a:rPr>
              <a:t>。董三儿说，招</a:t>
            </a:r>
            <a:r>
              <a:rPr sz="2400" spc="5">
                <a:latin typeface="仿宋" panose="02010609060101010101" charset="-122"/>
                <a:cs typeface="仿宋" panose="02010609060101010101" charset="-122"/>
              </a:rPr>
              <a:t>标</a:t>
            </a:r>
            <a:r>
              <a:rPr sz="2400">
                <a:latin typeface="仿宋" panose="02010609060101010101" charset="-122"/>
                <a:cs typeface="仿宋" panose="02010609060101010101" charset="-122"/>
              </a:rPr>
              <a:t>时 我授权别人去投标。</a:t>
            </a:r>
          </a:p>
          <a:p>
            <a:pPr marL="733425" marR="1313180">
              <a:lnSpc>
                <a:spcPts val="4320"/>
              </a:lnSpc>
              <a:spcBef>
                <a:spcPts val="380"/>
              </a:spcBef>
              <a:buSzPct val="96000"/>
              <a:buAutoNum type="arabicParenBoth" startAt="8"/>
              <a:tabLst>
                <a:tab pos="1191895" algn="l"/>
              </a:tabLst>
            </a:pPr>
            <a:r>
              <a:rPr sz="2400">
                <a:latin typeface="仿宋" panose="02010609060101010101" charset="-122"/>
                <a:cs typeface="仿宋" panose="02010609060101010101" charset="-122"/>
              </a:rPr>
              <a:t>负责安全的人想起来，说：“有一个法人代表叫董浩然。”  (10)董三儿说：“俺就是董浩然。”</a:t>
            </a:r>
          </a:p>
        </p:txBody>
      </p:sp>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p:nvPr/>
        </p:nvSpPr>
        <p:spPr>
          <a:xfrm>
            <a:off x="1625422" y="4211080"/>
            <a:ext cx="7032625" cy="469900"/>
          </a:xfrm>
          <a:custGeom>
            <a:avLst/>
            <a:gdLst/>
            <a:ahLst/>
            <a:cxnLst/>
            <a:rect l="l" t="t" r="r" b="b"/>
            <a:pathLst>
              <a:path w="7032625" h="469900">
                <a:moveTo>
                  <a:pt x="0" y="469809"/>
                </a:moveTo>
                <a:lnTo>
                  <a:pt x="7032015" y="469809"/>
                </a:lnTo>
                <a:lnTo>
                  <a:pt x="7032015" y="0"/>
                </a:lnTo>
                <a:lnTo>
                  <a:pt x="0" y="0"/>
                </a:lnTo>
                <a:lnTo>
                  <a:pt x="0" y="469809"/>
                </a:lnTo>
                <a:close/>
              </a:path>
            </a:pathLst>
          </a:custGeom>
          <a:ln w="12700">
            <a:solidFill>
              <a:srgbClr val="FF0000"/>
            </a:solidFill>
          </a:ln>
        </p:spPr>
        <p:txBody>
          <a:bodyPr wrap="square" lIns="0" tIns="0" rIns="0" bIns="0" rtlCol="0"/>
          <a:lstStyle/>
          <a:p>
            <a:endParaRPr/>
          </a:p>
        </p:txBody>
      </p:sp>
      <p:sp>
        <p:nvSpPr>
          <p:cNvPr id="4" name="object 4"/>
          <p:cNvSpPr txBox="1"/>
          <p:nvPr/>
        </p:nvSpPr>
        <p:spPr>
          <a:xfrm>
            <a:off x="1612772" y="3472941"/>
            <a:ext cx="6965950" cy="1172845"/>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请简要回答最后一自然段的作用。（3分）</a:t>
            </a:r>
          </a:p>
          <a:p>
            <a:pPr>
              <a:lnSpc>
                <a:spcPct val="100000"/>
              </a:lnSpc>
              <a:spcBef>
                <a:spcPts val="40"/>
              </a:spcBef>
            </a:pPr>
            <a:endParaRPr sz="2600">
              <a:latin typeface="Times New Roman" panose="02020603050405020304"/>
              <a:cs typeface="Times New Roman" panose="02020603050405020304"/>
            </a:endParaRPr>
          </a:p>
          <a:p>
            <a:pPr marL="18415">
              <a:lnSpc>
                <a:spcPct val="100000"/>
              </a:lnSpc>
            </a:pPr>
            <a:r>
              <a:rPr sz="2600">
                <a:solidFill>
                  <a:srgbClr val="0011FF"/>
                </a:solidFill>
                <a:latin typeface="微软雅黑" panose="020B0503020204020204" charset="-122"/>
                <a:cs typeface="微软雅黑" panose="020B0503020204020204" charset="-122"/>
              </a:rPr>
              <a:t>最后一段特殊作用：戛然而止，此时无声胜有声</a:t>
            </a:r>
            <a:endParaRPr sz="2600">
              <a:latin typeface="微软雅黑" panose="020B0503020204020204" charset="-122"/>
              <a:cs typeface="微软雅黑" panose="020B0503020204020204" charset="-122"/>
            </a:endParaRPr>
          </a:p>
        </p:txBody>
      </p:sp>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习题详解</a:t>
            </a:r>
          </a:p>
        </p:txBody>
      </p:sp>
      <p:sp>
        <p:nvSpPr>
          <p:cNvPr id="3" name="object 3"/>
          <p:cNvSpPr txBox="1"/>
          <p:nvPr/>
        </p:nvSpPr>
        <p:spPr>
          <a:xfrm>
            <a:off x="1612772" y="3472941"/>
            <a:ext cx="5664835" cy="391160"/>
          </a:xfrm>
          <a:prstGeom prst="rect">
            <a:avLst/>
          </a:prstGeom>
        </p:spPr>
        <p:txBody>
          <a:bodyPr vert="horz" wrap="square" lIns="0" tIns="12700" rIns="0" bIns="0" rtlCol="0">
            <a:spAutoFit/>
          </a:bodyPr>
          <a:lstStyle/>
          <a:p>
            <a:pPr marL="12700">
              <a:lnSpc>
                <a:spcPct val="100000"/>
              </a:lnSpc>
              <a:spcBef>
                <a:spcPts val="100"/>
              </a:spcBef>
            </a:pPr>
            <a:r>
              <a:rPr sz="2400">
                <a:latin typeface="宋体" panose="02010600030101010101" pitchFamily="2" charset="-122"/>
                <a:cs typeface="宋体" panose="02010600030101010101" pitchFamily="2" charset="-122"/>
              </a:rPr>
              <a:t>请简要回答最后一自然段的作用。</a:t>
            </a:r>
            <a:r>
              <a:rPr sz="2400" spc="5">
                <a:latin typeface="宋体" panose="02010600030101010101" pitchFamily="2" charset="-122"/>
                <a:cs typeface="宋体" panose="02010600030101010101" pitchFamily="2" charset="-122"/>
              </a:rPr>
              <a:t>（</a:t>
            </a:r>
            <a:r>
              <a:rPr sz="2400">
                <a:latin typeface="宋体" panose="02010600030101010101" pitchFamily="2" charset="-122"/>
                <a:cs typeface="宋体" panose="02010600030101010101" pitchFamily="2" charset="-122"/>
              </a:rPr>
              <a:t>3分）</a:t>
            </a:r>
          </a:p>
        </p:txBody>
      </p:sp>
      <p:sp>
        <p:nvSpPr>
          <p:cNvPr id="4" name="object 4"/>
          <p:cNvSpPr txBox="1"/>
          <p:nvPr/>
        </p:nvSpPr>
        <p:spPr>
          <a:xfrm>
            <a:off x="1612772" y="4936362"/>
            <a:ext cx="10085070" cy="1671320"/>
          </a:xfrm>
          <a:prstGeom prst="rect">
            <a:avLst/>
          </a:prstGeom>
        </p:spPr>
        <p:txBody>
          <a:bodyPr vert="horz" wrap="square" lIns="0" tIns="195580" rIns="0" bIns="0" rtlCol="0">
            <a:spAutoFit/>
          </a:bodyPr>
          <a:lstStyle/>
          <a:p>
            <a:pPr marL="12700">
              <a:lnSpc>
                <a:spcPct val="100000"/>
              </a:lnSpc>
              <a:spcBef>
                <a:spcPts val="1540"/>
              </a:spcBef>
            </a:pPr>
            <a:r>
              <a:rPr sz="2400">
                <a:solidFill>
                  <a:srgbClr val="FF0000"/>
                </a:solidFill>
                <a:latin typeface="宋体" panose="02010600030101010101" pitchFamily="2" charset="-122"/>
                <a:cs typeface="宋体" panose="02010600030101010101" pitchFamily="2" charset="-122"/>
              </a:rPr>
              <a:t>答案：</a:t>
            </a:r>
            <a:endParaRPr sz="2400">
              <a:latin typeface="宋体" panose="02010600030101010101" pitchFamily="2" charset="-122"/>
              <a:cs typeface="宋体" panose="02010600030101010101" pitchFamily="2" charset="-122"/>
            </a:endParaRPr>
          </a:p>
          <a:p>
            <a:pPr marL="12700" marR="5080">
              <a:lnSpc>
                <a:spcPct val="150000"/>
              </a:lnSpc>
            </a:pPr>
            <a:r>
              <a:rPr sz="2400">
                <a:solidFill>
                  <a:srgbClr val="FF0000"/>
                </a:solidFill>
                <a:latin typeface="宋体" panose="02010600030101010101" pitchFamily="2" charset="-122"/>
                <a:cs typeface="宋体" panose="02010600030101010101" pitchFamily="2" charset="-122"/>
              </a:rPr>
              <a:t>起到出人意料的作用；使董三儿形象更加丰满；使主题得到了升华。（三 点，一点1分。如学生答成“余味无穷，有韵味，意蕴丰厚”等也可</a:t>
            </a:r>
            <a:r>
              <a:rPr sz="2400" spc="-55">
                <a:solidFill>
                  <a:srgbClr val="FF0000"/>
                </a:solidFill>
                <a:latin typeface="宋体" panose="02010600030101010101" pitchFamily="2" charset="-122"/>
                <a:cs typeface="宋体" panose="02010600030101010101" pitchFamily="2" charset="-122"/>
              </a:rPr>
              <a:t>给</a:t>
            </a:r>
            <a:r>
              <a:rPr sz="2400">
                <a:solidFill>
                  <a:srgbClr val="FF0000"/>
                </a:solidFill>
                <a:latin typeface="宋体" panose="02010600030101010101" pitchFamily="2" charset="-122"/>
                <a:cs typeface="宋体" panose="02010600030101010101" pitchFamily="2" charset="-122"/>
              </a:rPr>
              <a:t>1分</a:t>
            </a:r>
            <a:r>
              <a:rPr sz="2400">
                <a:solidFill>
                  <a:srgbClr val="FF8800"/>
                </a:solidFill>
                <a:latin typeface="宋体" panose="02010600030101010101" pitchFamily="2" charset="-122"/>
                <a:cs typeface="宋体" panose="02010600030101010101" pitchFamily="2" charset="-122"/>
              </a:rPr>
              <a:t>）</a:t>
            </a:r>
            <a:endParaRPr sz="2400">
              <a:latin typeface="宋体" panose="02010600030101010101" pitchFamily="2" charset="-122"/>
              <a:cs typeface="宋体" panose="02010600030101010101" pitchFamily="2" charset="-122"/>
            </a:endParaRPr>
          </a:p>
        </p:txBody>
      </p:sp>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35" y="1636776"/>
            <a:ext cx="4537075" cy="864235"/>
          </a:xfrm>
          <a:prstGeom prst="rect">
            <a:avLst/>
          </a:prstGeom>
          <a:ln w="12192">
            <a:solidFill>
              <a:srgbClr val="FFC9AE"/>
            </a:solidFill>
          </a:ln>
        </p:spPr>
        <p:txBody>
          <a:bodyPr vert="horz" wrap="square" lIns="0" tIns="78105" rIns="0" bIns="0" rtlCol="0">
            <a:spAutoFit/>
          </a:bodyPr>
          <a:lstStyle/>
          <a:p>
            <a:pPr marL="259715" algn="ctr">
              <a:lnSpc>
                <a:spcPct val="100000"/>
              </a:lnSpc>
              <a:spcBef>
                <a:spcPts val="615"/>
              </a:spcBef>
            </a:pPr>
            <a:r>
              <a:rPr spc="-5">
                <a:solidFill>
                  <a:srgbClr val="FF953E"/>
                </a:solidFill>
              </a:rPr>
              <a:t>香远益清</a:t>
            </a:r>
          </a:p>
        </p:txBody>
      </p:sp>
      <p:sp>
        <p:nvSpPr>
          <p:cNvPr id="3" name="object 3"/>
          <p:cNvSpPr txBox="1"/>
          <p:nvPr/>
        </p:nvSpPr>
        <p:spPr>
          <a:xfrm>
            <a:off x="1211986" y="2454253"/>
            <a:ext cx="10445115" cy="6609715"/>
          </a:xfrm>
          <a:prstGeom prst="rect">
            <a:avLst/>
          </a:prstGeom>
        </p:spPr>
        <p:txBody>
          <a:bodyPr vert="horz" wrap="square" lIns="0" tIns="12065" rIns="0" bIns="0" rtlCol="0">
            <a:spAutoFit/>
          </a:bodyPr>
          <a:lstStyle/>
          <a:p>
            <a:pPr marL="12700" marR="10795" indent="720725" algn="just">
              <a:lnSpc>
                <a:spcPct val="150000"/>
              </a:lnSpc>
              <a:spcBef>
                <a:spcPts val="95"/>
              </a:spcBef>
              <a:buSzPct val="96000"/>
              <a:buAutoNum type="arabicParenBoth"/>
              <a:tabLst>
                <a:tab pos="1198880" algn="l"/>
              </a:tabLst>
            </a:pPr>
            <a:r>
              <a:rPr sz="2400" spc="60">
                <a:latin typeface="仿宋" panose="02010609060101010101" charset="-122"/>
                <a:cs typeface="仿宋" panose="02010609060101010101" charset="-122"/>
              </a:rPr>
              <a:t>这天</a:t>
            </a:r>
            <a:r>
              <a:rPr sz="2400" spc="70">
                <a:latin typeface="仿宋" panose="02010609060101010101" charset="-122"/>
                <a:cs typeface="仿宋" panose="02010609060101010101" charset="-122"/>
              </a:rPr>
              <a:t>，</a:t>
            </a:r>
            <a:r>
              <a:rPr sz="2400" spc="55">
                <a:latin typeface="仿宋" panose="02010609060101010101" charset="-122"/>
                <a:cs typeface="仿宋" panose="02010609060101010101" charset="-122"/>
              </a:rPr>
              <a:t>是季羡</a:t>
            </a:r>
            <a:r>
              <a:rPr sz="2400" spc="65">
                <a:latin typeface="仿宋" panose="02010609060101010101" charset="-122"/>
                <a:cs typeface="仿宋" panose="02010609060101010101" charset="-122"/>
              </a:rPr>
              <a:t>林</a:t>
            </a:r>
            <a:r>
              <a:rPr sz="2400" spc="55">
                <a:latin typeface="仿宋" panose="02010609060101010101" charset="-122"/>
                <a:cs typeface="仿宋" panose="02010609060101010101" charset="-122"/>
              </a:rPr>
              <a:t>先生的</a:t>
            </a:r>
            <a:r>
              <a:rPr sz="2400" spc="65">
                <a:latin typeface="仿宋" panose="02010609060101010101" charset="-122"/>
                <a:cs typeface="仿宋" panose="02010609060101010101" charset="-122"/>
              </a:rPr>
              <a:t>米</a:t>
            </a:r>
            <a:r>
              <a:rPr sz="2400" spc="80">
                <a:latin typeface="仿宋" panose="02010609060101010101" charset="-122"/>
                <a:cs typeface="仿宋" panose="02010609060101010101" charset="-122"/>
              </a:rPr>
              <a:t>寿</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黄</a:t>
            </a:r>
            <a:r>
              <a:rPr sz="2400" spc="65">
                <a:latin typeface="仿宋" panose="02010609060101010101" charset="-122"/>
                <a:cs typeface="仿宋" panose="02010609060101010101" charset="-122"/>
              </a:rPr>
              <a:t>昏</a:t>
            </a:r>
            <a:r>
              <a:rPr sz="2400" spc="55">
                <a:latin typeface="仿宋" panose="02010609060101010101" charset="-122"/>
                <a:cs typeface="仿宋" panose="02010609060101010101" charset="-122"/>
              </a:rPr>
              <a:t>时</a:t>
            </a:r>
            <a:r>
              <a:rPr sz="2400" spc="65">
                <a:latin typeface="仿宋" panose="02010609060101010101" charset="-122"/>
                <a:cs typeface="仿宋" panose="02010609060101010101" charset="-122"/>
              </a:rPr>
              <a:t>分</a:t>
            </a:r>
            <a:r>
              <a:rPr sz="2400" spc="60">
                <a:latin typeface="仿宋" panose="02010609060101010101" charset="-122"/>
                <a:cs typeface="仿宋" panose="02010609060101010101" charset="-122"/>
              </a:rPr>
              <a:t>,</a:t>
            </a:r>
            <a:r>
              <a:rPr sz="2400" spc="55">
                <a:latin typeface="仿宋" panose="02010609060101010101" charset="-122"/>
                <a:cs typeface="仿宋" panose="02010609060101010101" charset="-122"/>
              </a:rPr>
              <a:t>我</a:t>
            </a:r>
            <a:r>
              <a:rPr sz="2400" spc="65">
                <a:latin typeface="仿宋" panose="02010609060101010101" charset="-122"/>
                <a:cs typeface="仿宋" panose="02010609060101010101" charset="-122"/>
              </a:rPr>
              <a:t>来</a:t>
            </a:r>
            <a:r>
              <a:rPr sz="2400" spc="55">
                <a:latin typeface="仿宋" panose="02010609060101010101" charset="-122"/>
                <a:cs typeface="仿宋" panose="02010609060101010101" charset="-122"/>
              </a:rPr>
              <a:t>到先生</a:t>
            </a:r>
            <a:r>
              <a:rPr sz="2400" spc="65">
                <a:latin typeface="仿宋" panose="02010609060101010101" charset="-122"/>
                <a:cs typeface="仿宋" panose="02010609060101010101" charset="-122"/>
              </a:rPr>
              <a:t>所</a:t>
            </a:r>
            <a:r>
              <a:rPr sz="2400" spc="55">
                <a:latin typeface="仿宋" panose="02010609060101010101" charset="-122"/>
                <a:cs typeface="仿宋" panose="02010609060101010101" charset="-122"/>
              </a:rPr>
              <a:t>在的朗</a:t>
            </a:r>
            <a:r>
              <a:rPr sz="2400" spc="65">
                <a:latin typeface="仿宋" panose="02010609060101010101" charset="-122"/>
                <a:cs typeface="仿宋" panose="02010609060101010101" charset="-122"/>
              </a:rPr>
              <a:t>润</a:t>
            </a:r>
            <a:r>
              <a:rPr sz="2400" spc="85">
                <a:latin typeface="仿宋" panose="02010609060101010101" charset="-122"/>
                <a:cs typeface="仿宋" panose="02010609060101010101" charset="-122"/>
              </a:rPr>
              <a:t>园</a:t>
            </a:r>
            <a:r>
              <a:rPr sz="2400">
                <a:latin typeface="仿宋" panose="02010609060101010101" charset="-122"/>
                <a:cs typeface="仿宋" panose="02010609060101010101" charset="-122"/>
              </a:rPr>
              <a:t>。 </a:t>
            </a:r>
            <a:r>
              <a:rPr sz="2400" spc="5">
                <a:latin typeface="仿宋" panose="02010609060101010101" charset="-122"/>
                <a:cs typeface="仿宋" panose="02010609060101010101" charset="-122"/>
              </a:rPr>
              <a:t>没有启动手机联</a:t>
            </a:r>
            <a:r>
              <a:rPr sz="2400" spc="10">
                <a:latin typeface="仿宋" panose="02010609060101010101" charset="-122"/>
                <a:cs typeface="仿宋" panose="02010609060101010101" charset="-122"/>
              </a:rPr>
              <a:t>络,</a:t>
            </a:r>
            <a:r>
              <a:rPr sz="2400" spc="5">
                <a:latin typeface="仿宋" panose="02010609060101010101" charset="-122"/>
                <a:cs typeface="仿宋" panose="02010609060101010101" charset="-122"/>
              </a:rPr>
              <a:t>更没有径直叩</a:t>
            </a:r>
            <a:r>
              <a:rPr sz="2400" spc="10">
                <a:latin typeface="仿宋" panose="02010609060101010101" charset="-122"/>
                <a:cs typeface="仿宋" panose="02010609060101010101" charset="-122"/>
              </a:rPr>
              <a:t>门,</a:t>
            </a:r>
            <a:r>
              <a:rPr sz="2400" spc="5">
                <a:latin typeface="仿宋" panose="02010609060101010101" charset="-122"/>
                <a:cs typeface="仿宋" panose="02010609060101010101" charset="-122"/>
              </a:rPr>
              <a:t>而是</a:t>
            </a:r>
            <a:r>
              <a:rPr sz="2400">
                <a:latin typeface="仿宋" panose="02010609060101010101" charset="-122"/>
                <a:cs typeface="仿宋" panose="02010609060101010101" charset="-122"/>
              </a:rPr>
              <a:t>悄悄</a:t>
            </a:r>
            <a:r>
              <a:rPr sz="2400" spc="10">
                <a:latin typeface="仿宋" panose="02010609060101010101" charset="-122"/>
                <a:cs typeface="仿宋" panose="02010609060101010101" charset="-122"/>
              </a:rPr>
              <a:t>绕</a:t>
            </a:r>
            <a:r>
              <a:rPr sz="2400" spc="5">
                <a:latin typeface="仿宋" panose="02010609060101010101" charset="-122"/>
                <a:cs typeface="仿宋" panose="02010609060101010101" charset="-122"/>
              </a:rPr>
              <a:t>红湖</a:t>
            </a:r>
            <a:r>
              <a:rPr sz="2400">
                <a:latin typeface="仿宋" panose="02010609060101010101" charset="-122"/>
                <a:cs typeface="仿宋" panose="02010609060101010101" charset="-122"/>
              </a:rPr>
              <a:t>一</a:t>
            </a:r>
            <a:r>
              <a:rPr sz="2400" spc="20">
                <a:latin typeface="仿宋" panose="02010609060101010101" charset="-122"/>
                <a:cs typeface="仿宋" panose="02010609060101010101" charset="-122"/>
              </a:rPr>
              <a:t>圈</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然后</a:t>
            </a:r>
            <a:r>
              <a:rPr sz="2400">
                <a:latin typeface="仿宋" panose="02010609060101010101" charset="-122"/>
                <a:cs typeface="仿宋" panose="02010609060101010101" charset="-122"/>
              </a:rPr>
              <a:t>在湖</a:t>
            </a:r>
            <a:r>
              <a:rPr sz="2400" spc="10">
                <a:latin typeface="仿宋" panose="02010609060101010101" charset="-122"/>
                <a:cs typeface="仿宋" panose="02010609060101010101" charset="-122"/>
              </a:rPr>
              <a:t>的</a:t>
            </a:r>
            <a:r>
              <a:rPr sz="2400" spc="5">
                <a:latin typeface="仿宋" panose="02010609060101010101" charset="-122"/>
                <a:cs typeface="仿宋" panose="02010609060101010101" charset="-122"/>
              </a:rPr>
              <a:t>东</a:t>
            </a:r>
            <a:r>
              <a:rPr sz="2400" spc="20">
                <a:latin typeface="仿宋" panose="02010609060101010101" charset="-122"/>
                <a:cs typeface="仿宋" panose="02010609060101010101" charset="-122"/>
              </a:rPr>
              <a:t>岸</a:t>
            </a:r>
            <a:r>
              <a:rPr sz="2400" spc="-5">
                <a:latin typeface="仿宋" panose="02010609060101010101" charset="-122"/>
                <a:cs typeface="仿宋" panose="02010609060101010101" charset="-122"/>
              </a:rPr>
              <a:t>,</a:t>
            </a:r>
            <a:r>
              <a:rPr sz="2400">
                <a:latin typeface="仿宋" panose="02010609060101010101" charset="-122"/>
                <a:cs typeface="仿宋" panose="02010609060101010101" charset="-122"/>
              </a:rPr>
              <a:t>估 </a:t>
            </a:r>
            <a:r>
              <a:rPr sz="2400" spc="10">
                <a:latin typeface="仿宋" panose="02010609060101010101" charset="-122"/>
                <a:cs typeface="仿宋" panose="02010609060101010101" charset="-122"/>
              </a:rPr>
              <a:t>计在先生及其家人看不到的地</a:t>
            </a:r>
            <a:r>
              <a:rPr sz="2400" spc="15">
                <a:latin typeface="仿宋" panose="02010609060101010101" charset="-122"/>
                <a:cs typeface="仿宋" panose="02010609060101010101" charset="-122"/>
              </a:rPr>
              <a:t>方</a:t>
            </a:r>
            <a:r>
              <a:rPr sz="2400" spc="10">
                <a:latin typeface="仿宋" panose="02010609060101010101" charset="-122"/>
                <a:cs typeface="仿宋" panose="02010609060101010101" charset="-122"/>
              </a:rPr>
              <a:t>,找一块石头坐了下来。独对了满湖的蛙</a:t>
            </a:r>
            <a:r>
              <a:rPr sz="2400">
                <a:latin typeface="仿宋" panose="02010609060101010101" charset="-122"/>
                <a:cs typeface="仿宋" panose="02010609060101010101" charset="-122"/>
              </a:rPr>
              <a:t>鼓,和 水底嘁嘁喳喳的繁星,静静地,想。</a:t>
            </a:r>
          </a:p>
          <a:p>
            <a:pPr marL="12700" indent="720725">
              <a:lnSpc>
                <a:spcPct val="100000"/>
              </a:lnSpc>
              <a:spcBef>
                <a:spcPts val="1440"/>
              </a:spcBef>
              <a:buSzPct val="96000"/>
              <a:buAutoNum type="arabicParenBoth"/>
              <a:tabLst>
                <a:tab pos="1198880" algn="l"/>
              </a:tabLst>
            </a:pPr>
            <a:r>
              <a:rPr sz="2400" spc="60">
                <a:latin typeface="仿宋" panose="02010609060101010101" charset="-122"/>
                <a:cs typeface="仿宋" panose="02010609060101010101" charset="-122"/>
              </a:rPr>
              <a:t>脑际浮起一桩传闻:</a:t>
            </a:r>
            <a:r>
              <a:rPr sz="2400" spc="55">
                <a:latin typeface="仿宋" panose="02010609060101010101" charset="-122"/>
                <a:cs typeface="仿宋" panose="02010609060101010101" charset="-122"/>
              </a:rPr>
              <a:t>沿湖</a:t>
            </a:r>
            <a:r>
              <a:rPr sz="2400" spc="65">
                <a:latin typeface="仿宋" panose="02010609060101010101" charset="-122"/>
                <a:cs typeface="仿宋" panose="02010609060101010101" charset="-122"/>
              </a:rPr>
              <a:t>的</a:t>
            </a:r>
            <a:r>
              <a:rPr sz="2400" spc="55">
                <a:latin typeface="仿宋" panose="02010609060101010101" charset="-122"/>
                <a:cs typeface="仿宋" panose="02010609060101010101" charset="-122"/>
              </a:rPr>
              <a:t>这条小</a:t>
            </a:r>
            <a:r>
              <a:rPr sz="2400" spc="70">
                <a:latin typeface="仿宋" panose="02010609060101010101" charset="-122"/>
                <a:cs typeface="仿宋" panose="02010609060101010101" charset="-122"/>
              </a:rPr>
              <a:t>道,</a:t>
            </a:r>
            <a:r>
              <a:rPr sz="2400" spc="60">
                <a:latin typeface="仿宋" panose="02010609060101010101" charset="-122"/>
                <a:cs typeface="仿宋" panose="02010609060101010101" charset="-122"/>
              </a:rPr>
              <a:t>是先生进出的必由之</a:t>
            </a:r>
            <a:r>
              <a:rPr sz="2400" spc="40">
                <a:latin typeface="仿宋" panose="02010609060101010101" charset="-122"/>
                <a:cs typeface="仿宋" panose="02010609060101010101" charset="-122"/>
              </a:rPr>
              <a:t>路</a:t>
            </a:r>
            <a:r>
              <a:rPr sz="2400" spc="60">
                <a:latin typeface="仿宋" panose="02010609060101010101" charset="-122"/>
                <a:cs typeface="仿宋" panose="02010609060101010101" charset="-122"/>
              </a:rPr>
              <a:t>。某天</a:t>
            </a:r>
            <a:r>
              <a:rPr sz="2400">
                <a:latin typeface="仿宋" panose="02010609060101010101" charset="-122"/>
                <a:cs typeface="仿宋" panose="02010609060101010101" charset="-122"/>
              </a:rPr>
              <a:t>,</a:t>
            </a:r>
          </a:p>
          <a:p>
            <a:pPr marL="12700" marR="5080" algn="just">
              <a:lnSpc>
                <a:spcPct val="150000"/>
              </a:lnSpc>
              <a:spcBef>
                <a:spcPts val="5"/>
              </a:spcBef>
            </a:pPr>
            <a:r>
              <a:rPr sz="2400" spc="10">
                <a:latin typeface="仿宋" panose="02010609060101010101" charset="-122"/>
                <a:cs typeface="仿宋" panose="02010609060101010101" charset="-122"/>
              </a:rPr>
              <a:t>先生刚走出家门,迎面碰上一位驾驶白色轿车的年轻</a:t>
            </a:r>
            <a:r>
              <a:rPr sz="2400" spc="15">
                <a:latin typeface="仿宋" panose="02010609060101010101" charset="-122"/>
                <a:cs typeface="仿宋" panose="02010609060101010101" charset="-122"/>
              </a:rPr>
              <a:t>人</a:t>
            </a:r>
            <a:r>
              <a:rPr sz="2400" spc="10">
                <a:latin typeface="仿宋" panose="02010609060101010101" charset="-122"/>
                <a:cs typeface="仿宋" panose="02010609060101010101" charset="-122"/>
              </a:rPr>
              <a:t>。对方问明先生去</a:t>
            </a:r>
            <a:r>
              <a:rPr sz="2400">
                <a:latin typeface="仿宋" panose="02010609060101010101" charset="-122"/>
                <a:cs typeface="仿宋" panose="02010609060101010101" charset="-122"/>
              </a:rPr>
              <a:t>处,执 </a:t>
            </a:r>
            <a:r>
              <a:rPr sz="2400" spc="10">
                <a:latin typeface="仿宋" panose="02010609060101010101" charset="-122"/>
                <a:cs typeface="仿宋" panose="02010609060101010101" charset="-122"/>
              </a:rPr>
              <a:t>意要相送一程。先生说路不是太远,锻炼锻炼也好,坚持继续步行。先生</a:t>
            </a:r>
            <a:r>
              <a:rPr sz="2400">
                <a:latin typeface="仿宋" panose="02010609060101010101" charset="-122"/>
                <a:cs typeface="仿宋" panose="02010609060101010101" charset="-122"/>
              </a:rPr>
              <a:t>在前面 </a:t>
            </a:r>
            <a:r>
              <a:rPr sz="2400" spc="45">
                <a:latin typeface="仿宋" panose="02010609060101010101" charset="-122"/>
                <a:cs typeface="仿宋" panose="02010609060101010101" charset="-122"/>
              </a:rPr>
              <a:t>走,听得</a:t>
            </a:r>
            <a:r>
              <a:rPr sz="2400" spc="35">
                <a:latin typeface="仿宋" panose="02010609060101010101" charset="-122"/>
                <a:cs typeface="仿宋" panose="02010609060101010101" charset="-122"/>
              </a:rPr>
              <a:t>后</a:t>
            </a:r>
            <a:r>
              <a:rPr sz="2400" spc="45">
                <a:latin typeface="仿宋" panose="02010609060101010101" charset="-122"/>
                <a:cs typeface="仿宋" panose="02010609060101010101" charset="-122"/>
              </a:rPr>
              <a:t>面轿车掉</a:t>
            </a:r>
            <a:r>
              <a:rPr sz="2400" spc="35">
                <a:latin typeface="仿宋" panose="02010609060101010101" charset="-122"/>
                <a:cs typeface="仿宋" panose="02010609060101010101" charset="-122"/>
              </a:rPr>
              <a:t>头</a:t>
            </a:r>
            <a:r>
              <a:rPr sz="2400" spc="45">
                <a:latin typeface="仿宋" panose="02010609060101010101" charset="-122"/>
                <a:cs typeface="仿宋" panose="02010609060101010101" charset="-122"/>
              </a:rPr>
              <a:t>,为了让</a:t>
            </a:r>
            <a:r>
              <a:rPr sz="2400" spc="30">
                <a:latin typeface="仿宋" panose="02010609060101010101" charset="-122"/>
                <a:cs typeface="仿宋" panose="02010609060101010101" charset="-122"/>
              </a:rPr>
              <a:t>它</a:t>
            </a:r>
            <a:r>
              <a:rPr sz="2400" spc="45">
                <a:latin typeface="仿宋" panose="02010609060101010101" charset="-122"/>
                <a:cs typeface="仿宋" panose="02010609060101010101" charset="-122"/>
              </a:rPr>
              <a:t>尽快通</a:t>
            </a:r>
            <a:r>
              <a:rPr sz="2400" spc="65">
                <a:latin typeface="仿宋" panose="02010609060101010101" charset="-122"/>
                <a:cs typeface="仿宋" panose="02010609060101010101" charset="-122"/>
              </a:rPr>
              <a:t>过</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便一直贴</a:t>
            </a:r>
            <a:r>
              <a:rPr sz="2400" spc="30">
                <a:latin typeface="仿宋" panose="02010609060101010101" charset="-122"/>
                <a:cs typeface="仿宋" panose="02010609060101010101" charset="-122"/>
              </a:rPr>
              <a:t>着</a:t>
            </a:r>
            <a:r>
              <a:rPr sz="2400" spc="45">
                <a:latin typeface="仿宋" panose="02010609060101010101" charset="-122"/>
                <a:cs typeface="仿宋" panose="02010609060101010101" charset="-122"/>
              </a:rPr>
              <a:t>路</a:t>
            </a:r>
            <a:r>
              <a:rPr sz="2400" spc="60">
                <a:latin typeface="仿宋" panose="02010609060101010101" charset="-122"/>
                <a:cs typeface="仿宋" panose="02010609060101010101" charset="-122"/>
              </a:rPr>
              <a:t>边</a:t>
            </a:r>
            <a:r>
              <a:rPr sz="2400" spc="45">
                <a:latin typeface="仿宋" panose="02010609060101010101" charset="-122"/>
                <a:cs typeface="仿宋" panose="02010609060101010101" charset="-122"/>
              </a:rPr>
              <a:t>。走</a:t>
            </a:r>
            <a:r>
              <a:rPr sz="2400" spc="35">
                <a:latin typeface="仿宋" panose="02010609060101010101" charset="-122"/>
                <a:cs typeface="仿宋" panose="02010609060101010101" charset="-122"/>
              </a:rPr>
              <a:t>啊</a:t>
            </a:r>
            <a:r>
              <a:rPr sz="2400" spc="50">
                <a:latin typeface="仿宋" panose="02010609060101010101" charset="-122"/>
                <a:cs typeface="仿宋" panose="02010609060101010101" charset="-122"/>
              </a:rPr>
              <a:t>,</a:t>
            </a:r>
            <a:r>
              <a:rPr sz="2400" spc="45">
                <a:latin typeface="仿宋" panose="02010609060101010101" charset="-122"/>
                <a:cs typeface="仿宋" panose="02010609060101010101" charset="-122"/>
              </a:rPr>
              <a:t>走啊,</a:t>
            </a:r>
            <a:r>
              <a:rPr sz="2400" spc="35">
                <a:latin typeface="仿宋" panose="02010609060101010101" charset="-122"/>
                <a:cs typeface="仿宋" panose="02010609060101010101" charset="-122"/>
              </a:rPr>
              <a:t>走了 </a:t>
            </a:r>
            <a:r>
              <a:rPr sz="2400" spc="5">
                <a:latin typeface="仿宋" panose="02010609060101010101" charset="-122"/>
                <a:cs typeface="仿宋" panose="02010609060101010101" charset="-122"/>
              </a:rPr>
              <a:t>五六十</a:t>
            </a:r>
            <a:r>
              <a:rPr sz="2400" spc="10">
                <a:latin typeface="仿宋" panose="02010609060101010101" charset="-122"/>
                <a:cs typeface="仿宋" panose="02010609060101010101" charset="-122"/>
              </a:rPr>
              <a:t>米,</a:t>
            </a:r>
            <a:r>
              <a:rPr sz="2400" spc="5">
                <a:latin typeface="仿宋" panose="02010609060101010101" charset="-122"/>
                <a:cs typeface="仿宋" panose="02010609060101010101" charset="-122"/>
              </a:rPr>
              <a:t>不听喇叭响</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也不见轿车从旁擦</a:t>
            </a:r>
            <a:r>
              <a:rPr sz="2400" spc="-5">
                <a:latin typeface="仿宋" panose="02010609060101010101" charset="-122"/>
                <a:cs typeface="仿宋" panose="02010609060101010101" charset="-122"/>
              </a:rPr>
              <a:t>过</a:t>
            </a:r>
            <a:r>
              <a:rPr sz="2400" spc="5">
                <a:latin typeface="仿宋" panose="02010609060101010101" charset="-122"/>
                <a:cs typeface="仿宋" panose="02010609060101010101" charset="-122"/>
              </a:rPr>
              <a:t>。</a:t>
            </a:r>
            <a:r>
              <a:rPr sz="2400" spc="10">
                <a:latin typeface="仿宋" panose="02010609060101010101" charset="-122"/>
                <a:cs typeface="仿宋" panose="02010609060101010101" charset="-122"/>
              </a:rPr>
              <a:t>心下奇</a:t>
            </a:r>
            <a:r>
              <a:rPr sz="2400" spc="-10">
                <a:latin typeface="仿宋" panose="02010609060101010101" charset="-122"/>
                <a:cs typeface="仿宋" panose="02010609060101010101" charset="-122"/>
              </a:rPr>
              <a:t>怪</a:t>
            </a:r>
            <a:r>
              <a:rPr sz="2400" spc="10">
                <a:latin typeface="仿宋" panose="02010609060101010101" charset="-122"/>
                <a:cs typeface="仿宋" panose="02010609060101010101" charset="-122"/>
              </a:rPr>
              <a:t>,</a:t>
            </a:r>
            <a:r>
              <a:rPr sz="2400" spc="5">
                <a:latin typeface="仿宋" panose="02010609060101010101" charset="-122"/>
                <a:cs typeface="仿宋" panose="02010609060101010101" charset="-122"/>
              </a:rPr>
              <a:t>回头一看</a:t>
            </a:r>
            <a:r>
              <a:rPr sz="2400" spc="-5">
                <a:latin typeface="仿宋" panose="02010609060101010101" charset="-122"/>
                <a:cs typeface="仿宋" panose="02010609060101010101" charset="-122"/>
              </a:rPr>
              <a:t>,</a:t>
            </a:r>
            <a:r>
              <a:rPr sz="2400" spc="10">
                <a:latin typeface="仿宋" panose="02010609060101010101" charset="-122"/>
                <a:cs typeface="仿宋" panose="02010609060101010101" charset="-122"/>
              </a:rPr>
              <a:t>原来轿车放 </a:t>
            </a:r>
            <a:r>
              <a:rPr sz="2400" spc="45">
                <a:latin typeface="仿宋" panose="02010609060101010101" charset="-122"/>
                <a:cs typeface="仿宋" panose="02010609060101010101" charset="-122"/>
              </a:rPr>
              <a:t>慢速</a:t>
            </a:r>
            <a:r>
              <a:rPr sz="2400" spc="50">
                <a:latin typeface="仿宋" panose="02010609060101010101" charset="-122"/>
                <a:cs typeface="仿宋" panose="02010609060101010101" charset="-122"/>
              </a:rPr>
              <a:t>度</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老</a:t>
            </a:r>
            <a:r>
              <a:rPr sz="2400" spc="45">
                <a:latin typeface="仿宋" panose="02010609060101010101" charset="-122"/>
                <a:cs typeface="仿宋" panose="02010609060101010101" charset="-122"/>
              </a:rPr>
              <a:t>远地尾</a:t>
            </a:r>
            <a:r>
              <a:rPr sz="2400" spc="55">
                <a:latin typeface="仿宋" panose="02010609060101010101" charset="-122"/>
                <a:cs typeface="仿宋" panose="02010609060101010101" charset="-122"/>
              </a:rPr>
              <a:t>随</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先生便停</a:t>
            </a:r>
            <a:r>
              <a:rPr sz="2400" spc="30">
                <a:latin typeface="仿宋" panose="02010609060101010101" charset="-122"/>
                <a:cs typeface="仿宋" panose="02010609060101010101" charset="-122"/>
              </a:rPr>
              <a:t>下</a:t>
            </a:r>
            <a:r>
              <a:rPr sz="2400" spc="60">
                <a:latin typeface="仿宋" panose="02010609060101010101" charset="-122"/>
                <a:cs typeface="仿宋" panose="02010609060101010101" charset="-122"/>
              </a:rPr>
              <a:t>来</a:t>
            </a:r>
            <a:r>
              <a:rPr sz="2400" spc="45">
                <a:latin typeface="仿宋" panose="02010609060101010101" charset="-122"/>
                <a:cs typeface="仿宋" panose="02010609060101010101" charset="-122"/>
              </a:rPr>
              <a:t>,摆手</a:t>
            </a:r>
            <a:r>
              <a:rPr sz="2400" spc="30">
                <a:latin typeface="仿宋" panose="02010609060101010101" charset="-122"/>
                <a:cs typeface="仿宋" panose="02010609060101010101" charset="-122"/>
              </a:rPr>
              <a:t>让</a:t>
            </a:r>
            <a:r>
              <a:rPr sz="2400" spc="45">
                <a:latin typeface="仿宋" panose="02010609060101010101" charset="-122"/>
                <a:cs typeface="仿宋" panose="02010609060101010101" charset="-122"/>
              </a:rPr>
              <a:t>轿车先</a:t>
            </a:r>
            <a:r>
              <a:rPr sz="2400" spc="60">
                <a:latin typeface="仿宋" panose="02010609060101010101" charset="-122"/>
                <a:cs typeface="仿宋" panose="02010609060101010101" charset="-122"/>
              </a:rPr>
              <a:t>走</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轿车也停</a:t>
            </a:r>
            <a:r>
              <a:rPr sz="2400" spc="30">
                <a:latin typeface="仿宋" panose="02010609060101010101" charset="-122"/>
                <a:cs typeface="仿宋" panose="02010609060101010101" charset="-122"/>
              </a:rPr>
              <a:t>下</a:t>
            </a:r>
            <a:r>
              <a:rPr sz="2400" spc="60">
                <a:latin typeface="仿宋" panose="02010609060101010101" charset="-122"/>
                <a:cs typeface="仿宋" panose="02010609060101010101" charset="-122"/>
              </a:rPr>
              <a:t>来</a:t>
            </a:r>
            <a:r>
              <a:rPr sz="2400" spc="45">
                <a:latin typeface="仿宋" panose="02010609060101010101" charset="-122"/>
                <a:cs typeface="仿宋" panose="02010609060101010101" charset="-122"/>
              </a:rPr>
              <a:t>,示</a:t>
            </a:r>
            <a:r>
              <a:rPr sz="2400" spc="55">
                <a:latin typeface="仿宋" panose="02010609060101010101" charset="-122"/>
                <a:cs typeface="仿宋" panose="02010609060101010101" charset="-122"/>
              </a:rPr>
              <a:t>意</a:t>
            </a:r>
            <a:r>
              <a:rPr sz="2400">
                <a:latin typeface="仿宋" panose="02010609060101010101" charset="-122"/>
                <a:cs typeface="仿宋" panose="02010609060101010101" charset="-122"/>
              </a:rPr>
              <a:t>不 </a:t>
            </a:r>
            <a:r>
              <a:rPr sz="2400" spc="45">
                <a:latin typeface="仿宋" panose="02010609060101010101" charset="-122"/>
                <a:cs typeface="仿宋" panose="02010609060101010101" charset="-122"/>
              </a:rPr>
              <a:t>敢僭</a:t>
            </a:r>
            <a:r>
              <a:rPr sz="2400" spc="50">
                <a:latin typeface="仿宋" panose="02010609060101010101" charset="-122"/>
                <a:cs typeface="仿宋" panose="02010609060101010101" charset="-122"/>
              </a:rPr>
              <a:t>越</a:t>
            </a:r>
            <a:r>
              <a:rPr sz="2400" spc="45">
                <a:latin typeface="仿宋" panose="02010609060101010101" charset="-122"/>
                <a:cs typeface="仿宋" panose="02010609060101010101" charset="-122"/>
              </a:rPr>
              <a:t>。</a:t>
            </a:r>
            <a:r>
              <a:rPr sz="2400" spc="30">
                <a:latin typeface="仿宋" panose="02010609060101010101" charset="-122"/>
                <a:cs typeface="仿宋" panose="02010609060101010101" charset="-122"/>
              </a:rPr>
              <a:t>就</a:t>
            </a:r>
            <a:r>
              <a:rPr sz="2400" spc="45">
                <a:latin typeface="仿宋" panose="02010609060101010101" charset="-122"/>
                <a:cs typeface="仿宋" panose="02010609060101010101" charset="-122"/>
              </a:rPr>
              <a:t>这</a:t>
            </a:r>
            <a:r>
              <a:rPr sz="2400" spc="50">
                <a:latin typeface="仿宋" panose="02010609060101010101" charset="-122"/>
                <a:cs typeface="仿宋" panose="02010609060101010101" charset="-122"/>
              </a:rPr>
              <a:t>样</a:t>
            </a:r>
            <a:r>
              <a:rPr sz="2400" spc="45">
                <a:latin typeface="仿宋" panose="02010609060101010101" charset="-122"/>
                <a:cs typeface="仿宋" panose="02010609060101010101" charset="-122"/>
              </a:rPr>
              <a:t>,先</a:t>
            </a:r>
            <a:r>
              <a:rPr sz="2400" spc="30">
                <a:latin typeface="仿宋" panose="02010609060101010101" charset="-122"/>
                <a:cs typeface="仿宋" panose="02010609060101010101" charset="-122"/>
              </a:rPr>
              <a:t>生</a:t>
            </a:r>
            <a:r>
              <a:rPr sz="2400" spc="45">
                <a:latin typeface="仿宋" panose="02010609060101010101" charset="-122"/>
                <a:cs typeface="仿宋" panose="02010609060101010101" charset="-122"/>
              </a:rPr>
              <a:t>在前面</a:t>
            </a:r>
            <a:r>
              <a:rPr sz="2400" spc="60">
                <a:latin typeface="仿宋" panose="02010609060101010101" charset="-122"/>
                <a:cs typeface="仿宋" panose="02010609060101010101" charset="-122"/>
              </a:rPr>
              <a:t>走</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轿车在后</a:t>
            </a:r>
            <a:r>
              <a:rPr sz="2400" spc="30">
                <a:latin typeface="仿宋" panose="02010609060101010101" charset="-122"/>
                <a:cs typeface="仿宋" panose="02010609060101010101" charset="-122"/>
              </a:rPr>
              <a:t>面</a:t>
            </a:r>
            <a:r>
              <a:rPr sz="2400" spc="60">
                <a:latin typeface="仿宋" panose="02010609060101010101" charset="-122"/>
                <a:cs typeface="仿宋" panose="02010609060101010101" charset="-122"/>
              </a:rPr>
              <a:t>跟</a:t>
            </a:r>
            <a:r>
              <a:rPr sz="2400" spc="45">
                <a:latin typeface="仿宋" panose="02010609060101010101" charset="-122"/>
                <a:cs typeface="仿宋" panose="02010609060101010101" charset="-122"/>
              </a:rPr>
              <a:t>。直到</a:t>
            </a:r>
            <a:r>
              <a:rPr sz="2400" spc="30">
                <a:latin typeface="仿宋" panose="02010609060101010101" charset="-122"/>
                <a:cs typeface="仿宋" panose="02010609060101010101" charset="-122"/>
              </a:rPr>
              <a:t>出</a:t>
            </a:r>
            <a:r>
              <a:rPr sz="2400" spc="45">
                <a:latin typeface="仿宋" panose="02010609060101010101" charset="-122"/>
                <a:cs typeface="仿宋" panose="02010609060101010101" charset="-122"/>
              </a:rPr>
              <a:t>了朗润</a:t>
            </a:r>
            <a:r>
              <a:rPr sz="2400" spc="60">
                <a:latin typeface="仿宋" panose="02010609060101010101" charset="-122"/>
                <a:cs typeface="仿宋" panose="02010609060101010101" charset="-122"/>
              </a:rPr>
              <a:t>园</a:t>
            </a:r>
            <a:r>
              <a:rPr sz="2400" spc="35">
                <a:latin typeface="仿宋" panose="02010609060101010101" charset="-122"/>
                <a:cs typeface="仿宋" panose="02010609060101010101" charset="-122"/>
              </a:rPr>
              <a:t>,</a:t>
            </a:r>
            <a:r>
              <a:rPr sz="2400" spc="45">
                <a:latin typeface="仿宋" panose="02010609060101010101" charset="-122"/>
                <a:cs typeface="仿宋" panose="02010609060101010101" charset="-122"/>
              </a:rPr>
              <a:t>来到一</a:t>
            </a:r>
            <a:r>
              <a:rPr sz="2400" spc="60">
                <a:latin typeface="仿宋" panose="02010609060101010101" charset="-122"/>
                <a:cs typeface="仿宋" panose="02010609060101010101" charset="-122"/>
              </a:rPr>
              <a:t>处</a:t>
            </a:r>
            <a:r>
              <a:rPr sz="2400">
                <a:latin typeface="仿宋" panose="02010609060101010101" charset="-122"/>
                <a:cs typeface="仿宋" panose="02010609060101010101" charset="-122"/>
              </a:rPr>
              <a:t>岔 路</a:t>
            </a:r>
            <a:r>
              <a:rPr sz="2400" spc="-5">
                <a:latin typeface="仿宋" panose="02010609060101010101" charset="-122"/>
                <a:cs typeface="仿宋" panose="02010609060101010101" charset="-122"/>
              </a:rPr>
              <a:t>口</a:t>
            </a:r>
            <a:r>
              <a:rPr sz="2400">
                <a:latin typeface="仿宋" panose="02010609060101010101" charset="-122"/>
                <a:cs typeface="仿宋" panose="02010609060101010101" charset="-122"/>
              </a:rPr>
              <a:t>,年轻人才轻轻按了一下喇叭,向先生致意,然后拐上另一条道飞驰而去。</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7131</Words>
  <Application>Microsoft Office PowerPoint</Application>
  <PresentationFormat>自定义</PresentationFormat>
  <Paragraphs>655</Paragraphs>
  <Slides>136</Slides>
  <Notes>0</Notes>
  <HiddenSlides>0</HiddenSlides>
  <MMClips>0</MMClips>
  <ScaleCrop>false</ScaleCrop>
  <HeadingPairs>
    <vt:vector size="4" baseType="variant">
      <vt:variant>
        <vt:lpstr>主题</vt:lpstr>
      </vt:variant>
      <vt:variant>
        <vt:i4>1</vt:i4>
      </vt:variant>
      <vt:variant>
        <vt:lpstr>幻灯片标题</vt:lpstr>
      </vt:variant>
      <vt:variant>
        <vt:i4>136</vt:i4>
      </vt:variant>
    </vt:vector>
  </HeadingPairs>
  <TitlesOfParts>
    <vt:vector size="137" baseType="lpstr">
      <vt:lpstr>Office Theme</vt:lpstr>
      <vt:lpstr>2021年辽宁省沈阳市中考语文一轮复习  现代文阅读——作用题</vt:lpstr>
      <vt:lpstr>内容详解</vt:lpstr>
      <vt:lpstr>考点设置</vt:lpstr>
      <vt:lpstr>方法技巧</vt:lpstr>
      <vt:lpstr>PowerPoint 演示文稿</vt:lpstr>
      <vt:lpstr>大风</vt:lpstr>
      <vt:lpstr>大风</vt:lpstr>
      <vt:lpstr>大风</vt:lpstr>
      <vt:lpstr>大风</vt:lpstr>
      <vt:lpstr>大风</vt:lpstr>
      <vt:lpstr>习题精解</vt:lpstr>
      <vt:lpstr>习题精解</vt:lpstr>
      <vt:lpstr>回家过年真好</vt:lpstr>
      <vt:lpstr>回家过年真好</vt:lpstr>
      <vt:lpstr>回家过年真好</vt:lpstr>
      <vt:lpstr>回家过年真好</vt:lpstr>
      <vt:lpstr>习题精解</vt:lpstr>
      <vt:lpstr>习题精解</vt:lpstr>
      <vt:lpstr>父亲的村庄</vt:lpstr>
      <vt:lpstr>父亲的村庄</vt:lpstr>
      <vt:lpstr>父亲的村庄</vt:lpstr>
      <vt:lpstr>父亲的村庄</vt:lpstr>
      <vt:lpstr>习题精解</vt:lpstr>
      <vt:lpstr>习题精解</vt:lpstr>
      <vt:lpstr>内容详解</vt:lpstr>
      <vt:lpstr>考点设置</vt:lpstr>
      <vt:lpstr>方法技巧</vt:lpstr>
      <vt:lpstr>方法技巧</vt:lpstr>
      <vt:lpstr>PowerPoint 演示文稿</vt:lpstr>
      <vt:lpstr>一支恸哭的金色钢笔</vt:lpstr>
      <vt:lpstr>一支恸哭的金色钢笔</vt:lpstr>
      <vt:lpstr>一支恸哭的金色钢笔</vt:lpstr>
      <vt:lpstr>一支恸哭的金色钢笔</vt:lpstr>
      <vt:lpstr>一支恸哭的金色钢笔</vt:lpstr>
      <vt:lpstr>习题精解</vt:lpstr>
      <vt:lpstr>习题精解</vt:lpstr>
      <vt:lpstr>康乃馨仲禾</vt:lpstr>
      <vt:lpstr>康乃馨仲禾</vt:lpstr>
      <vt:lpstr>康乃馨仲禾</vt:lpstr>
      <vt:lpstr>康乃馨仲禾</vt:lpstr>
      <vt:lpstr>康乃馨仲禾</vt:lpstr>
      <vt:lpstr>习题精解</vt:lpstr>
      <vt:lpstr>习题精解</vt:lpstr>
      <vt:lpstr>三间朝南屋</vt:lpstr>
      <vt:lpstr>三间朝南屋</vt:lpstr>
      <vt:lpstr>三间朝南屋</vt:lpstr>
      <vt:lpstr>三间朝南屋</vt:lpstr>
      <vt:lpstr>习题精解</vt:lpstr>
      <vt:lpstr>习题精解</vt:lpstr>
      <vt:lpstr>内容详解</vt:lpstr>
      <vt:lpstr>考点设置</vt:lpstr>
      <vt:lpstr>方法技巧</vt:lpstr>
      <vt:lpstr>PowerPoint 演示文稿</vt:lpstr>
      <vt:lpstr>韭菜饺子</vt:lpstr>
      <vt:lpstr>韭菜饺子</vt:lpstr>
      <vt:lpstr>韭菜饺子</vt:lpstr>
      <vt:lpstr>PowerPoint 演示文稿</vt:lpstr>
      <vt:lpstr>标题作用有限，逐个对号入座 第二点易被忽略</vt:lpstr>
      <vt:lpstr>心是一棵会开花的树</vt:lpstr>
      <vt:lpstr>心是一棵会开花的树</vt:lpstr>
      <vt:lpstr>心是一棵会开花的树</vt:lpstr>
      <vt:lpstr>心是一棵会开花的树</vt:lpstr>
      <vt:lpstr>习题精解</vt:lpstr>
      <vt:lpstr>习题精解</vt:lpstr>
      <vt:lpstr>栀子花笑了</vt:lpstr>
      <vt:lpstr>栀子花笑了</vt:lpstr>
      <vt:lpstr>栀子花笑了</vt:lpstr>
      <vt:lpstr>栀子花笑了</vt:lpstr>
      <vt:lpstr>PowerPoint 演示文稿</vt:lpstr>
      <vt:lpstr>习题详解</vt:lpstr>
      <vt:lpstr>习题详解</vt:lpstr>
      <vt:lpstr>内容详解</vt:lpstr>
      <vt:lpstr>PowerPoint 演示文稿</vt:lpstr>
      <vt:lpstr>方法技巧</vt:lpstr>
      <vt:lpstr>方法技巧</vt:lpstr>
      <vt:lpstr>三间朝南屋</vt:lpstr>
      <vt:lpstr>三间朝南屋</vt:lpstr>
      <vt:lpstr>三间朝南屋</vt:lpstr>
      <vt:lpstr>三间朝南屋</vt:lpstr>
      <vt:lpstr>习题详解</vt:lpstr>
      <vt:lpstr>习题详解</vt:lpstr>
      <vt:lpstr>无言之美</vt:lpstr>
      <vt:lpstr>无言之美</vt:lpstr>
      <vt:lpstr>习题详解</vt:lpstr>
      <vt:lpstr>习题详解</vt:lpstr>
      <vt:lpstr>没有发芽的种子</vt:lpstr>
      <vt:lpstr>没有发芽的种子</vt:lpstr>
      <vt:lpstr>没有发芽的种子</vt:lpstr>
      <vt:lpstr>没有发芽的种子</vt:lpstr>
      <vt:lpstr>习题详解</vt:lpstr>
      <vt:lpstr>习题详解</vt:lpstr>
      <vt:lpstr>有事喊董三儿</vt:lpstr>
      <vt:lpstr>有事喊董三儿</vt:lpstr>
      <vt:lpstr>有事喊董三儿</vt:lpstr>
      <vt:lpstr>有事喊董三儿</vt:lpstr>
      <vt:lpstr>有事喊董三儿</vt:lpstr>
      <vt:lpstr>习题详解</vt:lpstr>
      <vt:lpstr>习题详解</vt:lpstr>
      <vt:lpstr>香远益清</vt:lpstr>
      <vt:lpstr>香远益清</vt:lpstr>
      <vt:lpstr>香远益清</vt:lpstr>
      <vt:lpstr>香远益清</vt:lpstr>
      <vt:lpstr>香远益清</vt:lpstr>
      <vt:lpstr>香远益清</vt:lpstr>
      <vt:lpstr>习题详解</vt:lpstr>
      <vt:lpstr>习题详解</vt:lpstr>
      <vt:lpstr>第二次考试</vt:lpstr>
      <vt:lpstr>第二次考试</vt:lpstr>
      <vt:lpstr>第二次考试</vt:lpstr>
      <vt:lpstr>第二次考试</vt:lpstr>
      <vt:lpstr>第二次考试</vt:lpstr>
      <vt:lpstr>第二次考试</vt:lpstr>
      <vt:lpstr>第二次考试</vt:lpstr>
      <vt:lpstr>PowerPoint 演示文稿</vt:lpstr>
      <vt:lpstr>习题详解</vt:lpstr>
      <vt:lpstr>习题详解</vt:lpstr>
      <vt:lpstr>琴证</vt:lpstr>
      <vt:lpstr>琴证</vt:lpstr>
      <vt:lpstr>琴证</vt:lpstr>
      <vt:lpstr>琴证</vt:lpstr>
      <vt:lpstr>琴证</vt:lpstr>
      <vt:lpstr>习题详解</vt:lpstr>
      <vt:lpstr>习题详解</vt:lpstr>
      <vt:lpstr>前方遭遇塌方</vt:lpstr>
      <vt:lpstr>前方遭遇塌方</vt:lpstr>
      <vt:lpstr>前方遭遇塌方</vt:lpstr>
      <vt:lpstr>前方遭遇塌方</vt:lpstr>
      <vt:lpstr>习题精解</vt:lpstr>
      <vt:lpstr>习题精解</vt:lpstr>
      <vt:lpstr>知识点小结 </vt:lpstr>
      <vt:lpstr>知识点总结</vt:lpstr>
      <vt:lpstr>知识点总结</vt:lpstr>
      <vt:lpstr>知识点总结</vt:lpstr>
      <vt:lpstr>知识点总结</vt:lpstr>
      <vt:lpstr>知识点总结</vt:lpstr>
      <vt:lpstr>知识点总结</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2021年辽宁省沈阳市中考语文一轮复习  现代文阅读——作用题</dc:title>
  <dc:creator>rbm.xkw.com</dc:creator>
  <cp:lastModifiedBy>hj</cp:lastModifiedBy>
  <cp:revision>2</cp:revision>
  <cp:lastPrinted>2021-08-05T16:32:10Z</cp:lastPrinted>
  <dcterms:created xsi:type="dcterms:W3CDTF">2021-08-05T16:32:10Z</dcterms:created>
  <dcterms:modified xsi:type="dcterms:W3CDTF">2021-08-13T02:13:01Z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