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505" r:id="rId5"/>
    <p:sldId id="556" r:id="rId6"/>
    <p:sldId id="633" r:id="rId7"/>
    <p:sldId id="635" r:id="rId8"/>
    <p:sldId id="632" r:id="rId9"/>
    <p:sldId id="634" r:id="rId10"/>
    <p:sldId id="617" r:id="rId11"/>
    <p:sldId id="629" r:id="rId12"/>
    <p:sldId id="630" r:id="rId13"/>
    <p:sldId id="631" r:id="rId14"/>
    <p:sldId id="549" r:id="rId15"/>
    <p:sldId id="618" r:id="rId16"/>
    <p:sldId id="619" r:id="rId17"/>
    <p:sldId id="620" r:id="rId18"/>
    <p:sldId id="621" r:id="rId19"/>
    <p:sldId id="622" r:id="rId20"/>
    <p:sldId id="623" r:id="rId21"/>
    <p:sldId id="624" r:id="rId22"/>
    <p:sldId id="625" r:id="rId23"/>
    <p:sldId id="626" r:id="rId24"/>
    <p:sldId id="627" r:id="rId25"/>
    <p:sldId id="585" r:id="rId26"/>
    <p:sldId id="680" r:id="rId27"/>
    <p:sldId id="610" r:id="rId28"/>
    <p:sldId id="611" r:id="rId29"/>
    <p:sldId id="612" r:id="rId30"/>
    <p:sldId id="613" r:id="rId31"/>
    <p:sldId id="614" r:id="rId32"/>
    <p:sldId id="643" r:id="rId33"/>
    <p:sldId id="644" r:id="rId34"/>
    <p:sldId id="646" r:id="rId35"/>
    <p:sldId id="647" r:id="rId36"/>
    <p:sldId id="636" r:id="rId37"/>
    <p:sldId id="637" r:id="rId38"/>
    <p:sldId id="638" r:id="rId39"/>
    <p:sldId id="639" r:id="rId40"/>
    <p:sldId id="640" r:id="rId41"/>
    <p:sldId id="641" r:id="rId42"/>
    <p:sldId id="642" r:id="rId43"/>
    <p:sldId id="648" r:id="rId44"/>
    <p:sldId id="649" r:id="rId45"/>
    <p:sldId id="650" r:id="rId46"/>
    <p:sldId id="651" r:id="rId47"/>
    <p:sldId id="653" r:id="rId48"/>
    <p:sldId id="654" r:id="rId49"/>
    <p:sldId id="615" r:id="rId50"/>
    <p:sldId id="616" r:id="rId51"/>
    <p:sldId id="260" r:id="rId52"/>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75" name="作者" initials="A"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36" y="-84"/>
      </p:cViewPr>
      <p:guideLst>
        <p:guide orient="horz" pos="2182"/>
        <p:guide pos="381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tags" Target="tags/tag416.xml" /><Relationship Id="rId54" Type="http://schemas.openxmlformats.org/officeDocument/2006/relationships/presProps" Target="presProps.xml" /><Relationship Id="rId55" Type="http://schemas.openxmlformats.org/officeDocument/2006/relationships/viewProps" Target="viewProps.xml" /><Relationship Id="rId56" Type="http://schemas.openxmlformats.org/officeDocument/2006/relationships/theme" Target="theme/theme1.xml" /><Relationship Id="rId57"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1985" name="幻灯片图像占位符 1"/>
          <p:cNvSpPr>
            <a:spLocks noGrp="1" noRot="1" noChangeAspect="1" noTextEdit="1"/>
          </p:cNvSpPr>
          <p:nvPr>
            <p:ph type="sldImg" idx="4294967295"/>
            <p:custDataLst>
              <p:tags r:id="rId4"/>
            </p:custDataLst>
          </p:nvPr>
        </p:nvSpPr>
        <p:spPr>
          <a:xfrm>
            <a:off x="685800" y="1143000"/>
            <a:ext cx="5486400" cy="3086100"/>
          </a:xfrm>
          <a:prstGeom prst="rect">
            <a:avLst/>
          </a:prstGeom>
          <a:noFill/>
          <a:ln w="12700">
            <a:miter lim="800000"/>
          </a:ln>
        </p:spPr>
      </p:sp>
      <p:sp>
        <p:nvSpPr>
          <p:cNvPr id="41986"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marL="0" lvl="0" indent="0" defTabSz="685800">
              <a:spcBef>
                <a:spcPct val="0"/>
              </a:spcBef>
            </a:pPr>
            <a:endParaRPr lang="zh-CN" altLang="en-US" sz="900">
              <a:solidFill>
                <a:srgbClr val="000000"/>
              </a:solidFill>
              <a:latin typeface="Calibri"/>
              <a:ea typeface="宋体" panose="02010600030101010101" pitchFamily="2" charset="-122"/>
            </a:endParaRPr>
          </a:p>
        </p:txBody>
      </p:sp>
      <p:sp>
        <p:nvSpPr>
          <p:cNvPr id="41987"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r" eaLnBrk="0" hangingPunct="0">
              <a:buClrTx/>
              <a:buFontTx/>
            </a:pPr>
            <a:fld id="{D9748ED1-E5B9-4BAD-A7B9-D7DD687C2AB9}" type="slidenum">
              <a:rPr lang="zh-CN" altLang="en-US" sz="1200">
                <a:latin typeface="Calibri"/>
                <a:ea typeface="宋体" panose="02010600030101010101" pitchFamily="2" charset="-122"/>
              </a:rPr>
              <a:t>25</a:t>
            </a:fld>
            <a:endParaRPr lang="zh-CN" altLang="en-US" sz="1200">
              <a:latin typeface="Calibri"/>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4033" name="幻灯片图像占位符 1"/>
          <p:cNvSpPr>
            <a:spLocks noGrp="1" noRot="1" noChangeAspect="1" noTextEdit="1"/>
          </p:cNvSpPr>
          <p:nvPr>
            <p:ph type="sldImg" idx="4294967295"/>
            <p:custDataLst>
              <p:tags r:id="rId4"/>
            </p:custDataLst>
          </p:nvPr>
        </p:nvSpPr>
        <p:spPr>
          <a:xfrm>
            <a:off x="685800" y="1143000"/>
            <a:ext cx="5486400" cy="3086100"/>
          </a:xfrm>
          <a:prstGeom prst="rect">
            <a:avLst/>
          </a:prstGeom>
          <a:noFill/>
          <a:ln w="12700">
            <a:miter lim="800000"/>
          </a:ln>
        </p:spPr>
      </p:sp>
      <p:sp>
        <p:nvSpPr>
          <p:cNvPr id="44034"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marL="0" lvl="0" indent="0" defTabSz="685800">
              <a:spcBef>
                <a:spcPct val="0"/>
              </a:spcBef>
            </a:pPr>
            <a:endParaRPr lang="zh-CN" altLang="en-US" sz="900">
              <a:solidFill>
                <a:srgbClr val="000000"/>
              </a:solidFill>
              <a:latin typeface="Calibri"/>
              <a:ea typeface="宋体" panose="02010600030101010101" pitchFamily="2" charset="-122"/>
            </a:endParaRPr>
          </a:p>
        </p:txBody>
      </p:sp>
      <p:sp>
        <p:nvSpPr>
          <p:cNvPr id="44035"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r" eaLnBrk="0" hangingPunct="0">
              <a:buClrTx/>
              <a:buFontTx/>
            </a:pPr>
            <a:fld id="{236299C4-7D18-48C8-B4C3-EC89CE2A8812}" type="slidenum">
              <a:rPr lang="zh-CN" altLang="en-US" sz="1200">
                <a:latin typeface="Calibri"/>
              </a:rPr>
              <a:t>26</a:t>
            </a:fld>
            <a:endParaRPr lang="zh-CN" altLang="en-US" sz="1200">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6081" name="幻灯片图像占位符 1"/>
          <p:cNvSpPr>
            <a:spLocks noGrp="1" noRot="1" noChangeAspect="1" noTextEdit="1"/>
          </p:cNvSpPr>
          <p:nvPr>
            <p:ph type="sldImg" idx="4294967295"/>
            <p:custDataLst>
              <p:tags r:id="rId4"/>
            </p:custDataLst>
          </p:nvPr>
        </p:nvSpPr>
        <p:spPr>
          <a:xfrm>
            <a:off x="685800" y="1143000"/>
            <a:ext cx="5486400" cy="3086100"/>
          </a:xfrm>
          <a:prstGeom prst="rect">
            <a:avLst/>
          </a:prstGeom>
          <a:noFill/>
          <a:ln w="12700">
            <a:miter lim="800000"/>
          </a:ln>
        </p:spPr>
      </p:sp>
      <p:sp>
        <p:nvSpPr>
          <p:cNvPr id="46082"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marL="0" lvl="0" indent="0" defTabSz="685800">
              <a:spcBef>
                <a:spcPct val="0"/>
              </a:spcBef>
            </a:pPr>
            <a:endParaRPr lang="zh-CN" altLang="en-US" sz="900">
              <a:solidFill>
                <a:srgbClr val="000000"/>
              </a:solidFill>
              <a:latin typeface="Calibri"/>
              <a:ea typeface="宋体" panose="02010600030101010101" pitchFamily="2" charset="-122"/>
            </a:endParaRPr>
          </a:p>
        </p:txBody>
      </p:sp>
      <p:sp>
        <p:nvSpPr>
          <p:cNvPr id="46083"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r" eaLnBrk="0" hangingPunct="0">
              <a:buClrTx/>
              <a:buFontTx/>
            </a:pPr>
            <a:fld id="{06F8B695-2234-4B09-BE62-22F8F17AD236}" type="slidenum">
              <a:rPr lang="zh-CN" altLang="en-US" sz="1200">
                <a:latin typeface="Calibri"/>
              </a:rPr>
              <a:t>27</a:t>
            </a:fld>
            <a:endParaRPr lang="zh-CN" altLang="en-US" sz="1200">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noTextEdit="1"/>
          </p:cNvSpPr>
          <p:nvPr>
            <p:ph type="sldImg" idx="4294967295"/>
            <p:custDataLst>
              <p:tags r:id="rId4"/>
            </p:custDataLst>
          </p:nvPr>
        </p:nvSpPr>
        <p:spPr>
          <a:xfrm>
            <a:off x="685800" y="1143000"/>
            <a:ext cx="5486400" cy="3086100"/>
          </a:xfrm>
          <a:prstGeom prst="rect">
            <a:avLst/>
          </a:prstGeom>
          <a:noFill/>
          <a:ln w="12700">
            <a:miter lim="800000"/>
          </a:ln>
        </p:spPr>
      </p:sp>
      <p:sp>
        <p:nvSpPr>
          <p:cNvPr id="48130"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marL="0" lvl="0" indent="0" defTabSz="685800">
              <a:spcBef>
                <a:spcPct val="0"/>
              </a:spcBef>
            </a:pPr>
            <a:endParaRPr lang="zh-CN" altLang="en-US" sz="900">
              <a:solidFill>
                <a:srgbClr val="000000"/>
              </a:solidFill>
              <a:latin typeface="Calibri"/>
              <a:ea typeface="宋体" panose="02010600030101010101" pitchFamily="2" charset="-122"/>
            </a:endParaRPr>
          </a:p>
        </p:txBody>
      </p:sp>
      <p:sp>
        <p:nvSpPr>
          <p:cNvPr id="48131"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r" eaLnBrk="0" hangingPunct="0">
              <a:buClrTx/>
              <a:buFontTx/>
            </a:pPr>
            <a:fld id="{AB734A4E-CC4D-4AE5-86D6-9AA3C415D77C}" type="slidenum">
              <a:rPr lang="zh-CN" altLang="en-US" sz="1200">
                <a:latin typeface="Calibri"/>
              </a:rPr>
              <a:t>28</a:t>
            </a:fld>
            <a:endParaRPr lang="zh-CN" altLang="en-US" sz="1200">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0177" name="幻灯片图像占位符 1"/>
          <p:cNvSpPr>
            <a:spLocks noGrp="1" noRot="1" noChangeAspect="1" noTextEdit="1"/>
          </p:cNvSpPr>
          <p:nvPr>
            <p:ph type="sldImg" idx="4294967295"/>
            <p:custDataLst>
              <p:tags r:id="rId4"/>
            </p:custDataLst>
          </p:nvPr>
        </p:nvSpPr>
        <p:spPr>
          <a:xfrm>
            <a:off x="685800" y="1143000"/>
            <a:ext cx="5486400" cy="3086100"/>
          </a:xfrm>
          <a:prstGeom prst="rect">
            <a:avLst/>
          </a:prstGeom>
          <a:noFill/>
          <a:ln w="12700">
            <a:miter lim="800000"/>
          </a:ln>
        </p:spPr>
      </p:sp>
      <p:sp>
        <p:nvSpPr>
          <p:cNvPr id="50178"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marL="0" lvl="0" indent="0" defTabSz="685800">
              <a:spcBef>
                <a:spcPct val="0"/>
              </a:spcBef>
            </a:pPr>
            <a:endParaRPr lang="zh-CN" altLang="en-US" sz="900">
              <a:solidFill>
                <a:srgbClr val="000000"/>
              </a:solidFill>
              <a:latin typeface="Calibri"/>
              <a:ea typeface="宋体" panose="02010600030101010101" pitchFamily="2" charset="-122"/>
            </a:endParaRPr>
          </a:p>
        </p:txBody>
      </p:sp>
      <p:sp>
        <p:nvSpPr>
          <p:cNvPr id="50179"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r" eaLnBrk="0" hangingPunct="0">
              <a:buClrTx/>
              <a:buFontTx/>
            </a:pPr>
            <a:fld id="{84811902-6DB7-4EB9-893D-BFC318E554C8}" type="slidenum">
              <a:rPr lang="zh-CN" altLang="en-US" sz="1200">
                <a:latin typeface="Calibri"/>
              </a:rPr>
              <a:t>29</a:t>
            </a:fld>
            <a:endParaRPr lang="zh-CN" altLang="en-US" sz="1200">
              <a:latin typeface="Calibri"/>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image" Target="../media/image1.png" /><Relationship Id="rId7" Type="http://schemas.openxmlformats.org/officeDocument/2006/relationships/tags" Target="../tags/tag110.xml" /><Relationship Id="rId8"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image" Target="../media/image2.png" /><Relationship Id="rId7" Type="http://schemas.openxmlformats.org/officeDocument/2006/relationships/tags" Target="../tags/tag116.xml" /><Relationship Id="rId8"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7.xml"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slideMaster" Target="../slideMasters/slideMaster1.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image" Target="../media/image3.jpeg"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image" Target="../media/image4.png"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62.xml" /><Relationship Id="rId10" Type="http://schemas.openxmlformats.org/officeDocument/2006/relationships/tags" Target="../tags/tag168.xml" /><Relationship Id="rId11" Type="http://schemas.openxmlformats.org/officeDocument/2006/relationships/slideMaster" Target="../slideMasters/slideMaster1.xml" /><Relationship Id="rId2" Type="http://schemas.openxmlformats.org/officeDocument/2006/relationships/tags" Target="../tags/tag163.xml" /><Relationship Id="rId3" Type="http://schemas.openxmlformats.org/officeDocument/2006/relationships/image" Target="../media/image5.png" /><Relationship Id="rId4" Type="http://schemas.openxmlformats.org/officeDocument/2006/relationships/tags" Target="../tags/tag164.xml" /><Relationship Id="rId5" Type="http://schemas.openxmlformats.org/officeDocument/2006/relationships/image" Target="../media/image6.png"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image" Target="../media/image7.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70.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背景资料">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写作背景</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文体知识">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文体知识</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检查字词">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预习检测</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整体感知">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整体感知</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解读课文">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深入理解</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课堂小结">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导图归纳</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布置作业">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布置作业</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赏析语言">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赏析语言</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探究写法">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探究写法</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拓展延伸">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拓展延伸</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深度阅读">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深度阅读</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53291" y="1320700"/>
            <a:ext cx="11000509" cy="4796734"/>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教学流程">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教学流程</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2045912"/>
            <a:ext cx="12192000" cy="2962819"/>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资源特色">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资源特色</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userDrawn="1">
            <p:custDataLst>
              <p:tags r:id="rId7"/>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30486" y="546305"/>
            <a:ext cx="6131027" cy="6131027"/>
          </a:xfrm>
          <a:prstGeom prst="rect">
            <a:avLst/>
          </a:prstGeom>
        </p:spPr>
      </p:pic>
      <p:sp>
        <p:nvSpPr>
          <p:cNvPr id="7" name="文本框 6"/>
          <p:cNvSpPr txBox="1"/>
          <p:nvPr userDrawn="1">
            <p:custDataLst>
              <p:tags r:id="rId8"/>
            </p:custDataLst>
          </p:nvPr>
        </p:nvSpPr>
        <p:spPr>
          <a:xfrm>
            <a:off x="595926" y="2765687"/>
            <a:ext cx="2212258" cy="1494576"/>
          </a:xfrm>
          <a:prstGeom prst="rect">
            <a:avLst/>
          </a:prstGeom>
          <a:noFill/>
        </p:spPr>
        <p:txBody>
          <a:bodyPr wrap="square" rtlCol="0">
            <a:spAutoFit/>
          </a:bodyPr>
          <a:lstStyle/>
          <a:p>
            <a:pPr algn="ctr">
              <a:lnSpc>
                <a:spcPct val="150000"/>
              </a:lnSpc>
            </a:pPr>
            <a:r>
              <a:rPr lang="zh-CN" altLang="en-US" sz="3200">
                <a:solidFill>
                  <a:schemeClr val="bg2">
                    <a:lumMod val="25000"/>
                  </a:schemeClr>
                </a:solidFill>
                <a:latin typeface="微软雅黑" panose="020b0503020204020204" pitchFamily="34" charset="-122"/>
                <a:ea typeface="微软雅黑" panose="020b0503020204020204" pitchFamily="34" charset="-122"/>
              </a:rPr>
              <a:t>教学双线</a:t>
            </a:r>
            <a:endParaRPr lang="en-US" altLang="zh-CN" sz="3200">
              <a:solidFill>
                <a:schemeClr val="bg2">
                  <a:lumMod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3200">
                <a:solidFill>
                  <a:schemeClr val="bg2">
                    <a:lumMod val="25000"/>
                  </a:schemeClr>
                </a:solidFill>
                <a:latin typeface="微软雅黑" panose="020b0503020204020204" pitchFamily="34" charset="-122"/>
                <a:ea typeface="微软雅黑" panose="020b0503020204020204" pitchFamily="34" charset="-122"/>
              </a:rPr>
              <a:t>同步互动</a:t>
            </a:r>
            <a:endParaRPr lang="zh-CN" altLang="en-US" sz="3200">
              <a:solidFill>
                <a:schemeClr val="bg2">
                  <a:lumMod val="25000"/>
                </a:schemeClr>
              </a:solidFill>
              <a:latin typeface="微软雅黑" panose="020b0503020204020204" pitchFamily="34" charset="-122"/>
              <a:ea typeface="微软雅黑" panose="020b0503020204020204" pitchFamily="34" charset="-122"/>
            </a:endParaRPr>
          </a:p>
        </p:txBody>
      </p:sp>
      <p:sp>
        <p:nvSpPr>
          <p:cNvPr id="8" name="文本框 7"/>
          <p:cNvSpPr txBox="1"/>
          <p:nvPr userDrawn="1">
            <p:custDataLst>
              <p:tags r:id="rId9"/>
            </p:custDataLst>
          </p:nvPr>
        </p:nvSpPr>
        <p:spPr>
          <a:xfrm>
            <a:off x="9527459" y="2777613"/>
            <a:ext cx="2212258" cy="1482650"/>
          </a:xfrm>
          <a:prstGeom prst="rect">
            <a:avLst/>
          </a:prstGeom>
          <a:noFill/>
        </p:spPr>
        <p:txBody>
          <a:bodyPr wrap="square" rtlCol="0">
            <a:spAutoFit/>
          </a:bodyPr>
          <a:lstStyle/>
          <a:p>
            <a:pPr algn="ctr">
              <a:lnSpc>
                <a:spcPct val="150000"/>
              </a:lnSpc>
            </a:pPr>
            <a:r>
              <a:rPr lang="zh-CN" altLang="en-US" sz="3200">
                <a:solidFill>
                  <a:schemeClr val="bg2">
                    <a:lumMod val="25000"/>
                  </a:schemeClr>
                </a:solidFill>
                <a:latin typeface="微软雅黑" panose="020b0503020204020204" pitchFamily="34" charset="-122"/>
                <a:ea typeface="微软雅黑" panose="020b0503020204020204" pitchFamily="34" charset="-122"/>
              </a:rPr>
              <a:t>轻松阅读</a:t>
            </a:r>
            <a:endParaRPr lang="en-US" altLang="zh-CN" sz="3200">
              <a:solidFill>
                <a:schemeClr val="bg2">
                  <a:lumMod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3200">
                <a:solidFill>
                  <a:schemeClr val="bg2">
                    <a:lumMod val="25000"/>
                  </a:schemeClr>
                </a:solidFill>
                <a:latin typeface="微软雅黑" panose="020b0503020204020204" pitchFamily="34" charset="-122"/>
                <a:ea typeface="微软雅黑" panose="020b0503020204020204" pitchFamily="34" charset="-122"/>
              </a:rPr>
              <a:t>高效巩固</a:t>
            </a:r>
            <a:endParaRPr lang="zh-CN" altLang="en-US" sz="320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userDrawn="1">
            <p:custDataLst>
              <p:tags r:id="rId10"/>
            </p:custDataLst>
          </p:nvPr>
        </p:nvCxnSpPr>
        <p:spPr>
          <a:xfrm>
            <a:off x="304800" y="3611818"/>
            <a:ext cx="2576052"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userDrawn="1">
            <p:custDataLst>
              <p:tags r:id="rId11"/>
            </p:custDataLst>
          </p:nvPr>
        </p:nvCxnSpPr>
        <p:spPr>
          <a:xfrm>
            <a:off x="9345562" y="3611818"/>
            <a:ext cx="2576052"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672B65E7-E981-4FE1-A843-BF297668BD0B}"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672B65E7-E981-4FE1-A843-BF297668BD0B}"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通用">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11159130" y="1"/>
            <a:ext cx="847754" cy="885198"/>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2_标题幻灯片">
    <p:bg>
      <p:bgPr>
        <a:solidFill>
          <a:schemeClr val="bg1"/>
        </a:solidFill>
        <a:effectLst/>
      </p:bgPr>
    </p:bg>
    <p:spTree>
      <p:nvGrpSpPr>
        <p:cNvPr id="1" name=""/>
        <p:cNvGrpSpPr/>
        <p:nvPr>
          <p:custDataLst>
            <p:tags r:id="rId1"/>
          </p:custDataLst>
        </p:nvPr>
      </p:nvGrpSpPr>
      <p:grpSpPr/>
      <p:sp>
        <p:nvSpPr>
          <p:cNvPr id="15362" name="矩形 5"/>
          <p:cNvSpPr/>
          <p:nvPr userDrawn="1">
            <p:custDataLst>
              <p:tags r:id="rId2"/>
            </p:custDataLst>
          </p:nvPr>
        </p:nvSpPr>
        <p:spPr>
          <a:xfrm>
            <a:off x="0" y="0"/>
            <a:ext cx="12192000" cy="6858000"/>
          </a:xfrm>
          <a:prstGeom prst="rect">
            <a:avLst/>
          </a:prstGeom>
          <a:solidFill>
            <a:srgbClr val="83D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sz="1735">
              <a:solidFill>
                <a:srgbClr val="FFFFFF"/>
              </a:solidFill>
              <a:latin typeface="等线"/>
              <a:ea typeface="Arial" panose="020b0604020202020204" pitchFamily="34" charset="0"/>
            </a:endParaRPr>
          </a:p>
        </p:txBody>
      </p:sp>
      <p:pic>
        <p:nvPicPr>
          <p:cNvPr id="15363" name="图片 12"/>
          <p:cNvPicPr>
            <a:picLocks noChangeAspect="1"/>
          </p:cNvPicPr>
          <p:nvPr>
            <p:custDataLst>
              <p:tags r:id="rId4"/>
            </p:custDataLst>
          </p:nvPr>
        </p:nvPicPr>
        <p:blipFill>
          <a:blip r:embed="rId3"/>
          <a:stretch>
            <a:fillRect/>
          </a:stretch>
        </p:blipFill>
        <p:spPr>
          <a:xfrm>
            <a:off x="7524751" y="5503333"/>
            <a:ext cx="4667249" cy="1354667"/>
          </a:xfrm>
          <a:prstGeom prst="rect">
            <a:avLst/>
          </a:prstGeom>
          <a:noFill/>
          <a:ln>
            <a:noFill/>
            <a:miter lim="800000"/>
          </a:ln>
        </p:spPr>
      </p:pic>
      <p:pic>
        <p:nvPicPr>
          <p:cNvPr id="15364" name="图片 13"/>
          <p:cNvPicPr>
            <a:picLocks noChangeAspect="1"/>
          </p:cNvPicPr>
          <p:nvPr>
            <p:custDataLst>
              <p:tags r:id="rId6"/>
            </p:custDataLst>
          </p:nvPr>
        </p:nvPicPr>
        <p:blipFill>
          <a:blip r:embed="rId5"/>
          <a:stretch>
            <a:fillRect/>
          </a:stretch>
        </p:blipFill>
        <p:spPr>
          <a:xfrm>
            <a:off x="2914651" y="529167"/>
            <a:ext cx="3975100" cy="872067"/>
          </a:xfrm>
          <a:prstGeom prst="rect">
            <a:avLst/>
          </a:prstGeom>
          <a:noFill/>
          <a:ln>
            <a:noFill/>
            <a:miter lim="800000"/>
          </a:ln>
        </p:spPr>
      </p:pic>
      <p:pic>
        <p:nvPicPr>
          <p:cNvPr id="15365" name="图片 14"/>
          <p:cNvPicPr>
            <a:picLocks noChangeAspect="1"/>
          </p:cNvPicPr>
          <p:nvPr>
            <p:custDataLst>
              <p:tags r:id="rId7"/>
            </p:custDataLst>
          </p:nvPr>
        </p:nvPicPr>
        <p:blipFill>
          <a:blip r:embed="rId5"/>
          <a:srcRect r="53919"/>
          <a:stretch>
            <a:fillRect/>
          </a:stretch>
        </p:blipFill>
        <p:spPr>
          <a:xfrm>
            <a:off x="10735733" y="452967"/>
            <a:ext cx="1456267" cy="694267"/>
          </a:xfrm>
          <a:prstGeom prst="rect">
            <a:avLst/>
          </a:prstGeom>
          <a:noFill/>
          <a:ln>
            <a:noFill/>
            <a:miter lim="800000"/>
          </a:ln>
        </p:spPr>
      </p:pic>
      <p:sp>
        <p:nvSpPr>
          <p:cNvPr id="15366" name="矩形: 圆角 15"/>
          <p:cNvSpPr/>
          <p:nvPr userDrawn="1">
            <p:custDataLst>
              <p:tags r:id="rId8"/>
            </p:custDataLst>
          </p:nvPr>
        </p:nvSpPr>
        <p:spPr>
          <a:xfrm>
            <a:off x="417689" y="361244"/>
            <a:ext cx="11390489" cy="6152445"/>
          </a:xfrm>
          <a:prstGeom prst="roundRect">
            <a:avLst>
              <a:gd name="adj" fmla="val 822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sz="1735">
              <a:solidFill>
                <a:srgbClr val="FFFFFF"/>
              </a:solidFill>
              <a:latin typeface="等线"/>
              <a:ea typeface="Arial" panose="020b0604020202020204" pitchFamily="34" charset="0"/>
            </a:endParaRPr>
          </a:p>
        </p:txBody>
      </p:sp>
      <p:pic>
        <p:nvPicPr>
          <p:cNvPr id="15367" name="图片 9" descr="白色的鸟  描述已自动生成"/>
          <p:cNvPicPr>
            <a:picLocks noChangeAspect="1"/>
          </p:cNvPicPr>
          <p:nvPr>
            <p:custDataLst>
              <p:tags r:id="rId10"/>
            </p:custDataLst>
          </p:nvPr>
        </p:nvPicPr>
        <p:blipFill>
          <a:blip r:embed="rId9"/>
          <a:srcRect l="22182" t="26009" r="19712" b="33828"/>
          <a:stretch>
            <a:fillRect/>
          </a:stretch>
        </p:blipFill>
        <p:spPr>
          <a:xfrm>
            <a:off x="226484" y="192617"/>
            <a:ext cx="1003300" cy="694267"/>
          </a:xfrm>
          <a:prstGeom prst="rect">
            <a:avLst/>
          </a:prstGeom>
          <a:noFill/>
          <a:ln>
            <a:noFill/>
            <a:miter lim="800000"/>
          </a:ln>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C91A95A-99EC-40FA-BA12-6E77D95533C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4DA5AF4-D76D-4D43-B954-22D0CAD04933}" type="slidenum">
              <a:rPr lang="zh-CN" altLang="en-US" smtClean="0"/>
              <a:t/>
            </a:fld>
            <a:endParaRPr lang="zh-CN" altLang="en-US"/>
          </a:p>
        </p:txBody>
      </p:sp>
    </p:spTree>
  </p:cSld>
  <p:clrMapOvr>
    <a:masterClrMapping/>
  </p:clrMapOvr>
  <p:transition/>
  <p:timing/>
  <p:hf hdr="0" ftr="0" dt="0"/>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672B65E7-E981-4FE1-A843-BF297668BD0B}"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672B65E7-E981-4FE1-A843-BF297668BD0B}"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672B65E7-E981-4FE1-A843-BF297668BD0B}"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3438EDB-2D76-45D9-B891-8F91D84ACC40}"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学习目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12" name="矩形: 圆角 11"/>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学习目标</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新课导入">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新课导入</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作者介绍">
    <p:bg>
      <p:bgPr>
        <a:solidFill>
          <a:schemeClr val="bg1"/>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72B65E7-E981-4FE1-A843-BF297668BD0B}"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3438EDB-2D76-45D9-B891-8F91D84ACC40}" type="slidenum">
              <a:rPr lang="zh-CN" altLang="en-US" smtClean="0"/>
              <a:t/>
            </a:fld>
            <a:endParaRPr lang="zh-CN" altLang="en-US"/>
          </a:p>
        </p:txBody>
      </p:sp>
      <p:sp>
        <p:nvSpPr>
          <p:cNvPr id="9" name="矩形: 圆角 8"/>
          <p:cNvSpPr/>
          <p:nvPr userDrawn="1">
            <p:custDataLst>
              <p:tags r:id="rId5"/>
            </p:custDataLst>
          </p:nvPr>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spc="400" baseline="0">
                <a:solidFill>
                  <a:schemeClr val="bg1"/>
                </a:solidFill>
                <a:latin typeface="微软雅黑" panose="020b0503020204020204" pitchFamily="34" charset="-122"/>
                <a:ea typeface="微软雅黑" panose="020b0503020204020204" pitchFamily="34" charset="-122"/>
              </a:rPr>
              <a:t>作者介绍</a:t>
            </a:r>
            <a:endParaRPr lang="zh-CN" altLang="en-US" sz="2800" b="1" spc="400" baseline="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tags" Target="../tags/tag175.xml" /><Relationship Id="rId33" Type="http://schemas.openxmlformats.org/officeDocument/2006/relationships/tags" Target="../tags/tag176.xml" /><Relationship Id="rId34" Type="http://schemas.openxmlformats.org/officeDocument/2006/relationships/tags" Target="../tags/tag177.xml" /><Relationship Id="rId35" Type="http://schemas.openxmlformats.org/officeDocument/2006/relationships/tags" Target="../tags/tag178.xml" /><Relationship Id="rId36" Type="http://schemas.openxmlformats.org/officeDocument/2006/relationships/tags" Target="../tags/tag179.xml" /><Relationship Id="rId37" Type="http://schemas.openxmlformats.org/officeDocument/2006/relationships/tags" Target="../tags/tag180.xml" /><Relationship Id="rId38" Type="http://schemas.openxmlformats.org/officeDocument/2006/relationships/image" Target="../media/image8.png" /><Relationship Id="rId39" Type="http://schemas.openxmlformats.org/officeDocument/2006/relationships/tags" Target="../tags/tag181.xml" /><Relationship Id="rId4" Type="http://schemas.openxmlformats.org/officeDocument/2006/relationships/slideLayout" Target="../slideLayouts/slideLayout4.xml" /><Relationship Id="rId40" Type="http://schemas.openxmlformats.org/officeDocument/2006/relationships/image" Target="file:///D:\qq&#25991;&#20214;\712321467\Image\C2C\Image2\%7b75232B38-A165-1FB7-499C-2E1C792CACB5%7d.png" TargetMode="External" /><Relationship Id="rId41" Type="http://schemas.openxmlformats.org/officeDocument/2006/relationships/image" Target="../media/image9.png" /><Relationship Id="rId42" Type="http://schemas.openxmlformats.org/officeDocument/2006/relationships/tags" Target="../tags/tag182.xml" /><Relationship Id="rId43" Type="http://schemas.openxmlformats.org/officeDocument/2006/relationships/theme" Target="../theme/theme1.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32"/>
          </p:custDataLst>
        </p:nvPr>
      </p:nvGrpSpPr>
      <p:grpSpPr>
        <a:xfrm>
          <a:off x="0" y="0"/>
          <a:ext cx="0" cy="0"/>
        </a:xfrm>
      </p:grpSpPr>
      <p:sp>
        <p:nvSpPr>
          <p:cNvPr id="2" name="标题占位符 1"/>
          <p:cNvSpPr>
            <a:spLocks noGrp="1"/>
          </p:cNvSpPr>
          <p:nvPr>
            <p:ph type="title"/>
            <p:custDataLst>
              <p:tags r:id="rId3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3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3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B65E7-E981-4FE1-A843-BF297668BD0B}" type="datetimeFigureOut">
              <a:rPr lang="zh-CN" altLang="en-US" smtClean="0"/>
              <a:t/>
            </a:fld>
            <a:endParaRPr lang="zh-CN" altLang="en-US"/>
          </a:p>
        </p:txBody>
      </p:sp>
      <p:sp>
        <p:nvSpPr>
          <p:cNvPr id="5" name="页脚占位符 4"/>
          <p:cNvSpPr>
            <a:spLocks noGrp="1"/>
          </p:cNvSpPr>
          <p:nvPr>
            <p:ph type="ftr" sz="quarter" idx="3"/>
            <p:custDataLst>
              <p:tags r:id="rId3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438EDB-2D76-45D9-B891-8F91D84ACC40}" type="slidenum">
              <a:rPr lang="zh-CN" altLang="en-US" smtClean="0"/>
              <a:t/>
            </a:fld>
            <a:endParaRPr lang="zh-CN" altLang="en-US"/>
          </a:p>
        </p:txBody>
      </p:sp>
      <p:pic>
        <p:nvPicPr>
          <p:cNvPr id="7" name="图片 6"/>
          <p:cNvPicPr>
            <a:picLocks noChangeAspect="1"/>
          </p:cNvPicPr>
          <p:nvPr userDrawn="1">
            <p:custDataLst>
              <p:tags r:id="rId39"/>
            </p:custDataLst>
          </p:nvPr>
        </p:nvPicPr>
        <p:blipFill>
          <a:blip r:embed="rId38">
            <a:extLst>
              <a:ext uri="{28A0092B-C50C-407E-A947-70E740481C1C}">
                <a14:useLocalDpi xmlns:a14="http://schemas.microsoft.com/office/drawing/2010/main" val="0"/>
              </a:ext>
            </a:extLst>
          </a:blip>
          <a:stretch>
            <a:fillRect/>
          </a:stretch>
        </p:blipFill>
        <p:spPr>
          <a:xfrm>
            <a:off x="8695975" y="155648"/>
            <a:ext cx="3437657" cy="611620"/>
          </a:xfrm>
          <a:prstGeom prst="rect">
            <a:avLst/>
          </a:prstGeom>
        </p:spPr>
      </p:pic>
      <p:pic>
        <p:nvPicPr>
          <p:cNvPr id="8" name="图片 1073743875" descr="学科网 zxxk.com"/>
          <p:cNvPicPr>
            <a:picLocks noChangeAspect="1"/>
          </p:cNvPicPr>
          <p:nvPr>
            <p:custDataLst>
              <p:tags r:id="rId42"/>
            </p:custDataLst>
          </p:nvPr>
        </p:nvPicPr>
        <p:blipFill>
          <a:blip r:embed="rId41" r:link="rId4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mc:AlternateContent>
    <mc:Choice xmlns:p14="http://schemas.microsoft.com/office/powerpoint/2010/main" Requires="p14">
      <p:transition spd="med" p14:dur="700">
        <p:fade/>
      </p:transition>
    </mc:Choice>
    <mc:Fallback>
      <p:transition spd="med">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6.xml" /><Relationship Id="rId2" Type="http://schemas.openxmlformats.org/officeDocument/2006/relationships/tags" Target="../tags/tag190.xml" /><Relationship Id="rId3" Type="http://schemas.openxmlformats.org/officeDocument/2006/relationships/image" Target="../media/image10.png"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image" Target="../media/image1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image" Target="../media/image22.png" /><Relationship Id="rId5" Type="http://schemas.openxmlformats.org/officeDocument/2006/relationships/tags" Target="../tags/tag230.xml" /><Relationship Id="rId6" Type="http://schemas.openxmlformats.org/officeDocument/2006/relationships/image" Target="../media/image23.jpeg" /><Relationship Id="rId7" Type="http://schemas.openxmlformats.org/officeDocument/2006/relationships/tags" Target="../tags/tag231.xml" /><Relationship Id="rId8" Type="http://schemas.openxmlformats.org/officeDocument/2006/relationships/tags" Target="../tags/tag23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7.jpeg" /><Relationship Id="rId11" Type="http://schemas.openxmlformats.org/officeDocument/2006/relationships/tags" Target="../tags/tag238.xml" /><Relationship Id="rId12" Type="http://schemas.openxmlformats.org/officeDocument/2006/relationships/tags" Target="../tags/tag239.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image" Target="../media/image24.png" /><Relationship Id="rId5" Type="http://schemas.openxmlformats.org/officeDocument/2006/relationships/tags" Target="../tags/tag235.xml" /><Relationship Id="rId6" Type="http://schemas.openxmlformats.org/officeDocument/2006/relationships/image" Target="../media/image25.jpeg" /><Relationship Id="rId7" Type="http://schemas.openxmlformats.org/officeDocument/2006/relationships/tags" Target="../tags/tag236.xml" /><Relationship Id="rId8" Type="http://schemas.openxmlformats.org/officeDocument/2006/relationships/image" Target="../media/image26.jpeg" /><Relationship Id="rId9" Type="http://schemas.openxmlformats.org/officeDocument/2006/relationships/tags" Target="../tags/tag2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240.xml" /><Relationship Id="rId3" Type="http://schemas.openxmlformats.org/officeDocument/2006/relationships/image" Target="../media/image28.jpeg"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4.xml" /><Relationship Id="rId3" Type="http://schemas.openxmlformats.org/officeDocument/2006/relationships/image" Target="../media/image29.jpeg" /><Relationship Id="rId4" Type="http://schemas.openxmlformats.org/officeDocument/2006/relationships/tags" Target="../tags/tag2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46.xml" /><Relationship Id="rId3" Type="http://schemas.openxmlformats.org/officeDocument/2006/relationships/image" Target="../media/image30.jpeg" /><Relationship Id="rId4" Type="http://schemas.openxmlformats.org/officeDocument/2006/relationships/tags" Target="../tags/tag24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48.xml" /><Relationship Id="rId3" Type="http://schemas.openxmlformats.org/officeDocument/2006/relationships/image" Target="../media/image31.jpeg" /><Relationship Id="rId4" Type="http://schemas.openxmlformats.org/officeDocument/2006/relationships/tags" Target="../tags/tag2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50.xml" /><Relationship Id="rId3" Type="http://schemas.openxmlformats.org/officeDocument/2006/relationships/image" Target="../media/image32.jpeg" /><Relationship Id="rId4" Type="http://schemas.openxmlformats.org/officeDocument/2006/relationships/tags" Target="../tags/tag2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52.xml" /><Relationship Id="rId3" Type="http://schemas.openxmlformats.org/officeDocument/2006/relationships/image" Target="../media/image33.jpeg" /><Relationship Id="rId4" Type="http://schemas.openxmlformats.org/officeDocument/2006/relationships/tags" Target="../tags/tag25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54.xml" /><Relationship Id="rId3" Type="http://schemas.openxmlformats.org/officeDocument/2006/relationships/image" Target="../media/image34.jpeg" /><Relationship Id="rId4" Type="http://schemas.openxmlformats.org/officeDocument/2006/relationships/tags" Target="../tags/tag25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56.xml" /><Relationship Id="rId3" Type="http://schemas.openxmlformats.org/officeDocument/2006/relationships/image" Target="../media/image35.jpeg" /><Relationship Id="rId4" Type="http://schemas.openxmlformats.org/officeDocument/2006/relationships/tags" Target="../tags/tag25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7.xml" /><Relationship Id="rId3" Type="http://schemas.openxmlformats.org/officeDocument/2006/relationships/tags" Target="../tags/tag19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58.xml" /><Relationship Id="rId3" Type="http://schemas.openxmlformats.org/officeDocument/2006/relationships/image" Target="../media/image36.jpeg" /><Relationship Id="rId4" Type="http://schemas.openxmlformats.org/officeDocument/2006/relationships/tags" Target="../tags/tag25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60.xml" /><Relationship Id="rId3" Type="http://schemas.openxmlformats.org/officeDocument/2006/relationships/image" Target="../media/image37.jpeg" /><Relationship Id="rId4" Type="http://schemas.openxmlformats.org/officeDocument/2006/relationships/tags" Target="../tags/tag26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62.xml" /><Relationship Id="rId3" Type="http://schemas.openxmlformats.org/officeDocument/2006/relationships/image" Target="../media/image38.jpeg" /><Relationship Id="rId4" Type="http://schemas.openxmlformats.org/officeDocument/2006/relationships/tags" Target="../tags/tag26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4.xml" /><Relationship Id="rId3" Type="http://schemas.openxmlformats.org/officeDocument/2006/relationships/tags" Target="../tags/tag26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1.xml" /><Relationship Id="rId10" Type="http://schemas.openxmlformats.org/officeDocument/2006/relationships/tags" Target="../tags/tag274.xml" /><Relationship Id="rId11" Type="http://schemas.openxmlformats.org/officeDocument/2006/relationships/tags" Target="../tags/tag275.xml" /><Relationship Id="rId12" Type="http://schemas.openxmlformats.org/officeDocument/2006/relationships/tags" Target="../tags/tag276.xml" /><Relationship Id="rId13" Type="http://schemas.openxmlformats.org/officeDocument/2006/relationships/tags" Target="../tags/tag277.xml" /><Relationship Id="rId14" Type="http://schemas.openxmlformats.org/officeDocument/2006/relationships/tags" Target="../tags/tag278.xml" /><Relationship Id="rId15" Type="http://schemas.openxmlformats.org/officeDocument/2006/relationships/tags" Target="../tags/tag279.xml" /><Relationship Id="rId16" Type="http://schemas.openxmlformats.org/officeDocument/2006/relationships/tags" Target="../tags/tag280.xml" /><Relationship Id="rId17" Type="http://schemas.openxmlformats.org/officeDocument/2006/relationships/tags" Target="../tags/tag281.xml" /><Relationship Id="rId18" Type="http://schemas.openxmlformats.org/officeDocument/2006/relationships/tags" Target="../tags/tag282.xml" /><Relationship Id="rId19" Type="http://schemas.openxmlformats.org/officeDocument/2006/relationships/tags" Target="../tags/tag283.xml" /><Relationship Id="rId2" Type="http://schemas.openxmlformats.org/officeDocument/2006/relationships/tags" Target="../tags/tag266.xml" /><Relationship Id="rId20" Type="http://schemas.openxmlformats.org/officeDocument/2006/relationships/tags" Target="../tags/tag284.xml" /><Relationship Id="rId21" Type="http://schemas.openxmlformats.org/officeDocument/2006/relationships/tags" Target="../tags/tag285.xml" /><Relationship Id="rId22" Type="http://schemas.openxmlformats.org/officeDocument/2006/relationships/tags" Target="../tags/tag286.xml" /><Relationship Id="rId23" Type="http://schemas.openxmlformats.org/officeDocument/2006/relationships/tags" Target="../tags/tag287.xml" /><Relationship Id="rId24" Type="http://schemas.openxmlformats.org/officeDocument/2006/relationships/tags" Target="../tags/tag288.xml" /><Relationship Id="rId25" Type="http://schemas.openxmlformats.org/officeDocument/2006/relationships/tags" Target="../tags/tag289.xml" /><Relationship Id="rId26" Type="http://schemas.openxmlformats.org/officeDocument/2006/relationships/tags" Target="../tags/tag290.xml" /><Relationship Id="rId27" Type="http://schemas.openxmlformats.org/officeDocument/2006/relationships/tags" Target="../tags/tag291.xml" /><Relationship Id="rId28" Type="http://schemas.openxmlformats.org/officeDocument/2006/relationships/tags" Target="../tags/tag292.xml" /><Relationship Id="rId29" Type="http://schemas.openxmlformats.org/officeDocument/2006/relationships/tags" Target="../tags/tag293.xml" /><Relationship Id="rId3" Type="http://schemas.openxmlformats.org/officeDocument/2006/relationships/tags" Target="../tags/tag267.xml" /><Relationship Id="rId30" Type="http://schemas.openxmlformats.org/officeDocument/2006/relationships/tags" Target="../tags/tag294.xml" /><Relationship Id="rId31" Type="http://schemas.openxmlformats.org/officeDocument/2006/relationships/tags" Target="../tags/tag295.xml" /><Relationship Id="rId32" Type="http://schemas.openxmlformats.org/officeDocument/2006/relationships/tags" Target="../tags/tag296.xml" /><Relationship Id="rId33" Type="http://schemas.openxmlformats.org/officeDocument/2006/relationships/tags" Target="../tags/tag297.xml" /><Relationship Id="rId34" Type="http://schemas.openxmlformats.org/officeDocument/2006/relationships/tags" Target="../tags/tag298.xml" /><Relationship Id="rId35" Type="http://schemas.openxmlformats.org/officeDocument/2006/relationships/tags" Target="../tags/tag299.xml" /><Relationship Id="rId36" Type="http://schemas.openxmlformats.org/officeDocument/2006/relationships/tags" Target="../tags/tag300.xml" /><Relationship Id="rId37" Type="http://schemas.openxmlformats.org/officeDocument/2006/relationships/tags" Target="../tags/tag301.xml" /><Relationship Id="rId38" Type="http://schemas.openxmlformats.org/officeDocument/2006/relationships/tags" Target="../tags/tag302.xml" /><Relationship Id="rId39" Type="http://schemas.openxmlformats.org/officeDocument/2006/relationships/tags" Target="../tags/tag303.xml" /><Relationship Id="rId4" Type="http://schemas.openxmlformats.org/officeDocument/2006/relationships/tags" Target="../tags/tag268.xml" /><Relationship Id="rId40" Type="http://schemas.openxmlformats.org/officeDocument/2006/relationships/tags" Target="../tags/tag304.xml" /><Relationship Id="rId41" Type="http://schemas.openxmlformats.org/officeDocument/2006/relationships/tags" Target="../tags/tag305.xml" /><Relationship Id="rId42" Type="http://schemas.openxmlformats.org/officeDocument/2006/relationships/tags" Target="../tags/tag306.xml" /><Relationship Id="rId43" Type="http://schemas.openxmlformats.org/officeDocument/2006/relationships/tags" Target="../tags/tag307.xml" /><Relationship Id="rId44" Type="http://schemas.openxmlformats.org/officeDocument/2006/relationships/tags" Target="../tags/tag308.xml" /><Relationship Id="rId45" Type="http://schemas.openxmlformats.org/officeDocument/2006/relationships/tags" Target="../tags/tag309.xml" /><Relationship Id="rId46" Type="http://schemas.openxmlformats.org/officeDocument/2006/relationships/tags" Target="../tags/tag310.xml" /><Relationship Id="rId47" Type="http://schemas.openxmlformats.org/officeDocument/2006/relationships/tags" Target="../tags/tag311.xml" /><Relationship Id="rId48" Type="http://schemas.openxmlformats.org/officeDocument/2006/relationships/tags" Target="../tags/tag312.xml" /><Relationship Id="rId49" Type="http://schemas.openxmlformats.org/officeDocument/2006/relationships/tags" Target="../tags/tag313.xml" /><Relationship Id="rId5" Type="http://schemas.openxmlformats.org/officeDocument/2006/relationships/tags" Target="../tags/tag269.xml" /><Relationship Id="rId50" Type="http://schemas.openxmlformats.org/officeDocument/2006/relationships/tags" Target="../tags/tag314.xml" /><Relationship Id="rId51" Type="http://schemas.openxmlformats.org/officeDocument/2006/relationships/tags" Target="../tags/tag315.xml" /><Relationship Id="rId52" Type="http://schemas.openxmlformats.org/officeDocument/2006/relationships/tags" Target="../tags/tag316.xml" /><Relationship Id="rId53" Type="http://schemas.openxmlformats.org/officeDocument/2006/relationships/tags" Target="../tags/tag317.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image" Target="../media/image39.png"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image" Target="../media/image40.png" /><Relationship Id="rId8" Type="http://schemas.openxmlformats.org/officeDocument/2006/relationships/tags" Target="../tags/tag359.xml" /><Relationship Id="rId9" Type="http://schemas.openxmlformats.org/officeDocument/2006/relationships/tags" Target="../tags/tag36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15.png" /><Relationship Id="rId11" Type="http://schemas.openxmlformats.org/officeDocument/2006/relationships/tags" Target="../tags/tag204.xml" /><Relationship Id="rId12" Type="http://schemas.openxmlformats.org/officeDocument/2006/relationships/image" Target="../media/image16.png" /><Relationship Id="rId13" Type="http://schemas.openxmlformats.org/officeDocument/2006/relationships/tags" Target="../tags/tag205.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image" Target="../media/image12.png" /><Relationship Id="rId5" Type="http://schemas.openxmlformats.org/officeDocument/2006/relationships/tags" Target="../tags/tag201.xml" /><Relationship Id="rId6" Type="http://schemas.openxmlformats.org/officeDocument/2006/relationships/image" Target="../media/image13.png" /><Relationship Id="rId7" Type="http://schemas.openxmlformats.org/officeDocument/2006/relationships/tags" Target="../tags/tag202.xml" /><Relationship Id="rId8" Type="http://schemas.openxmlformats.org/officeDocument/2006/relationships/image" Target="../media/image14.png" /><Relationship Id="rId9" Type="http://schemas.openxmlformats.org/officeDocument/2006/relationships/tags" Target="../tags/tag20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0.xml" /><Relationship Id="rId3" Type="http://schemas.openxmlformats.org/officeDocument/2006/relationships/tags" Target="../tags/tag371.xml" /><Relationship Id="rId4" Type="http://schemas.openxmlformats.org/officeDocument/2006/relationships/tags" Target="../tags/tag37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73.xml" /><Relationship Id="rId3" Type="http://schemas.openxmlformats.org/officeDocument/2006/relationships/image" Target="../media/image41.jpeg" /><Relationship Id="rId4" Type="http://schemas.openxmlformats.org/officeDocument/2006/relationships/tags" Target="../tags/tag37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75.xml" /><Relationship Id="rId3" Type="http://schemas.openxmlformats.org/officeDocument/2006/relationships/image" Target="../media/image42.jpeg" /><Relationship Id="rId4" Type="http://schemas.openxmlformats.org/officeDocument/2006/relationships/tags" Target="../tags/tag37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77.xml" /><Relationship Id="rId3" Type="http://schemas.openxmlformats.org/officeDocument/2006/relationships/image" Target="../media/image43.jpeg" /><Relationship Id="rId4" Type="http://schemas.openxmlformats.org/officeDocument/2006/relationships/tags" Target="../tags/tag37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79.xml" /><Relationship Id="rId3" Type="http://schemas.openxmlformats.org/officeDocument/2006/relationships/image" Target="../media/image44.jpeg" /><Relationship Id="rId4" Type="http://schemas.openxmlformats.org/officeDocument/2006/relationships/tags" Target="../tags/tag38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81.xml" /><Relationship Id="rId3" Type="http://schemas.openxmlformats.org/officeDocument/2006/relationships/image" Target="../media/image45.jpeg" /><Relationship Id="rId4" Type="http://schemas.openxmlformats.org/officeDocument/2006/relationships/tags" Target="../tags/tag38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83.xml" /><Relationship Id="rId3" Type="http://schemas.openxmlformats.org/officeDocument/2006/relationships/image" Target="../media/image46.jpeg" /><Relationship Id="rId4" Type="http://schemas.openxmlformats.org/officeDocument/2006/relationships/tags" Target="../tags/tag38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206.xml" /><Relationship Id="rId3" Type="http://schemas.openxmlformats.org/officeDocument/2006/relationships/image" Target="../media/image17.jpeg" /><Relationship Id="rId4" Type="http://schemas.openxmlformats.org/officeDocument/2006/relationships/tags" Target="../tags/tag207.xml" /><Relationship Id="rId5" Type="http://schemas.openxmlformats.org/officeDocument/2006/relationships/tags" Target="../tags/tag20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85.xml" /><Relationship Id="rId3" Type="http://schemas.openxmlformats.org/officeDocument/2006/relationships/image" Target="../media/image47.jpeg" /><Relationship Id="rId4" Type="http://schemas.openxmlformats.org/officeDocument/2006/relationships/tags" Target="../tags/tag38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87.xml" /><Relationship Id="rId3" Type="http://schemas.openxmlformats.org/officeDocument/2006/relationships/image" Target="../media/image48.jpeg" /><Relationship Id="rId4" Type="http://schemas.openxmlformats.org/officeDocument/2006/relationships/tags" Target="../tags/tag38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89.xml" /><Relationship Id="rId3" Type="http://schemas.openxmlformats.org/officeDocument/2006/relationships/image" Target="../media/image49.jpeg" /><Relationship Id="rId4" Type="http://schemas.openxmlformats.org/officeDocument/2006/relationships/tags" Target="../tags/tag39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91.xml" /><Relationship Id="rId3" Type="http://schemas.openxmlformats.org/officeDocument/2006/relationships/image" Target="../media/image50.jpeg" /><Relationship Id="rId4" Type="http://schemas.openxmlformats.org/officeDocument/2006/relationships/tags" Target="../tags/tag39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393.xml" /><Relationship Id="rId3" Type="http://schemas.openxmlformats.org/officeDocument/2006/relationships/image" Target="../media/image51.jpeg" /><Relationship Id="rId4" Type="http://schemas.openxmlformats.org/officeDocument/2006/relationships/tags" Target="../tags/tag39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image" Target="../media/image52.png"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0.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tags" Target="../tags/tag40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406.xml" /><Relationship Id="rId3" Type="http://schemas.openxmlformats.org/officeDocument/2006/relationships/tags" Target="../tags/tag40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408.xml" /><Relationship Id="rId3" Type="http://schemas.openxmlformats.org/officeDocument/2006/relationships/tags" Target="../tags/tag409.xml" /><Relationship Id="rId4" Type="http://schemas.openxmlformats.org/officeDocument/2006/relationships/image" Target="../media/image53.png" /><Relationship Id="rId5" Type="http://schemas.openxmlformats.org/officeDocument/2006/relationships/tags" Target="../tags/tag41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1.xml" /><Relationship Id="rId3" Type="http://schemas.openxmlformats.org/officeDocument/2006/relationships/tags" Target="../tags/tag412.xml" /><Relationship Id="rId4" Type="http://schemas.openxmlformats.org/officeDocument/2006/relationships/image" Target="../media/image54.png" /><Relationship Id="rId5" Type="http://schemas.openxmlformats.org/officeDocument/2006/relationships/tags" Target="../tags/tag413.xml" /><Relationship Id="rId6" Type="http://schemas.openxmlformats.org/officeDocument/2006/relationships/image" Target="../media/image55.png" /><Relationship Id="rId7" Type="http://schemas.openxmlformats.org/officeDocument/2006/relationships/tags" Target="../tags/tag414.xml" /><Relationship Id="rId8" Type="http://schemas.openxmlformats.org/officeDocument/2006/relationships/image" Target="../media/image56.png" /><Relationship Id="rId9" Type="http://schemas.openxmlformats.org/officeDocument/2006/relationships/tags" Target="../tags/tag4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image" Target="../media/image18.png" /><Relationship Id="rId6" Type="http://schemas.openxmlformats.org/officeDocument/2006/relationships/tags" Target="../tags/tag215.xml" /><Relationship Id="rId7" Type="http://schemas.openxmlformats.org/officeDocument/2006/relationships/tags" Target="../tags/tag21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image" Target="../media/image19.jpeg" /><Relationship Id="rId5" Type="http://schemas.openxmlformats.org/officeDocument/2006/relationships/tags" Target="../tags/tag22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image" Target="../media/image20.png" /><Relationship Id="rId5" Type="http://schemas.openxmlformats.org/officeDocument/2006/relationships/tags" Target="../tags/tag225.xml" /><Relationship Id="rId6" Type="http://schemas.openxmlformats.org/officeDocument/2006/relationships/image" Target="../media/image21.jpeg" /><Relationship Id="rId7" Type="http://schemas.openxmlformats.org/officeDocument/2006/relationships/tags" Target="../tags/tag226.xml" /><Relationship Id="rId8" Type="http://schemas.openxmlformats.org/officeDocument/2006/relationships/tags" Target="../tags/tag22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01030" y="494485"/>
            <a:ext cx="6036186" cy="5869030"/>
          </a:xfrm>
          <a:prstGeom prst="rect">
            <a:avLst/>
          </a:prstGeom>
        </p:spPr>
      </p:pic>
      <p:sp>
        <p:nvSpPr>
          <p:cNvPr id="10" name="文本框 9"/>
          <p:cNvSpPr txBox="1"/>
          <p:nvPr>
            <p:custDataLst>
              <p:tags r:id="rId5"/>
            </p:custDataLst>
          </p:nvPr>
        </p:nvSpPr>
        <p:spPr>
          <a:xfrm>
            <a:off x="7223766" y="1519587"/>
            <a:ext cx="3612847" cy="1107996"/>
          </a:xfrm>
          <a:prstGeom prst="rect">
            <a:avLst/>
          </a:prstGeom>
          <a:noFill/>
        </p:spPr>
        <p:txBody>
          <a:bodyPr wrap="square" rtlCol="0">
            <a:spAutoFit/>
          </a:bodyPr>
          <a:lstStyle/>
          <a:p>
            <a:r>
              <a:rPr lang="zh-CN" altLang="en-US" sz="6600" b="1">
                <a:solidFill>
                  <a:srgbClr val="A40000"/>
                </a:solidFill>
                <a:latin typeface="腾祥范笑歌楷书简繁合集" panose="01010104010101010101" pitchFamily="2" charset="-122"/>
                <a:ea typeface="腾祥范笑歌楷书简繁合集" panose="01010104010101010101" pitchFamily="2" charset="-122"/>
              </a:rPr>
              <a:t>语文</a:t>
            </a:r>
            <a:r>
              <a:rPr lang="zh-CN" altLang="en-US" sz="2800"/>
              <a:t>（部编版）</a:t>
            </a:r>
            <a:endParaRPr lang="zh-CN" altLang="en-US" sz="2800"/>
          </a:p>
        </p:txBody>
      </p:sp>
      <p:sp>
        <p:nvSpPr>
          <p:cNvPr id="13" name="文本框 12"/>
          <p:cNvSpPr txBox="1"/>
          <p:nvPr>
            <p:custDataLst>
              <p:tags r:id="rId6"/>
            </p:custDataLst>
          </p:nvPr>
        </p:nvSpPr>
        <p:spPr>
          <a:xfrm>
            <a:off x="8329516" y="2912399"/>
            <a:ext cx="1783080" cy="368300"/>
          </a:xfrm>
          <a:prstGeom prst="rect">
            <a:avLst/>
          </a:prstGeom>
          <a:noFill/>
        </p:spPr>
        <p:txBody>
          <a:bodyPr wrap="none" rtlCol="0">
            <a:spAutoFit/>
          </a:bodyPr>
          <a:lstStyle/>
          <a:p>
            <a:r>
              <a:rPr lang="zh-CN" altLang="en-US"/>
              <a:t>选择性必修上册</a:t>
            </a:r>
            <a:endParaRPr lang="zh-CN" altLang="en-US"/>
          </a:p>
        </p:txBody>
      </p:sp>
      <p:sp>
        <p:nvSpPr>
          <p:cNvPr id="14" name="文本框 13"/>
          <p:cNvSpPr txBox="1"/>
          <p:nvPr>
            <p:custDataLst>
              <p:tags r:id="rId7"/>
            </p:custDataLst>
          </p:nvPr>
        </p:nvSpPr>
        <p:spPr>
          <a:xfrm>
            <a:off x="8112249" y="3429000"/>
            <a:ext cx="3009900" cy="584775"/>
          </a:xfrm>
          <a:prstGeom prst="rect">
            <a:avLst/>
          </a:prstGeom>
          <a:noFill/>
        </p:spPr>
        <p:txBody>
          <a:bodyPr wrap="square" rtlCol="0">
            <a:spAutoFit/>
          </a:bodyPr>
          <a:lstStyle/>
          <a:p>
            <a:r>
              <a:rPr lang="zh-CN" altLang="en-US" sz="3200" b="1">
                <a:latin typeface="华文楷体" panose="02010600040101010101" pitchFamily="2" charset="-122"/>
                <a:ea typeface="华文楷体" panose="02010600040101010101" pitchFamily="2" charset="-122"/>
              </a:rPr>
              <a:t>第一单元 </a:t>
            </a:r>
            <a:endParaRPr lang="zh-CN" altLang="en-US" sz="3200" b="1">
              <a:latin typeface="华文楷体" panose="02010600040101010101" pitchFamily="2" charset="-122"/>
              <a:ea typeface="华文楷体" panose="02010600040101010101" pitchFamily="2" charset="-122"/>
            </a:endParaRPr>
          </a:p>
        </p:txBody>
      </p:sp>
      <p:sp>
        <p:nvSpPr>
          <p:cNvPr id="15" name="文本框 14"/>
          <p:cNvSpPr txBox="1"/>
          <p:nvPr>
            <p:custDataLst>
              <p:tags r:id="rId8"/>
            </p:custDataLst>
          </p:nvPr>
        </p:nvSpPr>
        <p:spPr>
          <a:xfrm>
            <a:off x="5903595" y="4162425"/>
            <a:ext cx="6288405" cy="583565"/>
          </a:xfrm>
          <a:prstGeom prst="rect">
            <a:avLst/>
          </a:prstGeom>
          <a:noFill/>
        </p:spPr>
        <p:txBody>
          <a:bodyPr wrap="square" rtlCol="0">
            <a:spAutoFit/>
          </a:bodyPr>
          <a:lstStyle/>
          <a:p>
            <a:pPr algn="ctr"/>
            <a:r>
              <a:rPr lang="zh-CN" altLang="en-US" sz="3200">
                <a:latin typeface="微软雅黑 Light" panose="020b0502040204020203" pitchFamily="34" charset="-122"/>
                <a:ea typeface="微软雅黑 Light" panose="020b0502040204020203" pitchFamily="34" charset="-122"/>
              </a:rPr>
              <a:t>在民族复兴的历史丰碑上</a:t>
            </a:r>
            <a:endParaRPr lang="zh-CN" altLang="en-US" sz="3200">
              <a:latin typeface="微软雅黑 Light" panose="020b0502040204020203" pitchFamily="34" charset="-122"/>
              <a:ea typeface="微软雅黑 Light" panose="020b0502040204020203" pitchFamily="34" charset="-122"/>
            </a:endParaRPr>
          </a:p>
        </p:txBody>
      </p:sp>
      <p:pic>
        <p:nvPicPr>
          <p:cNvPr id="18433" name="图片 1"/>
          <p:cNvPicPr>
            <a:picLocks noChangeAspect="1"/>
          </p:cNvPicPr>
          <p:nvPr>
            <p:custDataLst>
              <p:tags r:id="rId10"/>
            </p:custDataLst>
          </p:nvPr>
        </p:nvPicPr>
        <p:blipFill>
          <a:blip r:embed="rId9"/>
          <a:stretch>
            <a:fillRect/>
          </a:stretch>
        </p:blipFill>
        <p:spPr>
          <a:xfrm>
            <a:off x="962025" y="1435735"/>
            <a:ext cx="5034280" cy="3924300"/>
          </a:xfrm>
          <a:prstGeom prst="rect">
            <a:avLst/>
          </a:prstGeom>
          <a:noFill/>
          <a:ln>
            <a:noFill/>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方舱医院</a:t>
            </a:r>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671777" y="1691137"/>
            <a:ext cx="5047161" cy="3684282"/>
          </a:xfrm>
          <a:prstGeom prst="rect">
            <a:avLst/>
          </a:prstGeom>
        </p:spPr>
      </p:pic>
      <p:pic>
        <p:nvPicPr>
          <p:cNvPr id="109" name="图片 108"/>
          <p:cNvPicPr/>
          <p:nvPr>
            <p:custDataLst>
              <p:tags r:id="rId7"/>
            </p:custDataLst>
          </p:nvPr>
        </p:nvPicPr>
        <p:blipFill>
          <a:blip r:embed="rId6"/>
          <a:stretch>
            <a:fillRect/>
          </a:stretch>
        </p:blipFill>
        <p:spPr>
          <a:xfrm>
            <a:off x="5718938" y="1691137"/>
            <a:ext cx="6231667" cy="3684282"/>
          </a:xfrm>
          <a:prstGeom prst="rect">
            <a:avLst/>
          </a:prstGeom>
          <a:noFill/>
          <a:ln w="9525">
            <a:noFill/>
          </a:ln>
        </p:spPr>
      </p:pic>
    </p:spTree>
    <p:custDataLst>
      <p:tags r:id="rId8"/>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08406" y="1341507"/>
            <a:ext cx="975179" cy="648215"/>
          </a:xfrm>
        </p:spPr>
        <p:txBody>
          <a:bodyPr>
            <a:normAutofit fontScale="90000"/>
          </a:bodyPr>
          <a:lstStyle/>
          <a:p>
            <a:r>
              <a:rPr lang="zh-CN" altLang="en-US"/>
              <a:t>火神山医院</a:t>
            </a:r>
            <a:endParaRPr lang="zh-CN" altLang="en-US"/>
          </a:p>
        </p:txBody>
      </p:sp>
      <p:pic>
        <p:nvPicPr>
          <p:cNvPr id="5" name="内容占位符 4"/>
          <p:cNvPicPr>
            <a:picLocks noGrp="1" noChangeAspect="1"/>
          </p:cNvPicPr>
          <p:nvPr>
            <p:ph idx="1"/>
            <p:custDataLst>
              <p:tags r:id="rId5"/>
            </p:custDataLst>
          </p:nvPr>
        </p:nvPicPr>
        <p:blipFill>
          <a:blip r:embed="rId4"/>
          <a:stretch>
            <a:fillRect/>
          </a:stretch>
        </p:blipFill>
        <p:spPr>
          <a:xfrm>
            <a:off x="408406" y="3788978"/>
            <a:ext cx="5671405" cy="3168698"/>
          </a:xfrm>
          <a:prstGeom prst="rect">
            <a:avLst/>
          </a:prstGeom>
        </p:spPr>
      </p:pic>
      <p:pic>
        <p:nvPicPr>
          <p:cNvPr id="110" name="图片 109"/>
          <p:cNvPicPr/>
          <p:nvPr>
            <p:custDataLst>
              <p:tags r:id="rId7"/>
            </p:custDataLst>
          </p:nvPr>
        </p:nvPicPr>
        <p:blipFill>
          <a:blip r:embed="rId6"/>
          <a:stretch>
            <a:fillRect/>
          </a:stretch>
        </p:blipFill>
        <p:spPr>
          <a:xfrm>
            <a:off x="6168059" y="261572"/>
            <a:ext cx="4380689" cy="3431540"/>
          </a:xfrm>
          <a:prstGeom prst="rect">
            <a:avLst/>
          </a:prstGeom>
          <a:noFill/>
          <a:ln w="9525">
            <a:noFill/>
          </a:ln>
        </p:spPr>
      </p:pic>
      <p:pic>
        <p:nvPicPr>
          <p:cNvPr id="111" name="图片 110"/>
          <p:cNvPicPr/>
          <p:nvPr>
            <p:custDataLst>
              <p:tags r:id="rId9"/>
            </p:custDataLst>
          </p:nvPr>
        </p:nvPicPr>
        <p:blipFill>
          <a:blip r:embed="rId8"/>
          <a:stretch>
            <a:fillRect/>
          </a:stretch>
        </p:blipFill>
        <p:spPr>
          <a:xfrm>
            <a:off x="6312230" y="3933008"/>
            <a:ext cx="4808483" cy="2856525"/>
          </a:xfrm>
          <a:prstGeom prst="rect">
            <a:avLst/>
          </a:prstGeom>
          <a:noFill/>
          <a:ln w="9525">
            <a:noFill/>
          </a:ln>
        </p:spPr>
      </p:pic>
      <p:pic>
        <p:nvPicPr>
          <p:cNvPr id="112" name="图片 111"/>
          <p:cNvPicPr/>
          <p:nvPr>
            <p:custDataLst>
              <p:tags r:id="rId11"/>
            </p:custDataLst>
          </p:nvPr>
        </p:nvPicPr>
        <p:blipFill>
          <a:blip r:embed="rId10"/>
          <a:stretch>
            <a:fillRect/>
          </a:stretch>
        </p:blipFill>
        <p:spPr>
          <a:xfrm>
            <a:off x="1776577" y="189195"/>
            <a:ext cx="3868339" cy="3626448"/>
          </a:xfrm>
          <a:prstGeom prst="rect">
            <a:avLst/>
          </a:prstGeom>
          <a:noFill/>
          <a:ln w="9525">
            <a:noFill/>
          </a:ln>
        </p:spPr>
      </p:pic>
    </p:spTree>
    <p:custDataLst>
      <p:tags r:id="rId1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7897" name="内容占位符 3"/>
          <p:cNvPicPr>
            <a:picLocks noGrp="1" noChangeAspect="1"/>
          </p:cNvPicPr>
          <p:nvPr>
            <p:custDataLst>
              <p:tags r:id="rId4"/>
            </p:custDataLst>
          </p:nvPr>
        </p:nvPicPr>
        <p:blipFill>
          <a:blip r:embed="rId3"/>
          <a:stretch>
            <a:fillRect/>
          </a:stretch>
        </p:blipFill>
        <p:spPr>
          <a:xfrm>
            <a:off x="398145" y="1525905"/>
            <a:ext cx="4135755" cy="4344035"/>
          </a:xfrm>
          <a:prstGeom prst="rect">
            <a:avLst/>
          </a:prstGeom>
          <a:noFill/>
          <a:ln>
            <a:noFill/>
            <a:miter lim="800000"/>
          </a:ln>
        </p:spPr>
      </p:pic>
      <p:sp>
        <p:nvSpPr>
          <p:cNvPr id="37896" name="文本框 56"/>
          <p:cNvSpPr/>
          <p:nvPr>
            <p:custDataLst>
              <p:tags r:id="rId5"/>
            </p:custDataLst>
          </p:nvPr>
        </p:nvSpPr>
        <p:spPr>
          <a:xfrm>
            <a:off x="4375150" y="3712845"/>
            <a:ext cx="7582535" cy="3048635"/>
          </a:xfrm>
          <a:prstGeom prst="rect">
            <a:avLst/>
          </a:prstGeom>
          <a:noFill/>
          <a:ln>
            <a:noFill/>
            <a:miter lim="800000"/>
          </a:ln>
        </p:spPr>
        <p:txBody>
          <a:bodyPr wrap="square" lIns="68580" tIns="34290" rIns="68580" bIns="3429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marL="457200" lvl="0" indent="-457200" algn="just" hangingPunct="0">
              <a:spcAft>
                <a:spcPts val="100"/>
              </a:spcAft>
              <a:buClrTx/>
              <a:buFont typeface="Arial" panose="020b0604020202020204" pitchFamily="34" charset="0"/>
              <a:buChar char="•"/>
            </a:pPr>
            <a:r>
              <a:rPr lang="zh-CN" altLang="zh-CN" sz="2400" b="1">
                <a:solidFill>
                  <a:srgbClr val="FF0000"/>
                </a:solidFill>
                <a:latin typeface="楷体" panose="02010609060101010101" charset="-122"/>
                <a:ea typeface="楷体" panose="02010609060101010101" charset="-122"/>
                <a:sym typeface="Arial" panose="020b0604020202020204" pitchFamily="34" charset="0"/>
              </a:rPr>
              <a:t>党的领导、社会主义制度优越性</a:t>
            </a:r>
            <a:r>
              <a:rPr lang="zh-CN" altLang="zh-CN" sz="2400" b="1">
                <a:latin typeface="楷体" panose="02010609060101010101" charset="-122"/>
                <a:ea typeface="楷体" panose="02010609060101010101" charset="-122"/>
                <a:sym typeface="Arial" panose="020b0604020202020204" pitchFamily="34" charset="0"/>
              </a:rPr>
              <a:t>是抗疫成功的</a:t>
            </a:r>
            <a:r>
              <a:rPr lang="zh-CN" altLang="zh-CN" sz="2400" b="1">
                <a:solidFill>
                  <a:srgbClr val="1D41D5"/>
                </a:solidFill>
                <a:latin typeface="楷体" panose="02010609060101010101" charset="-122"/>
                <a:ea typeface="楷体" panose="02010609060101010101" charset="-122"/>
                <a:sym typeface="Arial" panose="020b0604020202020204" pitchFamily="34" charset="0"/>
              </a:rPr>
              <a:t>根本保证（原因）；</a:t>
            </a:r>
            <a:endParaRPr lang="zh-CN" altLang="zh-CN" sz="2400" b="1">
              <a:latin typeface="楷体" panose="02010609060101010101" charset="-122"/>
              <a:ea typeface="楷体" panose="02010609060101010101" charset="-122"/>
              <a:sym typeface="Arial" panose="020b0604020202020204" pitchFamily="34" charset="0"/>
            </a:endParaRPr>
          </a:p>
          <a:p>
            <a:pPr marL="457200" lvl="0" indent="-457200" algn="just" hangingPunct="0">
              <a:spcAft>
                <a:spcPts val="100"/>
              </a:spcAft>
              <a:buClrTx/>
              <a:buFont typeface="Arial" panose="020b0604020202020204" pitchFamily="34" charset="0"/>
              <a:buChar char="•"/>
            </a:pPr>
            <a:r>
              <a:rPr lang="zh-CN" altLang="zh-CN" sz="2400" b="1">
                <a:latin typeface="楷体" panose="02010609060101010101" charset="-122"/>
                <a:ea typeface="楷体" panose="02010609060101010101" charset="-122"/>
                <a:sym typeface="Arial" panose="020b0604020202020204" pitchFamily="34" charset="0"/>
              </a:rPr>
              <a:t>四面八方的</a:t>
            </a:r>
            <a:r>
              <a:rPr lang="zh-CN" altLang="zh-CN" sz="2400" b="1">
                <a:solidFill>
                  <a:srgbClr val="FF0000"/>
                </a:solidFill>
                <a:latin typeface="楷体" panose="02010609060101010101" charset="-122"/>
                <a:ea typeface="楷体" panose="02010609060101010101" charset="-122"/>
                <a:sym typeface="Arial" panose="020b0604020202020204" pitchFamily="34" charset="0"/>
              </a:rPr>
              <a:t>支援</a:t>
            </a:r>
            <a:r>
              <a:rPr lang="zh-CN" altLang="zh-CN" sz="2400" b="1">
                <a:latin typeface="楷体" panose="02010609060101010101" charset="-122"/>
                <a:ea typeface="楷体" panose="02010609060101010101" charset="-122"/>
                <a:sym typeface="Arial" panose="020b0604020202020204" pitchFamily="34" charset="0"/>
              </a:rPr>
              <a:t>与人民的</a:t>
            </a:r>
            <a:r>
              <a:rPr lang="zh-CN" altLang="zh-CN" sz="2400" b="1">
                <a:solidFill>
                  <a:srgbClr val="FF0000"/>
                </a:solidFill>
                <a:latin typeface="楷体" panose="02010609060101010101" charset="-122"/>
                <a:ea typeface="楷体" panose="02010609060101010101" charset="-122"/>
                <a:sym typeface="Arial" panose="020b0604020202020204" pitchFamily="34" charset="0"/>
              </a:rPr>
              <a:t>不屈精神</a:t>
            </a:r>
            <a:r>
              <a:rPr lang="zh-CN" altLang="zh-CN" sz="2400" b="1">
                <a:latin typeface="楷体" panose="02010609060101010101" charset="-122"/>
                <a:ea typeface="楷体" panose="02010609060101010101" charset="-122"/>
                <a:sym typeface="Arial" panose="020b0604020202020204" pitchFamily="34" charset="0"/>
              </a:rPr>
              <a:t>、医护人员的</a:t>
            </a:r>
            <a:r>
              <a:rPr lang="zh-CN" altLang="en-US" sz="2400" b="1">
                <a:solidFill>
                  <a:srgbClr val="FF0000"/>
                </a:solidFill>
                <a:latin typeface="楷体" panose="02010609060101010101" charset="-122"/>
                <a:ea typeface="楷体" panose="02010609060101010101" charset="-122"/>
                <a:sym typeface="Arial" panose="020b0604020202020204" pitchFamily="34" charset="0"/>
              </a:rPr>
              <a:t>生命至上的价值取向</a:t>
            </a:r>
            <a:r>
              <a:rPr lang="zh-CN" altLang="zh-CN" sz="2400" b="1">
                <a:latin typeface="楷体" panose="02010609060101010101" charset="-122"/>
                <a:ea typeface="楷体" panose="02010609060101010101" charset="-122"/>
                <a:sym typeface="Arial" panose="020b0604020202020204" pitchFamily="34" charset="0"/>
              </a:rPr>
              <a:t>以及</a:t>
            </a:r>
            <a:r>
              <a:rPr lang="zh-CN" altLang="zh-CN" sz="2400" b="1">
                <a:solidFill>
                  <a:srgbClr val="FF0000"/>
                </a:solidFill>
                <a:latin typeface="楷体" panose="02010609060101010101" charset="-122"/>
                <a:ea typeface="楷体" panose="02010609060101010101" charset="-122"/>
                <a:sym typeface="Arial" panose="020b0604020202020204" pitchFamily="34" charset="0"/>
              </a:rPr>
              <a:t>科学防治</a:t>
            </a:r>
            <a:r>
              <a:rPr lang="zh-CN" altLang="zh-CN" sz="2400" b="1">
                <a:latin typeface="楷体" panose="02010609060101010101" charset="-122"/>
                <a:ea typeface="楷体" panose="02010609060101010101" charset="-122"/>
                <a:sym typeface="Arial" panose="020b0604020202020204" pitchFamily="34" charset="0"/>
              </a:rPr>
              <a:t>效果显著，都是党的正确领导的具体体现，也是抗疫取得成功的</a:t>
            </a:r>
            <a:r>
              <a:rPr lang="zh-CN" altLang="zh-CN" sz="2400" b="1">
                <a:solidFill>
                  <a:srgbClr val="1D41D5"/>
                </a:solidFill>
                <a:latin typeface="楷体" panose="02010609060101010101" charset="-122"/>
                <a:ea typeface="楷体" panose="02010609060101010101" charset="-122"/>
                <a:sym typeface="Arial" panose="020b0604020202020204" pitchFamily="34" charset="0"/>
              </a:rPr>
              <a:t>直接原因</a:t>
            </a:r>
            <a:r>
              <a:rPr lang="zh-CN" altLang="zh-CN" sz="2400" b="1">
                <a:latin typeface="楷体" panose="02010609060101010101" charset="-122"/>
                <a:ea typeface="楷体" panose="02010609060101010101" charset="-122"/>
                <a:sym typeface="Arial" panose="020b0604020202020204" pitchFamily="34" charset="0"/>
              </a:rPr>
              <a:t>。</a:t>
            </a:r>
            <a:endParaRPr lang="zh-CN" altLang="zh-CN" sz="2400" b="1">
              <a:latin typeface="楷体" panose="02010609060101010101" charset="-122"/>
              <a:ea typeface="楷体" panose="02010609060101010101" charset="-122"/>
              <a:sym typeface="Arial" panose="020b0604020202020204" pitchFamily="34" charset="0"/>
            </a:endParaRPr>
          </a:p>
          <a:p>
            <a:pPr marL="457200" lvl="0" indent="-457200" algn="just" hangingPunct="0">
              <a:spcAft>
                <a:spcPts val="100"/>
              </a:spcAft>
              <a:buClrTx/>
              <a:buFont typeface="Arial" panose="020b0604020202020204" pitchFamily="34" charset="0"/>
              <a:buChar char="•"/>
            </a:pPr>
            <a:r>
              <a:rPr lang="zh-CN" altLang="zh-CN" sz="2400" b="1">
                <a:solidFill>
                  <a:srgbClr val="FF0000"/>
                </a:solidFill>
                <a:latin typeface="楷体" panose="02010609060101010101" charset="-122"/>
                <a:ea typeface="楷体" panose="02010609060101010101" charset="-122"/>
                <a:sym typeface="Arial" panose="020b0604020202020204" pitchFamily="34" charset="0"/>
              </a:rPr>
              <a:t>合作抗疫</a:t>
            </a:r>
            <a:r>
              <a:rPr lang="zh-CN" altLang="zh-CN" sz="2400" b="1">
                <a:latin typeface="楷体" panose="02010609060101010101" charset="-122"/>
                <a:ea typeface="楷体" panose="02010609060101010101" charset="-122"/>
                <a:sym typeface="Arial" panose="020b0604020202020204" pitchFamily="34" charset="0"/>
              </a:rPr>
              <a:t>虽是</a:t>
            </a:r>
            <a:r>
              <a:rPr lang="zh-CN" altLang="zh-CN" sz="2400" b="1">
                <a:solidFill>
                  <a:srgbClr val="1D41D5"/>
                </a:solidFill>
                <a:latin typeface="楷体" panose="02010609060101010101" charset="-122"/>
                <a:ea typeface="楷体" panose="02010609060101010101" charset="-122"/>
                <a:sym typeface="Arial" panose="020b0604020202020204" pitchFamily="34" charset="0"/>
              </a:rPr>
              <a:t>外因</a:t>
            </a:r>
            <a:r>
              <a:rPr lang="zh-CN" altLang="zh-CN" sz="2400" b="1">
                <a:latin typeface="楷体" panose="02010609060101010101" charset="-122"/>
                <a:ea typeface="楷体" panose="02010609060101010101" charset="-122"/>
                <a:sym typeface="Arial" panose="020b0604020202020204" pitchFamily="34" charset="0"/>
              </a:rPr>
              <a:t>，但在战胜疫情中也起到了举足轻重的作用。</a:t>
            </a:r>
            <a:endParaRPr lang="zh-CN" altLang="zh-CN" sz="2400" b="1">
              <a:latin typeface="楷体" panose="02010609060101010101" charset="-122"/>
              <a:ea typeface="楷体" panose="02010609060101010101" charset="-122"/>
              <a:sym typeface="Arial" panose="020b0604020202020204" pitchFamily="34" charset="0"/>
            </a:endParaRPr>
          </a:p>
        </p:txBody>
      </p:sp>
      <p:sp>
        <p:nvSpPr>
          <p:cNvPr id="25601" name="文本框 2"/>
          <p:cNvSpPr/>
          <p:nvPr>
            <p:custDataLst>
              <p:tags r:id="rId6"/>
            </p:custDataLst>
          </p:nvPr>
        </p:nvSpPr>
        <p:spPr>
          <a:xfrm>
            <a:off x="4946015" y="1110615"/>
            <a:ext cx="6670675" cy="2602230"/>
          </a:xfrm>
          <a:prstGeom prst="rect">
            <a:avLst/>
          </a:prstGeom>
          <a:noFill/>
          <a:ln>
            <a:noFill/>
            <a:miter lim="800000"/>
          </a:ln>
        </p:spPr>
        <p:txBody>
          <a:bodyPr wrap="square"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marL="0" lvl="0" indent="0" defTabSz="863600">
              <a:lnSpc>
                <a:spcPct val="120000"/>
              </a:lnSpc>
              <a:buClrTx/>
              <a:buFontTx/>
            </a:pPr>
            <a:r>
              <a:rPr lang="zh-CN" altLang="en-US" sz="2800" b="1">
                <a:latin typeface="Arial" panose="020b0604020202020204" pitchFamily="34" charset="0"/>
                <a:ea typeface="宋体" panose="02010600030101010101" pitchFamily="2" charset="-122"/>
                <a:sym typeface="Wingdings" panose="05000000000000000000" pitchFamily="2" charset="2"/>
              </a:rPr>
              <a:t>     </a:t>
            </a:r>
            <a:r>
              <a:rPr lang="en-US" altLang="zh-CN" sz="2800" b="1">
                <a:latin typeface="Arial" panose="020b0604020202020204" pitchFamily="34" charset="0"/>
                <a:sym typeface="Wingdings" panose="05000000000000000000" pitchFamily="2" charset="2"/>
              </a:rPr>
              <a:t> </a:t>
            </a:r>
            <a:r>
              <a:rPr lang="zh-CN" altLang="en-US" sz="2800" b="1">
                <a:latin typeface="Arial" panose="020b0604020202020204" pitchFamily="34" charset="0"/>
                <a:ea typeface="宋体" panose="02010600030101010101" pitchFamily="2" charset="-122"/>
                <a:sym typeface="Wingdings" panose="05000000000000000000" pitchFamily="2" charset="2"/>
              </a:rPr>
              <a:t> 《在民族复兴的历史丰碑上——2020中国抗疫记》</a:t>
            </a:r>
            <a:r>
              <a:rPr lang="zh-CN" altLang="en-US" sz="2000" b="1">
                <a:latin typeface="Arial" panose="020b0604020202020204" pitchFamily="34" charset="0"/>
                <a:ea typeface="宋体" panose="02010600030101010101" pitchFamily="2" charset="-122"/>
                <a:sym typeface="Wingdings" panose="05000000000000000000" pitchFamily="2" charset="2"/>
              </a:rPr>
              <a:t>新华社北京时间5月10日发表的一篇电讯报道。由主副标题构成。主标题“在民族复兴的历史丰碑上”是一个介词短语，指出</a:t>
            </a:r>
            <a:r>
              <a:rPr lang="zh-CN" altLang="en-US" sz="2000" b="1">
                <a:solidFill>
                  <a:srgbClr val="FF0000"/>
                </a:solidFill>
                <a:latin typeface="Arial" panose="020b0604020202020204" pitchFamily="34" charset="0"/>
                <a:ea typeface="宋体" panose="02010600030101010101" pitchFamily="2" charset="-122"/>
                <a:sym typeface="Wingdings" panose="05000000000000000000" pitchFamily="2" charset="2"/>
              </a:rPr>
              <a:t>抗击疫情在民族发展过程中的重要意义</a:t>
            </a:r>
            <a:r>
              <a:rPr lang="zh-CN" altLang="en-US" sz="2000" b="1">
                <a:latin typeface="Arial" panose="020b0604020202020204" pitchFamily="34" charset="0"/>
                <a:ea typeface="宋体" panose="02010600030101010101" pitchFamily="2" charset="-122"/>
                <a:sym typeface="Wingdings" panose="05000000000000000000" pitchFamily="2" charset="2"/>
              </a:rPr>
              <a:t>；副标题“2020中国抗疫记”则交代了</a:t>
            </a:r>
            <a:r>
              <a:rPr lang="zh-CN" altLang="en-US" sz="2000" b="1">
                <a:solidFill>
                  <a:srgbClr val="FF0000"/>
                </a:solidFill>
                <a:latin typeface="Arial" panose="020b0604020202020204" pitchFamily="34" charset="0"/>
                <a:ea typeface="宋体" panose="02010600030101010101" pitchFamily="2" charset="-122"/>
                <a:sym typeface="Wingdings" panose="05000000000000000000" pitchFamily="2" charset="2"/>
              </a:rPr>
              <a:t>文章所写的具体内容</a:t>
            </a:r>
            <a:r>
              <a:rPr lang="zh-CN" altLang="en-US" sz="2000" b="1">
                <a:latin typeface="Arial" panose="020b0604020202020204" pitchFamily="34" charset="0"/>
                <a:ea typeface="宋体" panose="02010600030101010101" pitchFamily="2" charset="-122"/>
                <a:sym typeface="Wingdings" panose="05000000000000000000" pitchFamily="2" charset="2"/>
              </a:rPr>
              <a:t>。</a:t>
            </a:r>
            <a:endParaRPr lang="zh-CN" altLang="en-US" sz="2000" b="1">
              <a:solidFill>
                <a:srgbClr val="0033CC"/>
              </a:solidFill>
              <a:latin typeface="Arial" panose="020b0604020202020204" pitchFamily="34" charset="0"/>
              <a:ea typeface="楷体" panose="02010609060101010101"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animEffect transition="in" filter="blinds(horizontal)">
                                      <p:cBhvr>
                                        <p:cTn id="7" dur="500" fill="hold"/>
                                        <p:tgtEl>
                                          <p:spTgt spid="378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1"/>
                                        </p:tgtEl>
                                        <p:attrNameLst>
                                          <p:attrName>style.visibility</p:attrName>
                                        </p:attrNameLst>
                                      </p:cBhvr>
                                      <p:to>
                                        <p:strVal val="visible"/>
                                      </p:to>
                                    </p:set>
                                    <p:anim calcmode="lin" valueType="num">
                                      <p:cBhvr>
                                        <p:cTn id="12" dur="500" fill="hold"/>
                                        <p:tgtEl>
                                          <p:spTgt spid="25601"/>
                                        </p:tgtEl>
                                        <p:attrNameLst>
                                          <p:attrName>ppt_x</p:attrName>
                                        </p:attrNameLst>
                                      </p:cBhvr>
                                      <p:tavLst>
                                        <p:tav tm="0">
                                          <p:val>
                                            <p:strVal val="#ppt_x"/>
                                          </p:val>
                                        </p:tav>
                                        <p:tav tm="100000">
                                          <p:val>
                                            <p:strVal val="#ppt_x"/>
                                          </p:val>
                                        </p:tav>
                                      </p:tavLst>
                                    </p:anim>
                                    <p:anim calcmode="lin" valueType="num">
                                      <p:cBhvr>
                                        <p:cTn id="13" dur="500" fill="hold"/>
                                        <p:tgtEl>
                                          <p:spTgt spid="256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p:bldP spid="2560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66090" y="1229995"/>
            <a:ext cx="11259185" cy="562800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99"/>
            <a:ext cx="12187838" cy="6855658"/>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243205" y="1097280"/>
            <a:ext cx="11884025" cy="5513705"/>
          </a:xfrm>
        </p:spPr>
        <p:txBody>
          <a:bodyPr>
            <a:normAutofit fontScale="90000"/>
          </a:bodyPr>
          <a:lstStyle/>
          <a:p>
            <a:pPr algn="l">
              <a:lnSpc>
                <a:spcPct val="130000"/>
              </a:lnSpc>
              <a:spcAft>
                <a:spcPts val="1000"/>
              </a:spcAft>
              <a:buClrTx/>
              <a:buSzTx/>
              <a:buNone/>
            </a:pPr>
            <a:r>
              <a:rPr lang="en-US" altLang="zh-CN" sz="3600" b="1" spc="150">
                <a:solidFill>
                  <a:srgbClr val="C00000"/>
                </a:solidFill>
                <a:uFillTx/>
                <a:latin typeface="+mn-lt"/>
                <a:ea typeface="+mn-ea"/>
                <a:cs typeface="+mn-cs"/>
              </a:rPr>
              <a:t>语言建构与运用：</a:t>
            </a:r>
            <a:r>
              <a:rPr lang="en-US" altLang="zh-CN" sz="3600" spc="150">
                <a:uFillTx/>
                <a:latin typeface="+mn-lt"/>
                <a:ea typeface="+mn-ea"/>
                <a:cs typeface="+mn-cs"/>
              </a:rPr>
              <a:t>了解</a:t>
            </a:r>
            <a:r>
              <a:rPr sz="3600" spc="150">
                <a:uFillTx/>
                <a:latin typeface="+mn-lt"/>
                <a:ea typeface="+mn-ea"/>
                <a:cs typeface="+mn-cs"/>
              </a:rPr>
              <a:t>报道具有典型意义的新闻事件</a:t>
            </a:r>
            <a:r>
              <a:rPr lang="zh-CN" sz="3600" spc="150">
                <a:uFillTx/>
                <a:latin typeface="+mn-lt"/>
                <a:ea typeface="+mn-ea"/>
                <a:cs typeface="+mn-cs"/>
              </a:rPr>
              <a:t>的通讯</a:t>
            </a:r>
            <a:r>
              <a:rPr lang="en-US" altLang="zh-CN" sz="3600" spc="150">
                <a:uFillTx/>
                <a:latin typeface="+mn-lt"/>
                <a:ea typeface="+mn-ea"/>
                <a:cs typeface="+mn-cs"/>
              </a:rPr>
              <a:t>。</a:t>
            </a:r>
            <a:br>
              <a:rPr lang="en-US" altLang="zh-CN" sz="3600" spc="150">
                <a:uFillTx/>
                <a:latin typeface="+mn-lt"/>
                <a:ea typeface="+mn-ea"/>
                <a:cs typeface="+mn-cs"/>
              </a:rPr>
            </a:br>
            <a:r>
              <a:rPr lang="en-US" altLang="zh-CN" sz="3600" b="1" spc="150">
                <a:solidFill>
                  <a:srgbClr val="C00000"/>
                </a:solidFill>
                <a:uFillTx/>
                <a:latin typeface="+mn-lt"/>
                <a:ea typeface="+mn-ea"/>
                <a:cs typeface="+mn-cs"/>
              </a:rPr>
              <a:t>思维发展与提升：</a:t>
            </a:r>
            <a:r>
              <a:rPr lang="zh-CN" altLang="en-US" sz="3600" spc="150">
                <a:solidFill>
                  <a:schemeClr val="tx1"/>
                </a:solidFill>
                <a:uFillTx/>
                <a:latin typeface="+mn-lt"/>
                <a:ea typeface="+mn-ea"/>
                <a:cs typeface="+mn-cs"/>
              </a:rPr>
              <a:t>学习</a:t>
            </a:r>
            <a:r>
              <a:rPr lang="en-US" altLang="zh-CN" sz="3600" spc="150">
                <a:solidFill>
                  <a:schemeClr val="tx1"/>
                </a:solidFill>
                <a:uFillTx/>
                <a:latin typeface="+mn-lt"/>
                <a:ea typeface="+mn-ea"/>
                <a:cs typeface="+mn-cs"/>
              </a:rPr>
              <a:t>运用综合叙述的方式，概述大量的人和事，</a:t>
            </a:r>
            <a:r>
              <a:rPr lang="zh-CN" altLang="en-US" sz="3600" spc="150">
                <a:solidFill>
                  <a:schemeClr val="tx1"/>
                </a:solidFill>
                <a:uFillTx/>
                <a:latin typeface="+mn-lt"/>
                <a:ea typeface="+mn-ea"/>
                <a:cs typeface="+mn-cs"/>
              </a:rPr>
              <a:t>使</a:t>
            </a:r>
            <a:r>
              <a:rPr lang="en-US" altLang="zh-CN" sz="3600" spc="150">
                <a:solidFill>
                  <a:schemeClr val="tx1"/>
                </a:solidFill>
                <a:uFillTx/>
                <a:latin typeface="+mn-lt"/>
                <a:ea typeface="+mn-ea"/>
                <a:cs typeface="+mn-cs"/>
              </a:rPr>
              <a:t>文章</a:t>
            </a:r>
            <a:r>
              <a:rPr lang="zh-CN" altLang="en-US" sz="3600" spc="150">
                <a:solidFill>
                  <a:schemeClr val="tx1"/>
                </a:solidFill>
                <a:uFillTx/>
                <a:latin typeface="+mn-lt"/>
                <a:ea typeface="+mn-ea"/>
                <a:cs typeface="+mn-cs"/>
              </a:rPr>
              <a:t>兼具</a:t>
            </a:r>
            <a:r>
              <a:rPr lang="en-US" altLang="zh-CN" sz="3600" spc="150">
                <a:solidFill>
                  <a:schemeClr val="tx1"/>
                </a:solidFill>
                <a:uFillTx/>
                <a:latin typeface="+mn-lt"/>
                <a:ea typeface="+mn-ea"/>
                <a:cs typeface="+mn-cs"/>
              </a:rPr>
              <a:t>宏阔和深刻之美</a:t>
            </a:r>
            <a:r>
              <a:rPr lang="zh-CN" altLang="en-US" sz="3600" spc="150">
                <a:solidFill>
                  <a:schemeClr val="tx1"/>
                </a:solidFill>
                <a:uFillTx/>
                <a:latin typeface="+mn-lt"/>
                <a:ea typeface="+mn-ea"/>
                <a:cs typeface="+mn-cs"/>
              </a:rPr>
              <a:t>的写法，</a:t>
            </a:r>
            <a:br>
              <a:rPr lang="en-US" altLang="zh-CN" sz="3600" spc="150">
                <a:uFillTx/>
                <a:latin typeface="+mn-lt"/>
                <a:ea typeface="+mn-ea"/>
                <a:cs typeface="+mn-cs"/>
              </a:rPr>
            </a:br>
            <a:r>
              <a:rPr lang="en-US" altLang="zh-CN" sz="3600" b="1" spc="150">
                <a:solidFill>
                  <a:srgbClr val="C00000"/>
                </a:solidFill>
                <a:uFillTx/>
                <a:latin typeface="+mn-lt"/>
                <a:ea typeface="+mn-ea"/>
                <a:cs typeface="+mn-cs"/>
              </a:rPr>
              <a:t>审美鉴赏与创造：</a:t>
            </a:r>
            <a:r>
              <a:rPr lang="zh-CN" altLang="en-US" sz="3600" spc="150">
                <a:solidFill>
                  <a:schemeClr val="tx1"/>
                </a:solidFill>
                <a:uFillTx/>
                <a:latin typeface="+mn-lt"/>
                <a:ea typeface="+mn-ea"/>
                <a:cs typeface="+mn-cs"/>
              </a:rPr>
              <a:t>鉴赏通过</a:t>
            </a:r>
            <a:r>
              <a:rPr lang="en-US" altLang="zh-CN" sz="3600" spc="150">
                <a:uFillTx/>
                <a:latin typeface="+mn-lt"/>
                <a:ea typeface="+mn-ea"/>
                <a:cs typeface="+mn-cs"/>
              </a:rPr>
              <a:t>大量富有诗意、饱含深情的语句表达观点和情感</a:t>
            </a:r>
            <a:r>
              <a:rPr lang="zh-CN" altLang="en-US" sz="3600" spc="150">
                <a:uFillTx/>
                <a:latin typeface="+mn-lt"/>
                <a:ea typeface="+mn-ea"/>
                <a:cs typeface="+mn-cs"/>
              </a:rPr>
              <a:t>的写法</a:t>
            </a:r>
            <a:r>
              <a:rPr lang="en-US" altLang="zh-CN" sz="3600" spc="150">
                <a:uFillTx/>
                <a:latin typeface="+mn-lt"/>
                <a:ea typeface="+mn-ea"/>
                <a:cs typeface="+mn-cs"/>
              </a:rPr>
              <a:t>，</a:t>
            </a:r>
            <a:r>
              <a:rPr lang="zh-CN" altLang="en-US" sz="3600" spc="150">
                <a:uFillTx/>
                <a:latin typeface="+mn-lt"/>
                <a:ea typeface="+mn-ea"/>
                <a:cs typeface="+mn-cs"/>
              </a:rPr>
              <a:t>体会</a:t>
            </a:r>
            <a:r>
              <a:rPr lang="en-US" altLang="zh-CN" sz="3600" spc="150">
                <a:uFillTx/>
                <a:latin typeface="+mn-lt"/>
                <a:ea typeface="+mn-ea"/>
                <a:cs typeface="+mn-cs"/>
              </a:rPr>
              <a:t>荡气回肠、打动人心的力</a:t>
            </a:r>
            <a:r>
              <a:rPr lang="zh-CN" altLang="en-US" sz="3600" spc="150">
                <a:uFillTx/>
                <a:latin typeface="+mn-lt"/>
                <a:ea typeface="+mn-ea"/>
                <a:cs typeface="+mn-cs"/>
              </a:rPr>
              <a:t>量</a:t>
            </a:r>
            <a:r>
              <a:rPr lang="en-US" altLang="zh-CN" sz="3600" spc="150">
                <a:uFillTx/>
                <a:latin typeface="+mn-lt"/>
                <a:ea typeface="+mn-ea"/>
                <a:cs typeface="+mn-cs"/>
              </a:rPr>
              <a:t>。</a:t>
            </a:r>
            <a:br>
              <a:rPr lang="en-US" altLang="zh-CN" sz="3600" spc="150">
                <a:uFillTx/>
                <a:latin typeface="+mn-lt"/>
                <a:ea typeface="+mn-ea"/>
                <a:cs typeface="+mn-cs"/>
              </a:rPr>
            </a:br>
            <a:r>
              <a:rPr lang="en-US" altLang="zh-CN" sz="3600" b="1" spc="150">
                <a:solidFill>
                  <a:srgbClr val="C00000"/>
                </a:solidFill>
                <a:uFillTx/>
                <a:latin typeface="+mn-lt"/>
                <a:ea typeface="+mn-ea"/>
                <a:cs typeface="+mn-cs"/>
              </a:rPr>
              <a:t>文化传承与理解：</a:t>
            </a:r>
            <a:r>
              <a:rPr sz="3600" spc="150">
                <a:uFillTx/>
                <a:latin typeface="+mn-lt"/>
                <a:ea typeface="+mn-ea"/>
                <a:cs typeface="+mn-cs"/>
              </a:rPr>
              <a:t>学习抗疫精神，凝聚磅礴力量，助引精神成长</a:t>
            </a:r>
            <a:r>
              <a:rPr lang="en-US" altLang="zh-CN" sz="3600" spc="150">
                <a:uFillTx/>
                <a:latin typeface="+mn-lt"/>
                <a:ea typeface="+mn-ea"/>
                <a:cs typeface="+mn-cs"/>
              </a:rPr>
              <a:t>。</a:t>
            </a:r>
            <a:endParaRPr lang="en-US" altLang="zh-CN" sz="3600" spc="150">
              <a:uFillTx/>
              <a:latin typeface="+mn-lt"/>
              <a:ea typeface="+mn-ea"/>
              <a:cs typeface="+mn-cs"/>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599" y="98953"/>
            <a:ext cx="12187838" cy="6855658"/>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473075" y="1035685"/>
            <a:ext cx="10772140" cy="5262245"/>
          </a:xfrm>
          <a:prstGeom prst="rect">
            <a:avLst/>
          </a:prstGeom>
          <a:noFill/>
        </p:spPr>
        <p:txBody>
          <a:bodyPr wrap="square" rtlCol="0" anchor="t">
            <a:spAutoFit/>
          </a:bodyPr>
          <a:lstStyle/>
          <a:p>
            <a:pPr algn="just">
              <a:lnSpc>
                <a:spcPct val="150000"/>
              </a:lnSpc>
              <a:spcAft>
                <a:spcPct val="0"/>
              </a:spcAft>
            </a:pPr>
            <a:r>
              <a:rPr lang="en-US" altLang="zh-CN" kern="100">
                <a:latin typeface="Times New Roman" panose="02020603050405020304" charset="0"/>
                <a:ea typeface="方正中等线简体" panose="03000509000000000000" pitchFamily="65" charset="-122"/>
                <a:cs typeface="Times New Roman" panose="02020603050405020304" charset="0"/>
                <a:sym typeface="+mn-ea"/>
              </a:rPr>
              <a:t>          </a:t>
            </a:r>
            <a:r>
              <a:rPr lang="zh-CN" altLang="zh-CN" sz="2800" kern="100">
                <a:latin typeface="Times New Roman" panose="02020603050405020304" charset="0"/>
                <a:ea typeface="方正中等线简体" panose="03000509000000000000" pitchFamily="65" charset="-122"/>
                <a:cs typeface="Times New Roman" panose="02020603050405020304" charset="0"/>
                <a:sym typeface="+mn-ea"/>
              </a:rPr>
              <a:t>作者安排课文主体部分的顺序的依据是什么？各部分的关系是怎样的？</a:t>
            </a:r>
            <a:endParaRPr lang="zh-CN" altLang="zh-CN" sz="2800" kern="100">
              <a:effectLst/>
              <a:latin typeface="Times New Roman" panose="02020603050405020304" charset="0"/>
              <a:ea typeface="方正中等线简体" panose="03000509000000000000" pitchFamily="65" charset="-122"/>
              <a:cs typeface="Times New Roman" panose="02020603050405020304" charset="0"/>
            </a:endParaRPr>
          </a:p>
          <a:p>
            <a:pPr algn="just">
              <a:lnSpc>
                <a:spcPct val="150000"/>
              </a:lnSpc>
              <a:spcAft>
                <a:spcPct val="0"/>
              </a:spcAft>
            </a:pPr>
            <a:r>
              <a:rPr lang="zh-CN" altLang="zh-CN" sz="2800" kern="100">
                <a:solidFill>
                  <a:srgbClr val="FF0000"/>
                </a:solidFill>
                <a:latin typeface="Times New Roman" panose="02020603050405020304" charset="0"/>
                <a:ea typeface="微软雅黑" panose="020b0503020204020204" pitchFamily="34" charset="-122"/>
                <a:cs typeface="Times New Roman" panose="02020603050405020304" charset="0"/>
                <a:sym typeface="+mn-ea"/>
              </a:rPr>
              <a:t>　</a:t>
            </a:r>
            <a:r>
              <a:rPr lang="en-US" altLang="zh-CN" sz="2800" kern="100">
                <a:solidFill>
                  <a:srgbClr val="FF0000"/>
                </a:solidFill>
                <a:latin typeface="Times New Roman" panose="02020603050405020304" charset="0"/>
                <a:cs typeface="Courier New" panose="02070309020205020404" pitchFamily="49" charset="0"/>
                <a:sym typeface="+mn-ea"/>
              </a:rPr>
              <a:t>(1)</a:t>
            </a:r>
            <a:r>
              <a:rPr lang="zh-CN" altLang="zh-CN" sz="2800" kern="100">
                <a:solidFill>
                  <a:srgbClr val="FF0000"/>
                </a:solidFill>
                <a:latin typeface="Times New Roman" panose="02020603050405020304" charset="0"/>
                <a:cs typeface="Times New Roman" panose="02020603050405020304" charset="0"/>
                <a:sym typeface="+mn-ea"/>
              </a:rPr>
              <a:t>依据是由宏观到具体，由内因到外因，突出了我们国家抗疫成功的主要因素。</a:t>
            </a:r>
            <a:endParaRPr lang="zh-CN" altLang="zh-CN" sz="28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800" kern="100">
                <a:solidFill>
                  <a:srgbClr val="FF0000"/>
                </a:solidFill>
                <a:latin typeface="Times New Roman" panose="02020603050405020304" charset="0"/>
                <a:cs typeface="Courier New" panose="02070309020205020404" pitchFamily="49" charset="0"/>
                <a:sym typeface="+mn-ea"/>
              </a:rPr>
              <a:t>   (2)</a:t>
            </a:r>
            <a:r>
              <a:rPr lang="zh-CN" altLang="zh-CN" sz="2800" kern="100">
                <a:solidFill>
                  <a:schemeClr val="tx1">
                    <a:lumMod val="95000"/>
                    <a:lumOff val="5000"/>
                  </a:schemeClr>
                </a:solidFill>
                <a:latin typeface="Times New Roman" panose="02020603050405020304" charset="0"/>
                <a:cs typeface="Times New Roman" panose="02020603050405020304" charset="0"/>
                <a:sym typeface="+mn-ea"/>
              </a:rPr>
              <a:t>党的领导是抗疫成功的</a:t>
            </a:r>
            <a:r>
              <a:rPr lang="zh-CN" altLang="zh-CN" sz="2800" kern="100">
                <a:solidFill>
                  <a:srgbClr val="FF0000"/>
                </a:solidFill>
                <a:latin typeface="Times New Roman" panose="02020603050405020304" charset="0"/>
                <a:cs typeface="Times New Roman" panose="02020603050405020304" charset="0"/>
                <a:sym typeface="+mn-ea"/>
              </a:rPr>
              <a:t>根本保证</a:t>
            </a:r>
            <a:r>
              <a:rPr lang="zh-CN" altLang="zh-CN" sz="2800" kern="100">
                <a:solidFill>
                  <a:schemeClr val="tx1">
                    <a:lumMod val="95000"/>
                    <a:lumOff val="5000"/>
                  </a:schemeClr>
                </a:solidFill>
                <a:latin typeface="Times New Roman" panose="02020603050405020304" charset="0"/>
                <a:cs typeface="Times New Roman" panose="02020603050405020304" charset="0"/>
                <a:sym typeface="+mn-ea"/>
              </a:rPr>
              <a:t>；四面八方的支援与人民的不屈精神、医护人员的奉献精神以及科学防治效果显著，都是党的正确领导的</a:t>
            </a:r>
            <a:r>
              <a:rPr lang="zh-CN" altLang="zh-CN" sz="2800" kern="100">
                <a:solidFill>
                  <a:srgbClr val="FF0000"/>
                </a:solidFill>
                <a:latin typeface="Times New Roman" panose="02020603050405020304" charset="0"/>
                <a:cs typeface="Times New Roman" panose="02020603050405020304" charset="0"/>
                <a:sym typeface="+mn-ea"/>
              </a:rPr>
              <a:t>具体体现</a:t>
            </a:r>
            <a:r>
              <a:rPr lang="zh-CN" altLang="zh-CN" sz="2800" kern="100">
                <a:solidFill>
                  <a:schemeClr val="tx1">
                    <a:lumMod val="95000"/>
                    <a:lumOff val="5000"/>
                  </a:schemeClr>
                </a:solidFill>
                <a:latin typeface="Times New Roman" panose="02020603050405020304" charset="0"/>
                <a:cs typeface="Times New Roman" panose="02020603050405020304" charset="0"/>
                <a:sym typeface="+mn-ea"/>
              </a:rPr>
              <a:t>。抗疫的成功说明了我们国家的治理模式是成功的。合作抗疫虽是外因，但在战胜疫情中也起到了举足轻重的作用。</a:t>
            </a:r>
            <a:endParaRPr lang="zh-CN" altLang="en-US" sz="28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36" name="直接连接符 35"/>
          <p:cNvCxnSpPr/>
          <p:nvPr>
            <p:custDataLst>
              <p:tags r:id="rId3"/>
            </p:custDataLst>
          </p:nvPr>
        </p:nvCxnSpPr>
        <p:spPr>
          <a:xfrm>
            <a:off x="2081" y="6638028"/>
            <a:ext cx="12187838"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custDataLst>
              <p:tags r:id="rId4"/>
            </p:custDataLst>
          </p:nvPr>
        </p:nvSpPr>
        <p:spPr>
          <a:xfrm>
            <a:off x="212725" y="61595"/>
            <a:ext cx="6724015" cy="1106805"/>
          </a:xfrm>
          <a:prstGeom prst="rect">
            <a:avLst/>
          </a:prstGeom>
          <a:noFill/>
        </p:spPr>
        <p:txBody>
          <a:bodyPr wrap="square" rtlCol="0">
            <a:spAutoFit/>
          </a:bodyPr>
          <a:lstStyle/>
          <a:p>
            <a:pPr algn="ctr"/>
            <a:r>
              <a:rPr lang="zh-CN" altLang="en-US" sz="3200" b="1">
                <a:latin typeface="方正粗黑宋简体" panose="02000000000000000000" charset="-122"/>
                <a:ea typeface="方正粗黑宋简体" panose="02000000000000000000" charset="-122"/>
              </a:rPr>
              <a:t>八个部分的内在逻辑层次</a:t>
            </a:r>
            <a:r>
              <a:rPr lang="en-US" altLang="zh-CN" sz="6600" b="1">
                <a:latin typeface="方正粗黑宋简体" panose="02000000000000000000" charset="-122"/>
                <a:ea typeface="方正粗黑宋简体" panose="02000000000000000000" charset="-122"/>
              </a:rPr>
              <a:t> </a:t>
            </a:r>
            <a:endParaRPr lang="en-US" altLang="zh-CN" sz="6600" b="1">
              <a:latin typeface="方正粗黑宋简体" panose="02000000000000000000" charset="-122"/>
              <a:ea typeface="方正粗黑宋简体" panose="02000000000000000000" charset="-122"/>
            </a:endParaRPr>
          </a:p>
        </p:txBody>
      </p:sp>
      <p:sp>
        <p:nvSpPr>
          <p:cNvPr id="30" name="灯片编号占位符 29"/>
          <p:cNvSpPr>
            <a:spLocks noGrp="1"/>
          </p:cNvSpPr>
          <p:nvPr>
            <p:ph type="sldNum" sz="quarter" idx="12"/>
            <p:custDataLst>
              <p:tags r:id="rId5"/>
            </p:custDataLst>
          </p:nvPr>
        </p:nvSpPr>
        <p:spPr/>
        <p:txBody>
          <a:bodyPr/>
          <a:lstStyle/>
          <a:p>
            <a:fld id="{54DA5AF4-D76D-4D43-B954-22D0CAD04933}" type="slidenum">
              <a:rPr lang="zh-CN" altLang="en-US" smtClean="0"/>
              <a:t>24</a:t>
            </a:fld>
            <a:endParaRPr lang="zh-CN" altLang="en-US"/>
          </a:p>
        </p:txBody>
      </p:sp>
      <p:sp>
        <p:nvSpPr>
          <p:cNvPr id="35" name="矩形: 圆角 3"/>
          <p:cNvSpPr/>
          <p:nvPr>
            <p:custDataLst>
              <p:tags r:id="rId6"/>
            </p:custDataLst>
          </p:nvPr>
        </p:nvSpPr>
        <p:spPr>
          <a:xfrm>
            <a:off x="2037805" y="1168414"/>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37" name="Freeform 8"/>
          <p:cNvSpPr/>
          <p:nvPr>
            <p:custDataLst>
              <p:tags r:id="rId7"/>
            </p:custDataLst>
          </p:nvPr>
        </p:nvSpPr>
        <p:spPr>
          <a:xfrm>
            <a:off x="5599557" y="1818560"/>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38" name="Freeform 9"/>
          <p:cNvSpPr/>
          <p:nvPr>
            <p:custDataLst>
              <p:tags r:id="rId8"/>
            </p:custDataLst>
          </p:nvPr>
        </p:nvSpPr>
        <p:spPr>
          <a:xfrm>
            <a:off x="5861575" y="1823787"/>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39" name="任意多边形: 形状 8"/>
          <p:cNvSpPr/>
          <p:nvPr>
            <p:custDataLst>
              <p:tags r:id="rId9"/>
            </p:custDataLst>
          </p:nvPr>
        </p:nvSpPr>
        <p:spPr>
          <a:xfrm>
            <a:off x="2037805" y="1168414"/>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40" name="TextBox 21"/>
          <p:cNvSpPr txBox="1"/>
          <p:nvPr>
            <p:custDataLst>
              <p:tags r:id="rId10"/>
            </p:custDataLst>
          </p:nvPr>
        </p:nvSpPr>
        <p:spPr>
          <a:xfrm>
            <a:off x="3170032" y="1211471"/>
            <a:ext cx="3027080" cy="947597"/>
          </a:xfrm>
          <a:prstGeom prst="rect">
            <a:avLst/>
          </a:prstGeom>
          <a:noFill/>
        </p:spPr>
        <p:txBody>
          <a:bodyPr wrap="square" rtlCol="0" anchor="ctr">
            <a:noAutofit/>
          </a:bodyPr>
          <a:lstStyle/>
          <a:p>
            <a:pPr>
              <a:lnSpc>
                <a:spcPct val="130000"/>
              </a:lnSpc>
            </a:pP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r>
              <a:rPr lang="en-US" altLang="zh-CN" b="1" spc="150">
                <a:solidFill>
                  <a:srgbClr val="C00000"/>
                </a:solidFill>
                <a:uFillTx/>
                <a:latin typeface="Arial" panose="020b0604020202020204" pitchFamily="34" charset="0"/>
                <a:ea typeface="微软雅黑" panose="020b0503020204020204" pitchFamily="34" charset="-122"/>
              </a:rPr>
              <a:t>2020</a:t>
            </a:r>
            <a:r>
              <a:rPr lang="zh-CN" altLang="en-US" b="1" spc="150">
                <a:solidFill>
                  <a:srgbClr val="C00000"/>
                </a:solidFill>
                <a:uFillTx/>
                <a:latin typeface="Arial" panose="020b0604020202020204" pitchFamily="34" charset="0"/>
                <a:ea typeface="微软雅黑" panose="020b0503020204020204" pitchFamily="34" charset="-122"/>
              </a:rPr>
              <a:t>，中国战疫</a:t>
            </a:r>
            <a:endParaRPr lang="zh-CN" altLang="en-US"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rPr>
              <a:t> </a:t>
            </a:r>
            <a:r>
              <a:rPr lang="en-US" altLang="zh-CN" b="1" spc="150">
                <a:solidFill>
                  <a:srgbClr val="C00000"/>
                </a:solidFill>
                <a:uFillTx/>
                <a:latin typeface="Arial" panose="020b0604020202020204" pitchFamily="34" charset="0"/>
                <a:ea typeface="微软雅黑" panose="020b0503020204020204" pitchFamily="34" charset="-122"/>
              </a:rPr>
              <a:t> </a:t>
            </a:r>
            <a:r>
              <a:rPr lang="zh-CN" altLang="en-US" b="1" spc="150">
                <a:solidFill>
                  <a:srgbClr val="C00000"/>
                </a:solidFill>
                <a:uFillTx/>
                <a:latin typeface="Arial" panose="020b0604020202020204" pitchFamily="34" charset="0"/>
                <a:ea typeface="微软雅黑" panose="020b0503020204020204" pitchFamily="34" charset="-122"/>
              </a:rPr>
              <a:t>取得了重大成果</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41" name="序号1"/>
          <p:cNvSpPr txBox="1"/>
          <p:nvPr>
            <p:custDataLst>
              <p:tags r:id="rId11"/>
            </p:custDataLst>
          </p:nvPr>
        </p:nvSpPr>
        <p:spPr>
          <a:xfrm>
            <a:off x="2146924" y="1344837"/>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01</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42" name="矩形: 圆角 3"/>
          <p:cNvSpPr/>
          <p:nvPr>
            <p:custDataLst>
              <p:tags r:id="rId12"/>
            </p:custDataLst>
          </p:nvPr>
        </p:nvSpPr>
        <p:spPr>
          <a:xfrm>
            <a:off x="6827319" y="1168414"/>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43" name="Freeform 8"/>
          <p:cNvSpPr/>
          <p:nvPr>
            <p:custDataLst>
              <p:tags r:id="rId13"/>
            </p:custDataLst>
          </p:nvPr>
        </p:nvSpPr>
        <p:spPr>
          <a:xfrm>
            <a:off x="10389072" y="1818560"/>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44" name="Freeform 9"/>
          <p:cNvSpPr/>
          <p:nvPr>
            <p:custDataLst>
              <p:tags r:id="rId14"/>
            </p:custDataLst>
          </p:nvPr>
        </p:nvSpPr>
        <p:spPr>
          <a:xfrm>
            <a:off x="10651089" y="1823787"/>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45" name="任意多边形: 形状 8"/>
          <p:cNvSpPr/>
          <p:nvPr>
            <p:custDataLst>
              <p:tags r:id="rId15"/>
            </p:custDataLst>
          </p:nvPr>
        </p:nvSpPr>
        <p:spPr>
          <a:xfrm>
            <a:off x="6827319" y="1168414"/>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46" name="TextBox 21"/>
          <p:cNvSpPr txBox="1"/>
          <p:nvPr>
            <p:custDataLst>
              <p:tags r:id="rId16"/>
            </p:custDataLst>
          </p:nvPr>
        </p:nvSpPr>
        <p:spPr>
          <a:xfrm>
            <a:off x="8047894" y="1203045"/>
            <a:ext cx="2629986" cy="947449"/>
          </a:xfrm>
          <a:prstGeom prst="rect">
            <a:avLst/>
          </a:prstGeom>
          <a:noFill/>
        </p:spPr>
        <p:txBody>
          <a:bodyPr wrap="square" rtlCol="0" anchor="ctr">
            <a:normAutofit/>
          </a:bodyPr>
          <a:lstStyle/>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sym typeface="+mn-ea"/>
              </a:rPr>
              <a:t>中国共产党的坚强领导，是主心骨</a:t>
            </a:r>
            <a:endParaRPr lang="zh-CN" altLang="en-US" sz="1400" spc="150">
              <a:solidFill>
                <a:srgbClr val="000000">
                  <a:lumMod val="75000"/>
                  <a:lumOff val="25000"/>
                </a:srgbClr>
              </a:solidFill>
              <a:uFillTx/>
              <a:latin typeface="Arial" panose="020b0604020202020204" pitchFamily="34" charset="0"/>
              <a:ea typeface="微软雅黑" panose="020b0503020204020204" pitchFamily="34" charset="-122"/>
            </a:endParaRPr>
          </a:p>
        </p:txBody>
      </p:sp>
      <p:sp>
        <p:nvSpPr>
          <p:cNvPr id="47" name="序号1"/>
          <p:cNvSpPr txBox="1"/>
          <p:nvPr>
            <p:custDataLst>
              <p:tags r:id="rId17"/>
            </p:custDataLst>
          </p:nvPr>
        </p:nvSpPr>
        <p:spPr>
          <a:xfrm>
            <a:off x="6936439" y="1344837"/>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02</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48" name="矩形: 圆角 3"/>
          <p:cNvSpPr/>
          <p:nvPr>
            <p:custDataLst>
              <p:tags r:id="rId18"/>
            </p:custDataLst>
          </p:nvPr>
        </p:nvSpPr>
        <p:spPr>
          <a:xfrm>
            <a:off x="2037805" y="2619830"/>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49" name="Freeform 8"/>
          <p:cNvSpPr/>
          <p:nvPr>
            <p:custDataLst>
              <p:tags r:id="rId19"/>
            </p:custDataLst>
          </p:nvPr>
        </p:nvSpPr>
        <p:spPr>
          <a:xfrm>
            <a:off x="5390228" y="3283585"/>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50" name="Freeform 9"/>
          <p:cNvSpPr/>
          <p:nvPr>
            <p:custDataLst>
              <p:tags r:id="rId20"/>
            </p:custDataLst>
          </p:nvPr>
        </p:nvSpPr>
        <p:spPr>
          <a:xfrm>
            <a:off x="5861575" y="3275202"/>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51" name="任意多边形: 形状 8"/>
          <p:cNvSpPr/>
          <p:nvPr>
            <p:custDataLst>
              <p:tags r:id="rId21"/>
            </p:custDataLst>
          </p:nvPr>
        </p:nvSpPr>
        <p:spPr>
          <a:xfrm>
            <a:off x="2037805" y="2619830"/>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52" name="TextBox 21"/>
          <p:cNvSpPr txBox="1"/>
          <p:nvPr>
            <p:custDataLst>
              <p:tags r:id="rId22"/>
            </p:custDataLst>
          </p:nvPr>
        </p:nvSpPr>
        <p:spPr>
          <a:xfrm>
            <a:off x="3258380" y="2654462"/>
            <a:ext cx="2629986" cy="947449"/>
          </a:xfrm>
          <a:prstGeom prst="rect">
            <a:avLst/>
          </a:prstGeom>
          <a:noFill/>
        </p:spPr>
        <p:txBody>
          <a:bodyPr wrap="square" rtlCol="0" anchor="ctr">
            <a:normAutofit/>
          </a:bodyPr>
          <a:lstStyle/>
          <a:p>
            <a:pPr algn="l">
              <a:lnSpc>
                <a:spcPct val="130000"/>
              </a:lnSpc>
              <a:buClrTx/>
              <a:buSzTx/>
              <a:buFontTx/>
            </a:pPr>
            <a:r>
              <a:rPr lang="zh-CN" altLang="en-US" b="1" spc="150">
                <a:solidFill>
                  <a:srgbClr val="C00000"/>
                </a:solidFill>
                <a:uFillTx/>
                <a:latin typeface="Arial" panose="020b0604020202020204" pitchFamily="34" charset="0"/>
                <a:ea typeface="微软雅黑" panose="020b0503020204020204" pitchFamily="34" charset="-122"/>
              </a:rPr>
              <a:t>中国特色社会主义制度具有无比有优越性</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53" name="序号1"/>
          <p:cNvSpPr txBox="1"/>
          <p:nvPr>
            <p:custDataLst>
              <p:tags r:id="rId23"/>
            </p:custDataLst>
          </p:nvPr>
        </p:nvSpPr>
        <p:spPr>
          <a:xfrm>
            <a:off x="2146924" y="2796251"/>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03</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54" name="矩形: 圆角 3"/>
          <p:cNvSpPr/>
          <p:nvPr>
            <p:custDataLst>
              <p:tags r:id="rId24"/>
            </p:custDataLst>
          </p:nvPr>
        </p:nvSpPr>
        <p:spPr>
          <a:xfrm>
            <a:off x="6827319" y="2619830"/>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55" name="Freeform 8"/>
          <p:cNvSpPr/>
          <p:nvPr>
            <p:custDataLst>
              <p:tags r:id="rId25"/>
            </p:custDataLst>
          </p:nvPr>
        </p:nvSpPr>
        <p:spPr>
          <a:xfrm>
            <a:off x="10389072" y="3269975"/>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56" name="Freeform 9"/>
          <p:cNvSpPr/>
          <p:nvPr>
            <p:custDataLst>
              <p:tags r:id="rId26"/>
            </p:custDataLst>
          </p:nvPr>
        </p:nvSpPr>
        <p:spPr>
          <a:xfrm>
            <a:off x="10651089" y="3275202"/>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57" name="任意多边形: 形状 8"/>
          <p:cNvSpPr/>
          <p:nvPr>
            <p:custDataLst>
              <p:tags r:id="rId27"/>
            </p:custDataLst>
          </p:nvPr>
        </p:nvSpPr>
        <p:spPr>
          <a:xfrm>
            <a:off x="6827319" y="2619830"/>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58" name="TextBox 21"/>
          <p:cNvSpPr txBox="1"/>
          <p:nvPr>
            <p:custDataLst>
              <p:tags r:id="rId28"/>
            </p:custDataLst>
          </p:nvPr>
        </p:nvSpPr>
        <p:spPr>
          <a:xfrm>
            <a:off x="7813319" y="2654555"/>
            <a:ext cx="3289279" cy="947449"/>
          </a:xfrm>
          <a:prstGeom prst="rect">
            <a:avLst/>
          </a:prstGeom>
          <a:noFill/>
        </p:spPr>
        <p:txBody>
          <a:bodyPr wrap="square" rtlCol="0" anchor="ctr">
            <a:normAutofit fontScale="90000"/>
          </a:bodyPr>
          <a:lstStyle/>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rPr>
              <a:t>战疫中展现出的中国精神</a:t>
            </a:r>
            <a:endParaRPr lang="zh-CN" altLang="en-US"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rPr>
              <a:t>生动诠释社会主义核心价值观</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59" name="序号1"/>
          <p:cNvSpPr txBox="1"/>
          <p:nvPr>
            <p:custDataLst>
              <p:tags r:id="rId29"/>
            </p:custDataLst>
          </p:nvPr>
        </p:nvSpPr>
        <p:spPr>
          <a:xfrm>
            <a:off x="6936439" y="2796251"/>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04</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60" name="矩形: 圆角 3"/>
          <p:cNvSpPr/>
          <p:nvPr>
            <p:custDataLst>
              <p:tags r:id="rId30"/>
            </p:custDataLst>
          </p:nvPr>
        </p:nvSpPr>
        <p:spPr>
          <a:xfrm>
            <a:off x="2037805" y="4071247"/>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61" name="Freeform 8"/>
          <p:cNvSpPr/>
          <p:nvPr>
            <p:custDataLst>
              <p:tags r:id="rId31"/>
            </p:custDataLst>
          </p:nvPr>
        </p:nvSpPr>
        <p:spPr>
          <a:xfrm>
            <a:off x="5599557" y="4721393"/>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62" name="Freeform 9"/>
          <p:cNvSpPr/>
          <p:nvPr>
            <p:custDataLst>
              <p:tags r:id="rId32"/>
            </p:custDataLst>
          </p:nvPr>
        </p:nvSpPr>
        <p:spPr>
          <a:xfrm>
            <a:off x="5861575" y="4726620"/>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63" name="任意多边形: 形状 8"/>
          <p:cNvSpPr/>
          <p:nvPr>
            <p:custDataLst>
              <p:tags r:id="rId33"/>
            </p:custDataLst>
          </p:nvPr>
        </p:nvSpPr>
        <p:spPr>
          <a:xfrm>
            <a:off x="2037805" y="4071247"/>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64" name="TextBox 21"/>
          <p:cNvSpPr txBox="1"/>
          <p:nvPr>
            <p:custDataLst>
              <p:tags r:id="rId34"/>
            </p:custDataLst>
          </p:nvPr>
        </p:nvSpPr>
        <p:spPr>
          <a:xfrm>
            <a:off x="3258380" y="4105878"/>
            <a:ext cx="2629986" cy="947449"/>
          </a:xfrm>
          <a:prstGeom prst="rect">
            <a:avLst/>
          </a:prstGeom>
          <a:noFill/>
        </p:spPr>
        <p:txBody>
          <a:bodyPr wrap="square" rtlCol="0" anchor="ctr">
            <a:normAutofit lnSpcReduction="10000"/>
          </a:bodyPr>
          <a:lstStyle/>
          <a:p>
            <a:pPr indent="0" fontAlgn="auto">
              <a:lnSpc>
                <a:spcPct val="150000"/>
              </a:lnSpc>
              <a:buNone/>
            </a:pPr>
            <a:r>
              <a:rPr lang="zh-CN" altLang="en-US" b="1" spc="150">
                <a:solidFill>
                  <a:srgbClr val="C00000"/>
                </a:solidFill>
                <a:uFillTx/>
                <a:latin typeface="Arial" panose="020b0604020202020204" pitchFamily="34" charset="0"/>
                <a:ea typeface="微软雅黑" panose="020b0503020204020204" pitchFamily="34" charset="-122"/>
                <a:sym typeface="+mn-ea"/>
              </a:rPr>
              <a:t>战疫理念与价值取向生命至上</a:t>
            </a:r>
            <a:r>
              <a:rPr lang="en-US" altLang="zh-CN" b="1" spc="150">
                <a:solidFill>
                  <a:srgbClr val="C00000"/>
                </a:solidFill>
                <a:uFillTx/>
                <a:latin typeface="Arial" panose="020b0604020202020204" pitchFamily="34" charset="0"/>
                <a:ea typeface="微软雅黑" panose="020b0503020204020204" pitchFamily="34" charset="-122"/>
                <a:sym typeface="+mn-ea"/>
              </a:rPr>
              <a:t> </a:t>
            </a:r>
            <a:r>
              <a:rPr lang="zh-CN" altLang="en-US" b="1" spc="150">
                <a:solidFill>
                  <a:srgbClr val="C00000"/>
                </a:solidFill>
                <a:uFillTx/>
                <a:latin typeface="Arial" panose="020b0604020202020204" pitchFamily="34" charset="0"/>
                <a:ea typeface="微软雅黑" panose="020b0503020204020204" pitchFamily="34" charset="-122"/>
                <a:sym typeface="+mn-ea"/>
              </a:rPr>
              <a:t>人民至上</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65" name="序号1"/>
          <p:cNvSpPr txBox="1"/>
          <p:nvPr>
            <p:custDataLst>
              <p:tags r:id="rId35"/>
            </p:custDataLst>
          </p:nvPr>
        </p:nvSpPr>
        <p:spPr>
          <a:xfrm>
            <a:off x="2146924" y="4247668"/>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05</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66" name="矩形: 圆角 3"/>
          <p:cNvSpPr/>
          <p:nvPr>
            <p:custDataLst>
              <p:tags r:id="rId36"/>
            </p:custDataLst>
          </p:nvPr>
        </p:nvSpPr>
        <p:spPr>
          <a:xfrm>
            <a:off x="6827319" y="4071247"/>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67" name="Freeform 8"/>
          <p:cNvSpPr/>
          <p:nvPr>
            <p:custDataLst>
              <p:tags r:id="rId37"/>
            </p:custDataLst>
          </p:nvPr>
        </p:nvSpPr>
        <p:spPr>
          <a:xfrm>
            <a:off x="10389072" y="4721393"/>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68" name="Freeform 9"/>
          <p:cNvSpPr/>
          <p:nvPr>
            <p:custDataLst>
              <p:tags r:id="rId38"/>
            </p:custDataLst>
          </p:nvPr>
        </p:nvSpPr>
        <p:spPr>
          <a:xfrm>
            <a:off x="10651089" y="4726620"/>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69" name="任意多边形: 形状 8"/>
          <p:cNvSpPr/>
          <p:nvPr>
            <p:custDataLst>
              <p:tags r:id="rId39"/>
            </p:custDataLst>
          </p:nvPr>
        </p:nvSpPr>
        <p:spPr>
          <a:xfrm>
            <a:off x="6827319" y="4071247"/>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70" name="TextBox 21"/>
          <p:cNvSpPr txBox="1"/>
          <p:nvPr>
            <p:custDataLst>
              <p:tags r:id="rId40"/>
            </p:custDataLst>
          </p:nvPr>
        </p:nvSpPr>
        <p:spPr>
          <a:xfrm>
            <a:off x="8047894" y="4105878"/>
            <a:ext cx="2629986" cy="947449"/>
          </a:xfrm>
          <a:prstGeom prst="rect">
            <a:avLst/>
          </a:prstGeom>
          <a:noFill/>
        </p:spPr>
        <p:txBody>
          <a:bodyPr wrap="square" rtlCol="0" anchor="ctr">
            <a:normAutofit/>
          </a:bodyPr>
          <a:lstStyle/>
          <a:p>
            <a:pPr>
              <a:lnSpc>
                <a:spcPct val="130000"/>
              </a:lnSpc>
            </a:pP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r>
              <a:rPr lang="zh-CN" altLang="en-US" b="1" spc="150">
                <a:solidFill>
                  <a:srgbClr val="C00000"/>
                </a:solidFill>
                <a:uFillTx/>
                <a:latin typeface="Arial" panose="020b0604020202020204" pitchFamily="34" charset="0"/>
                <a:ea typeface="微软雅黑" panose="020b0503020204020204" pitchFamily="34" charset="-122"/>
              </a:rPr>
              <a:t>经历战疫大考</a:t>
            </a:r>
            <a:endParaRPr lang="zh-CN" altLang="en-US"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en-US" altLang="zh-CN" b="1" spc="150">
                <a:solidFill>
                  <a:srgbClr val="C00000"/>
                </a:solidFill>
                <a:uFillTx/>
                <a:latin typeface="Arial" panose="020b0604020202020204" pitchFamily="34" charset="0"/>
                <a:ea typeface="微软雅黑" panose="020b0503020204020204" pitchFamily="34" charset="-122"/>
              </a:rPr>
              <a:t> </a:t>
            </a:r>
            <a:r>
              <a:rPr lang="zh-CN" altLang="en-US" b="1" spc="150">
                <a:solidFill>
                  <a:srgbClr val="C00000"/>
                </a:solidFill>
                <a:uFillTx/>
                <a:latin typeface="Arial" panose="020b0604020202020204" pitchFamily="34" charset="0"/>
                <a:ea typeface="微软雅黑" panose="020b0503020204020204" pitchFamily="34" charset="-122"/>
              </a:rPr>
              <a:t>得出四点反思</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71" name="序号1"/>
          <p:cNvSpPr txBox="1"/>
          <p:nvPr>
            <p:custDataLst>
              <p:tags r:id="rId41"/>
            </p:custDataLst>
          </p:nvPr>
        </p:nvSpPr>
        <p:spPr>
          <a:xfrm>
            <a:off x="6936439" y="4247668"/>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06</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72" name="矩形: 圆角 3"/>
          <p:cNvSpPr/>
          <p:nvPr>
            <p:custDataLst>
              <p:tags r:id="rId42"/>
            </p:custDataLst>
          </p:nvPr>
        </p:nvSpPr>
        <p:spPr>
          <a:xfrm>
            <a:off x="2037805" y="5522662"/>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73" name="Freeform 8"/>
          <p:cNvSpPr/>
          <p:nvPr>
            <p:custDataLst>
              <p:tags r:id="rId43"/>
            </p:custDataLst>
          </p:nvPr>
        </p:nvSpPr>
        <p:spPr>
          <a:xfrm>
            <a:off x="5599557" y="6172808"/>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74" name="Freeform 9"/>
          <p:cNvSpPr/>
          <p:nvPr>
            <p:custDataLst>
              <p:tags r:id="rId44"/>
            </p:custDataLst>
          </p:nvPr>
        </p:nvSpPr>
        <p:spPr>
          <a:xfrm>
            <a:off x="5861575" y="6178036"/>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75" name="任意多边形: 形状 8"/>
          <p:cNvSpPr/>
          <p:nvPr>
            <p:custDataLst>
              <p:tags r:id="rId45"/>
            </p:custDataLst>
          </p:nvPr>
        </p:nvSpPr>
        <p:spPr>
          <a:xfrm>
            <a:off x="2037805" y="5522662"/>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76" name="TextBox 21"/>
          <p:cNvSpPr txBox="1"/>
          <p:nvPr>
            <p:custDataLst>
              <p:tags r:id="rId46"/>
            </p:custDataLst>
          </p:nvPr>
        </p:nvSpPr>
        <p:spPr>
          <a:xfrm>
            <a:off x="3258380" y="5557294"/>
            <a:ext cx="2629986" cy="947449"/>
          </a:xfrm>
          <a:prstGeom prst="rect">
            <a:avLst/>
          </a:prstGeom>
          <a:noFill/>
        </p:spPr>
        <p:txBody>
          <a:bodyPr wrap="square" rtlCol="0" anchor="ctr">
            <a:normAutofit fontScale="90000"/>
          </a:bodyPr>
          <a:lstStyle/>
          <a:p>
            <a:pPr algn="l">
              <a:lnSpc>
                <a:spcPct val="150000"/>
              </a:lnSpc>
              <a:buClrTx/>
              <a:buSzTx/>
              <a:buFontTx/>
            </a:pPr>
            <a:r>
              <a:rPr lang="zh-CN" altLang="en-US" b="1" spc="150">
                <a:solidFill>
                  <a:srgbClr val="C00000"/>
                </a:solidFill>
                <a:uFillTx/>
                <a:latin typeface="Arial" panose="020b0604020202020204" pitchFamily="34" charset="0"/>
                <a:ea typeface="微软雅黑" panose="020b0503020204020204" pitchFamily="34" charset="-122"/>
              </a:rPr>
              <a:t>中国对世界的责任与担当</a:t>
            </a:r>
            <a:endParaRPr lang="zh-CN" altLang="en-US" b="1" spc="150">
              <a:solidFill>
                <a:srgbClr val="C00000"/>
              </a:solidFill>
              <a:uFillTx/>
              <a:latin typeface="Arial" panose="020b0604020202020204" pitchFamily="34" charset="0"/>
              <a:ea typeface="微软雅黑" panose="020b0503020204020204" pitchFamily="34" charset="-122"/>
            </a:endParaRPr>
          </a:p>
          <a:p>
            <a:pPr algn="l">
              <a:lnSpc>
                <a:spcPct val="150000"/>
              </a:lnSpc>
              <a:buClrTx/>
              <a:buSzTx/>
              <a:buFontTx/>
            </a:pPr>
            <a:r>
              <a:rPr lang="zh-CN" altLang="en-US" b="1" spc="150">
                <a:solidFill>
                  <a:srgbClr val="C00000"/>
                </a:solidFill>
                <a:uFillTx/>
                <a:latin typeface="Arial" panose="020b0604020202020204" pitchFamily="34" charset="0"/>
                <a:ea typeface="微软雅黑" panose="020b0503020204020204" pitchFamily="34" charset="-122"/>
              </a:rPr>
              <a:t>人类命运共同体 </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77" name="序号1"/>
          <p:cNvSpPr txBox="1"/>
          <p:nvPr>
            <p:custDataLst>
              <p:tags r:id="rId47"/>
            </p:custDataLst>
          </p:nvPr>
        </p:nvSpPr>
        <p:spPr>
          <a:xfrm>
            <a:off x="2146924" y="5699083"/>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07</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78" name="矩形: 圆角 3"/>
          <p:cNvSpPr/>
          <p:nvPr>
            <p:custDataLst>
              <p:tags r:id="rId48"/>
            </p:custDataLst>
          </p:nvPr>
        </p:nvSpPr>
        <p:spPr>
          <a:xfrm>
            <a:off x="6827319" y="5522662"/>
            <a:ext cx="4196216" cy="1034352"/>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79" name="Freeform 8"/>
          <p:cNvSpPr/>
          <p:nvPr>
            <p:custDataLst>
              <p:tags r:id="rId49"/>
            </p:custDataLst>
          </p:nvPr>
        </p:nvSpPr>
        <p:spPr>
          <a:xfrm>
            <a:off x="10389072" y="6172808"/>
            <a:ext cx="634464" cy="384207"/>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80" name="Freeform 9"/>
          <p:cNvSpPr/>
          <p:nvPr>
            <p:custDataLst>
              <p:tags r:id="rId50"/>
            </p:custDataLst>
          </p:nvPr>
        </p:nvSpPr>
        <p:spPr>
          <a:xfrm>
            <a:off x="10651089" y="6178036"/>
            <a:ext cx="372445" cy="378979"/>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08" tIns="45703" rIns="91408" bIns="45703" numCol="1" spcCol="0" rtlCol="0" fromWordArt="0" anchor="ctr" anchorCtr="0" forceAA="0" compatLnSpc="1">
            <a:noAutofit/>
          </a:bodyPr>
          <a:lstStyle/>
          <a:p>
            <a:pPr algn="ctr"/>
            <a:endParaRPr lang="zh-CN" altLang="en-US">
              <a:solidFill>
                <a:srgbClr val="FFFFFF"/>
              </a:solidFill>
            </a:endParaRPr>
          </a:p>
        </p:txBody>
      </p:sp>
      <p:sp>
        <p:nvSpPr>
          <p:cNvPr id="81" name="任意多边形: 形状 8"/>
          <p:cNvSpPr/>
          <p:nvPr>
            <p:custDataLst>
              <p:tags r:id="rId51"/>
            </p:custDataLst>
          </p:nvPr>
        </p:nvSpPr>
        <p:spPr>
          <a:xfrm>
            <a:off x="6827319" y="5522662"/>
            <a:ext cx="986000" cy="1034352"/>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82" name="TextBox 21"/>
          <p:cNvSpPr txBox="1"/>
          <p:nvPr>
            <p:custDataLst>
              <p:tags r:id="rId52"/>
            </p:custDataLst>
          </p:nvPr>
        </p:nvSpPr>
        <p:spPr>
          <a:xfrm>
            <a:off x="7910024" y="5522662"/>
            <a:ext cx="2629986" cy="947449"/>
          </a:xfrm>
          <a:prstGeom prst="rect">
            <a:avLst/>
          </a:prstGeom>
          <a:noFill/>
        </p:spPr>
        <p:txBody>
          <a:bodyPr wrap="square" rtlCol="0" anchor="ctr">
            <a:normAutofit/>
          </a:bodyPr>
          <a:lstStyle/>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rPr>
              <a:t>回顾历史 展望未来</a:t>
            </a: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endPar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endParaRPr>
          </a:p>
        </p:txBody>
      </p:sp>
      <p:sp>
        <p:nvSpPr>
          <p:cNvPr id="83" name="序号1"/>
          <p:cNvSpPr txBox="1"/>
          <p:nvPr>
            <p:custDataLst>
              <p:tags r:id="rId53"/>
            </p:custDataLst>
          </p:nvPr>
        </p:nvSpPr>
        <p:spPr>
          <a:xfrm>
            <a:off x="6936439" y="5699083"/>
            <a:ext cx="840288" cy="718101"/>
          </a:xfrm>
          <a:prstGeom prst="rect">
            <a:avLst/>
          </a:prstGeom>
          <a:noFill/>
        </p:spPr>
        <p:txBody>
          <a:bodyPr wrap="square" rtlCol="0" anchor="ctr">
            <a:normAutofit/>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08</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Tree>
  </p:cSld>
  <p:clrMapOvr>
    <a:masterClrMapping/>
  </p:clrMapOvr>
  <p:transition advTm="3000"/>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0961" name="文本框 99"/>
          <p:cNvSpPr/>
          <p:nvPr>
            <p:custDataLst>
              <p:tags r:id="rId4"/>
            </p:custDataLst>
          </p:nvPr>
        </p:nvSpPr>
        <p:spPr>
          <a:xfrm>
            <a:off x="781051" y="1983317"/>
            <a:ext cx="9747249" cy="3707765"/>
          </a:xfrm>
          <a:prstGeom prst="rect">
            <a:avLst/>
          </a:prstGeom>
          <a:noFill/>
          <a:ln w="12700">
            <a:solidFill>
              <a:schemeClr val="bg1"/>
            </a:solidFill>
            <a:miter lim="800000"/>
          </a:ln>
        </p:spPr>
        <p:txBody>
          <a:bodyPr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nSpc>
                <a:spcPct val="140000"/>
              </a:lnSpc>
              <a:buClrTx/>
              <a:buFontTx/>
            </a:pPr>
            <a:r>
              <a:rPr lang="zh-CN" altLang="zh-CN" sz="2800" b="1">
                <a:latin typeface="楷体" panose="02010609060101010101" charset="-122"/>
                <a:ea typeface="楷体" panose="02010609060101010101" charset="-122"/>
              </a:rPr>
              <a:t>活动引领：</a:t>
            </a:r>
            <a:endParaRPr lang="zh-CN" altLang="zh-CN" sz="2800" b="1">
              <a:latin typeface="楷体" panose="02010609060101010101" charset="-122"/>
              <a:ea typeface="楷体" panose="02010609060101010101" charset="-122"/>
            </a:endParaRPr>
          </a:p>
          <a:p>
            <a:pPr lvl="0">
              <a:lnSpc>
                <a:spcPct val="140000"/>
              </a:lnSpc>
              <a:buClrTx/>
              <a:buFontTx/>
            </a:pPr>
            <a:r>
              <a:rPr lang="zh-CN" altLang="zh-CN" sz="2800" b="1">
                <a:latin typeface="楷体" panose="02010609060101010101" charset="-122"/>
                <a:ea typeface="楷体" panose="02010609060101010101" charset="-122"/>
              </a:rPr>
              <a:t>    “感人心者，莫先乎情，莫始乎言”，这篇通讯中采用了大量富有诗意、饱含深情的语句表达观点和情感，具有一种荡气回肠、打动人心的力量。</a:t>
            </a:r>
            <a:endParaRPr lang="zh-CN" altLang="zh-CN" sz="2800" b="1">
              <a:latin typeface="楷体" panose="02010609060101010101" charset="-122"/>
              <a:ea typeface="楷体" panose="02010609060101010101" charset="-122"/>
            </a:endParaRPr>
          </a:p>
          <a:p>
            <a:pPr lvl="0">
              <a:lnSpc>
                <a:spcPct val="140000"/>
              </a:lnSpc>
              <a:buClrTx/>
              <a:buFontTx/>
            </a:pPr>
            <a:r>
              <a:rPr lang="zh-CN" altLang="zh-CN" sz="2800" b="1">
                <a:latin typeface="楷体" panose="02010609060101010101" charset="-122"/>
                <a:ea typeface="楷体" panose="02010609060101010101" charset="-122"/>
              </a:rPr>
              <a:t>    </a:t>
            </a:r>
            <a:r>
              <a:rPr lang="zh-CN" altLang="zh-CN" sz="2800" b="1">
                <a:solidFill>
                  <a:srgbClr val="00B050"/>
                </a:solidFill>
                <a:latin typeface="楷体" panose="02010609060101010101" charset="-122"/>
                <a:ea typeface="楷体" panose="02010609060101010101" charset="-122"/>
              </a:rPr>
              <a:t>文中哪些金句打动了你？请你把这些语句诵读出来，并谈谈你从中读出了哪些感情。</a:t>
            </a:r>
            <a:endParaRPr lang="zh-CN" altLang="zh-CN" sz="2800" b="1">
              <a:solidFill>
                <a:srgbClr val="00B050"/>
              </a:solidFill>
              <a:latin typeface="楷体" panose="02010609060101010101" charset="-122"/>
              <a:ea typeface="楷体" panose="02010609060101010101" charset="-122"/>
            </a:endParaRPr>
          </a:p>
        </p:txBody>
      </p:sp>
      <p:sp>
        <p:nvSpPr>
          <p:cNvPr id="40962" name="文本框 6"/>
          <p:cNvSpPr/>
          <p:nvPr>
            <p:custDataLst>
              <p:tags r:id="rId5"/>
            </p:custDataLst>
          </p:nvPr>
        </p:nvSpPr>
        <p:spPr>
          <a:xfrm>
            <a:off x="2311401" y="1470025"/>
            <a:ext cx="5669280" cy="829945"/>
          </a:xfrm>
          <a:prstGeom prst="rect">
            <a:avLst/>
          </a:prstGeom>
          <a:noFill/>
          <a:ln>
            <a:noFill/>
            <a:miter lim="800000"/>
          </a:ln>
        </p:spPr>
        <p:txBody>
          <a:bodyPr wrap="none"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4800" b="1">
                <a:solidFill>
                  <a:srgbClr val="1F0FBF"/>
                </a:solidFill>
                <a:latin typeface="Arial" panose="020b0604020202020204" pitchFamily="34" charset="0"/>
                <a:ea typeface="微软雅黑" panose="020b0503020204020204" pitchFamily="34" charset="-122"/>
                <a:sym typeface="微软雅黑" panose="020b0503020204020204" pitchFamily="34" charset="-122"/>
              </a:rPr>
              <a:t>研读金句，体悟感情</a:t>
            </a:r>
            <a:endParaRPr lang="zh-CN" altLang="en-US" sz="4800" b="1">
              <a:solidFill>
                <a:srgbClr val="1F0FBF"/>
              </a:solidFill>
              <a:latin typeface="Arial" panose="020b0604020202020204" pitchFamily="34" charset="0"/>
              <a:ea typeface="微软雅黑" panose="020b0503020204020204" pitchFamily="34" charset="-122"/>
              <a:sym typeface="微软雅黑" panose="020b0503020204020204" pitchFamily="34" charset="-122"/>
            </a:endParaRPr>
          </a:p>
        </p:txBody>
      </p:sp>
    </p:spTree>
  </p:cSld>
  <p:clrMapOvr>
    <a:masterClrMapping/>
  </p:clrMapOvr>
  <p:transition spd="med">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3009" name="文本框 8"/>
          <p:cNvSpPr/>
          <p:nvPr>
            <p:custDataLst>
              <p:tags r:id="rId4"/>
            </p:custDataLst>
          </p:nvPr>
        </p:nvSpPr>
        <p:spPr>
          <a:xfrm>
            <a:off x="1270000" y="592667"/>
            <a:ext cx="7782984" cy="645160"/>
          </a:xfrm>
          <a:prstGeom prst="rect">
            <a:avLst/>
          </a:prstGeom>
          <a:solidFill>
            <a:srgbClr val="EC5F74"/>
          </a:solidFill>
          <a:ln w="12700" cap="flat" cmpd="sng">
            <a:solidFill>
              <a:srgbClr val="AD4453"/>
            </a:solidFill>
            <a:prstDash val="solid"/>
            <a:miter/>
            <a:headEnd type="none" w="med" len="med"/>
            <a:tailEnd type="none" w="med" len="med"/>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rPr>
              <a:t>寒冬再漫长，也阻挡不了春天的脚步</a:t>
            </a:r>
            <a:endPar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endParaRPr>
          </a:p>
        </p:txBody>
      </p:sp>
      <p:sp>
        <p:nvSpPr>
          <p:cNvPr id="43010" name="文本框 2"/>
          <p:cNvSpPr/>
          <p:nvPr>
            <p:custDataLst>
              <p:tags r:id="rId5"/>
            </p:custDataLst>
          </p:nvPr>
        </p:nvSpPr>
        <p:spPr>
          <a:xfrm>
            <a:off x="395605" y="1417955"/>
            <a:ext cx="7411720" cy="4092575"/>
          </a:xfrm>
          <a:prstGeom prst="rect">
            <a:avLst/>
          </a:prstGeom>
          <a:noFill/>
          <a:ln>
            <a:noFill/>
            <a:miter lim="800000"/>
          </a:ln>
        </p:spPr>
        <p:txBody>
          <a:bodyPr wrap="square"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en-US" altLang="zh-CN" sz="3600" b="1">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雪莱曾经说过：冬天来，春天还会远吗？是的，冬天固然寒冷，且寒冬慢慢让人难过，但是不难知道冬天之后就是温暖明媚的春天，是充满生机和希望的春天。</a:t>
            </a:r>
            <a:endParaRPr lang="zh-CN" altLang="en-US" sz="2800" b="1">
              <a:latin typeface="华文楷体" panose="02010600040101010101" pitchFamily="2" charset="-122"/>
              <a:ea typeface="华文楷体" panose="02010600040101010101" pitchFamily="2" charset="-122"/>
            </a:endParaRPr>
          </a:p>
          <a:p>
            <a:pPr lvl="0">
              <a:buClrTx/>
              <a:buFontTx/>
            </a:pPr>
            <a:r>
              <a:rPr lang="en-US" altLang="zh-CN" sz="2800" b="1">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这句话</a:t>
            </a:r>
            <a:r>
              <a:rPr lang="zh-CN" altLang="en-US" sz="2800" b="1">
                <a:solidFill>
                  <a:srgbClr val="00B050"/>
                </a:solidFill>
                <a:latin typeface="华文楷体" panose="02010600040101010101" pitchFamily="2" charset="-122"/>
                <a:ea typeface="华文楷体" panose="02010600040101010101" pitchFamily="2" charset="-122"/>
              </a:rPr>
              <a:t>化用雪莱的诗</a:t>
            </a:r>
            <a:r>
              <a:rPr lang="zh-CN" altLang="en-US" sz="2800" b="1">
                <a:latin typeface="华文楷体" panose="02010600040101010101" pitchFamily="2" charset="-122"/>
                <a:ea typeface="华文楷体" panose="02010600040101010101" pitchFamily="2" charset="-122"/>
              </a:rPr>
              <a:t>，又兼用</a:t>
            </a:r>
            <a:r>
              <a:rPr lang="zh-CN" altLang="en-US" sz="2800" b="1">
                <a:solidFill>
                  <a:srgbClr val="00B050"/>
                </a:solidFill>
                <a:latin typeface="华文楷体" panose="02010600040101010101" pitchFamily="2" charset="-122"/>
                <a:ea typeface="华文楷体" panose="02010600040101010101" pitchFamily="2" charset="-122"/>
              </a:rPr>
              <a:t>拟人的修辞</a:t>
            </a:r>
            <a:r>
              <a:rPr lang="zh-CN" altLang="en-US" sz="2800" b="1">
                <a:latin typeface="华文楷体" panose="02010600040101010101" pitchFamily="2" charset="-122"/>
                <a:ea typeface="华文楷体" panose="02010600040101010101" pitchFamily="2" charset="-122"/>
              </a:rPr>
              <a:t>手法，让人顿时感到眼前的苦难都绝非毫无意义的挨日子，而是定会遇到温暖，重现光明。我们要有勇气和决定坚定脚步和信念，迎接春光明媚。</a:t>
            </a:r>
            <a:endParaRPr lang="zh-CN" altLang="en-US" sz="2800" b="1">
              <a:latin typeface="华文楷体" panose="02010600040101010101" pitchFamily="2" charset="-122"/>
              <a:ea typeface="华文楷体" panose="02010600040101010101" pitchFamily="2" charset="-122"/>
            </a:endParaRPr>
          </a:p>
        </p:txBody>
      </p:sp>
      <p:pic>
        <p:nvPicPr>
          <p:cNvPr id="4" name="内容占位符 3"/>
          <p:cNvPicPr>
            <a:picLocks noGrp="1" noChangeAspect="1"/>
          </p:cNvPicPr>
          <p:nvPr>
            <p:ph idx="1"/>
            <p:custDataLst>
              <p:tags r:id="rId7"/>
            </p:custDataLst>
          </p:nvPr>
        </p:nvPicPr>
        <p:blipFill>
          <a:blip r:embed="rId6"/>
          <a:stretch>
            <a:fillRect/>
          </a:stretch>
        </p:blipFill>
        <p:spPr>
          <a:xfrm>
            <a:off x="7807325" y="3185795"/>
            <a:ext cx="4229735" cy="2865755"/>
          </a:xfrm>
          <a:prstGeom prst="rect">
            <a:avLst/>
          </a:prstGeom>
        </p:spPr>
      </p:pic>
      <p:sp>
        <p:nvSpPr>
          <p:cNvPr id="2" name="标题 1"/>
          <p:cNvSpPr>
            <a:spLocks noGrp="1"/>
          </p:cNvSpPr>
          <p:nvPr>
            <p:ph type="title"/>
            <p:custDataLst>
              <p:tags r:id="rId8"/>
            </p:custDataLst>
          </p:nvPr>
        </p:nvSpPr>
        <p:spPr>
          <a:xfrm>
            <a:off x="7807960" y="1739265"/>
            <a:ext cx="4155440" cy="1446530"/>
          </a:xfrm>
        </p:spPr>
        <p:txBody>
          <a:bodyPr>
            <a:normAutofit/>
          </a:bodyPr>
          <a:lstStyle/>
          <a:p>
            <a:pPr algn="l"/>
            <a:r>
              <a:rPr lang="zh-CN" altLang="en-US" sz="3110" b="1">
                <a:solidFill>
                  <a:srgbClr val="FF0000"/>
                </a:solidFill>
              </a:rPr>
              <a:t>4月7日</a:t>
            </a:r>
            <a:br>
              <a:rPr lang="zh-CN" altLang="en-US" sz="3110" b="1">
                <a:solidFill>
                  <a:srgbClr val="FF0000"/>
                </a:solidFill>
              </a:rPr>
            </a:br>
            <a:r>
              <a:rPr lang="zh-CN" altLang="en-US" sz="3110" b="1">
                <a:solidFill>
                  <a:srgbClr val="FF0000"/>
                </a:solidFill>
              </a:rPr>
              <a:t>开启了灯光照明的武汉黄鹤楼</a:t>
            </a:r>
            <a:endParaRPr lang="zh-CN" altLang="en-US" sz="3110" b="1">
              <a:solidFill>
                <a:srgbClr val="FF0000"/>
              </a:solidFill>
            </a:endParaRPr>
          </a:p>
        </p:txBody>
      </p:sp>
    </p:spTree>
    <p:custDataLst>
      <p:tags r:id="rId9"/>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linds(horizontal)">
                                      <p:cBhvr>
                                        <p:cTn id="7" dur="500" fill="hold"/>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5057" name="文本框 8"/>
          <p:cNvSpPr/>
          <p:nvPr>
            <p:custDataLst>
              <p:tags r:id="rId4"/>
            </p:custDataLst>
          </p:nvPr>
        </p:nvSpPr>
        <p:spPr>
          <a:xfrm>
            <a:off x="1615017" y="641351"/>
            <a:ext cx="6468533" cy="645160"/>
          </a:xfrm>
          <a:prstGeom prst="rect">
            <a:avLst/>
          </a:prstGeom>
          <a:solidFill>
            <a:srgbClr val="EC5F74"/>
          </a:solidFill>
          <a:ln w="12700" cap="flat" cmpd="sng">
            <a:solidFill>
              <a:srgbClr val="AD4453"/>
            </a:solidFill>
            <a:prstDash val="solid"/>
            <a:miter/>
            <a:headEnd type="none" w="med" len="med"/>
            <a:tailEnd type="none" w="med" len="med"/>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rPr>
              <a:t>障百川而东之，回狂澜于既倒。</a:t>
            </a:r>
            <a:endPar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endParaRPr>
          </a:p>
        </p:txBody>
      </p:sp>
      <p:sp>
        <p:nvSpPr>
          <p:cNvPr id="45058" name="文本框 2"/>
          <p:cNvSpPr/>
          <p:nvPr>
            <p:custDataLst>
              <p:tags r:id="rId5"/>
            </p:custDataLst>
          </p:nvPr>
        </p:nvSpPr>
        <p:spPr>
          <a:xfrm>
            <a:off x="567267" y="1623484"/>
            <a:ext cx="11057467" cy="3969385"/>
          </a:xfrm>
          <a:prstGeom prst="rect">
            <a:avLst/>
          </a:prstGeom>
          <a:noFill/>
          <a:ln>
            <a:noFill/>
            <a:miter lim="800000"/>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en-US" altLang="zh-CN" sz="3600" b="1">
                <a:latin typeface="华文楷体" panose="02010600040101010101" pitchFamily="2" charset="-122"/>
                <a:ea typeface="华文楷体" panose="02010600040101010101" pitchFamily="2" charset="-122"/>
              </a:rPr>
              <a:t>        </a:t>
            </a:r>
            <a:r>
              <a:rPr lang="zh-CN" altLang="en-US" sz="3600" b="1">
                <a:latin typeface="华文楷体" panose="02010600040101010101" pitchFamily="2" charset="-122"/>
                <a:ea typeface="华文楷体" panose="02010600040101010101" pitchFamily="2" charset="-122"/>
              </a:rPr>
              <a:t>此话出自韩愈的《进学解》原意指的是</a:t>
            </a:r>
            <a:r>
              <a:rPr lang="zh-CN" altLang="en-US" sz="3600" b="1">
                <a:solidFill>
                  <a:srgbClr val="FF0000"/>
                </a:solidFill>
                <a:latin typeface="华文楷体" panose="02010600040101010101" pitchFamily="2" charset="-122"/>
                <a:ea typeface="华文楷体" panose="02010600040101010101" pitchFamily="2" charset="-122"/>
              </a:rPr>
              <a:t>防堵泛滥的百川，使它们向东流淌，挽回已经倾倒的狂澜</a:t>
            </a:r>
            <a:r>
              <a:rPr lang="zh-CN" altLang="en-US" sz="3600" b="1">
                <a:latin typeface="华文楷体" panose="02010600040101010101" pitchFamily="2" charset="-122"/>
                <a:ea typeface="华文楷体" panose="02010600040101010101" pitchFamily="2" charset="-122"/>
              </a:rPr>
              <a:t>。疫情的肆虐有如洪水猛兽，在最严峻的时刻，党中央沉着冷静，</a:t>
            </a:r>
            <a:r>
              <a:rPr lang="zh-CN" altLang="en-US" sz="3600" b="1">
                <a:solidFill>
                  <a:srgbClr val="FF0000"/>
                </a:solidFill>
                <a:latin typeface="华文楷体" panose="02010600040101010101" pitchFamily="2" charset="-122"/>
                <a:ea typeface="华文楷体" panose="02010600040101010101" pitchFamily="2" charset="-122"/>
              </a:rPr>
              <a:t>发动一切可以发动的力量，统筹规划，运筹帷幄</a:t>
            </a:r>
            <a:r>
              <a:rPr lang="zh-CN" altLang="en-US" sz="3600" b="1">
                <a:latin typeface="华文楷体" panose="02010600040101010101" pitchFamily="2" charset="-122"/>
                <a:ea typeface="华文楷体" panose="02010600040101010101" pitchFamily="2" charset="-122"/>
              </a:rPr>
              <a:t>。能让中国在最短的时间维护社会和谐安定。这有中华五千年的智慧，也有党中央心系民众的赤诚之心。</a:t>
            </a:r>
            <a:endParaRPr lang="zh-CN" altLang="en-US" sz="3600" b="1">
              <a:latin typeface="华文楷体" panose="02010600040101010101" pitchFamily="2" charset="-122"/>
              <a:ea typeface="华文楷体" panose="02010600040101010101" pitchFamily="2" charset="-122"/>
            </a:endParaRPr>
          </a:p>
        </p:txBody>
      </p:sp>
    </p:spTree>
    <p:custDataLst>
      <p:tags r:id="rId6"/>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fill="hold"/>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7106" name="文本框 8"/>
          <p:cNvSpPr/>
          <p:nvPr>
            <p:custDataLst>
              <p:tags r:id="rId4"/>
            </p:custDataLst>
          </p:nvPr>
        </p:nvSpPr>
        <p:spPr>
          <a:xfrm>
            <a:off x="1566333" y="1092200"/>
            <a:ext cx="7440084" cy="645160"/>
          </a:xfrm>
          <a:prstGeom prst="rect">
            <a:avLst/>
          </a:prstGeom>
          <a:solidFill>
            <a:srgbClr val="EC5F74"/>
          </a:solidFill>
          <a:ln w="12700" cap="flat" cmpd="sng">
            <a:solidFill>
              <a:srgbClr val="AD4453"/>
            </a:solidFill>
            <a:prstDash val="solid"/>
            <a:miter/>
            <a:headEnd type="none" w="med" len="med"/>
            <a:tailEnd type="none" w="med" len="med"/>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rPr>
              <a:t>灾难，是关照一个民族灵魂的镜子。</a:t>
            </a:r>
            <a:endPar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endParaRPr>
          </a:p>
        </p:txBody>
      </p:sp>
      <p:sp>
        <p:nvSpPr>
          <p:cNvPr id="47107" name="文本框 2"/>
          <p:cNvSpPr/>
          <p:nvPr>
            <p:custDataLst>
              <p:tags r:id="rId5"/>
            </p:custDataLst>
          </p:nvPr>
        </p:nvSpPr>
        <p:spPr>
          <a:xfrm>
            <a:off x="664633" y="2516717"/>
            <a:ext cx="10274300" cy="2306955"/>
          </a:xfrm>
          <a:prstGeom prst="rect">
            <a:avLst/>
          </a:prstGeom>
          <a:noFill/>
          <a:ln w="9525">
            <a:noFill/>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r>
              <a:rPr lang="en-US" altLang="zh-CN" sz="3600" b="1">
                <a:latin typeface="华文楷体" panose="02010600040101010101" pitchFamily="2" charset="-122"/>
                <a:ea typeface="华文楷体" panose="02010600040101010101" pitchFamily="2" charset="-122"/>
              </a:rPr>
              <a:t>        </a:t>
            </a:r>
            <a:r>
              <a:rPr lang="zh-CN" altLang="en-US" sz="3600" b="1">
                <a:latin typeface="华文楷体" panose="02010600040101010101" pitchFamily="2" charset="-122"/>
                <a:ea typeface="华文楷体" panose="02010600040101010101" pitchFamily="2" charset="-122"/>
              </a:rPr>
              <a:t>运用</a:t>
            </a:r>
            <a:r>
              <a:rPr lang="zh-CN" altLang="en-US" sz="3600" b="1">
                <a:solidFill>
                  <a:srgbClr val="00B05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比喻的手法</a:t>
            </a:r>
            <a:r>
              <a:rPr lang="zh-CN" altLang="en-US" sz="3600" b="1">
                <a:latin typeface="华文楷体" panose="02010600040101010101" pitchFamily="2" charset="-122"/>
                <a:ea typeface="华文楷体" panose="02010600040101010101" pitchFamily="2" charset="-122"/>
              </a:rPr>
              <a:t>，将</a:t>
            </a:r>
            <a:r>
              <a:rPr lang="zh-CN" altLang="en-US" sz="3600" b="1">
                <a:solidFill>
                  <a:srgbClr val="00B05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灾难比作镜子</a:t>
            </a:r>
            <a:r>
              <a:rPr lang="zh-CN" altLang="en-US" sz="3600" b="1">
                <a:latin typeface="华文楷体" panose="02010600040101010101" pitchFamily="2" charset="-122"/>
                <a:ea typeface="华文楷体" panose="02010600040101010101" pitchFamily="2" charset="-122"/>
              </a:rPr>
              <a:t>。镜子是用来审视自己，反省自己用的。很多时候，我们看不见自己脸上的斑点，需要有参照。灾难来临，我们自立自省。灾难过去，我们又是一番天地。</a:t>
            </a:r>
            <a:endParaRPr lang="zh-CN" altLang="en-US" sz="3600" b="1">
              <a:latin typeface="华文楷体" panose="02010600040101010101" pitchFamily="2" charset="-122"/>
              <a:ea typeface="华文楷体" panose="02010600040101010101" pitchFamily="2" charset="-122"/>
            </a:endParaRPr>
          </a:p>
        </p:txBody>
      </p:sp>
    </p:spTree>
    <p:custDataLst>
      <p:tags r:id="rId6"/>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fill="hold"/>
                                        <p:tgtEl>
                                          <p:spTgt spid="471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9155" name="文本框 8"/>
          <p:cNvSpPr/>
          <p:nvPr>
            <p:custDataLst>
              <p:tags r:id="rId4"/>
            </p:custDataLst>
          </p:nvPr>
        </p:nvSpPr>
        <p:spPr>
          <a:xfrm>
            <a:off x="1515533" y="465667"/>
            <a:ext cx="6606117" cy="1198880"/>
          </a:xfrm>
          <a:prstGeom prst="rect">
            <a:avLst/>
          </a:prstGeom>
          <a:solidFill>
            <a:srgbClr val="EC5F74"/>
          </a:solidFill>
          <a:ln w="12700" cap="flat" cmpd="sng">
            <a:solidFill>
              <a:srgbClr val="AD4453"/>
            </a:solidFill>
            <a:prstDash val="solid"/>
            <a:miter/>
            <a:headEnd type="none" w="med" len="med"/>
            <a:tailEnd type="none" w="med" len="med"/>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rPr>
              <a:t>岁月静好，只因有人负重前行；稳若泰山，源于根基坚实如铁。</a:t>
            </a:r>
            <a:endPar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endParaRPr>
          </a:p>
        </p:txBody>
      </p:sp>
      <p:sp>
        <p:nvSpPr>
          <p:cNvPr id="49156" name="文本框 2"/>
          <p:cNvSpPr/>
          <p:nvPr>
            <p:custDataLst>
              <p:tags r:id="rId5"/>
            </p:custDataLst>
          </p:nvPr>
        </p:nvSpPr>
        <p:spPr>
          <a:xfrm>
            <a:off x="465667" y="3242733"/>
            <a:ext cx="11195051" cy="2861310"/>
          </a:xfrm>
          <a:prstGeom prst="rect">
            <a:avLst/>
          </a:prstGeom>
          <a:noFill/>
          <a:ln>
            <a:noFill/>
            <a:miter lim="800000"/>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en-US" altLang="zh-CN" sz="3600" b="1">
                <a:latin typeface="华文楷体" panose="02010600040101010101" pitchFamily="2" charset="-122"/>
                <a:ea typeface="华文楷体" panose="02010600040101010101" pitchFamily="2" charset="-122"/>
              </a:rPr>
              <a:t>        </a:t>
            </a:r>
            <a:r>
              <a:rPr lang="zh-CN" altLang="en-US" sz="3600" b="1">
                <a:latin typeface="华文楷体" panose="02010600040101010101" pitchFamily="2" charset="-122"/>
                <a:ea typeface="华文楷体" panose="02010600040101010101" pitchFamily="2" charset="-122"/>
              </a:rPr>
              <a:t>大难无情人有情。</a:t>
            </a:r>
            <a:endParaRPr lang="zh-CN" altLang="en-US" sz="3600" b="1">
              <a:latin typeface="华文楷体" panose="02010600040101010101" pitchFamily="2" charset="-122"/>
              <a:ea typeface="华文楷体" panose="02010600040101010101" pitchFamily="2" charset="-122"/>
            </a:endParaRPr>
          </a:p>
          <a:p>
            <a:pPr lvl="0">
              <a:buClrTx/>
              <a:buFontTx/>
            </a:pPr>
            <a:r>
              <a:rPr lang="en-US" altLang="zh-CN" sz="3600" b="1">
                <a:latin typeface="华文楷体" panose="02010600040101010101" pitchFamily="2" charset="-122"/>
                <a:ea typeface="华文楷体" panose="02010600040101010101" pitchFamily="2" charset="-122"/>
              </a:rPr>
              <a:t>        </a:t>
            </a:r>
            <a:r>
              <a:rPr lang="zh-CN" altLang="en-US" sz="3600" b="1">
                <a:latin typeface="华文楷体" panose="02010600040101010101" pitchFamily="2" charset="-122"/>
                <a:ea typeface="华文楷体" panose="02010600040101010101" pitchFamily="2" charset="-122"/>
              </a:rPr>
              <a:t>我们能在家中享受物资充足供应、水电网络正常运转的生活的时候，</a:t>
            </a:r>
            <a:endParaRPr lang="zh-CN" altLang="en-US" sz="3600" b="1">
              <a:latin typeface="华文楷体" panose="02010600040101010101" pitchFamily="2" charset="-122"/>
              <a:ea typeface="华文楷体" panose="02010600040101010101" pitchFamily="2" charset="-122"/>
            </a:endParaRPr>
          </a:p>
          <a:p>
            <a:pPr lvl="0">
              <a:buClrTx/>
              <a:buFontTx/>
            </a:pPr>
            <a:r>
              <a:rPr lang="en-US" altLang="zh-CN" sz="3600" b="1">
                <a:latin typeface="华文楷体" panose="02010600040101010101" pitchFamily="2" charset="-122"/>
                <a:ea typeface="华文楷体" panose="02010600040101010101" pitchFamily="2" charset="-122"/>
              </a:rPr>
              <a:t>        </a:t>
            </a:r>
            <a:r>
              <a:rPr lang="zh-CN" altLang="en-US" sz="3600" b="1">
                <a:latin typeface="华文楷体" panose="02010600040101010101" pitchFamily="2" charset="-122"/>
                <a:ea typeface="华文楷体" panose="02010600040101010101" pitchFamily="2" charset="-122"/>
              </a:rPr>
              <a:t>可曾想过这是无数工作人员在自己的岗位上冒着生命危险操作着一切。</a:t>
            </a:r>
            <a:endParaRPr lang="zh-CN" altLang="en-US" sz="3600" b="1">
              <a:latin typeface="华文楷体" panose="02010600040101010101" pitchFamily="2" charset="-122"/>
              <a:ea typeface="华文楷体" panose="02010600040101010101" pitchFamily="2" charset="-122"/>
            </a:endParaRPr>
          </a:p>
        </p:txBody>
      </p:sp>
      <p:sp>
        <p:nvSpPr>
          <p:cNvPr id="49157" name="文本框 1"/>
          <p:cNvSpPr/>
          <p:nvPr>
            <p:custDataLst>
              <p:tags r:id="rId6"/>
            </p:custDataLst>
          </p:nvPr>
        </p:nvSpPr>
        <p:spPr>
          <a:xfrm>
            <a:off x="1515533" y="2078567"/>
            <a:ext cx="7194551" cy="645160"/>
          </a:xfrm>
          <a:prstGeom prst="rect">
            <a:avLst/>
          </a:prstGeom>
          <a:solidFill>
            <a:srgbClr val="EC5F74"/>
          </a:solidFill>
          <a:ln w="12700" cap="flat" cmpd="sng">
            <a:solidFill>
              <a:srgbClr val="AD4453"/>
            </a:solidFill>
            <a:prstDash val="solid"/>
            <a:miter/>
            <a:headEnd type="none" w="med" len="med"/>
            <a:tailEnd type="none" w="med" len="med"/>
          </a:ln>
        </p:spPr>
        <p:txBody>
          <a:bodyPr lIns="91440" tIns="45720" rIns="91440" bIns="4572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buClrTx/>
              <a:buFontTx/>
            </a:pPr>
            <a:r>
              <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rPr>
              <a:t>没有生而英勇，只因选择无畏。</a:t>
            </a:r>
            <a:endParaRPr lang="zh-CN" altLang="en-US" sz="3600" b="1">
              <a:effectLst>
                <a:outerShdw blurRad="38100" dist="38100" dir="2700000" algn="tl">
                  <a:srgbClr val="FFFFFF"/>
                </a:outerShdw>
              </a:effectLst>
              <a:latin typeface="华文楷体" panose="02010600040101010101" pitchFamily="2" charset="-122"/>
              <a:ea typeface="华文楷体" panose="02010600040101010101" pitchFamily="2" charset="-122"/>
            </a:endParaRPr>
          </a:p>
        </p:txBody>
      </p:sp>
      <p:pic>
        <p:nvPicPr>
          <p:cNvPr id="49158" name="New picture"/>
          <p:cNvPicPr/>
          <p:nvPr>
            <p:custDataLst>
              <p:tags r:id="rId8"/>
            </p:custDataLst>
          </p:nvPr>
        </p:nvPicPr>
        <p:blipFill>
          <a:blip r:embed="rId7"/>
          <a:stretch>
            <a:fillRect/>
          </a:stretch>
        </p:blipFill>
        <p:spPr>
          <a:xfrm>
            <a:off x="14086418" y="14784918"/>
            <a:ext cx="421216" cy="317500"/>
          </a:xfrm>
          <a:prstGeom prst="rect">
            <a:avLst/>
          </a:prstGeom>
          <a:noFill/>
          <a:ln>
            <a:noFill/>
            <a:miter lim="800000"/>
          </a:ln>
        </p:spPr>
      </p:pic>
    </p:spTree>
    <p:custDataLst>
      <p:tags r:id="rId9"/>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linds(horizontal)">
                                      <p:cBhvr>
                                        <p:cTn id="7" dur="500" fill="hold"/>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1" name="文本框 99"/>
          <p:cNvSpPr/>
          <p:nvPr>
            <p:custDataLst>
              <p:tags r:id="rId3"/>
            </p:custDataLst>
          </p:nvPr>
        </p:nvSpPr>
        <p:spPr>
          <a:xfrm>
            <a:off x="848360" y="1066165"/>
            <a:ext cx="4965700" cy="5677535"/>
          </a:xfrm>
          <a:prstGeom prst="rect">
            <a:avLst/>
          </a:prstGeom>
          <a:noFill/>
          <a:ln w="9525">
            <a:noFill/>
          </a:ln>
        </p:spPr>
        <p:txBody>
          <a:bodyPr wrap="square" lIns="68580" tIns="34290" rIns="68580" bIns="34290"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indent="539750">
              <a:lnSpc>
                <a:spcPct val="150000"/>
              </a:lnSpc>
            </a:pPr>
            <a:r>
              <a:rPr lang="zh-CN" altLang="en-US" sz="2700" b="1">
                <a:solidFill>
                  <a:srgbClr val="FF0000"/>
                </a:solidFill>
                <a:latin typeface="华文楷体" panose="02010600040101010101" pitchFamily="2" charset="-122"/>
                <a:ea typeface="华文楷体" panose="02010600040101010101" pitchFamily="2" charset="-122"/>
              </a:rPr>
              <a:t>事件通讯</a:t>
            </a:r>
            <a:r>
              <a:rPr lang="zh-CN" altLang="en-US" sz="2700" b="1">
                <a:latin typeface="华文楷体" panose="02010600040101010101" pitchFamily="2" charset="-122"/>
                <a:ea typeface="华文楷体" panose="02010600040101010101" pitchFamily="2" charset="-122"/>
              </a:rPr>
              <a:t>是报道具有</a:t>
            </a:r>
            <a:r>
              <a:rPr lang="zh-CN" altLang="en-US" sz="2700" b="1">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典型意义的新闻事件</a:t>
            </a:r>
            <a:r>
              <a:rPr lang="zh-CN" altLang="en-US" sz="2700" b="1">
                <a:latin typeface="华文楷体" panose="02010600040101010101" pitchFamily="2" charset="-122"/>
                <a:ea typeface="华文楷体" panose="02010600040101010101" pitchFamily="2" charset="-122"/>
              </a:rPr>
              <a:t>的通讯。</a:t>
            </a:r>
            <a:endParaRPr lang="zh-CN" altLang="en-US" sz="2700" b="1">
              <a:latin typeface="华文楷体" panose="02010600040101010101" pitchFamily="2" charset="-122"/>
              <a:ea typeface="华文楷体" panose="02010600040101010101" pitchFamily="2" charset="-122"/>
            </a:endParaRPr>
          </a:p>
          <a:p>
            <a:pPr lvl="0" indent="539750">
              <a:lnSpc>
                <a:spcPct val="150000"/>
              </a:lnSpc>
            </a:pPr>
            <a:r>
              <a:rPr lang="zh-CN" altLang="en-US" sz="2700" b="1">
                <a:latin typeface="华文楷体" panose="02010600040101010101" pitchFamily="2" charset="-122"/>
                <a:ea typeface="华文楷体" panose="02010600040101010101" pitchFamily="2" charset="-122"/>
              </a:rPr>
              <a:t>它具体完整地记叙事件发生发展的</a:t>
            </a:r>
            <a:r>
              <a:rPr lang="zh-CN" altLang="en-US" sz="2700" b="1">
                <a:solidFill>
                  <a:srgbClr val="FF0000"/>
                </a:solidFill>
                <a:latin typeface="华文楷体" panose="02010600040101010101" pitchFamily="2" charset="-122"/>
                <a:ea typeface="华文楷体" panose="02010600040101010101" pitchFamily="2" charset="-122"/>
              </a:rPr>
              <a:t>情况和过程、原因和结果、意义和影响</a:t>
            </a:r>
            <a:r>
              <a:rPr lang="zh-CN" altLang="en-US" sz="2700" b="1">
                <a:latin typeface="华文楷体" panose="02010600040101010101" pitchFamily="2" charset="-122"/>
                <a:ea typeface="华文楷体" panose="02010600040101010101" pitchFamily="2" charset="-122"/>
              </a:rPr>
              <a:t>。事件通讯的题材非常广泛，既可以报道重大事件，又可以叙写“凡人小事”</a:t>
            </a:r>
            <a:r>
              <a:rPr lang="en-US" altLang="zh-CN" sz="2700" b="1">
                <a:latin typeface="华文楷体" panose="02010600040101010101" pitchFamily="2" charset="-122"/>
                <a:ea typeface="华文楷体" panose="02010600040101010101" pitchFamily="2" charset="-122"/>
              </a:rPr>
              <a:t>;</a:t>
            </a:r>
            <a:r>
              <a:rPr lang="zh-CN" altLang="en-US" sz="2700" b="1">
                <a:latin typeface="华文楷体" panose="02010600040101010101" pitchFamily="2" charset="-122"/>
                <a:ea typeface="华文楷体" panose="02010600040101010101" pitchFamily="2" charset="-122"/>
              </a:rPr>
              <a:t>既可以</a:t>
            </a:r>
            <a:r>
              <a:rPr lang="zh-CN" altLang="en-US" sz="2700" b="1">
                <a:solidFill>
                  <a:srgbClr val="FF0000"/>
                </a:solidFill>
                <a:latin typeface="华文楷体" panose="02010600040101010101" pitchFamily="2" charset="-122"/>
                <a:ea typeface="华文楷体" panose="02010600040101010101" pitchFamily="2" charset="-122"/>
              </a:rPr>
              <a:t>赞颂</a:t>
            </a:r>
            <a:r>
              <a:rPr lang="zh-CN" altLang="en-US" sz="2700" b="1">
                <a:latin typeface="华文楷体" panose="02010600040101010101" pitchFamily="2" charset="-122"/>
                <a:ea typeface="华文楷体" panose="02010600040101010101" pitchFamily="2" charset="-122"/>
              </a:rPr>
              <a:t>先进事物，又可以</a:t>
            </a:r>
            <a:r>
              <a:rPr lang="zh-CN" altLang="en-US" sz="2700" b="1">
                <a:solidFill>
                  <a:srgbClr val="FF0000"/>
                </a:solidFill>
                <a:latin typeface="华文楷体" panose="02010600040101010101" pitchFamily="2" charset="-122"/>
                <a:ea typeface="华文楷体" panose="02010600040101010101" pitchFamily="2" charset="-122"/>
              </a:rPr>
              <a:t>批评</a:t>
            </a:r>
            <a:r>
              <a:rPr lang="zh-CN" altLang="en-US" sz="2700" b="1">
                <a:latin typeface="华文楷体" panose="02010600040101010101" pitchFamily="2" charset="-122"/>
                <a:ea typeface="华文楷体" panose="02010600040101010101" pitchFamily="2" charset="-122"/>
              </a:rPr>
              <a:t>错误倾向。</a:t>
            </a:r>
            <a:endParaRPr lang="zh-CN" altLang="en-US" sz="2700" b="1">
              <a:latin typeface="华文楷体" panose="02010600040101010101" pitchFamily="2" charset="-122"/>
              <a:ea typeface="华文楷体" panose="02010600040101010101" pitchFamily="2" charset="-122"/>
            </a:endParaRPr>
          </a:p>
        </p:txBody>
      </p:sp>
      <p:pic>
        <p:nvPicPr>
          <p:cNvPr id="22535" name="Picture 6"/>
          <p:cNvPicPr>
            <a:picLocks noChangeAspect="1"/>
          </p:cNvPicPr>
          <p:nvPr>
            <p:custDataLst>
              <p:tags r:id="rId5"/>
            </p:custDataLst>
          </p:nvPr>
        </p:nvPicPr>
        <p:blipFill>
          <a:blip r:embed="rId4"/>
          <a:stretch>
            <a:fillRect/>
          </a:stretch>
        </p:blipFill>
        <p:spPr>
          <a:xfrm>
            <a:off x="6524625" y="528320"/>
            <a:ext cx="1886585" cy="2918460"/>
          </a:xfrm>
          <a:prstGeom prst="rect">
            <a:avLst/>
          </a:prstGeom>
          <a:noFill/>
          <a:ln>
            <a:noFill/>
            <a:miter lim="800000"/>
          </a:ln>
        </p:spPr>
      </p:pic>
      <p:pic>
        <p:nvPicPr>
          <p:cNvPr id="22533" name="Picture 4"/>
          <p:cNvPicPr>
            <a:picLocks noChangeAspect="1"/>
          </p:cNvPicPr>
          <p:nvPr>
            <p:custDataLst>
              <p:tags r:id="rId7"/>
            </p:custDataLst>
          </p:nvPr>
        </p:nvPicPr>
        <p:blipFill>
          <a:blip r:embed="rId6"/>
          <a:stretch>
            <a:fillRect/>
          </a:stretch>
        </p:blipFill>
        <p:spPr>
          <a:xfrm>
            <a:off x="8979535" y="797560"/>
            <a:ext cx="1644015" cy="2487930"/>
          </a:xfrm>
          <a:prstGeom prst="rect">
            <a:avLst/>
          </a:prstGeom>
          <a:noFill/>
          <a:ln>
            <a:noFill/>
            <a:miter lim="800000"/>
          </a:ln>
        </p:spPr>
      </p:pic>
      <p:pic>
        <p:nvPicPr>
          <p:cNvPr id="22531" name="Picture 2"/>
          <p:cNvPicPr>
            <a:picLocks noChangeAspect="1"/>
          </p:cNvPicPr>
          <p:nvPr>
            <p:custDataLst>
              <p:tags r:id="rId9"/>
            </p:custDataLst>
          </p:nvPr>
        </p:nvPicPr>
        <p:blipFill>
          <a:blip r:embed="rId8"/>
          <a:stretch>
            <a:fillRect/>
          </a:stretch>
        </p:blipFill>
        <p:spPr>
          <a:xfrm>
            <a:off x="6309995" y="3780790"/>
            <a:ext cx="1803400" cy="2700020"/>
          </a:xfrm>
          <a:prstGeom prst="rect">
            <a:avLst/>
          </a:prstGeom>
          <a:noFill/>
          <a:ln>
            <a:noFill/>
            <a:miter lim="800000"/>
          </a:ln>
        </p:spPr>
      </p:pic>
      <p:pic>
        <p:nvPicPr>
          <p:cNvPr id="22534" name="Picture 5"/>
          <p:cNvPicPr>
            <a:picLocks noChangeAspect="1"/>
          </p:cNvPicPr>
          <p:nvPr>
            <p:custDataLst>
              <p:tags r:id="rId11"/>
            </p:custDataLst>
          </p:nvPr>
        </p:nvPicPr>
        <p:blipFill>
          <a:blip r:embed="rId10"/>
          <a:stretch>
            <a:fillRect/>
          </a:stretch>
        </p:blipFill>
        <p:spPr>
          <a:xfrm>
            <a:off x="8479790" y="3780790"/>
            <a:ext cx="1670685" cy="2550160"/>
          </a:xfrm>
          <a:prstGeom prst="rect">
            <a:avLst/>
          </a:prstGeom>
          <a:noFill/>
          <a:ln>
            <a:noFill/>
            <a:miter lim="800000"/>
          </a:ln>
        </p:spPr>
      </p:pic>
      <p:pic>
        <p:nvPicPr>
          <p:cNvPr id="22532" name="Picture 3"/>
          <p:cNvPicPr>
            <a:picLocks noChangeAspect="1"/>
          </p:cNvPicPr>
          <p:nvPr>
            <p:custDataLst>
              <p:tags r:id="rId13"/>
            </p:custDataLst>
          </p:nvPr>
        </p:nvPicPr>
        <p:blipFill>
          <a:blip r:embed="rId12"/>
          <a:stretch>
            <a:fillRect/>
          </a:stretch>
        </p:blipFill>
        <p:spPr>
          <a:xfrm>
            <a:off x="10450830" y="3609975"/>
            <a:ext cx="1671955" cy="249428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22535"/>
                                        </p:tgtEl>
                                        <p:attrNameLst>
                                          <p:attrName>style.visibility</p:attrName>
                                        </p:attrNameLst>
                                      </p:cBhvr>
                                      <p:to>
                                        <p:strVal val="visible"/>
                                      </p:to>
                                    </p:set>
                                    <p:animEffect transition="in" filter="box(in)">
                                      <p:cBhvr>
                                        <p:cTn id="19" dur="500" fill="hold"/>
                                        <p:tgtEl>
                                          <p:spTgt spid="2253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22533"/>
                                        </p:tgtEl>
                                        <p:attrNameLst>
                                          <p:attrName>style.visibility</p:attrName>
                                        </p:attrNameLst>
                                      </p:cBhvr>
                                      <p:to>
                                        <p:strVal val="visible"/>
                                      </p:to>
                                    </p:set>
                                    <p:animEffect transition="in" filter="box(in)">
                                      <p:cBhvr>
                                        <p:cTn id="24" dur="500" fill="hold"/>
                                        <p:tgtEl>
                                          <p:spTgt spid="2253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2534"/>
                                        </p:tgtEl>
                                        <p:attrNameLst>
                                          <p:attrName>style.visibility</p:attrName>
                                        </p:attrNameLst>
                                      </p:cBhvr>
                                      <p:to>
                                        <p:strVal val="visible"/>
                                      </p:to>
                                    </p:set>
                                    <p:anim calcmode="lin" valueType="num">
                                      <p:cBhvr additive="base">
                                        <p:cTn id="29" dur="500" fill="hold"/>
                                        <p:tgtEl>
                                          <p:spTgt spid="22534"/>
                                        </p:tgtEl>
                                        <p:attrNameLst>
                                          <p:attrName>ppt_x</p:attrName>
                                        </p:attrNameLst>
                                      </p:cBhvr>
                                      <p:tavLst>
                                        <p:tav tm="0">
                                          <p:val>
                                            <p:strVal val="#ppt_x"/>
                                          </p:val>
                                        </p:tav>
                                        <p:tav tm="100000">
                                          <p:val>
                                            <p:strVal val="#ppt_x"/>
                                          </p:val>
                                        </p:tav>
                                      </p:tavLst>
                                    </p:anim>
                                    <p:anim calcmode="lin" valueType="num">
                                      <p:cBhvr additive="base">
                                        <p:cTn id="30"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2532"/>
                                        </p:tgtEl>
                                        <p:attrNameLst>
                                          <p:attrName>style.visibility</p:attrName>
                                        </p:attrNameLst>
                                      </p:cBhvr>
                                      <p:to>
                                        <p:strVal val="visible"/>
                                      </p:to>
                                    </p:set>
                                    <p:anim calcmode="lin" valueType="num">
                                      <p:cBhvr additive="base">
                                        <p:cTn id="35" dur="500" fill="hold"/>
                                        <p:tgtEl>
                                          <p:spTgt spid="22532"/>
                                        </p:tgtEl>
                                        <p:attrNameLst>
                                          <p:attrName>ppt_x</p:attrName>
                                        </p:attrNameLst>
                                      </p:cBhvr>
                                      <p:tavLst>
                                        <p:tav tm="0">
                                          <p:val>
                                            <p:strVal val="#ppt_x"/>
                                          </p:val>
                                        </p:tav>
                                        <p:tav tm="100000">
                                          <p:val>
                                            <p:strVal val="#ppt_x"/>
                                          </p:val>
                                        </p:tav>
                                      </p:tavLst>
                                    </p:anim>
                                    <p:anim calcmode="lin" valueType="num">
                                      <p:cBhvr additive="base">
                                        <p:cTn id="36"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962593" y="693118"/>
            <a:ext cx="10515184"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pitchFamily="2" charset="-122"/>
                <a:ea typeface="华文中宋" panose="02010600040101010101" pitchFamily="2" charset="-122"/>
              </a:rPr>
              <a:t>“武汉，从来不是一座‘孤岛’；湖北，从来不是孤军作战。”（</a:t>
            </a:r>
            <a:r>
              <a:rPr lang="en-US" altLang="zh-CN" sz="3600" b="1">
                <a:latin typeface="华文中宋" panose="02010600040101010101" pitchFamily="2" charset="-122"/>
                <a:ea typeface="华文中宋" panose="02010600040101010101" pitchFamily="2" charset="-122"/>
              </a:rPr>
              <a:t>27</a:t>
            </a:r>
            <a:r>
              <a:rPr lang="zh-CN" sz="3600" b="1">
                <a:latin typeface="华文中宋" panose="02010600040101010101" pitchFamily="2" charset="-122"/>
                <a:ea typeface="华文中宋" panose="02010600040101010101" pitchFamily="2" charset="-122"/>
              </a:rPr>
              <a:t>）</a:t>
            </a:r>
            <a:endParaRPr lang="en-US" altLang="zh-CN" sz="3600" b="1">
              <a:latin typeface="华文中宋" panose="02010600040101010101" pitchFamily="2" charset="-122"/>
              <a:ea typeface="华文中宋" panose="02010600040101010101" pitchFamily="2" charset="-122"/>
            </a:endParaRPr>
          </a:p>
        </p:txBody>
      </p:sp>
      <p:sp>
        <p:nvSpPr>
          <p:cNvPr id="2" name="文本框 1"/>
          <p:cNvSpPr txBox="1"/>
          <p:nvPr>
            <p:custDataLst>
              <p:tags r:id="rId4"/>
            </p:custDataLst>
          </p:nvPr>
        </p:nvSpPr>
        <p:spPr>
          <a:xfrm>
            <a:off x="837455" y="2133341"/>
            <a:ext cx="10764654" cy="3950970"/>
          </a:xfrm>
          <a:prstGeom prst="rect">
            <a:avLst/>
          </a:prstGeom>
          <a:noFill/>
          <a:ln w="9525">
            <a:noFill/>
          </a:ln>
        </p:spPr>
        <p:txBody>
          <a:bodyPr wrap="square">
            <a:spAutoFit/>
          </a:bodyPr>
          <a:lstStyle/>
          <a:p>
            <a:pPr indent="720090" fontAlgn="auto">
              <a:lnSpc>
                <a:spcPct val="112000"/>
              </a:lnSpc>
            </a:pPr>
            <a:r>
              <a:rPr lang="zh-CN" sz="3200" b="1">
                <a:solidFill>
                  <a:srgbClr val="FF0000"/>
                </a:solidFill>
                <a:ea typeface="宋体" panose="02010600030101010101" pitchFamily="2" charset="-122"/>
              </a:rPr>
              <a:t>对称句式</a:t>
            </a:r>
            <a:r>
              <a:rPr lang="zh-CN" sz="3200" b="1">
                <a:solidFill>
                  <a:srgbClr val="2D09F9"/>
                </a:solidFill>
                <a:ea typeface="宋体" panose="02010600030101010101" pitchFamily="2" charset="-122"/>
              </a:rPr>
              <a:t>，</a:t>
            </a:r>
            <a:r>
              <a:rPr lang="zh-CN" sz="3200" b="1">
                <a:solidFill>
                  <a:srgbClr val="FF0000"/>
                </a:solidFill>
                <a:ea typeface="宋体" panose="02010600030101010101" pitchFamily="2" charset="-122"/>
              </a:rPr>
              <a:t>“从来不是”加强语气</a:t>
            </a:r>
            <a:r>
              <a:rPr lang="zh-CN" sz="3200" b="1">
                <a:solidFill>
                  <a:srgbClr val="2D09F9"/>
                </a:solidFill>
                <a:ea typeface="宋体" panose="02010600030101010101" pitchFamily="2" charset="-122"/>
              </a:rPr>
              <a:t>，突显了全国一盘棋，集中力量办大事的特点，体现</a:t>
            </a:r>
            <a:r>
              <a:rPr lang="zh-CN" sz="3200" b="1">
                <a:solidFill>
                  <a:srgbClr val="FF0000"/>
                </a:solidFill>
                <a:ea typeface="宋体" panose="02010600030101010101" pitchFamily="2" charset="-122"/>
              </a:rPr>
              <a:t>中国特色社会主义制度的显著优势</a:t>
            </a:r>
            <a:r>
              <a:rPr lang="zh-CN" sz="3200" b="1">
                <a:solidFill>
                  <a:srgbClr val="2D09F9"/>
                </a:solidFill>
                <a:ea typeface="宋体" panose="02010600030101010101" pitchFamily="2" charset="-122"/>
              </a:rPr>
              <a:t>。</a:t>
            </a:r>
            <a:r>
              <a:rPr lang="zh-CN" sz="3200">
                <a:latin typeface="华文中宋" panose="02010600040101010101" pitchFamily="2" charset="-122"/>
                <a:ea typeface="华文中宋" panose="02010600040101010101" pitchFamily="2" charset="-122"/>
                <a:sym typeface="+mn-ea"/>
              </a:rPr>
              <a:t>这句话，生动形象的解读了抗议期间大家一方有难八方支援的感人场面。九省通衢武汉，在经济高速发展的今天居然面临封城。但是武汉不是孤岛，无数热血儿女奔赴那里和武汉人民一起战斗。中华民族任何时候都不会放弃每个老百姓。</a:t>
            </a:r>
            <a:endParaRPr lang="zh-CN" sz="3200">
              <a:latin typeface="华文中宋" panose="02010600040101010101" pitchFamily="2" charset="-122"/>
              <a:ea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16594" y="477893"/>
            <a:ext cx="10515184" cy="1951355"/>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pitchFamily="2" charset="-122"/>
                <a:ea typeface="华文中宋" panose="02010600040101010101" pitchFamily="2" charset="-122"/>
              </a:rPr>
              <a:t>“为了进行斗争，我们必须把我们的一切力量拧成一股绳，并使这些量集中在同一个攻击点上。”（</a:t>
            </a:r>
            <a:r>
              <a:rPr lang="en-US" altLang="zh-CN" sz="3600" b="1">
                <a:latin typeface="华文中宋" panose="02010600040101010101" pitchFamily="2" charset="-122"/>
                <a:ea typeface="华文中宋" panose="02010600040101010101" pitchFamily="2" charset="-122"/>
                <a:sym typeface="+mn-ea"/>
              </a:rPr>
              <a:t>29</a:t>
            </a:r>
            <a:r>
              <a:rPr lang="zh-CN" sz="3600" b="1">
                <a:latin typeface="华文中宋" panose="02010600040101010101" pitchFamily="2" charset="-122"/>
                <a:ea typeface="华文中宋" panose="02010600040101010101" pitchFamily="2" charset="-122"/>
              </a:rPr>
              <a:t>）</a:t>
            </a:r>
            <a:endParaRPr lang="en-US" altLang="zh-CN" sz="3600" b="1">
              <a:latin typeface="华文中宋" panose="02010600040101010101" pitchFamily="2" charset="-122"/>
              <a:ea typeface="华文中宋" panose="02010600040101010101" pitchFamily="2" charset="-122"/>
            </a:endParaRPr>
          </a:p>
        </p:txBody>
      </p:sp>
      <p:sp>
        <p:nvSpPr>
          <p:cNvPr id="2" name="文本框 1"/>
          <p:cNvSpPr txBox="1"/>
          <p:nvPr>
            <p:custDataLst>
              <p:tags r:id="rId4"/>
            </p:custDataLst>
          </p:nvPr>
        </p:nvSpPr>
        <p:spPr>
          <a:xfrm>
            <a:off x="713653" y="2420943"/>
            <a:ext cx="10764654" cy="1951355"/>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引用恩格斯的话</a:t>
            </a:r>
            <a:r>
              <a:rPr lang="zh-CN" sz="3600" b="1">
                <a:solidFill>
                  <a:srgbClr val="FF0000"/>
                </a:solidFill>
                <a:ea typeface="宋体" panose="02010600030101010101" pitchFamily="2" charset="-122"/>
              </a:rPr>
              <a:t>强调团结的力量和作用</a:t>
            </a:r>
            <a:r>
              <a:rPr lang="zh-CN" sz="3600" b="1">
                <a:solidFill>
                  <a:srgbClr val="2D09F9"/>
                </a:solidFill>
                <a:ea typeface="宋体" panose="02010600030101010101" pitchFamily="2" charset="-122"/>
              </a:rPr>
              <a:t>，高度赞扬中国人民集中量办大事的作风，</a:t>
            </a:r>
            <a:r>
              <a:rPr lang="zh-CN" sz="3600" b="1">
                <a:solidFill>
                  <a:srgbClr val="FF0000"/>
                </a:solidFill>
                <a:ea typeface="宋体" panose="02010600030101010101" pitchFamily="2" charset="-122"/>
              </a:rPr>
              <a:t>肯定社会主义制度的优越性</a:t>
            </a:r>
            <a:r>
              <a:rPr lang="zh-CN" sz="3600" b="1">
                <a:solidFill>
                  <a:srgbClr val="2D09F9"/>
                </a:solidFill>
                <a:ea typeface="宋体" panose="02010600030101010101" pitchFamily="2" charset="-122"/>
              </a:rPr>
              <a:t>，名言的使用使得文章的观点有说服力。</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272481" y="1053270"/>
            <a:ext cx="9845757"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pitchFamily="2" charset="-122"/>
                <a:ea typeface="华文中宋" panose="02010600040101010101" pitchFamily="2" charset="-122"/>
              </a:rPr>
              <a:t>“山川异域，风月同天”“青山一道，同担风雨”（</a:t>
            </a:r>
            <a:r>
              <a:rPr lang="en-US" altLang="zh-CN" sz="3600" b="1">
                <a:latin typeface="华文中宋" panose="02010600040101010101" pitchFamily="2" charset="-122"/>
                <a:ea typeface="华文中宋" panose="02010600040101010101" pitchFamily="2" charset="-122"/>
              </a:rPr>
              <a:t>74</a:t>
            </a:r>
            <a:r>
              <a:rPr lang="zh-CN" sz="3600" b="1">
                <a:latin typeface="华文中宋" panose="02010600040101010101" pitchFamily="2" charset="-122"/>
                <a:ea typeface="华文中宋" panose="02010600040101010101" pitchFamily="2" charset="-122"/>
              </a:rPr>
              <a:t>）</a:t>
            </a:r>
            <a:endParaRPr lang="zh-CN" sz="3600" b="1">
              <a:latin typeface="华文中宋" panose="02010600040101010101" pitchFamily="2" charset="-122"/>
              <a:ea typeface="华文中宋" panose="02010600040101010101" pitchFamily="2" charset="-122"/>
            </a:endParaRPr>
          </a:p>
        </p:txBody>
      </p:sp>
      <p:sp>
        <p:nvSpPr>
          <p:cNvPr id="2" name="文本框 1"/>
          <p:cNvSpPr txBox="1"/>
          <p:nvPr>
            <p:custDataLst>
              <p:tags r:id="rId4"/>
            </p:custDataLst>
          </p:nvPr>
        </p:nvSpPr>
        <p:spPr>
          <a:xfrm>
            <a:off x="838090" y="2559347"/>
            <a:ext cx="10764654" cy="1330960"/>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引用诗句，增强文章的典雅厚重之感，更表现了全世界人民互帮互助，携手前行带来温暖与力量。</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16594" y="333139"/>
            <a:ext cx="11265498" cy="2807335"/>
          </a:xfrm>
          <a:prstGeom prst="rect">
            <a:avLst/>
          </a:prstGeom>
          <a:noFill/>
          <a:ln w="9525">
            <a:noFill/>
          </a:ln>
        </p:spPr>
        <p:txBody>
          <a:bodyPr wrap="square">
            <a:spAutoFit/>
          </a:bodyPr>
          <a:lstStyle/>
          <a:p>
            <a:pPr indent="720090" fontAlgn="auto">
              <a:lnSpc>
                <a:spcPct val="92000"/>
              </a:lnSpc>
            </a:pPr>
            <a:r>
              <a:rPr lang="zh-CN" sz="3200" b="1">
                <a:latin typeface="华文中宋" panose="02010600040101010101" pitchFamily="2" charset="-122"/>
                <a:ea typeface="华文中宋" panose="02010600040101010101" pitchFamily="2" charset="-122"/>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r>
              <a:rPr lang="en-US" altLang="zh-CN" sz="3200" b="1">
                <a:latin typeface="华文中宋" panose="02010600040101010101" pitchFamily="2" charset="-122"/>
                <a:ea typeface="华文中宋" panose="02010600040101010101" pitchFamily="2" charset="-122"/>
              </a:rPr>
              <a:t>36</a:t>
            </a:r>
            <a:r>
              <a:rPr lang="zh-CN" sz="3200" b="1">
                <a:latin typeface="华文中宋" panose="02010600040101010101" pitchFamily="2" charset="-122"/>
                <a:ea typeface="华文中宋" panose="02010600040101010101" pitchFamily="2" charset="-122"/>
              </a:rPr>
              <a:t>）</a:t>
            </a:r>
            <a:endParaRPr lang="en-US" altLang="zh-CN" sz="3200" b="1">
              <a:latin typeface="华文中宋" panose="02010600040101010101" pitchFamily="2" charset="-122"/>
              <a:ea typeface="华文中宋" panose="02010600040101010101" pitchFamily="2" charset="-122"/>
            </a:endParaRPr>
          </a:p>
        </p:txBody>
      </p:sp>
      <p:sp>
        <p:nvSpPr>
          <p:cNvPr id="2" name="文本框 1"/>
          <p:cNvSpPr txBox="1"/>
          <p:nvPr>
            <p:custDataLst>
              <p:tags r:id="rId4"/>
            </p:custDataLst>
          </p:nvPr>
        </p:nvSpPr>
        <p:spPr>
          <a:xfrm>
            <a:off x="416659" y="3461379"/>
            <a:ext cx="11027908" cy="2571115"/>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采用大量</a:t>
            </a:r>
            <a:r>
              <a:rPr lang="zh-CN" sz="3600" b="1">
                <a:solidFill>
                  <a:srgbClr val="FF0000"/>
                </a:solidFill>
                <a:ea typeface="宋体" panose="02010600030101010101" pitchFamily="2" charset="-122"/>
              </a:rPr>
              <a:t>诗句</a:t>
            </a:r>
            <a:r>
              <a:rPr lang="zh-CN" sz="3600" b="1">
                <a:solidFill>
                  <a:srgbClr val="2D09F9"/>
                </a:solidFill>
                <a:ea typeface="宋体" panose="02010600030101010101" pitchFamily="2" charset="-122"/>
              </a:rPr>
              <a:t>诠释抗疫期间中国人民时代精神的丰富内涵，诗句的使用丰富、充实了文章内容，使得文章更具内涵；一连串的</a:t>
            </a:r>
            <a:r>
              <a:rPr lang="zh-CN" sz="3600" b="1">
                <a:solidFill>
                  <a:srgbClr val="FF0000"/>
                </a:solidFill>
                <a:ea typeface="宋体" panose="02010600030101010101" pitchFamily="2" charset="-122"/>
              </a:rPr>
              <a:t>排比</a:t>
            </a:r>
            <a:r>
              <a:rPr lang="zh-CN" sz="3600" b="1">
                <a:solidFill>
                  <a:srgbClr val="2D09F9"/>
                </a:solidFill>
                <a:ea typeface="宋体" panose="02010600030101010101" pitchFamily="2" charset="-122"/>
              </a:rPr>
              <a:t>增强了语言气势，给人一种荡气回肠、打动人心的力量。</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514350" y="1309370"/>
            <a:ext cx="11443970" cy="473964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7" name="图片 2"/>
          <p:cNvPicPr/>
          <p:nvPr>
            <p:custDataLst>
              <p:tags r:id="rId4"/>
            </p:custDataLst>
          </p:nvPr>
        </p:nvPicPr>
        <p:blipFill>
          <a:blip r:embed="rId3">
            <a:clrChange>
              <a:clrFrom>
                <a:srgbClr val="F5F5F5"/>
              </a:clrFrom>
              <a:clrTo>
                <a:srgbClr val="F5F5F5">
                  <a:alpha val="0"/>
                </a:srgbClr>
              </a:clrTo>
            </a:clrChange>
          </a:blip>
          <a:srcRect l="71881" t="3331" b="3331"/>
          <a:stretch>
            <a:fillRect/>
          </a:stretch>
        </p:blipFill>
        <p:spPr>
          <a:xfrm>
            <a:off x="9114790" y="1391920"/>
            <a:ext cx="2847340" cy="5237480"/>
          </a:xfrm>
          <a:prstGeom prst="rect">
            <a:avLst/>
          </a:prstGeom>
          <a:noFill/>
          <a:ln>
            <a:noFill/>
            <a:miter lim="800000"/>
          </a:ln>
        </p:spPr>
      </p:pic>
      <p:sp>
        <p:nvSpPr>
          <p:cNvPr id="24578" name="文本框 10242"/>
          <p:cNvSpPr/>
          <p:nvPr>
            <p:custDataLst>
              <p:tags r:id="rId5"/>
            </p:custDataLst>
          </p:nvPr>
        </p:nvSpPr>
        <p:spPr>
          <a:xfrm>
            <a:off x="456907" y="761476"/>
            <a:ext cx="8076487" cy="5250180"/>
          </a:xfrm>
          <a:prstGeom prst="rect">
            <a:avLst/>
          </a:prstGeom>
          <a:noFill/>
          <a:ln w="9525">
            <a:noFill/>
          </a:ln>
        </p:spPr>
        <p:txBody>
          <a:bodyPr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defTabSz="863600">
              <a:lnSpc>
                <a:spcPct val="110000"/>
              </a:lnSpc>
              <a:buClrTx/>
              <a:buFontTx/>
            </a:pPr>
            <a:r>
              <a:rPr lang="zh-CN" altLang="en-US" sz="3385">
                <a:solidFill>
                  <a:srgbClr val="0033CC"/>
                </a:solidFill>
                <a:latin typeface="Arial" panose="020b0604020202020204" pitchFamily="34" charset="0"/>
                <a:ea typeface="华文中宋" panose="02010600040101010101" pitchFamily="2" charset="-122"/>
                <a:sym typeface="Wingdings" panose="05000000000000000000" pitchFamily="2" charset="2"/>
              </a:rPr>
              <a:t> </a:t>
            </a:r>
            <a:r>
              <a:rPr lang="en-US" altLang="zh-CN" sz="3385">
                <a:solidFill>
                  <a:srgbClr val="0033CC"/>
                </a:solidFill>
                <a:latin typeface="Arial" panose="020b0604020202020204" pitchFamily="34" charset="0"/>
                <a:ea typeface="华文中宋" panose="02010600040101010101" pitchFamily="2" charset="-122"/>
                <a:sym typeface="Wingdings" panose="05000000000000000000" pitchFamily="2" charset="2"/>
              </a:rPr>
              <a:t>【</a:t>
            </a:r>
            <a:r>
              <a:rPr lang="zh-CN" altLang="en-US" sz="3385">
                <a:solidFill>
                  <a:srgbClr val="0033CC"/>
                </a:solidFill>
                <a:latin typeface="Arial" panose="020b0604020202020204" pitchFamily="34" charset="0"/>
                <a:ea typeface="华文中宋" panose="02010600040101010101" pitchFamily="2" charset="-122"/>
                <a:sym typeface="Wingdings" panose="05000000000000000000" pitchFamily="2" charset="2"/>
              </a:rPr>
              <a:t>文体知识</a:t>
            </a:r>
            <a:r>
              <a:rPr lang="en-US" altLang="zh-CN" sz="3385">
                <a:solidFill>
                  <a:srgbClr val="0033CC"/>
                </a:solidFill>
                <a:latin typeface="Arial" panose="020b0604020202020204" pitchFamily="34" charset="0"/>
                <a:ea typeface="华文中宋" panose="02010600040101010101" pitchFamily="2" charset="-122"/>
                <a:sym typeface="Wingdings" panose="05000000000000000000" pitchFamily="2" charset="2"/>
              </a:rPr>
              <a:t>】</a:t>
            </a:r>
            <a:endParaRPr lang="en-US" altLang="zh-CN" sz="3335">
              <a:solidFill>
                <a:srgbClr val="0033CC"/>
              </a:solidFill>
              <a:latin typeface="Arial" panose="020b0604020202020204" pitchFamily="34" charset="0"/>
              <a:ea typeface="华文中宋" panose="02010600040101010101" pitchFamily="2" charset="-122"/>
              <a:sym typeface="Wingdings" panose="05000000000000000000" pitchFamily="2" charset="2"/>
            </a:endParaRPr>
          </a:p>
          <a:p>
            <a:pPr lvl="0" defTabSz="863600">
              <a:lnSpc>
                <a:spcPct val="110000"/>
              </a:lnSpc>
              <a:buClrTx/>
              <a:buFontTx/>
            </a:pPr>
            <a:r>
              <a:rPr lang="zh-CN" altLang="en-US" sz="3385">
                <a:latin typeface="Arial" panose="020b0604020202020204" pitchFamily="34" charset="0"/>
                <a:ea typeface="宋体" panose="02010600030101010101" pitchFamily="2" charset="-122"/>
                <a:sym typeface="Wingdings" panose="05000000000000000000" pitchFamily="2" charset="2"/>
              </a:rPr>
              <a:t>        </a:t>
            </a:r>
            <a:r>
              <a:rPr lang="zh-CN" altLang="en-US" sz="3385" b="1">
                <a:solidFill>
                  <a:srgbClr val="CC0000"/>
                </a:solidFill>
                <a:latin typeface="Arial" panose="020b0604020202020204" pitchFamily="34" charset="0"/>
                <a:ea typeface="宋体" panose="02010600030101010101" pitchFamily="2" charset="-122"/>
                <a:sym typeface="Wingdings" panose="05000000000000000000" pitchFamily="2" charset="2"/>
              </a:rPr>
              <a:t>社论</a:t>
            </a:r>
            <a:r>
              <a:rPr lang="zh-CN" altLang="en-US" sz="3385" b="1">
                <a:latin typeface="Arial" panose="020b0604020202020204" pitchFamily="34" charset="0"/>
                <a:ea typeface="宋体" panose="02010600030101010101" pitchFamily="2" charset="-122"/>
                <a:sym typeface="Wingdings" panose="05000000000000000000" pitchFamily="2" charset="2"/>
              </a:rPr>
              <a:t>是新闻评论的一种，是代表媒体乃至</a:t>
            </a:r>
            <a:r>
              <a:rPr lang="zh-CN" altLang="en-US" sz="3385" b="1">
                <a:solidFill>
                  <a:srgbClr val="FF0000"/>
                </a:solidFill>
                <a:latin typeface="Arial" panose="020b0604020202020204" pitchFamily="34" charset="0"/>
                <a:ea typeface="宋体" panose="02010600030101010101" pitchFamily="2" charset="-122"/>
                <a:sym typeface="Wingdings" panose="05000000000000000000" pitchFamily="2" charset="2"/>
              </a:rPr>
              <a:t>政党、政治团体等直接发言的喉舌与舆论功能</a:t>
            </a:r>
            <a:r>
              <a:rPr lang="zh-CN" altLang="en-US" sz="3385" b="1">
                <a:latin typeface="Arial" panose="020b0604020202020204" pitchFamily="34" charset="0"/>
                <a:ea typeface="宋体" panose="02010600030101010101" pitchFamily="2" charset="-122"/>
                <a:sym typeface="Wingdings" panose="05000000000000000000" pitchFamily="2" charset="2"/>
              </a:rPr>
              <a:t>。因此美国著名报人普利策喻为“报纸的心脏”。</a:t>
            </a:r>
            <a:endParaRPr lang="zh-CN" altLang="en-US" sz="3335" b="1">
              <a:latin typeface="Arial" panose="020b0604020202020204" pitchFamily="34" charset="0"/>
              <a:ea typeface="宋体" panose="02010600030101010101" pitchFamily="2" charset="-122"/>
              <a:sym typeface="Wingdings" panose="05000000000000000000" pitchFamily="2" charset="2"/>
            </a:endParaRPr>
          </a:p>
          <a:p>
            <a:pPr lvl="0" defTabSz="863600">
              <a:lnSpc>
                <a:spcPct val="110000"/>
              </a:lnSpc>
              <a:buClrTx/>
              <a:buFontTx/>
            </a:pPr>
            <a:r>
              <a:rPr lang="zh-CN" altLang="en-US" sz="3385" b="1">
                <a:latin typeface="Arial" panose="020b0604020202020204" pitchFamily="34" charset="0"/>
                <a:ea typeface="宋体" panose="02010600030101010101" pitchFamily="2" charset="-122"/>
                <a:sym typeface="Wingdings" panose="05000000000000000000" pitchFamily="2" charset="2"/>
              </a:rPr>
              <a:t>        </a:t>
            </a:r>
            <a:r>
              <a:rPr lang="zh-CN" altLang="en-US" sz="3385" b="1">
                <a:solidFill>
                  <a:srgbClr val="CC0000"/>
                </a:solidFill>
                <a:latin typeface="Arial" panose="020b0604020202020204" pitchFamily="34" charset="0"/>
                <a:ea typeface="宋体" panose="02010600030101010101" pitchFamily="2" charset="-122"/>
                <a:sym typeface="Wingdings" panose="05000000000000000000" pitchFamily="2" charset="2"/>
              </a:rPr>
              <a:t>社论</a:t>
            </a:r>
            <a:r>
              <a:rPr lang="zh-CN" altLang="en-US" sz="3385" b="1">
                <a:latin typeface="Arial" panose="020b0604020202020204" pitchFamily="34" charset="0"/>
                <a:ea typeface="宋体" panose="02010600030101010101" pitchFamily="2" charset="-122"/>
                <a:sym typeface="Wingdings" panose="05000000000000000000" pitchFamily="2" charset="2"/>
              </a:rPr>
              <a:t>不同于一般的评论文章，因为它是集体智慧的结晶，是带有权威性的坚守党性原则的评论文章，是不允许任意发挥个人意见的。</a:t>
            </a:r>
            <a:endParaRPr lang="zh-CN" altLang="en-US" sz="3335" b="1">
              <a:latin typeface="Arial" panose="020b0604020202020204" pitchFamily="34" charset="0"/>
              <a:ea typeface="宋体" panose="02010600030101010101" pitchFamily="2" charset="-122"/>
              <a:sym typeface="Wingdings" panose="05000000000000000000" pitchFamily="2" charset="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081" y="1171"/>
            <a:ext cx="12187838" cy="6855658"/>
          </a:xfrm>
          <a:prstGeom prst="rect">
            <a:avLst/>
          </a:prstGeom>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22885" y="723265"/>
            <a:ext cx="11746230" cy="6134735"/>
          </a:xfrm>
          <a:prstGeom prst="rect">
            <a:avLst/>
          </a:prstGeom>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27355" y="710565"/>
            <a:ext cx="11336655" cy="6026150"/>
          </a:xfrm>
          <a:prstGeom prst="rect">
            <a:avLst/>
          </a:prstGeom>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27990" y="808990"/>
            <a:ext cx="11336655" cy="5831840"/>
          </a:xfrm>
          <a:prstGeom prst="rect">
            <a:avLst/>
          </a:prstGeom>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52425" y="688975"/>
            <a:ext cx="11487785" cy="6005195"/>
          </a:xfrm>
          <a:prstGeom prst="rect">
            <a:avLst/>
          </a:prstGeom>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31585" y="405055"/>
            <a:ext cx="11302812" cy="12957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4000"/>
              <a:t>同学们，读了这篇文章你感受到了什么？</a:t>
            </a:r>
            <a:endParaRPr lang="zh-CN" altLang="en-US" sz="4000"/>
          </a:p>
        </p:txBody>
      </p:sp>
      <p:pic>
        <p:nvPicPr>
          <p:cNvPr id="3" name="New picture"/>
          <p:cNvPicPr/>
          <p:nvPr>
            <p:custDataLst>
              <p:tags r:id="rId5"/>
            </p:custDataLst>
          </p:nvPr>
        </p:nvPicPr>
        <p:blipFill>
          <a:blip r:embed="rId4"/>
          <a:stretch>
            <a:fillRect/>
          </a:stretch>
        </p:blipFill>
        <p:spPr>
          <a:xfrm>
            <a:off x="12318800" y="11161233"/>
            <a:ext cx="304744" cy="228558"/>
          </a:xfrm>
          <a:prstGeom prst="cube">
            <a:avLst/>
          </a:prstGeom>
        </p:spPr>
      </p:pic>
      <p:sp>
        <p:nvSpPr>
          <p:cNvPr id="35" name="文本框 34"/>
          <p:cNvSpPr txBox="1"/>
          <p:nvPr>
            <p:custDataLst>
              <p:tags r:id="rId6"/>
            </p:custDataLst>
          </p:nvPr>
        </p:nvSpPr>
        <p:spPr>
          <a:xfrm>
            <a:off x="912502" y="1844968"/>
            <a:ext cx="9364980" cy="645160"/>
          </a:xfrm>
          <a:prstGeom prst="rect">
            <a:avLst/>
          </a:prstGeom>
          <a:noFill/>
        </p:spPr>
        <p:txBody>
          <a:bodyPr wrap="none" rtlCol="0" anchor="t">
            <a:spAutoFit/>
          </a:bodyPr>
          <a:lstStyle/>
          <a:p>
            <a:r>
              <a:rPr lang="zh-CN" altLang="en-US" sz="3600" b="1">
                <a:solidFill>
                  <a:schemeClr val="tx1"/>
                </a:solidFill>
                <a:latin typeface="楷体" panose="02010609060101010101" charset="-122"/>
                <a:ea typeface="楷体" panose="02010609060101010101" charset="-122"/>
                <a:sym typeface="+mn-ea"/>
              </a:rPr>
              <a:t>学习抗疫精神，凝聚磅礴力量，助引精神成长</a:t>
            </a:r>
            <a:endParaRPr lang="zh-CN" altLang="en-US" sz="3600" b="1">
              <a:solidFill>
                <a:schemeClr val="tx1"/>
              </a:solidFill>
              <a:latin typeface="楷体" panose="02010609060101010101" charset="-122"/>
              <a:ea typeface="楷体" panose="02010609060101010101" charset="-122"/>
              <a:sym typeface="+mn-ea"/>
            </a:endParaRPr>
          </a:p>
        </p:txBody>
      </p:sp>
      <p:sp>
        <p:nvSpPr>
          <p:cNvPr id="33" name="文本框 32"/>
          <p:cNvSpPr txBox="1"/>
          <p:nvPr>
            <p:custDataLst>
              <p:tags r:id="rId7"/>
            </p:custDataLst>
          </p:nvPr>
        </p:nvSpPr>
        <p:spPr>
          <a:xfrm>
            <a:off x="552524" y="2490009"/>
            <a:ext cx="11225991" cy="3753485"/>
          </a:xfrm>
          <a:prstGeom prst="rect">
            <a:avLst/>
          </a:prstGeom>
          <a:noFill/>
          <a:ln w="9525">
            <a:solidFill>
              <a:schemeClr val="accent2">
                <a:lumMod val="75000"/>
              </a:schemeClr>
            </a:solidFill>
          </a:ln>
        </p:spPr>
        <p:txBody>
          <a:bodyPr wrap="square">
            <a:spAutoFit/>
          </a:bodyPr>
          <a:lstStyle/>
          <a:p>
            <a:pPr indent="558165" fontAlgn="auto"/>
            <a:endParaRPr lang="zh-CN" altLang="en-US" sz="3200" b="1">
              <a:solidFill>
                <a:srgbClr val="151AE9"/>
              </a:solidFill>
              <a:latin typeface="黑体" panose="02010609060101010101" pitchFamily="49" charset="-122"/>
              <a:ea typeface="黑体" panose="02010609060101010101" pitchFamily="49" charset="-122"/>
            </a:endParaRPr>
          </a:p>
          <a:p>
            <a:pPr indent="558165" fontAlgn="auto"/>
            <a:r>
              <a:rPr lang="en-US" altLang="zh-CN" sz="3200" b="1">
                <a:solidFill>
                  <a:srgbClr val="151AE9"/>
                </a:solidFill>
                <a:latin typeface="黑体" panose="02010609060101010101" pitchFamily="49" charset="-122"/>
                <a:ea typeface="黑体" panose="02010609060101010101" pitchFamily="49" charset="-122"/>
              </a:rPr>
              <a:t> </a:t>
            </a:r>
            <a:r>
              <a:rPr lang="en-US" altLang="zh-CN" sz="3200" b="1">
                <a:solidFill>
                  <a:srgbClr val="FF0000"/>
                </a:solidFill>
                <a:latin typeface="黑体" panose="02010609060101010101" pitchFamily="49" charset="-122"/>
                <a:ea typeface="黑体" panose="02010609060101010101" pitchFamily="49" charset="-122"/>
                <a:sym typeface="+mn-ea"/>
              </a:rPr>
              <a:t> </a:t>
            </a:r>
            <a:r>
              <a:rPr lang="zh-CN" altLang="en-US" sz="3200" b="1">
                <a:solidFill>
                  <a:srgbClr val="FF0000"/>
                </a:solidFill>
                <a:latin typeface="黑体" panose="02010609060101010101" pitchFamily="49" charset="-122"/>
                <a:ea typeface="黑体" panose="02010609060101010101" pitchFamily="49" charset="-122"/>
                <a:sym typeface="+mn-ea"/>
              </a:rPr>
              <a:t>疫情之后话成长</a:t>
            </a:r>
            <a:endParaRPr lang="zh-CN" altLang="en-US" sz="3200" b="1">
              <a:solidFill>
                <a:srgbClr val="FF0000"/>
              </a:solidFill>
              <a:latin typeface="黑体" panose="02010609060101010101" pitchFamily="49" charset="-122"/>
              <a:ea typeface="黑体" panose="02010609060101010101" pitchFamily="49" charset="-122"/>
              <a:sym typeface="+mn-ea"/>
            </a:endParaRPr>
          </a:p>
          <a:p>
            <a:pPr indent="558165" fontAlgn="auto">
              <a:lnSpc>
                <a:spcPct val="150000"/>
              </a:lnSpc>
            </a:pPr>
            <a:r>
              <a:rPr lang="zh-CN" altLang="en-US" sz="3200" b="1">
                <a:solidFill>
                  <a:srgbClr val="151AE9"/>
                </a:solidFill>
                <a:latin typeface="黑体" panose="02010609060101010101" pitchFamily="49" charset="-122"/>
                <a:ea typeface="黑体" panose="02010609060101010101" pitchFamily="49" charset="-122"/>
              </a:rPr>
              <a:t> </a:t>
            </a:r>
            <a:r>
              <a:rPr lang="en-US" altLang="zh-CN" sz="3200" b="1">
                <a:solidFill>
                  <a:srgbClr val="151AE9"/>
                </a:solidFill>
                <a:latin typeface="黑体" panose="02010609060101010101" pitchFamily="49" charset="-122"/>
                <a:ea typeface="黑体" panose="02010609060101010101" pitchFamily="49" charset="-122"/>
              </a:rPr>
              <a:t>  2020</a:t>
            </a:r>
            <a:r>
              <a:rPr lang="zh-CN" altLang="en-US" sz="3200" b="1">
                <a:solidFill>
                  <a:srgbClr val="151AE9"/>
                </a:solidFill>
                <a:latin typeface="黑体" panose="02010609060101010101" pitchFamily="49" charset="-122"/>
                <a:ea typeface="黑体" panose="02010609060101010101" pitchFamily="49" charset="-122"/>
              </a:rPr>
              <a:t>年的全民战疫，是我们人生中永远难忘的记忆。学习抗疫精神，凝聚磅礴力量，疫情之后话成长。请简要谈一谈伟大的抗疫精神，在精神上对你有哪些教育与引领作用？</a:t>
            </a:r>
            <a:endParaRPr lang="zh-CN" altLang="en-US" sz="3200" b="1">
              <a:solidFill>
                <a:srgbClr val="151AE9"/>
              </a:solidFill>
              <a:latin typeface="黑体" panose="02010609060101010101" pitchFamily="49" charset="-122"/>
              <a:ea typeface="黑体" panose="02010609060101010101" pitchFamily="49" charset="-122"/>
            </a:endParaRPr>
          </a:p>
          <a:p>
            <a:pPr indent="558165" fontAlgn="auto">
              <a:lnSpc>
                <a:spcPct val="150000"/>
              </a:lnSpc>
            </a:pPr>
            <a:endParaRPr lang="en-US" sz="2000"/>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7569" name="Rectangle 2"/>
          <p:cNvSpPr>
            <a:spLocks noGrp="1"/>
          </p:cNvSpPr>
          <p:nvPr>
            <p:ph type="title"/>
            <p:custDataLst>
              <p:tags r:id="rId3"/>
            </p:custDataLst>
          </p:nvPr>
        </p:nvSpPr>
        <p:spPr>
          <a:xfrm>
            <a:off x="1369986" y="801173"/>
            <a:ext cx="8518157" cy="1030253"/>
          </a:xfrm>
        </p:spPr>
        <p:txBody>
          <a:bodyPr vert="horz" lIns="121877" tIns="60938" rIns="121877" bIns="60938" rtlCol="0" anchor="b">
            <a:normAutofit fontScale="90000"/>
            <a:scene3d>
              <a:camera prst="orthographicFront"/>
              <a:lightRig rig="threePt" dir="t"/>
            </a:scene3d>
          </a:bodyPr>
          <a:lstStyle/>
          <a:p>
            <a:pPr algn="r" defTabSz="914400">
              <a:lnSpc>
                <a:spcPct val="90000"/>
              </a:lnSpc>
            </a:pPr>
            <a: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新闻（综合报道）</a:t>
            </a:r>
            <a:r>
              <a:rPr lang="en-US" altLang="zh-CN"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长文短讲</a:t>
            </a:r>
            <a:b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br>
            <a:r>
              <a:rPr lang="zh-CN" altLang="en-US" sz="3555" b="1" kern="1200">
                <a:solidFill>
                  <a:schemeClr val="tx1"/>
                </a:solidFill>
                <a:effectLst>
                  <a:outerShdw blurRad="38100" dist="19050" dir="2700000" algn="tl" rotWithShape="0">
                    <a:schemeClr val="dk1">
                      <a:alpha val="40000"/>
                    </a:schemeClr>
                  </a:outerShdw>
                </a:effectLst>
                <a:latin typeface="+mj-lt"/>
                <a:ea typeface="+mj-ea"/>
                <a:cs typeface="+mj-cs"/>
              </a:rPr>
              <a:t>写法借鉴</a:t>
            </a:r>
            <a:r>
              <a:rPr lang="en-US" altLang="zh-CN" sz="3555" b="1" kern="1200">
                <a:solidFill>
                  <a:schemeClr val="tx1"/>
                </a:solidFill>
                <a:effectLst>
                  <a:outerShdw blurRad="38100" dist="19050" dir="2700000" algn="tl" rotWithShape="0">
                    <a:schemeClr val="dk1">
                      <a:alpha val="40000"/>
                    </a:schemeClr>
                  </a:outerShdw>
                </a:effectLst>
                <a:latin typeface="+mj-lt"/>
                <a:ea typeface="+mj-ea"/>
                <a:cs typeface="+mj-cs"/>
              </a:rPr>
              <a:t>·</a:t>
            </a:r>
            <a:r>
              <a:rPr lang="zh-CN" altLang="en-US" sz="3555" b="1" kern="1200">
                <a:solidFill>
                  <a:schemeClr val="tx1"/>
                </a:solidFill>
                <a:effectLst>
                  <a:outerShdw blurRad="38100" dist="19050" dir="2700000" algn="tl" rotWithShape="0">
                    <a:schemeClr val="dk1">
                      <a:alpha val="40000"/>
                    </a:schemeClr>
                  </a:outerShdw>
                </a:effectLst>
                <a:latin typeface="+mj-lt"/>
                <a:ea typeface="+mj-ea"/>
                <a:cs typeface="+mj-cs"/>
              </a:rPr>
              <a:t>素材运用</a:t>
            </a:r>
            <a:endParaRPr lang="en-US" altLang="zh-CN" sz="355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cxnSp>
        <p:nvCxnSpPr>
          <p:cNvPr id="72" name="Straight Connector 71"/>
          <p:cNvCxnSpPr>
            <a:cxnSpLocks noGrp="1" noRot="1" noChangeAspect="1" noMove="1" noResize="1" noEditPoints="1" noAdjustHandles="1" noChangeArrowheads="1" noChangeShapeType="1"/>
          </p:cNvCxnSpPr>
          <p:nvPr>
            <p:custDataLst>
              <p:tags r:id="rId4"/>
            </p:custDataLst>
          </p:nvPr>
        </p:nvCxnSpPr>
        <p:spPr>
          <a:xfrm>
            <a:off x="2118448" y="1316441"/>
            <a:ext cx="7769112" cy="0"/>
          </a:xfrm>
          <a:prstGeom prst="line">
            <a:avLst/>
          </a:prstGeom>
        </p:spPr>
        <p:style>
          <a:lnRef idx="3">
            <a:schemeClr val="dk1"/>
          </a:lnRef>
          <a:fillRef idx="0">
            <a:schemeClr val="dk1"/>
          </a:fillRef>
          <a:effectRef idx="2">
            <a:schemeClr val="dk1"/>
          </a:effectRef>
          <a:fontRef idx="minor">
            <a:schemeClr val="tx1"/>
          </a:fontRef>
        </p:style>
      </p:cxnSp>
      <p:sp>
        <p:nvSpPr>
          <p:cNvPr id="2" name="灯片编号占位符 1"/>
          <p:cNvSpPr>
            <a:spLocks noGrp="1"/>
          </p:cNvSpPr>
          <p:nvPr>
            <p:ph type="sldNum" sz="quarter" idx="12"/>
            <p:custDataLst>
              <p:tags r:id="rId5"/>
            </p:custDataLst>
          </p:nvPr>
        </p:nvSpPr>
        <p:spPr/>
        <p:txBody>
          <a:bodyPr/>
          <a:lstStyle/>
          <a:p>
            <a:fld id="{49AE70B2-8BF9-45C0-BB95-33D1B9D3A854}" type="slidenum">
              <a:rPr lang="zh-CN" altLang="en-US" smtClean="0"/>
              <a:t>46</a:t>
            </a:fld>
            <a:endParaRPr lang="zh-CN" altLang="en-US"/>
          </a:p>
        </p:txBody>
      </p:sp>
      <p:sp>
        <p:nvSpPr>
          <p:cNvPr id="31" name="文本框 30"/>
          <p:cNvSpPr txBox="1"/>
          <p:nvPr>
            <p:custDataLst>
              <p:tags r:id="rId6"/>
            </p:custDataLst>
          </p:nvPr>
        </p:nvSpPr>
        <p:spPr>
          <a:xfrm>
            <a:off x="534664" y="2098494"/>
            <a:ext cx="10936681" cy="2861310"/>
          </a:xfrm>
          <a:prstGeom prst="rect">
            <a:avLst/>
          </a:prstGeom>
          <a:noFill/>
          <a:ln w="9525">
            <a:solidFill>
              <a:srgbClr val="FF0000"/>
            </a:solidFill>
          </a:ln>
        </p:spPr>
        <p:txBody>
          <a:bodyPr wrap="square">
            <a:spAutoFit/>
          </a:bodyPr>
          <a:lstStyle/>
          <a:p>
            <a:pPr indent="774065" algn="l" fontAlgn="auto">
              <a:lnSpc>
                <a:spcPct val="150000"/>
              </a:lnSpc>
            </a:pPr>
            <a:r>
              <a:rPr lang="en-US" altLang="zh-CN" sz="3200" b="1">
                <a:solidFill>
                  <a:srgbClr val="151AE9"/>
                </a:solidFill>
                <a:latin typeface="黑体" panose="02010609060101010101" pitchFamily="49" charset="-122"/>
                <a:ea typeface="黑体" panose="02010609060101010101" pitchFamily="49" charset="-122"/>
              </a:rPr>
              <a:t> </a:t>
            </a:r>
            <a:r>
              <a:rPr sz="4000" b="0">
                <a:latin typeface="黑体" panose="02010609060101010101" pitchFamily="49" charset="-122"/>
                <a:ea typeface="黑体" panose="02010609060101010101" pitchFamily="49" charset="-122"/>
              </a:rPr>
              <a:t>这篇通讯主要运用综合叙述的方式，沿着内在的思路，</a:t>
            </a:r>
            <a:r>
              <a:rPr sz="4000" b="0">
                <a:gradFill>
                  <a:gsLst>
                    <a:gs pos="0">
                      <a:srgbClr val="E30000"/>
                    </a:gs>
                    <a:gs pos="100000">
                      <a:srgbClr val="760303"/>
                    </a:gs>
                  </a:gsLst>
                  <a:lin scaled="0"/>
                </a:gradFill>
                <a:latin typeface="黑体" panose="02010609060101010101" pitchFamily="49" charset="-122"/>
                <a:ea typeface="黑体" panose="02010609060101010101" pitchFamily="49" charset="-122"/>
              </a:rPr>
              <a:t>概述大量的人和事</a:t>
            </a:r>
            <a:r>
              <a:rPr sz="4000" b="0">
                <a:latin typeface="黑体" panose="02010609060101010101" pitchFamily="49" charset="-122"/>
                <a:ea typeface="黑体" panose="02010609060101010101" pitchFamily="49" charset="-122"/>
              </a:rPr>
              <a:t>，并发掘其中的意义与价值，这就使得文章兼具宏阔和深刻之美。</a:t>
            </a:r>
            <a:r>
              <a:rPr lang="en-US" sz="3200" b="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en-US" sz="3200" b="0">
              <a:gradFill>
                <a:gsLst>
                  <a:gs pos="0">
                    <a:srgbClr val="E30000"/>
                  </a:gs>
                  <a:gs pos="100000">
                    <a:srgbClr val="760303"/>
                  </a:gs>
                </a:gsLst>
                <a:lin scaled="0"/>
              </a:gradFill>
              <a:latin typeface="黑体" panose="02010609060101010101" pitchFamily="49" charset="-122"/>
              <a:ea typeface="黑体" panose="02010609060101010101" pitchFamily="49" charset="-122"/>
            </a:endParaRPr>
          </a:p>
        </p:txBody>
      </p:sp>
    </p:spTree>
    <p:custDataLst>
      <p:tags r:id="rId7"/>
    </p:custDataLst>
  </p:cSld>
  <p:clrMapOvr>
    <a:masterClrMapping/>
  </p:clrMapOvr>
  <p:transition spd="slow"/>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5" name="文本框 99"/>
          <p:cNvSpPr txBox="1"/>
          <p:nvPr>
            <p:custDataLst>
              <p:tags r:id="rId3"/>
            </p:custDataLst>
          </p:nvPr>
        </p:nvSpPr>
        <p:spPr>
          <a:xfrm>
            <a:off x="537211" y="436245"/>
            <a:ext cx="11090275" cy="6123940"/>
          </a:xfrm>
          <a:prstGeom prst="rect">
            <a:avLst/>
          </a:prstGeom>
          <a:noFill/>
          <a:ln w="9525">
            <a:noFill/>
          </a:ln>
        </p:spPr>
        <p:txBody>
          <a:bodyPr wrap="square" anchor="t" anchorCtr="0">
            <a:spAutoFit/>
            <a:scene3d>
              <a:camera prst="orthographicFront"/>
              <a:lightRig rig="threePt" dir="t"/>
            </a:scene3d>
          </a:bodyPr>
          <a:lstStyle/>
          <a:p>
            <a:pPr indent="304800" fontAlgn="base">
              <a:lnSpc>
                <a:spcPct val="100000"/>
              </a:lnSpc>
            </a:pPr>
            <a:r>
              <a:rPr lang="zh-CN" altLang="en-US" sz="2800" b="1" strike="noStrike" noProof="1">
                <a:solidFill>
                  <a:srgbClr val="FF0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①</a:t>
            </a:r>
            <a:r>
              <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多角度、分层次</a:t>
            </a:r>
            <a:endPar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a:p>
            <a:pPr indent="304800" fontAlgn="base">
              <a:lnSpc>
                <a:spcPct val="100000"/>
              </a:lnSpc>
            </a:pPr>
            <a:r>
              <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全文主体共八个部分，</a:t>
            </a:r>
            <a:r>
              <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围绕抗疫主题，每部分选取一个方面</a:t>
            </a:r>
            <a:r>
              <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国家力量、制度优势、中国精神、价值取向、抗疫方法、经验教训、大国担当、展望未来），将从个人到国家，从地方到中央，从湖北武汉到全国各地，从卫生防疫到各行各业，从疫情爆发到抗疫艰难直至取得胜利等方方面面的情况全面、客观地展现出来，层次分明，角度丰富。</a:t>
            </a:r>
            <a:endPar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a:p>
            <a:pPr indent="304800" fontAlgn="base">
              <a:lnSpc>
                <a:spcPct val="100000"/>
              </a:lnSpc>
            </a:pPr>
            <a:r>
              <a:rPr lang="zh-CN" altLang="en-US" sz="2800" b="1" strike="noStrike" noProof="1">
                <a:solidFill>
                  <a:srgbClr val="FF0000"/>
                </a:solidFill>
                <a:latin typeface="Arial" panose="020b0604020202020204" pitchFamily="34" charset="0"/>
                <a:ea typeface="宋体" panose="02010600030101010101" pitchFamily="2" charset="-122"/>
                <a:cs typeface="+mn-cs"/>
                <a:sym typeface="+mn-ea"/>
              </a:rPr>
              <a:t>②</a:t>
            </a:r>
            <a:r>
              <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点面结合</a:t>
            </a:r>
            <a:endPar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a:p>
            <a:pPr indent="304800" fontAlgn="base">
              <a:lnSpc>
                <a:spcPct val="100000"/>
              </a:lnSpc>
            </a:pPr>
            <a:r>
              <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为了抢救生命，医务人员冒着被感染的风险采集病毒样本，身患渐冻症的金银潭医院院长张定宇累得迈不开脚，28岁药师宋英杰因过度劳累再也没有醒来……没有生而英勇，只因选择无畏。那一封封按着鲜红手印的请战书，那一道道口罩勒出的深痕，那一个个彻夜照顾患者的身影，正是对医者仁心的最好诠释。既展现了</a:t>
            </a:r>
            <a:r>
              <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医护人员群体的英勇无畏、辛劳坚守</a:t>
            </a:r>
            <a:r>
              <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，也</a:t>
            </a:r>
            <a:r>
              <a:rPr lang="zh-CN" altLang="zh-CN" sz="2800"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关注到典型人物张定宇、宋英杰的无私奉献</a:t>
            </a:r>
            <a:r>
              <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、舍生忘死，这都是对医者仁心的最好诠释。</a:t>
            </a:r>
            <a:endParaRPr lang="zh-CN" altLang="zh-CN" sz="2800" b="1" strike="noStrike"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ransition spd="slow">
    <p:random/>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3249" name="文本框 99"/>
          <p:cNvSpPr txBox="1"/>
          <p:nvPr>
            <p:custDataLst>
              <p:tags r:id="rId3"/>
            </p:custDataLst>
          </p:nvPr>
        </p:nvSpPr>
        <p:spPr>
          <a:xfrm>
            <a:off x="537211" y="436245"/>
            <a:ext cx="11090275" cy="5854700"/>
          </a:xfrm>
          <a:prstGeom prst="rect">
            <a:avLst/>
          </a:prstGeom>
          <a:noFill/>
          <a:ln w="9525">
            <a:noFill/>
          </a:ln>
        </p:spPr>
        <p:txBody>
          <a:bodyPr wrap="square" anchor="t" anchorCtr="0">
            <a:spAutoFit/>
            <a:scene3d>
              <a:camera prst="orthographicFront"/>
              <a:lightRig rig="threePt" dir="t"/>
            </a:scene3d>
          </a:bodyPr>
          <a:lstStyle/>
          <a:p>
            <a:pPr indent="304800" algn="l" fontAlgn="base">
              <a:lnSpc>
                <a:spcPct val="90000"/>
              </a:lnSpc>
              <a:buClrTx/>
              <a:buSzTx/>
              <a:buNone/>
            </a:pPr>
            <a:r>
              <a:rPr lang="zh-CN" altLang="zh-CN" sz="3465"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③、议论抒情相结合</a:t>
            </a:r>
            <a:endParaRPr lang="zh-CN" altLang="zh-CN" sz="3465"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a:p>
            <a:pPr indent="304800" algn="l" fontAlgn="base">
              <a:lnSpc>
                <a:spcPct val="90000"/>
              </a:lnSpc>
              <a:buClrTx/>
              <a:buSzTx/>
              <a:buNone/>
            </a:pPr>
            <a:r>
              <a:rPr lang="zh-CN" altLang="zh-CN" sz="3465" b="1" strike="noStrike" noProof="1">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endParaRPr lang="zh-CN" altLang="zh-CN" sz="3465" b="1" strike="noStrike" noProof="1">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a:p>
            <a:pPr indent="304800" algn="l" fontAlgn="base">
              <a:lnSpc>
                <a:spcPct val="90000"/>
              </a:lnSpc>
              <a:buClrTx/>
              <a:buSzTx/>
              <a:buNone/>
            </a:pPr>
            <a:r>
              <a:rPr lang="zh-CN" altLang="zh-CN" sz="3465" b="1" strike="noStrike"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④运用排比、引用的修辞手法，</a:t>
            </a:r>
            <a:r>
              <a:rPr lang="zh-CN" altLang="zh-CN" sz="3465" b="1" strike="noStrike" noProof="1">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重现了一幕幕感人的情景，全面展示了中华优秀传统文化的厚重底色，诠释了社会主义核心价值观，展现了新时代中国人民的精神品格。</a:t>
            </a:r>
            <a:endParaRPr lang="zh-CN" altLang="zh-CN" sz="3465" b="1" strike="noStrike" noProof="1">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pic>
        <p:nvPicPr>
          <p:cNvPr id="53250" name="New picture"/>
          <p:cNvPicPr/>
          <p:nvPr>
            <p:custDataLst>
              <p:tags r:id="rId5"/>
            </p:custDataLst>
          </p:nvPr>
        </p:nvPicPr>
        <p:blipFill>
          <a:blip r:embed="rId4"/>
          <a:stretch>
            <a:fillRect/>
          </a:stretch>
        </p:blipFill>
        <p:spPr>
          <a:xfrm>
            <a:off x="16865600" y="16526932"/>
            <a:ext cx="423333" cy="321733"/>
          </a:xfrm>
          <a:prstGeom prst="cube">
            <a:avLst/>
          </a:prstGeom>
        </p:spPr>
      </p:pic>
    </p:spTree>
  </p:cSld>
  <p:clrMapOvr>
    <a:masterClrMapping/>
  </p:clrMapOvr>
  <p:transition spd="slow">
    <p:random/>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962521" y="2767280"/>
            <a:ext cx="3179529" cy="1323439"/>
          </a:xfrm>
          <a:prstGeom prst="rect">
            <a:avLst/>
          </a:prstGeom>
          <a:noFill/>
        </p:spPr>
        <p:txBody>
          <a:bodyPr wrap="square" rtlCol="0">
            <a:spAutoFit/>
          </a:bodyPr>
          <a:lstStyle/>
          <a:p>
            <a:r>
              <a:rPr lang="zh-CN" altLang="en-US" sz="8000">
                <a:solidFill>
                  <a:srgbClr val="C00000"/>
                </a:solidFill>
                <a:latin typeface="华文行楷" panose="02010800040101010101" pitchFamily="2" charset="-122"/>
                <a:ea typeface="华文行楷" panose="02010800040101010101" pitchFamily="2" charset="-122"/>
              </a:rPr>
              <a:t>谢谢！</a:t>
            </a:r>
            <a:endParaRPr lang="zh-CN" altLang="en-US" sz="8000">
              <a:solidFill>
                <a:srgbClr val="C00000"/>
              </a:solidFill>
              <a:latin typeface="华文行楷" panose="02010800040101010101" pitchFamily="2" charset="-122"/>
              <a:ea typeface="华文行楷" panose="02010800040101010101" pitchFamily="2" charset="-122"/>
            </a:endParaRPr>
          </a:p>
        </p:txBody>
      </p:sp>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5557836" y="5418457"/>
            <a:ext cx="1076325" cy="399461"/>
          </a:xfrm>
          <a:prstGeom prst="rect">
            <a:avLst/>
          </a:prstGeom>
        </p:spPr>
      </p:pic>
      <p:pic>
        <p:nvPicPr>
          <p:cNvPr id="7" name="New picture" hidden="1"/>
          <p:cNvPicPr/>
          <p:nvPr>
            <p:custDataLst>
              <p:tags r:id="rId7"/>
            </p:custDataLst>
          </p:nvPr>
        </p:nvPicPr>
        <p:blipFill>
          <a:blip r:embed="rId6"/>
          <a:stretch>
            <a:fillRect/>
          </a:stretch>
        </p:blipFill>
        <p:spPr>
          <a:xfrm>
            <a:off x="10845800" y="12090400"/>
            <a:ext cx="317500" cy="444500"/>
          </a:xfrm>
          <a:prstGeom prst="cube">
            <a:avLst/>
          </a:prstGeom>
        </p:spPr>
      </p:pic>
      <p:pic>
        <p:nvPicPr>
          <p:cNvPr id="8" name="New picture"/>
          <p:cNvPicPr/>
          <p:nvPr>
            <p:custDataLst>
              <p:tags r:id="rId9"/>
            </p:custDataLst>
          </p:nvPr>
        </p:nvPicPr>
        <p:blipFill>
          <a:blip r:embed="rId8"/>
          <a:stretch>
            <a:fillRect/>
          </a:stretch>
        </p:blipFill>
        <p:spPr>
          <a:xfrm>
            <a:off x="12039600" y="11493500"/>
            <a:ext cx="304800" cy="228600"/>
          </a:xfrm>
          <a:prstGeom prst="cube">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3554" name="表格 12290"/>
          <p:cNvGraphicFramePr>
            <a:graphicFrameLocks noGrp="1"/>
          </p:cNvGraphicFramePr>
          <p:nvPr>
            <p:custDataLst>
              <p:tags r:id="rId3"/>
            </p:custDataLst>
          </p:nvPr>
        </p:nvGraphicFramePr>
        <p:xfrm>
          <a:off x="297815" y="931545"/>
          <a:ext cx="11506200" cy="5786755"/>
        </p:xfrm>
        <a:graphic>
          <a:graphicData uri="http://schemas.openxmlformats.org/drawingml/2006/table">
            <a:tbl>
              <a:tblPr/>
              <a:tblGrid>
                <a:gridCol w="2437130"/>
                <a:gridCol w="9069070"/>
              </a:tblGrid>
              <a:tr h="490220">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FFFFFF"/>
                          </a:solidFill>
                          <a:ea typeface="微软雅黑" panose="020b0503020204020204" pitchFamily="34" charset="-122"/>
                        </a:rPr>
                        <a:t>发表日期</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chemeClr val="accent1"/>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FFFFFF"/>
                          </a:solidFill>
                          <a:ea typeface="微软雅黑" panose="020b0503020204020204" pitchFamily="34" charset="-122"/>
                        </a:rPr>
                        <a:t>文章标题</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chemeClr val="accent1"/>
                    </a:solidFill>
                  </a:tcPr>
                </a:tc>
              </a:tr>
              <a:tr h="49212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2022年5月8日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《在青春的赛道上奋力奔跑》</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2DDF5"/>
                    </a:solidFill>
                  </a:tcPr>
                </a:tc>
              </a:tr>
              <a:tr h="49085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2021年12月31日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《逐梦新征程，奋斗创未来——2022年新年献词》</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r h="48958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2021年11月6日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zh-CN" altLang="en-US" sz="1600" b="1">
                          <a:solidFill>
                            <a:srgbClr val="333333"/>
                          </a:solidFill>
                          <a:latin typeface="宋体" panose="02010600030101010101" pitchFamily="2" charset="-122"/>
                        </a:rPr>
                        <a:t>《彪炳史册的伟大成就，坚如磐石的中流砥柱》</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r h="491490">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2021</a:t>
                      </a:r>
                      <a:r>
                        <a:rPr lang="zh-CN" altLang="en-US" sz="1600">
                          <a:ea typeface="微软雅黑" panose="020b0503020204020204" pitchFamily="34" charset="-122"/>
                        </a:rPr>
                        <a:t>年</a:t>
                      </a:r>
                      <a:r>
                        <a:rPr lang="en-US" altLang="zh-CN" sz="1600">
                          <a:ea typeface="微软雅黑" panose="020b0503020204020204" pitchFamily="34" charset="-122"/>
                        </a:rPr>
                        <a:t>9</a:t>
                      </a:r>
                      <a:r>
                        <a:rPr lang="zh-CN" altLang="en-US" sz="1600">
                          <a:ea typeface="微软雅黑" panose="020b0503020204020204" pitchFamily="34" charset="-122"/>
                        </a:rPr>
                        <a:t>月</a:t>
                      </a:r>
                      <a:r>
                        <a:rPr lang="en-US" altLang="zh-CN" sz="1600">
                          <a:ea typeface="微软雅黑" panose="020b0503020204020204" pitchFamily="34" charset="-122"/>
                        </a:rPr>
                        <a:t>2</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青春无悔，强国有我</a:t>
                      </a:r>
                      <a:r>
                        <a:rPr lang="en-US" altLang="zh-CN" sz="1600">
                          <a:ea typeface="微软雅黑" panose="020b0503020204020204" pitchFamily="34" charset="-122"/>
                        </a:rPr>
                        <a:t>》</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r h="49085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2021</a:t>
                      </a:r>
                      <a:r>
                        <a:rPr lang="zh-CN" altLang="en-US" sz="1600">
                          <a:ea typeface="微软雅黑" panose="020b0503020204020204" pitchFamily="34" charset="-122"/>
                        </a:rPr>
                        <a:t>年</a:t>
                      </a:r>
                      <a:r>
                        <a:rPr lang="en-US" altLang="zh-CN" sz="1600">
                          <a:ea typeface="微软雅黑" panose="020b0503020204020204" pitchFamily="34" charset="-122"/>
                        </a:rPr>
                        <a:t>7</a:t>
                      </a:r>
                      <a:r>
                        <a:rPr lang="zh-CN" altLang="en-US" sz="1600">
                          <a:ea typeface="微软雅黑" panose="020b0503020204020204" pitchFamily="34" charset="-122"/>
                        </a:rPr>
                        <a:t>月</a:t>
                      </a:r>
                      <a:r>
                        <a:rPr lang="en-US" altLang="zh-CN" sz="1600">
                          <a:ea typeface="微软雅黑" panose="020b0503020204020204" pitchFamily="34" charset="-122"/>
                        </a:rPr>
                        <a:t>18</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伟大的精神之源，奋进的磅礴力量</a:t>
                      </a:r>
                      <a:r>
                        <a:rPr lang="en-US" altLang="zh-CN" sz="1600">
                          <a:ea typeface="微软雅黑" panose="020b0503020204020204" pitchFamily="34" charset="-122"/>
                        </a:rPr>
                        <a:t>——</a:t>
                      </a:r>
                      <a:r>
                        <a:rPr lang="zh-CN" altLang="en-US" sz="1600">
                          <a:ea typeface="微软雅黑" panose="020b0503020204020204" pitchFamily="34" charset="-122"/>
                        </a:rPr>
                        <a:t>论伟大建党精神</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r>
              <a:tr h="49085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2021</a:t>
                      </a:r>
                      <a:r>
                        <a:rPr lang="zh-CN" altLang="en-US" sz="1600">
                          <a:ea typeface="微软雅黑" panose="020b0503020204020204" pitchFamily="34" charset="-122"/>
                        </a:rPr>
                        <a:t>年</a:t>
                      </a:r>
                      <a:r>
                        <a:rPr lang="en-US" altLang="zh-CN" sz="1600">
                          <a:ea typeface="微软雅黑" panose="020b0503020204020204" pitchFamily="34" charset="-122"/>
                        </a:rPr>
                        <a:t>6</a:t>
                      </a:r>
                      <a:r>
                        <a:rPr lang="zh-CN" altLang="en-US" sz="1600">
                          <a:ea typeface="微软雅黑" panose="020b0503020204020204" pitchFamily="34" charset="-122"/>
                        </a:rPr>
                        <a:t>月</a:t>
                      </a:r>
                      <a:r>
                        <a:rPr lang="en-US" altLang="zh-CN" sz="1600">
                          <a:ea typeface="微软雅黑" panose="020b0503020204020204" pitchFamily="34" charset="-122"/>
                        </a:rPr>
                        <a:t>27</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百年风华：读懂你的样子</a:t>
                      </a:r>
                      <a:r>
                        <a:rPr lang="en-US" altLang="zh-CN" sz="1600">
                          <a:ea typeface="微软雅黑" panose="020b0503020204020204" pitchFamily="34" charset="-122"/>
                        </a:rPr>
                        <a:t>——</a:t>
                      </a:r>
                      <a:r>
                        <a:rPr lang="zh-CN" altLang="en-US" sz="1600">
                          <a:ea typeface="微软雅黑" panose="020b0503020204020204" pitchFamily="34" charset="-122"/>
                        </a:rPr>
                        <a:t>献给中国共产党百年华诞</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r h="852170">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2021</a:t>
                      </a:r>
                      <a:r>
                        <a:rPr lang="zh-CN" altLang="en-US" sz="1600">
                          <a:ea typeface="微软雅黑" panose="020b0503020204020204" pitchFamily="34" charset="-122"/>
                        </a:rPr>
                        <a:t>年</a:t>
                      </a:r>
                      <a:r>
                        <a:rPr lang="en-US" altLang="zh-CN" sz="1600">
                          <a:ea typeface="微软雅黑" panose="020b0503020204020204" pitchFamily="34" charset="-122"/>
                        </a:rPr>
                        <a:t>2</a:t>
                      </a:r>
                      <a:r>
                        <a:rPr lang="zh-CN" altLang="en-US" sz="1600">
                          <a:ea typeface="微软雅黑" panose="020b0503020204020204" pitchFamily="34" charset="-122"/>
                        </a:rPr>
                        <a:t>月</a:t>
                      </a:r>
                      <a:r>
                        <a:rPr lang="en-US" altLang="zh-CN" sz="1600">
                          <a:ea typeface="微软雅黑" panose="020b0503020204020204" pitchFamily="34" charset="-122"/>
                        </a:rPr>
                        <a:t>19</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风雨苍黄百年路，高歌奋进新征程</a:t>
                      </a:r>
                      <a:r>
                        <a:rPr lang="en-US" altLang="zh-CN" sz="1600">
                          <a:ea typeface="微软雅黑" panose="020b0503020204020204" pitchFamily="34" charset="-122"/>
                        </a:rPr>
                        <a:t>——</a:t>
                      </a:r>
                      <a:r>
                        <a:rPr lang="zh-CN" altLang="en-US" sz="1600">
                          <a:ea typeface="微软雅黑" panose="020b0503020204020204" pitchFamily="34" charset="-122"/>
                        </a:rPr>
                        <a:t>从党史学习教育中汲取智慧力量</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r>
              <a:tr h="491490">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2020</a:t>
                      </a:r>
                      <a:r>
                        <a:rPr lang="zh-CN" altLang="en-US" sz="1600">
                          <a:ea typeface="微软雅黑" panose="020b0503020204020204" pitchFamily="34" charset="-122"/>
                        </a:rPr>
                        <a:t>年</a:t>
                      </a:r>
                      <a:r>
                        <a:rPr lang="en-US" altLang="zh-CN" sz="1600">
                          <a:ea typeface="微软雅黑" panose="020b0503020204020204" pitchFamily="34" charset="-122"/>
                        </a:rPr>
                        <a:t>12</a:t>
                      </a:r>
                      <a:r>
                        <a:rPr lang="zh-CN" altLang="en-US" sz="1600">
                          <a:ea typeface="微软雅黑" panose="020b0503020204020204" pitchFamily="34" charset="-122"/>
                        </a:rPr>
                        <a:t>月</a:t>
                      </a:r>
                      <a:r>
                        <a:rPr lang="en-US" altLang="zh-CN" sz="1600">
                          <a:ea typeface="微软雅黑" panose="020b0503020204020204" pitchFamily="34" charset="-122"/>
                        </a:rPr>
                        <a:t>31</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新征程，我们再出发</a:t>
                      </a:r>
                      <a:r>
                        <a:rPr lang="en-US" altLang="zh-CN" sz="1600">
                          <a:ea typeface="微软雅黑" panose="020b0503020204020204" pitchFamily="34" charset="-122"/>
                        </a:rPr>
                        <a:t>——2021</a:t>
                      </a:r>
                      <a:r>
                        <a:rPr lang="zh-CN" altLang="en-US" sz="1600">
                          <a:ea typeface="微软雅黑" panose="020b0503020204020204" pitchFamily="34" charset="-122"/>
                        </a:rPr>
                        <a:t>年新年献词</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r h="49085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2020</a:t>
                      </a:r>
                      <a:r>
                        <a:rPr lang="zh-CN" altLang="en-US" sz="1600">
                          <a:ea typeface="微软雅黑" panose="020b0503020204020204" pitchFamily="34" charset="-122"/>
                        </a:rPr>
                        <a:t>年</a:t>
                      </a:r>
                      <a:r>
                        <a:rPr lang="en-US" altLang="zh-CN" sz="1600">
                          <a:ea typeface="微软雅黑" panose="020b0503020204020204" pitchFamily="34" charset="-122"/>
                        </a:rPr>
                        <a:t>5</a:t>
                      </a:r>
                      <a:r>
                        <a:rPr lang="zh-CN" altLang="en-US" sz="1600">
                          <a:ea typeface="微软雅黑" panose="020b0503020204020204" pitchFamily="34" charset="-122"/>
                        </a:rPr>
                        <a:t>月</a:t>
                      </a:r>
                      <a:r>
                        <a:rPr lang="en-US" altLang="zh-CN" sz="1600">
                          <a:ea typeface="微软雅黑" panose="020b0503020204020204" pitchFamily="34" charset="-122"/>
                        </a:rPr>
                        <a:t>10</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在民族复兴的历史丰碑上</a:t>
                      </a:r>
                      <a:r>
                        <a:rPr lang="en-US" altLang="zh-CN" sz="1600">
                          <a:ea typeface="微软雅黑" panose="020b0503020204020204" pitchFamily="34" charset="-122"/>
                        </a:rPr>
                        <a:t>——2020</a:t>
                      </a:r>
                      <a:r>
                        <a:rPr lang="zh-CN" altLang="en-US" sz="1600">
                          <a:ea typeface="微软雅黑" panose="020b0503020204020204" pitchFamily="34" charset="-122"/>
                        </a:rPr>
                        <a:t>中国抗疫记</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AEFFA"/>
                    </a:solidFill>
                  </a:tcPr>
                </a:tc>
              </a:tr>
              <a:tr h="516255">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2019</a:t>
                      </a:r>
                      <a:r>
                        <a:rPr lang="zh-CN" altLang="en-US" sz="1600">
                          <a:ea typeface="微软雅黑" panose="020b0503020204020204" pitchFamily="34" charset="-122"/>
                        </a:rPr>
                        <a:t>年</a:t>
                      </a:r>
                      <a:r>
                        <a:rPr lang="en-US" altLang="zh-CN" sz="1600">
                          <a:ea typeface="微软雅黑" panose="020b0503020204020204" pitchFamily="34" charset="-122"/>
                        </a:rPr>
                        <a:t>9</a:t>
                      </a:r>
                      <a:r>
                        <a:rPr lang="zh-CN" altLang="en-US" sz="1600">
                          <a:ea typeface="微软雅黑" panose="020b0503020204020204" pitchFamily="34" charset="-122"/>
                        </a:rPr>
                        <a:t>月</a:t>
                      </a:r>
                      <a:r>
                        <a:rPr lang="en-US" altLang="zh-CN" sz="1600">
                          <a:ea typeface="微软雅黑" panose="020b0503020204020204" pitchFamily="34" charset="-122"/>
                        </a:rPr>
                        <a:t>28</a:t>
                      </a:r>
                      <a:r>
                        <a:rPr lang="zh-CN" altLang="en-US" sz="1600">
                          <a:ea typeface="微软雅黑" panose="020b0503020204020204" pitchFamily="34" charset="-122"/>
                        </a:rPr>
                        <a:t>日</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c>
                  <a:txBody>
                    <a:bodyPr vert="horz" wrap="square"/>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fontAlgn="ctr">
                        <a:buClrTx/>
                        <a:buFontTx/>
                      </a:pPr>
                      <a:r>
                        <a:rPr lang="en-US" altLang="zh-CN" sz="1600">
                          <a:ea typeface="微软雅黑" panose="020b0503020204020204" pitchFamily="34" charset="-122"/>
                        </a:rPr>
                        <a:t>《</a:t>
                      </a:r>
                      <a:r>
                        <a:rPr lang="zh-CN" altLang="en-US" sz="1600">
                          <a:ea typeface="微软雅黑" panose="020b0503020204020204" pitchFamily="34" charset="-122"/>
                        </a:rPr>
                        <a:t>让爱国主义旗帜永远高扬</a:t>
                      </a:r>
                      <a:r>
                        <a:rPr lang="en-US" altLang="zh-CN" sz="1600">
                          <a:ea typeface="微软雅黑" panose="020b0503020204020204" pitchFamily="34" charset="-122"/>
                        </a:rPr>
                        <a:t>——</a:t>
                      </a:r>
                      <a:r>
                        <a:rPr lang="zh-CN" altLang="en-US" sz="1600">
                          <a:ea typeface="微软雅黑" panose="020b0503020204020204" pitchFamily="34" charset="-122"/>
                        </a:rPr>
                        <a:t>礼赞</a:t>
                      </a:r>
                      <a:r>
                        <a:rPr lang="en-US" altLang="zh-CN" sz="1600">
                          <a:ea typeface="微软雅黑" panose="020b0503020204020204" pitchFamily="34" charset="-122"/>
                        </a:rPr>
                        <a:t>70</a:t>
                      </a:r>
                      <a:r>
                        <a:rPr lang="zh-CN" altLang="en-US" sz="1600">
                          <a:ea typeface="微软雅黑" panose="020b0503020204020204" pitchFamily="34" charset="-122"/>
                        </a:rPr>
                        <a:t>年新中国</a:t>
                      </a:r>
                      <a:r>
                        <a:rPr lang="en-US" altLang="zh-CN" sz="1600">
                          <a:ea typeface="微软雅黑" panose="020b0503020204020204" pitchFamily="34" charset="-122"/>
                        </a:rPr>
                        <a:t>》</a:t>
                      </a:r>
                      <a:r>
                        <a:rPr lang="zh-CN" altLang="en-US" sz="1600" baseline="30000">
                          <a:ea typeface="微软雅黑" panose="020b0503020204020204" pitchFamily="34" charset="-122"/>
                        </a:rPr>
                        <a:t> </a:t>
                      </a:r>
                      <a:endParaRPr lang="zh-CN" altLang="en-US" sz="1600" b="1">
                        <a:solidFill>
                          <a:srgbClr val="333333"/>
                        </a:solidFill>
                        <a:latin typeface="宋体" panose="02010600030101010101" pitchFamily="2" charset="-122"/>
                      </a:endParaRPr>
                    </a:p>
                  </a:txBody>
                  <a:tcPr marL="64961" marR="64961" marT="12993" marB="12993"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2DDF5"/>
                    </a:solidFill>
                  </a:tcPr>
                </a:tc>
              </a:tr>
            </a:tbl>
          </a:graphicData>
        </a:graphic>
      </p:graphicFrame>
      <p:sp>
        <p:nvSpPr>
          <p:cNvPr id="2" name="文本框 1"/>
          <p:cNvSpPr txBox="1"/>
          <p:nvPr>
            <p:custDataLst>
              <p:tags r:id="rId4"/>
            </p:custDataLst>
          </p:nvPr>
        </p:nvSpPr>
        <p:spPr>
          <a:xfrm>
            <a:off x="297815" y="361315"/>
            <a:ext cx="4850765" cy="583565"/>
          </a:xfrm>
          <a:prstGeom prst="rect">
            <a:avLst/>
          </a:prstGeom>
          <a:noFill/>
        </p:spPr>
        <p:txBody>
          <a:bodyPr wrap="square" rtlCol="0">
            <a:spAutoFit/>
          </a:bodyPr>
          <a:lstStyle/>
          <a:p>
            <a:r>
              <a:rPr lang="zh-CN" altLang="en-US" sz="3200" b="1">
                <a:solidFill>
                  <a:srgbClr val="FF0000"/>
                </a:solidFill>
              </a:rPr>
              <a:t>学一学社论的标题</a:t>
            </a:r>
            <a:endParaRPr lang="zh-CN" altLang="en-US" sz="3200" b="1">
              <a:solidFill>
                <a:srgbClr val="FF0000"/>
              </a:solidFill>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735334" y="1173807"/>
            <a:ext cx="798195" cy="2644140"/>
          </a:xfrm>
          <a:prstGeom prst="rect">
            <a:avLst/>
          </a:prstGeom>
          <a:noFill/>
        </p:spPr>
        <p:txBody>
          <a:bodyPr vert="eaVert" wrap="none" rtlCol="0">
            <a:spAutoFit/>
          </a:bodyPr>
          <a:lstStyle/>
          <a:p>
            <a:pPr algn="l"/>
            <a:r>
              <a:rPr lang="zh-CN" altLang="en-US" sz="4000" b="1" smtClean="0">
                <a:latin typeface="楷体" panose="02010609060101010101" charset="-122"/>
                <a:ea typeface="楷体" panose="02010609060101010101" charset="-122"/>
              </a:rPr>
              <a:t>了解</a:t>
            </a:r>
            <a:r>
              <a:rPr lang="zh-CN" altLang="en-US" sz="4000" b="1">
                <a:latin typeface="宋体" panose="02010600030101010101" pitchFamily="2" charset="-122"/>
                <a:ea typeface="宋体" panose="02010600030101010101" pitchFamily="2" charset="-122"/>
                <a:sym typeface="+mn-ea"/>
              </a:rPr>
              <a:t>钟华论</a:t>
            </a:r>
            <a:endParaRPr lang="zh-CN" altLang="en-US" sz="4000" b="1" smtClean="0">
              <a:latin typeface="楷体" panose="02010609060101010101" charset="-122"/>
              <a:ea typeface="楷体" panose="02010609060101010101" charset="-122"/>
            </a:endParaRPr>
          </a:p>
        </p:txBody>
      </p:sp>
      <p:sp>
        <p:nvSpPr>
          <p:cNvPr id="22530" name="内容占位符 2"/>
          <p:cNvSpPr>
            <a:spLocks noGrp="1"/>
          </p:cNvSpPr>
          <p:nvPr>
            <p:custDataLst>
              <p:tags r:id="rId4"/>
            </p:custDataLst>
          </p:nvPr>
        </p:nvSpPr>
        <p:spPr>
          <a:xfrm>
            <a:off x="3455035" y="705485"/>
            <a:ext cx="6206490" cy="2455545"/>
          </a:xfrm>
          <a:prstGeom prst="rect">
            <a:avLst/>
          </a:prstGeom>
          <a:noFill/>
          <a:ln>
            <a:noFill/>
            <a:miter lim="800000"/>
          </a:ln>
        </p:spPr>
        <p:txBody>
          <a:bodyPr wrap="square" lIns="67500" tIns="35100" rIns="67500" bIns="35100" anchor="t" anchorCtr="0"/>
          <a:lstStyle>
            <a:lvl1pPr marL="171450" indent="-171450" algn="l" defTabSz="685800" rtl="0" eaLnBrk="0" fontAlgn="base" hangingPunct="0">
              <a:lnSpc>
                <a:spcPct val="130000"/>
              </a:lnSpc>
              <a:spcBef>
                <a:spcPct val="0"/>
              </a:spcBef>
              <a:spcAft>
                <a:spcPts val="750"/>
              </a:spcAft>
              <a:buClrTx/>
              <a:buSzTx/>
              <a:buFont typeface="Arial" panose="020b0604020202020204" pitchFamily="34" charset="0"/>
              <a:buChar char="●"/>
              <a:defRPr kumimoji="0" lang="zh-CN" altLang="en-US" sz="1400" b="0" i="0" u="none" kern="1200" spc="113" baseline="0">
                <a:solidFill>
                  <a:srgbClr val="595959"/>
                </a:solidFill>
                <a:effectLst/>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20000"/>
              </a:lnSpc>
              <a:spcBef>
                <a:spcPct val="0"/>
              </a:spcBef>
              <a:spcAft>
                <a:spcPts val="450"/>
              </a:spcAft>
              <a:buClrTx/>
              <a:buSzTx/>
              <a:buFont typeface="Arial" panose="020b0604020202020204" pitchFamily="34" charset="0"/>
              <a:buChar char="●"/>
              <a:tabLst>
                <a:tab pos="1206500"/>
              </a:tabLst>
              <a:defRPr kumimoji="0" lang="zh-CN" altLang="en-US" sz="1200" b="0" i="0" u="none" kern="1200" spc="113" baseline="0">
                <a:solidFill>
                  <a:srgbClr val="595959"/>
                </a:solidFill>
                <a:effectLst/>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20000"/>
              </a:lnSpc>
              <a:spcBef>
                <a:spcPct val="0"/>
              </a:spcBef>
              <a:spcAft>
                <a:spcPts val="450"/>
              </a:spcAft>
              <a:buClrTx/>
              <a:buSzTx/>
              <a:buFont typeface="Arial" panose="020b0604020202020204" pitchFamily="34" charset="0"/>
              <a:buChar char="●"/>
              <a:defRPr kumimoji="0" lang="zh-CN" altLang="en-US" sz="1200" b="0" i="0" u="none" kern="1200" spc="113" baseline="0">
                <a:solidFill>
                  <a:srgbClr val="595959"/>
                </a:solidFill>
                <a:effectLst/>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20000"/>
              </a:lnSpc>
              <a:spcBef>
                <a:spcPct val="0"/>
              </a:spcBef>
              <a:spcAft>
                <a:spcPts val="225"/>
              </a:spcAft>
              <a:buClrTx/>
              <a:buSzTx/>
              <a:buFont typeface="Wingdings" panose="05000000000000000000" pitchFamily="2" charset="2"/>
              <a:buChar char=""/>
              <a:defRPr kumimoji="0" lang="zh-CN" altLang="en-US" sz="1100" b="0" i="0" u="none" kern="1200" spc="113" baseline="0">
                <a:solidFill>
                  <a:srgbClr val="595959"/>
                </a:solidFill>
                <a:effectLst/>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20000"/>
              </a:lnSpc>
              <a:spcBef>
                <a:spcPct val="0"/>
              </a:spcBef>
              <a:spcAft>
                <a:spcPts val="225"/>
              </a:spcAft>
              <a:buClrTx/>
              <a:buSzTx/>
              <a:buFont typeface="Arial" panose="020b0604020202020204" pitchFamily="34" charset="0"/>
              <a:buChar char="•"/>
              <a:defRPr kumimoji="0" lang="zh-CN" altLang="en-US" sz="1100" b="0" i="0" u="none" kern="1200" spc="113" baseline="0">
                <a:solidFill>
                  <a:srgbClr val="595959"/>
                </a:solidFill>
                <a:effectLst/>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zh-CN" altLang="en-US"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zh-CN" altLang="en-US"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zh-CN" altLang="en-US"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zh-CN" altLang="en-US" sz="1400" kern="1200">
                <a:solidFill>
                  <a:schemeClr val="tx1"/>
                </a:solidFill>
                <a:latin typeface="+mn-lt"/>
                <a:ea typeface="+mn-ea"/>
                <a:cs typeface="+mn-cs"/>
              </a:defRPr>
            </a:lvl9pPr>
          </a:lstStyle>
          <a:p>
            <a:pPr lvl="0" eaLnBrk="1" hangingPunct="1">
              <a:lnSpc>
                <a:spcPct val="100000"/>
              </a:lnSpc>
            </a:pPr>
            <a:r>
              <a:rPr lang="zh-CN" altLang="en-US" sz="2700" b="1">
                <a:latin typeface="宋体" panose="02010600030101010101" pitchFamily="2" charset="-122"/>
                <a:ea typeface="宋体" panose="02010600030101010101" pitchFamily="2" charset="-122"/>
              </a:rPr>
              <a:t>“钟华论”出手，必是大事。</a:t>
            </a:r>
            <a:r>
              <a:rPr lang="zh-CN" altLang="en-US" sz="2500" b="1">
                <a:solidFill>
                  <a:srgbClr val="FF0000"/>
                </a:solidFill>
                <a:latin typeface="宋体" panose="02010600030101010101" pitchFamily="2" charset="-122"/>
                <a:ea typeface="宋体" panose="02010600030101010101" pitchFamily="2" charset="-122"/>
              </a:rPr>
              <a:t>“钟华论”聚焦重要思想、重大事件、重要节点发声定调，彰显了新华社评论的权威性和影响力</a:t>
            </a:r>
            <a:r>
              <a:rPr lang="zh-CN" altLang="en-US" sz="2500" b="1">
                <a:latin typeface="宋体" panose="02010600030101010101" pitchFamily="2" charset="-122"/>
                <a:ea typeface="宋体" panose="02010600030101010101" pitchFamily="2" charset="-122"/>
              </a:rPr>
              <a:t>。受众点赞“既有政治高度，又有思想深度，还有人性温度”“写出了人民心声”。</a:t>
            </a:r>
            <a:endParaRPr lang="zh-CN" altLang="en-US" sz="2500" b="1">
              <a:latin typeface="宋体" panose="02010600030101010101" pitchFamily="2" charset="-122"/>
              <a:ea typeface="宋体" panose="02010600030101010101" pitchFamily="2" charset="-122"/>
            </a:endParaRPr>
          </a:p>
        </p:txBody>
      </p:sp>
      <p:pic>
        <p:nvPicPr>
          <p:cNvPr id="36872" name="图片 9"/>
          <p:cNvPicPr>
            <a:picLocks noChangeAspect="1"/>
          </p:cNvPicPr>
          <p:nvPr>
            <p:custDataLst>
              <p:tags r:id="rId6"/>
            </p:custDataLst>
          </p:nvPr>
        </p:nvPicPr>
        <p:blipFill>
          <a:blip r:embed="rId5"/>
          <a:stretch>
            <a:fillRect/>
          </a:stretch>
        </p:blipFill>
        <p:spPr>
          <a:xfrm>
            <a:off x="2763203" y="3901758"/>
            <a:ext cx="2060575" cy="2487612"/>
          </a:xfrm>
          <a:prstGeom prst="rect">
            <a:avLst/>
          </a:prstGeom>
          <a:noFill/>
          <a:ln>
            <a:noFill/>
            <a:miter lim="800000"/>
          </a:ln>
        </p:spPr>
      </p:pic>
      <p:sp>
        <p:nvSpPr>
          <p:cNvPr id="5" name="文本框 4"/>
          <p:cNvSpPr txBox="1"/>
          <p:nvPr>
            <p:custDataLst>
              <p:tags r:id="rId7"/>
            </p:custDataLst>
          </p:nvPr>
        </p:nvSpPr>
        <p:spPr>
          <a:xfrm>
            <a:off x="5796915" y="3528060"/>
            <a:ext cx="6096000" cy="2861310"/>
          </a:xfrm>
          <a:prstGeom prst="rect">
            <a:avLst/>
          </a:prstGeom>
          <a:noFill/>
        </p:spPr>
        <p:txBody>
          <a:bodyPr wrap="square" rtlCol="0" anchor="t">
            <a:spAutoFit/>
          </a:bodyPr>
          <a:lstStyle/>
          <a:p>
            <a:pPr lvl="0">
              <a:lnSpc>
                <a:spcPct val="150000"/>
              </a:lnSpc>
              <a:buClrTx/>
              <a:buFontTx/>
            </a:pPr>
            <a:r>
              <a:rPr lang="en-US" altLang="zh-CN" sz="2400" b="1">
                <a:latin typeface="华文楷体" panose="02010600040101010101" pitchFamily="2" charset="-122"/>
                <a:ea typeface="华文楷体" panose="02010600040101010101" pitchFamily="2" charset="-122"/>
                <a:sym typeface="+mn-ea"/>
              </a:rPr>
              <a:t>思考：</a:t>
            </a:r>
            <a:r>
              <a:rPr lang="en-US" altLang="zh-CN" sz="2400" b="1">
                <a:solidFill>
                  <a:srgbClr val="FF0000"/>
                </a:solidFill>
                <a:latin typeface="华文楷体" panose="02010600040101010101" pitchFamily="2" charset="-122"/>
                <a:ea typeface="华文楷体" panose="02010600040101010101" pitchFamily="2" charset="-122"/>
                <a:sym typeface="+mn-ea"/>
              </a:rPr>
              <a:t>中国为什么能经受住艰苦卓绝的历史大考？惊心动魄的抗疫大战带给我们哪些永恒的财富？</a:t>
            </a:r>
            <a:endParaRPr lang="en-US" altLang="zh-CN" sz="2400" b="1">
              <a:solidFill>
                <a:srgbClr val="FF0000"/>
              </a:solidFill>
              <a:latin typeface="华文楷体" panose="02010600040101010101" pitchFamily="2" charset="-122"/>
              <a:ea typeface="华文楷体" panose="02010600040101010101" pitchFamily="2" charset="-122"/>
            </a:endParaRPr>
          </a:p>
          <a:p>
            <a:pPr lvl="0">
              <a:lnSpc>
                <a:spcPct val="150000"/>
              </a:lnSpc>
              <a:buClrTx/>
              <a:buFontTx/>
            </a:pPr>
            <a:r>
              <a:rPr lang="en-US" altLang="zh-CN" sz="2400" b="1">
                <a:solidFill>
                  <a:srgbClr val="FF0000"/>
                </a:solidFill>
                <a:latin typeface="华文楷体" panose="02010600040101010101" pitchFamily="2" charset="-122"/>
                <a:ea typeface="华文楷体" panose="02010600040101010101" pitchFamily="2" charset="-122"/>
                <a:sym typeface="+mn-ea"/>
              </a:rPr>
              <a:t>         </a:t>
            </a:r>
            <a:r>
              <a:rPr lang="en-US" altLang="zh-CN" sz="2400" b="1">
                <a:latin typeface="华文楷体" panose="02010600040101010101" pitchFamily="2" charset="-122"/>
                <a:ea typeface="华文楷体" panose="02010600040101010101" pitchFamily="2" charset="-122"/>
                <a:sym typeface="+mn-ea"/>
              </a:rPr>
              <a:t>这篇《在民族复兴的历史丰碑上》对这些问题做了初步的回答。</a:t>
            </a:r>
            <a:endParaRPr lang="zh-CN" altLang="en-US" sz="24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5" name="文本框 1"/>
          <p:cNvSpPr/>
          <p:nvPr>
            <p:custDataLst>
              <p:tags r:id="rId3"/>
            </p:custDataLst>
          </p:nvPr>
        </p:nvSpPr>
        <p:spPr>
          <a:xfrm>
            <a:off x="1069975" y="1276985"/>
            <a:ext cx="9939020" cy="5367655"/>
          </a:xfrm>
          <a:prstGeom prst="rect">
            <a:avLst/>
          </a:prstGeom>
          <a:noFill/>
          <a:ln w="9525">
            <a:noFill/>
          </a:ln>
        </p:spPr>
        <p:txBody>
          <a:bodyPr wrap="square"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indent="457200">
              <a:lnSpc>
                <a:spcPct val="110000"/>
              </a:lnSpc>
            </a:pPr>
            <a:r>
              <a:rPr lang="zh-CN" altLang="en-US" sz="2400">
                <a:ea typeface="微软雅黑" panose="020b0503020204020204" pitchFamily="34" charset="-122"/>
              </a:rPr>
              <a:t>李大钊说：“</a:t>
            </a:r>
            <a:r>
              <a:rPr lang="zh-CN" altLang="en-US" sz="2400" b="1">
                <a:solidFill>
                  <a:srgbClr val="FF0000"/>
                </a:solidFill>
                <a:ea typeface="微软雅黑" panose="020b0503020204020204" pitchFamily="34" charset="-122"/>
              </a:rPr>
              <a:t>铁肩担道义，妙笔著文章。</a:t>
            </a:r>
            <a:r>
              <a:rPr lang="zh-CN" altLang="en-US" sz="2400">
                <a:ea typeface="微软雅黑" panose="020b0503020204020204" pitchFamily="34" charset="-122"/>
              </a:rPr>
              <a:t>”在中国，有个手执如椽巨笔的“铁三角”——</a:t>
            </a:r>
            <a:r>
              <a:rPr lang="zh-CN" altLang="en-US" sz="2400" b="1">
                <a:solidFill>
                  <a:srgbClr val="1D41D5"/>
                </a:solidFill>
                <a:effectLst>
                  <a:outerShdw blurRad="38100" dist="38100" dir="2700000" algn="tl">
                    <a:srgbClr val="000000">
                      <a:alpha val="43137"/>
                    </a:srgbClr>
                  </a:outerShdw>
                </a:effectLst>
                <a:ea typeface="微软雅黑" panose="020b0503020204020204" pitchFamily="34" charset="-122"/>
              </a:rPr>
              <a:t>钟华论，任仲平，钟声。</a:t>
            </a:r>
            <a:endParaRPr lang="zh-CN" altLang="en-US" sz="2400" b="1">
              <a:solidFill>
                <a:srgbClr val="1D41D5"/>
              </a:solidFill>
              <a:effectLst>
                <a:outerShdw blurRad="38100" dist="38100" dir="2700000" algn="tl">
                  <a:srgbClr val="000000">
                    <a:alpha val="43137"/>
                  </a:srgbClr>
                </a:outerShdw>
              </a:effectLst>
              <a:ea typeface="微软雅黑" panose="020b0503020204020204" pitchFamily="34" charset="-122"/>
            </a:endParaRPr>
          </a:p>
          <a:p>
            <a:pPr lvl="0" indent="457200">
              <a:lnSpc>
                <a:spcPct val="110000"/>
              </a:lnSpc>
            </a:pPr>
            <a:r>
              <a:rPr lang="zh-CN" altLang="en-US" sz="2400" b="1">
                <a:solidFill>
                  <a:srgbClr val="FF0000"/>
                </a:solidFill>
                <a:ea typeface="微软雅黑" panose="020b0503020204020204" pitchFamily="34" charset="-122"/>
              </a:rPr>
              <a:t>钟华论</a:t>
            </a:r>
            <a:r>
              <a:rPr lang="zh-CN" altLang="en-US" sz="2400">
                <a:ea typeface="微软雅黑" panose="020b0503020204020204" pitchFamily="34" charset="-122"/>
              </a:rPr>
              <a:t>，</a:t>
            </a:r>
            <a:r>
              <a:rPr lang="zh-CN" altLang="en-US" sz="2400" b="1">
                <a:solidFill>
                  <a:srgbClr val="00B050"/>
                </a:solidFill>
                <a:ea typeface="微软雅黑" panose="020b0503020204020204" pitchFamily="34" charset="-122"/>
              </a:rPr>
              <a:t>是由新华社领导直接指挥、集中全社评论骨干力量打造的重要政论栏目，于2019年创办</a:t>
            </a:r>
            <a:r>
              <a:rPr lang="zh-CN" altLang="en-US" sz="2400">
                <a:ea typeface="微软雅黑" panose="020b0503020204020204" pitchFamily="34" charset="-122"/>
              </a:rPr>
              <a:t>。“钟华论”聚焦深入贯彻习近平新时代中国特色社会主义思想，</a:t>
            </a:r>
            <a:r>
              <a:rPr lang="zh-CN" altLang="en-US" sz="2400">
                <a:solidFill>
                  <a:srgbClr val="1D41D5"/>
                </a:solidFill>
                <a:effectLst>
                  <a:outerShdw blurRad="38100" dist="38100" dir="2700000" algn="tl">
                    <a:srgbClr val="000000">
                      <a:alpha val="43137"/>
                    </a:srgbClr>
                  </a:outerShdw>
                </a:effectLst>
                <a:ea typeface="微软雅黑" panose="020b0503020204020204" pitchFamily="34" charset="-122"/>
              </a:rPr>
              <a:t>打造有高度、有深度、有温度的重磅评论</a:t>
            </a:r>
            <a:r>
              <a:rPr lang="zh-CN" altLang="en-US" sz="2400">
                <a:ea typeface="微软雅黑" panose="020b0503020204020204" pitchFamily="34" charset="-122"/>
              </a:rPr>
              <a:t>，实现文字、视频、图片、金句海报的全媒呈现，彰显新华社评论的权威性、传播力和影响力。</a:t>
            </a:r>
            <a:endParaRPr lang="zh-CN" altLang="en-US" sz="2400">
              <a:ea typeface="微软雅黑" panose="020b0503020204020204" pitchFamily="34" charset="-122"/>
            </a:endParaRPr>
          </a:p>
          <a:p>
            <a:pPr lvl="0" indent="457200">
              <a:lnSpc>
                <a:spcPct val="110000"/>
              </a:lnSpc>
            </a:pPr>
            <a:r>
              <a:rPr lang="zh-CN" altLang="en-US" sz="2400" b="1">
                <a:solidFill>
                  <a:srgbClr val="FF0000"/>
                </a:solidFill>
                <a:ea typeface="微软雅黑" panose="020b0503020204020204" pitchFamily="34" charset="-122"/>
              </a:rPr>
              <a:t>任仲平</a:t>
            </a:r>
            <a:r>
              <a:rPr lang="zh-CN" altLang="en-US" sz="2400">
                <a:ea typeface="微软雅黑" panose="020b0503020204020204" pitchFamily="34" charset="-122"/>
              </a:rPr>
              <a:t>，</a:t>
            </a:r>
            <a:r>
              <a:rPr lang="zh-CN" altLang="en-US" sz="2400" b="1">
                <a:solidFill>
                  <a:srgbClr val="00B050"/>
                </a:solidFill>
                <a:ea typeface="微软雅黑" panose="020b0503020204020204" pitchFamily="34" charset="-122"/>
              </a:rPr>
              <a:t>是“人民日报重要评论”的谐音缩写</a:t>
            </a:r>
            <a:r>
              <a:rPr lang="zh-CN" altLang="en-US" sz="2400">
                <a:ea typeface="微软雅黑" panose="020b0503020204020204" pitchFamily="34" charset="-122"/>
              </a:rPr>
              <a:t>。“任仲平”他是一群人的新闻理想，是一张报纸的社会责任。</a:t>
            </a:r>
            <a:endParaRPr lang="zh-CN" altLang="en-US" sz="2400">
              <a:ea typeface="微软雅黑" panose="020b0503020204020204" pitchFamily="34" charset="-122"/>
            </a:endParaRPr>
          </a:p>
          <a:p>
            <a:pPr lvl="0" indent="457200">
              <a:lnSpc>
                <a:spcPct val="110000"/>
              </a:lnSpc>
            </a:pPr>
            <a:r>
              <a:rPr lang="zh-CN" altLang="en-US" sz="2400" b="1">
                <a:solidFill>
                  <a:srgbClr val="FF0000"/>
                </a:solidFill>
                <a:ea typeface="微软雅黑" panose="020b0503020204020204" pitchFamily="34" charset="-122"/>
              </a:rPr>
              <a:t>钟 声</a:t>
            </a:r>
            <a:r>
              <a:rPr lang="zh-CN" altLang="en-US" sz="2400">
                <a:ea typeface="微软雅黑" panose="020b0503020204020204" pitchFamily="34" charset="-122"/>
              </a:rPr>
              <a:t>，</a:t>
            </a:r>
            <a:r>
              <a:rPr lang="zh-CN" altLang="en-US" sz="2400" b="1">
                <a:solidFill>
                  <a:srgbClr val="00B050"/>
                </a:solidFill>
                <a:ea typeface="微软雅黑" panose="020b0503020204020204" pitchFamily="34" charset="-122"/>
              </a:rPr>
              <a:t>是《人民日报》以此为笔名的国际评论，是“中国之声”的简称，把“中”字改成“钟”，取“警世钟声”的寓意</a:t>
            </a:r>
            <a:r>
              <a:rPr lang="zh-CN" altLang="en-US" sz="2400">
                <a:ea typeface="微软雅黑" panose="020b0503020204020204" pitchFamily="34" charset="-122"/>
              </a:rPr>
              <a:t>。作为中国的权威媒体，人民日报有义务对一些重要的国际问题和涉华问题发表自己的看法，同时针对一些国际社会的不实指责进行反驳。</a:t>
            </a:r>
            <a:endParaRPr lang="zh-CN" altLang="en-US" sz="2400">
              <a:ea typeface="微软雅黑" panose="020b0503020204020204" pitchFamily="34" charset="-122"/>
            </a:endParaRPr>
          </a:p>
        </p:txBody>
      </p:sp>
      <p:sp>
        <p:nvSpPr>
          <p:cNvPr id="21506" name="文本框 2"/>
          <p:cNvSpPr/>
          <p:nvPr>
            <p:custDataLst>
              <p:tags r:id="rId4"/>
            </p:custDataLst>
          </p:nvPr>
        </p:nvSpPr>
        <p:spPr>
          <a:xfrm>
            <a:off x="3410268" y="684213"/>
            <a:ext cx="4359275" cy="506730"/>
          </a:xfrm>
          <a:prstGeom prst="rect">
            <a:avLst/>
          </a:prstGeom>
          <a:solidFill>
            <a:srgbClr val="FFFF00"/>
          </a:solidFill>
          <a:ln>
            <a:noFill/>
            <a:miter lim="800000"/>
          </a:ln>
        </p:spPr>
        <p:txBody>
          <a:bodyPr anchor="t" anchorCtr="0">
            <a:spAutoFit/>
          </a:bodyPr>
          <a:lstStyle>
            <a:defPPr>
              <a:defRPr lang="zh-CN"/>
            </a:defPPr>
            <a:lvl1pPr marL="0" indent="0" algn="l" defTabSz="6858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1pPr>
            <a:lvl2pPr marL="342900" indent="1143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2pPr>
            <a:lvl3pPr marL="685800" indent="2286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3pPr>
            <a:lvl4pPr marL="1028700" indent="3429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4pPr>
            <a:lvl5pPr marL="1371600" indent="457200" algn="l" defTabSz="685800" rtl="0" eaLnBrk="0" fontAlgn="base" hangingPunct="0">
              <a:lnSpc>
                <a:spcPct val="100000"/>
              </a:lnSpc>
              <a:spcBef>
                <a:spcPct val="0"/>
              </a:spcBef>
              <a:spcAft>
                <a:spcPct val="0"/>
              </a:spcAft>
              <a:buClrTx/>
              <a:buSzTx/>
              <a:buFontTx/>
              <a:buNone/>
              <a:defRPr lang="zh-CN" altLang="en-US" sz="1400" b="0" i="0" u="none" baseline="0">
                <a:solidFill>
                  <a:srgbClr val="000000"/>
                </a:solidFill>
                <a:latin typeface="Arial" panose="020b0604020202020204" pitchFamily="34" charset="0"/>
                <a:ea typeface="宋体" panose="02010600030101010101" pitchFamily="2" charset="-122"/>
              </a:defRPr>
            </a:lvl5pPr>
          </a:lstStyle>
          <a:p>
            <a:pPr lvl="0" algn="ctr">
              <a:buClrTx/>
              <a:buFontTx/>
            </a:pPr>
            <a:r>
              <a:rPr lang="en-US" altLang="zh-CN" sz="2700" b="1">
                <a:ea typeface="微软雅黑" panose="020b0503020204020204" pitchFamily="34" charset="-122"/>
              </a:rPr>
              <a:t>   </a:t>
            </a:r>
            <a:r>
              <a:rPr lang="zh-CN" altLang="en-US" sz="2700" b="1">
                <a:ea typeface="微软雅黑" panose="020b0503020204020204" pitchFamily="34" charset="-122"/>
              </a:rPr>
              <a:t>钟华论</a:t>
            </a:r>
            <a:endParaRPr lang="zh-CN" altLang="en-US" sz="2700" b="1">
              <a:ea typeface="微软雅黑" panose="020b0503020204020204" pitchFamily="34"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5">
                                            <p:txEl>
                                              <p:pRg st="1" end="1"/>
                                            </p:txEl>
                                          </p:spTgt>
                                        </p:tgtEl>
                                        <p:attrNameLst>
                                          <p:attrName>style.visibility</p:attrName>
                                        </p:attrNameLst>
                                      </p:cBhvr>
                                      <p:to>
                                        <p:strVal val="visible"/>
                                      </p:to>
                                    </p:set>
                                    <p:animEffect transition="in" filter="blinds(horizontal)">
                                      <p:cBhvr>
                                        <p:cTn id="7" dur="500" fill="hold"/>
                                        <p:tgtEl>
                                          <p:spTgt spid="2150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505">
                                            <p:txEl>
                                              <p:pRg st="0" end="0"/>
                                            </p:txEl>
                                          </p:spTgt>
                                        </p:tgtEl>
                                        <p:attrNameLst>
                                          <p:attrName>style.visibility</p:attrName>
                                        </p:attrNameLst>
                                      </p:cBhvr>
                                      <p:to>
                                        <p:strVal val="visible"/>
                                      </p:to>
                                    </p:set>
                                    <p:animEffect transition="in" filter="blinds(horizontal)">
                                      <p:cBhvr>
                                        <p:cTn id="12" dur="500" fill="hold"/>
                                        <p:tgtEl>
                                          <p:spTgt spid="2150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505">
                                            <p:txEl>
                                              <p:pRg st="2" end="2"/>
                                            </p:txEl>
                                          </p:spTgt>
                                        </p:tgtEl>
                                        <p:attrNameLst>
                                          <p:attrName>style.visibility</p:attrName>
                                        </p:attrNameLst>
                                      </p:cBhvr>
                                      <p:to>
                                        <p:strVal val="visible"/>
                                      </p:to>
                                    </p:set>
                                    <p:animEffect transition="in" filter="blinds(horizontal)">
                                      <p:cBhvr>
                                        <p:cTn id="17" dur="500" fill="hold"/>
                                        <p:tgtEl>
                                          <p:spTgt spid="2150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505">
                                            <p:txEl>
                                              <p:pRg st="3" end="3"/>
                                            </p:txEl>
                                          </p:spTgt>
                                        </p:tgtEl>
                                        <p:attrNameLst>
                                          <p:attrName>style.visibility</p:attrName>
                                        </p:attrNameLst>
                                      </p:cBhvr>
                                      <p:to>
                                        <p:strVal val="visible"/>
                                      </p:to>
                                    </p:set>
                                    <p:animEffect transition="in" filter="blinds(horizontal)">
                                      <p:cBhvr>
                                        <p:cTn id="22" dur="500" fill="hold"/>
                                        <p:tgtEl>
                                          <p:spTgt spid="215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4022791" y="1518639"/>
            <a:ext cx="7977298" cy="4552315"/>
          </a:xfrm>
          <a:prstGeom prst="rect">
            <a:avLst/>
          </a:prstGeom>
        </p:spPr>
        <p:txBody>
          <a:bodyPr wrap="square" lIns="121875" tIns="60936" rIns="121875" bIns="60936">
            <a:spAutoFit/>
          </a:bodyPr>
          <a:lstStyle/>
          <a:p>
            <a:pPr indent="457200" algn="just">
              <a:lnSpc>
                <a:spcPct val="100000"/>
              </a:lnSpc>
              <a:spcAft>
                <a:spcPct val="0"/>
              </a:spcAft>
            </a:pPr>
            <a:r>
              <a:rPr lang="zh-CN" altLang="zh-CN" sz="3200" kern="100">
                <a:latin typeface="Times New Roman" panose="02020603050405020304" charset="0"/>
                <a:ea typeface="方正中等线简体" panose="03000509000000000000" pitchFamily="65" charset="-122"/>
                <a:cs typeface="Times New Roman" panose="02020603050405020304" charset="0"/>
              </a:rPr>
              <a:t>新冠肺炎疫情是百年来全球发生的最严重的传染病大流行，是</a:t>
            </a:r>
            <a:r>
              <a:rPr lang="en-US" altLang="zh-CN" sz="3200" kern="100">
                <a:latin typeface="Times New Roman" panose="02020603050405020304" charset="0"/>
                <a:ea typeface="方正中等线简体" panose="03000509000000000000" pitchFamily="65" charset="-122"/>
                <a:cs typeface="Courier New" panose="02070309020205020404" pitchFamily="49" charset="0"/>
              </a:rPr>
              <a:t>1949</a:t>
            </a:r>
            <a:r>
              <a:rPr lang="zh-CN" altLang="zh-CN" sz="3200" kern="100">
                <a:latin typeface="Times New Roman" panose="02020603050405020304" charset="0"/>
                <a:ea typeface="方正中等线简体" panose="03000509000000000000" pitchFamily="65" charset="-122"/>
                <a:cs typeface="Times New Roman" panose="02020603050405020304" charset="0"/>
              </a:rPr>
              <a:t>年以来我国遭遇的传播速度最快、感染范围最广、防控难度最大的重大突发公共卫生事件。</a:t>
            </a:r>
            <a:endParaRPr lang="zh-CN" altLang="zh-CN" sz="3200" kern="100">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00000"/>
              </a:lnSpc>
              <a:spcAft>
                <a:spcPct val="0"/>
              </a:spcAft>
            </a:pPr>
            <a:r>
              <a:rPr lang="zh-CN" altLang="zh-CN" sz="3200" kern="100">
                <a:latin typeface="Times New Roman" panose="02020603050405020304" charset="0"/>
                <a:ea typeface="方正中等线简体" panose="03000509000000000000" pitchFamily="65" charset="-122"/>
                <a:cs typeface="Times New Roman" panose="02020603050405020304" charset="0"/>
              </a:rPr>
              <a:t>疫情发生后，党中央、国务院高度重视。中共中央总书记、国家主席、中央军委主席习近平作出重要指示：湖北武汉市等地近期陆续发生新型冠状病毒感染的肺炎疫情，必须引起高度重视，全力做好防控工作。</a:t>
            </a:r>
            <a:endParaRPr lang="zh-CN" altLang="zh-CN" sz="3200" kern="100">
              <a:effectLst/>
              <a:latin typeface="Times New Roman" panose="02020603050405020304" charset="0"/>
              <a:ea typeface="方正中等线简体" panose="03000509000000000000" pitchFamily="65" charset="-122"/>
              <a:cs typeface="Times New Roman" panose="02020603050405020304" charset="0"/>
            </a:endParaRPr>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06218" y="2133255"/>
            <a:ext cx="3660467" cy="227084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一方有难，八方支援</a:t>
            </a:r>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852721" y="2072807"/>
            <a:ext cx="5906658" cy="3992787"/>
          </a:xfrm>
          <a:prstGeom prst="rect">
            <a:avLst/>
          </a:prstGeom>
        </p:spPr>
      </p:pic>
      <p:pic>
        <p:nvPicPr>
          <p:cNvPr id="106" name="图片 105"/>
          <p:cNvPicPr/>
          <p:nvPr>
            <p:custDataLst>
              <p:tags r:id="rId7"/>
            </p:custDataLst>
          </p:nvPr>
        </p:nvPicPr>
        <p:blipFill>
          <a:blip r:embed="rId6"/>
          <a:stretch>
            <a:fillRect/>
          </a:stretch>
        </p:blipFill>
        <p:spPr>
          <a:xfrm>
            <a:off x="6759349" y="2158532"/>
            <a:ext cx="5429935" cy="3691899"/>
          </a:xfrm>
          <a:prstGeom prst="rect">
            <a:avLst/>
          </a:prstGeom>
          <a:noFill/>
          <a:ln w="9525">
            <a:noFill/>
          </a:ln>
        </p:spPr>
      </p:pic>
    </p:spTree>
    <p:custDataLst>
      <p:tags r:id="rId8"/>
    </p:custDataLst>
  </p:cSld>
  <p:clrMapOvr>
    <a:masterClrMapping/>
  </p:clrMapOvr>
  <p:transition/>
  <p:timing/>
</p:sld>
</file>

<file path=ppt/tags/tag1.xml><?xml version="1.0" encoding="utf-8"?>
<p:tagLst xmlns:p="http://schemas.openxmlformats.org/presentationml/2006/main">
  <p:tag name="AS_UNIQUEID" val="1384"/>
</p:tagLst>
</file>

<file path=ppt/tags/tag10.xml><?xml version="1.0" encoding="utf-8"?>
<p:tagLst xmlns:p="http://schemas.openxmlformats.org/presentationml/2006/main">
  <p:tag name="AS_UNIQUEID" val="1393"/>
</p:tagLst>
</file>

<file path=ppt/tags/tag100.xml><?xml version="1.0" encoding="utf-8"?>
<p:tagLst xmlns:p="http://schemas.openxmlformats.org/presentationml/2006/main">
  <p:tag name="AS_UNIQUEID" val="1483"/>
</p:tagLst>
</file>

<file path=ppt/tags/tag101.xml><?xml version="1.0" encoding="utf-8"?>
<p:tagLst xmlns:p="http://schemas.openxmlformats.org/presentationml/2006/main">
  <p:tag name="AS_UNIQUEID" val="1484"/>
</p:tagLst>
</file>

<file path=ppt/tags/tag102.xml><?xml version="1.0" encoding="utf-8"?>
<p:tagLst xmlns:p="http://schemas.openxmlformats.org/presentationml/2006/main">
  <p:tag name="AS_UNIQUEID" val="1485"/>
</p:tagLst>
</file>

<file path=ppt/tags/tag103.xml><?xml version="1.0" encoding="utf-8"?>
<p:tagLst xmlns:p="http://schemas.openxmlformats.org/presentationml/2006/main">
  <p:tag name="AS_UNIQUEID" val="1486"/>
</p:tagLst>
</file>

<file path=ppt/tags/tag104.xml><?xml version="1.0" encoding="utf-8"?>
<p:tagLst xmlns:p="http://schemas.openxmlformats.org/presentationml/2006/main">
  <p:tag name="AS_UNIQUEID" val="1487"/>
</p:tagLst>
</file>

<file path=ppt/tags/tag105.xml><?xml version="1.0" encoding="utf-8"?>
<p:tagLst xmlns:p="http://schemas.openxmlformats.org/presentationml/2006/main">
  <p:tag name="AS_UNIQUEID" val="1488"/>
</p:tagLst>
</file>

<file path=ppt/tags/tag106.xml><?xml version="1.0" encoding="utf-8"?>
<p:tagLst xmlns:p="http://schemas.openxmlformats.org/presentationml/2006/main">
  <p:tag name="AS_UNIQUEID" val="1489"/>
</p:tagLst>
</file>

<file path=ppt/tags/tag107.xml><?xml version="1.0" encoding="utf-8"?>
<p:tagLst xmlns:p="http://schemas.openxmlformats.org/presentationml/2006/main">
  <p:tag name="AS_UNIQUEID" val="1490"/>
</p:tagLst>
</file>

<file path=ppt/tags/tag108.xml><?xml version="1.0" encoding="utf-8"?>
<p:tagLst xmlns:p="http://schemas.openxmlformats.org/presentationml/2006/main">
  <p:tag name="AS_UNIQUEID" val="1491"/>
</p:tagLst>
</file>

<file path=ppt/tags/tag109.xml><?xml version="1.0" encoding="utf-8"?>
<p:tagLst xmlns:p="http://schemas.openxmlformats.org/presentationml/2006/main">
  <p:tag name="AS_UNIQUEID" val="1492"/>
</p:tagLst>
</file>

<file path=ppt/tags/tag11.xml><?xml version="1.0" encoding="utf-8"?>
<p:tagLst xmlns:p="http://schemas.openxmlformats.org/presentationml/2006/main">
  <p:tag name="AS_UNIQUEID" val="1394"/>
</p:tagLst>
</file>

<file path=ppt/tags/tag110.xml><?xml version="1.0" encoding="utf-8"?>
<p:tagLst xmlns:p="http://schemas.openxmlformats.org/presentationml/2006/main">
  <p:tag name="AS_UNIQUEID" val="1493"/>
</p:tagLst>
</file>

<file path=ppt/tags/tag111.xml><?xml version="1.0" encoding="utf-8"?>
<p:tagLst xmlns:p="http://schemas.openxmlformats.org/presentationml/2006/main">
  <p:tag name="AS_UNIQUEID" val="1494"/>
</p:tagLst>
</file>

<file path=ppt/tags/tag112.xml><?xml version="1.0" encoding="utf-8"?>
<p:tagLst xmlns:p="http://schemas.openxmlformats.org/presentationml/2006/main">
  <p:tag name="AS_UNIQUEID" val="1495"/>
</p:tagLst>
</file>

<file path=ppt/tags/tag113.xml><?xml version="1.0" encoding="utf-8"?>
<p:tagLst xmlns:p="http://schemas.openxmlformats.org/presentationml/2006/main">
  <p:tag name="AS_UNIQUEID" val="1496"/>
</p:tagLst>
</file>

<file path=ppt/tags/tag114.xml><?xml version="1.0" encoding="utf-8"?>
<p:tagLst xmlns:p="http://schemas.openxmlformats.org/presentationml/2006/main">
  <p:tag name="AS_UNIQUEID" val="1497"/>
</p:tagLst>
</file>

<file path=ppt/tags/tag115.xml><?xml version="1.0" encoding="utf-8"?>
<p:tagLst xmlns:p="http://schemas.openxmlformats.org/presentationml/2006/main">
  <p:tag name="AS_UNIQUEID" val="1498"/>
</p:tagLst>
</file>

<file path=ppt/tags/tag116.xml><?xml version="1.0" encoding="utf-8"?>
<p:tagLst xmlns:p="http://schemas.openxmlformats.org/presentationml/2006/main">
  <p:tag name="AS_UNIQUEID" val="1499"/>
</p:tagLst>
</file>

<file path=ppt/tags/tag117.xml><?xml version="1.0" encoding="utf-8"?>
<p:tagLst xmlns:p="http://schemas.openxmlformats.org/presentationml/2006/main">
  <p:tag name="AS_UNIQUEID" val="1500"/>
</p:tagLst>
</file>

<file path=ppt/tags/tag118.xml><?xml version="1.0" encoding="utf-8"?>
<p:tagLst xmlns:p="http://schemas.openxmlformats.org/presentationml/2006/main">
  <p:tag name="AS_UNIQUEID" val="1501"/>
</p:tagLst>
</file>

<file path=ppt/tags/tag119.xml><?xml version="1.0" encoding="utf-8"?>
<p:tagLst xmlns:p="http://schemas.openxmlformats.org/presentationml/2006/main">
  <p:tag name="AS_UNIQUEID" val="1502"/>
</p:tagLst>
</file>

<file path=ppt/tags/tag12.xml><?xml version="1.0" encoding="utf-8"?>
<p:tagLst xmlns:p="http://schemas.openxmlformats.org/presentationml/2006/main">
  <p:tag name="AS_UNIQUEID" val="1395"/>
</p:tagLst>
</file>

<file path=ppt/tags/tag120.xml><?xml version="1.0" encoding="utf-8"?>
<p:tagLst xmlns:p="http://schemas.openxmlformats.org/presentationml/2006/main">
  <p:tag name="AS_UNIQUEID" val="1503"/>
</p:tagLst>
</file>

<file path=ppt/tags/tag121.xml><?xml version="1.0" encoding="utf-8"?>
<p:tagLst xmlns:p="http://schemas.openxmlformats.org/presentationml/2006/main">
  <p:tag name="AS_UNIQUEID" val="1504"/>
</p:tagLst>
</file>

<file path=ppt/tags/tag122.xml><?xml version="1.0" encoding="utf-8"?>
<p:tagLst xmlns:p="http://schemas.openxmlformats.org/presentationml/2006/main">
  <p:tag name="AS_UNIQUEID" val="1505"/>
</p:tagLst>
</file>

<file path=ppt/tags/tag123.xml><?xml version="1.0" encoding="utf-8"?>
<p:tagLst xmlns:p="http://schemas.openxmlformats.org/presentationml/2006/main">
  <p:tag name="AS_UNIQUEID" val="1506"/>
</p:tagLst>
</file>

<file path=ppt/tags/tag124.xml><?xml version="1.0" encoding="utf-8"?>
<p:tagLst xmlns:p="http://schemas.openxmlformats.org/presentationml/2006/main">
  <p:tag name="AS_UNIQUEID" val="1507"/>
</p:tagLst>
</file>

<file path=ppt/tags/tag125.xml><?xml version="1.0" encoding="utf-8"?>
<p:tagLst xmlns:p="http://schemas.openxmlformats.org/presentationml/2006/main">
  <p:tag name="AS_UNIQUEID" val="1508"/>
</p:tagLst>
</file>

<file path=ppt/tags/tag126.xml><?xml version="1.0" encoding="utf-8"?>
<p:tagLst xmlns:p="http://schemas.openxmlformats.org/presentationml/2006/main">
  <p:tag name="AS_UNIQUEID" val="1509"/>
</p:tagLst>
</file>

<file path=ppt/tags/tag127.xml><?xml version="1.0" encoding="utf-8"?>
<p:tagLst xmlns:p="http://schemas.openxmlformats.org/presentationml/2006/main">
  <p:tag name="AS_UNIQUEID" val="1510"/>
</p:tagLst>
</file>

<file path=ppt/tags/tag128.xml><?xml version="1.0" encoding="utf-8"?>
<p:tagLst xmlns:p="http://schemas.openxmlformats.org/presentationml/2006/main">
  <p:tag name="AS_UNIQUEID" val="1511"/>
</p:tagLst>
</file>

<file path=ppt/tags/tag129.xml><?xml version="1.0" encoding="utf-8"?>
<p:tagLst xmlns:p="http://schemas.openxmlformats.org/presentationml/2006/main">
  <p:tag name="AS_UNIQUEID" val="1512"/>
</p:tagLst>
</file>

<file path=ppt/tags/tag13.xml><?xml version="1.0" encoding="utf-8"?>
<p:tagLst xmlns:p="http://schemas.openxmlformats.org/presentationml/2006/main">
  <p:tag name="AS_UNIQUEID" val="1396"/>
</p:tagLst>
</file>

<file path=ppt/tags/tag130.xml><?xml version="1.0" encoding="utf-8"?>
<p:tagLst xmlns:p="http://schemas.openxmlformats.org/presentationml/2006/main">
  <p:tag name="AS_UNIQUEID" val="1513"/>
</p:tagLst>
</file>

<file path=ppt/tags/tag131.xml><?xml version="1.0" encoding="utf-8"?>
<p:tagLst xmlns:p="http://schemas.openxmlformats.org/presentationml/2006/main">
  <p:tag name="AS_UNIQUEID" val="1514"/>
</p:tagLst>
</file>

<file path=ppt/tags/tag132.xml><?xml version="1.0" encoding="utf-8"?>
<p:tagLst xmlns:p="http://schemas.openxmlformats.org/presentationml/2006/main">
  <p:tag name="AS_UNIQUEID" val="1515"/>
</p:tagLst>
</file>

<file path=ppt/tags/tag133.xml><?xml version="1.0" encoding="utf-8"?>
<p:tagLst xmlns:p="http://schemas.openxmlformats.org/presentationml/2006/main">
  <p:tag name="AS_UNIQUEID" val="1516"/>
</p:tagLst>
</file>

<file path=ppt/tags/tag134.xml><?xml version="1.0" encoding="utf-8"?>
<p:tagLst xmlns:p="http://schemas.openxmlformats.org/presentationml/2006/main">
  <p:tag name="AS_UNIQUEID" val="1517"/>
</p:tagLst>
</file>

<file path=ppt/tags/tag135.xml><?xml version="1.0" encoding="utf-8"?>
<p:tagLst xmlns:p="http://schemas.openxmlformats.org/presentationml/2006/main">
  <p:tag name="AS_UNIQUEID" val="1518"/>
</p:tagLst>
</file>

<file path=ppt/tags/tag136.xml><?xml version="1.0" encoding="utf-8"?>
<p:tagLst xmlns:p="http://schemas.openxmlformats.org/presentationml/2006/main">
  <p:tag name="AS_UNIQUEID" val="1519"/>
</p:tagLst>
</file>

<file path=ppt/tags/tag137.xml><?xml version="1.0" encoding="utf-8"?>
<p:tagLst xmlns:p="http://schemas.openxmlformats.org/presentationml/2006/main">
  <p:tag name="AS_UNIQUEID" val="1520"/>
</p:tagLst>
</file>

<file path=ppt/tags/tag138.xml><?xml version="1.0" encoding="utf-8"?>
<p:tagLst xmlns:p="http://schemas.openxmlformats.org/presentationml/2006/main">
  <p:tag name="AS_UNIQUEID" val="1521"/>
</p:tagLst>
</file>

<file path=ppt/tags/tag139.xml><?xml version="1.0" encoding="utf-8"?>
<p:tagLst xmlns:p="http://schemas.openxmlformats.org/presentationml/2006/main">
  <p:tag name="AS_UNIQUEID" val="1522"/>
</p:tagLst>
</file>

<file path=ppt/tags/tag14.xml><?xml version="1.0" encoding="utf-8"?>
<p:tagLst xmlns:p="http://schemas.openxmlformats.org/presentationml/2006/main">
  <p:tag name="AS_UNIQUEID" val="1397"/>
</p:tagLst>
</file>

<file path=ppt/tags/tag140.xml><?xml version="1.0" encoding="utf-8"?>
<p:tagLst xmlns:p="http://schemas.openxmlformats.org/presentationml/2006/main">
  <p:tag name="AS_UNIQUEID" val="1523"/>
</p:tagLst>
</file>

<file path=ppt/tags/tag141.xml><?xml version="1.0" encoding="utf-8"?>
<p:tagLst xmlns:p="http://schemas.openxmlformats.org/presentationml/2006/main">
  <p:tag name="AS_UNIQUEID" val="1524"/>
</p:tagLst>
</file>

<file path=ppt/tags/tag142.xml><?xml version="1.0" encoding="utf-8"?>
<p:tagLst xmlns:p="http://schemas.openxmlformats.org/presentationml/2006/main">
  <p:tag name="AS_UNIQUEID" val="1525"/>
</p:tagLst>
</file>

<file path=ppt/tags/tag143.xml><?xml version="1.0" encoding="utf-8"?>
<p:tagLst xmlns:p="http://schemas.openxmlformats.org/presentationml/2006/main">
  <p:tag name="AS_UNIQUEID" val="1526"/>
</p:tagLst>
</file>

<file path=ppt/tags/tag144.xml><?xml version="1.0" encoding="utf-8"?>
<p:tagLst xmlns:p="http://schemas.openxmlformats.org/presentationml/2006/main">
  <p:tag name="AS_UNIQUEID" val="1527"/>
</p:tagLst>
</file>

<file path=ppt/tags/tag145.xml><?xml version="1.0" encoding="utf-8"?>
<p:tagLst xmlns:p="http://schemas.openxmlformats.org/presentationml/2006/main">
  <p:tag name="AS_UNIQUEID" val="1528"/>
</p:tagLst>
</file>

<file path=ppt/tags/tag146.xml><?xml version="1.0" encoding="utf-8"?>
<p:tagLst xmlns:p="http://schemas.openxmlformats.org/presentationml/2006/main">
  <p:tag name="AS_UNIQUEID" val="1529"/>
</p:tagLst>
</file>

<file path=ppt/tags/tag147.xml><?xml version="1.0" encoding="utf-8"?>
<p:tagLst xmlns:p="http://schemas.openxmlformats.org/presentationml/2006/main">
  <p:tag name="AS_UNIQUEID" val="1530"/>
</p:tagLst>
</file>

<file path=ppt/tags/tag148.xml><?xml version="1.0" encoding="utf-8"?>
<p:tagLst xmlns:p="http://schemas.openxmlformats.org/presentationml/2006/main">
  <p:tag name="AS_UNIQUEID" val="1531"/>
</p:tagLst>
</file>

<file path=ppt/tags/tag149.xml><?xml version="1.0" encoding="utf-8"?>
<p:tagLst xmlns:p="http://schemas.openxmlformats.org/presentationml/2006/main">
  <p:tag name="AS_UNIQUEID" val="1532"/>
</p:tagLst>
</file>

<file path=ppt/tags/tag15.xml><?xml version="1.0" encoding="utf-8"?>
<p:tagLst xmlns:p="http://schemas.openxmlformats.org/presentationml/2006/main">
  <p:tag name="AS_UNIQUEID" val="1398"/>
</p:tagLst>
</file>

<file path=ppt/tags/tag150.xml><?xml version="1.0" encoding="utf-8"?>
<p:tagLst xmlns:p="http://schemas.openxmlformats.org/presentationml/2006/main">
  <p:tag name="AS_UNIQUEID" val="1533"/>
</p:tagLst>
</file>

<file path=ppt/tags/tag151.xml><?xml version="1.0" encoding="utf-8"?>
<p:tagLst xmlns:p="http://schemas.openxmlformats.org/presentationml/2006/main">
  <p:tag name="AS_UNIQUEID" val="1534"/>
</p:tagLst>
</file>

<file path=ppt/tags/tag152.xml><?xml version="1.0" encoding="utf-8"?>
<p:tagLst xmlns:p="http://schemas.openxmlformats.org/presentationml/2006/main">
  <p:tag name="AS_UNIQUEID" val="1535"/>
</p:tagLst>
</file>

<file path=ppt/tags/tag153.xml><?xml version="1.0" encoding="utf-8"?>
<p:tagLst xmlns:p="http://schemas.openxmlformats.org/presentationml/2006/main">
  <p:tag name="AS_UNIQUEID" val="1536"/>
</p:tagLst>
</file>

<file path=ppt/tags/tag154.xml><?xml version="1.0" encoding="utf-8"?>
<p:tagLst xmlns:p="http://schemas.openxmlformats.org/presentationml/2006/main">
  <p:tag name="AS_UNIQUEID" val="1537"/>
</p:tagLst>
</file>

<file path=ppt/tags/tag155.xml><?xml version="1.0" encoding="utf-8"?>
<p:tagLst xmlns:p="http://schemas.openxmlformats.org/presentationml/2006/main">
  <p:tag name="AS_UNIQUEID" val="1538"/>
</p:tagLst>
</file>

<file path=ppt/tags/tag156.xml><?xml version="1.0" encoding="utf-8"?>
<p:tagLst xmlns:p="http://schemas.openxmlformats.org/presentationml/2006/main">
  <p:tag name="AS_UNIQUEID" val="1539"/>
</p:tagLst>
</file>

<file path=ppt/tags/tag157.xml><?xml version="1.0" encoding="utf-8"?>
<p:tagLst xmlns:p="http://schemas.openxmlformats.org/presentationml/2006/main">
  <p:tag name="AS_UNIQUEID" val="1540"/>
</p:tagLst>
</file>

<file path=ppt/tags/tag158.xml><?xml version="1.0" encoding="utf-8"?>
<p:tagLst xmlns:p="http://schemas.openxmlformats.org/presentationml/2006/main">
  <p:tag name="AS_UNIQUEID" val="3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p="http://schemas.openxmlformats.org/presentationml/2006/main">
  <p:tag name="AS_UNIQUEID" val="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xml><?xml version="1.0" encoding="utf-8"?>
<p:tagLst xmlns:p="http://schemas.openxmlformats.org/presentationml/2006/main">
  <p:tag name="AS_UNIQUEID" val="1399"/>
</p:tagLst>
</file>

<file path=ppt/tags/tag160.xml><?xml version="1.0" encoding="utf-8"?>
<p:tagLst xmlns:p="http://schemas.openxmlformats.org/presentationml/2006/main">
  <p:tag name="AS_UNIQUEID" val="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1.xml><?xml version="1.0" encoding="utf-8"?>
<p:tagLst xmlns:p="http://schemas.openxmlformats.org/presentationml/2006/main">
  <p:tag name="AS_UNIQUEID" val="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2.xml><?xml version="1.0" encoding="utf-8"?>
<p:tagLst xmlns:p="http://schemas.openxmlformats.org/presentationml/2006/main">
  <p:tag name="AS_UNIQUEID" val="1541"/>
</p:tagLst>
</file>

<file path=ppt/tags/tag163.xml><?xml version="1.0" encoding="utf-8"?>
<p:tagLst xmlns:p="http://schemas.openxmlformats.org/presentationml/2006/main">
  <p:tag name="AS_UNIQUEID" val="1240"/>
</p:tagLst>
</file>

<file path=ppt/tags/tag164.xml><?xml version="1.0" encoding="utf-8"?>
<p:tagLst xmlns:p="http://schemas.openxmlformats.org/presentationml/2006/main">
  <p:tag name="AS_UNIQUEID" val="1241"/>
</p:tagLst>
</file>

<file path=ppt/tags/tag165.xml><?xml version="1.0" encoding="utf-8"?>
<p:tagLst xmlns:p="http://schemas.openxmlformats.org/presentationml/2006/main">
  <p:tag name="AS_UNIQUEID" val="1242"/>
</p:tagLst>
</file>

<file path=ppt/tags/tag166.xml><?xml version="1.0" encoding="utf-8"?>
<p:tagLst xmlns:p="http://schemas.openxmlformats.org/presentationml/2006/main">
  <p:tag name="AS_UNIQUEID" val="1243"/>
</p:tagLst>
</file>

<file path=ppt/tags/tag167.xml><?xml version="1.0" encoding="utf-8"?>
<p:tagLst xmlns:p="http://schemas.openxmlformats.org/presentationml/2006/main">
  <p:tag name="AS_UNIQUEID" val="1244"/>
</p:tagLst>
</file>

<file path=ppt/tags/tag168.xml><?xml version="1.0" encoding="utf-8"?>
<p:tagLst xmlns:p="http://schemas.openxmlformats.org/presentationml/2006/main">
  <p:tag name="AS_UNIQUEID" val="1245"/>
</p:tagLst>
</file>

<file path=ppt/tags/tag169.xml><?xml version="1.0" encoding="utf-8"?>
<p:tagLst xmlns:p="http://schemas.openxmlformats.org/presentationml/2006/main">
  <p:tag name="AS_UNIQUEID" val="1542"/>
</p:tagLst>
</file>

<file path=ppt/tags/tag17.xml><?xml version="1.0" encoding="utf-8"?>
<p:tagLst xmlns:p="http://schemas.openxmlformats.org/presentationml/2006/main">
  <p:tag name="AS_UNIQUEID" val="1400"/>
</p:tagLst>
</file>

<file path=ppt/tags/tag170.xml><?xml version="1.0" encoding="utf-8"?>
<p:tagLst xmlns:p="http://schemas.openxmlformats.org/presentationml/2006/main">
  <p:tag name="AS_UNIQUEID" val="1543"/>
</p:tagLst>
</file>

<file path=ppt/tags/tag171.xml><?xml version="1.0" encoding="utf-8"?>
<p:tagLst xmlns:p="http://schemas.openxmlformats.org/presentationml/2006/main">
  <p:tag name="AS_UNIQUEID" val="1046"/>
</p:tagLst>
</file>

<file path=ppt/tags/tag172.xml><?xml version="1.0" encoding="utf-8"?>
<p:tagLst xmlns:p="http://schemas.openxmlformats.org/presentationml/2006/main">
  <p:tag name="AS_UNIQUEID" val="1047"/>
</p:tagLst>
</file>

<file path=ppt/tags/tag173.xml><?xml version="1.0" encoding="utf-8"?>
<p:tagLst xmlns:p="http://schemas.openxmlformats.org/presentationml/2006/main">
  <p:tag name="AS_UNIQUEID" val="1048"/>
</p:tagLst>
</file>

<file path=ppt/tags/tag174.xml><?xml version="1.0" encoding="utf-8"?>
<p:tagLst xmlns:p="http://schemas.openxmlformats.org/presentationml/2006/main">
  <p:tag name="AS_UNIQUEID" val="1049"/>
</p:tagLst>
</file>

<file path=ppt/tags/tag175.xml><?xml version="1.0" encoding="utf-8"?>
<p:tagLst xmlns:p="http://schemas.openxmlformats.org/presentationml/2006/main">
  <p:tag name="AS_UNIQUEID" val="1544"/>
</p:tagLst>
</file>

<file path=ppt/tags/tag176.xml><?xml version="1.0" encoding="utf-8"?>
<p:tagLst xmlns:p="http://schemas.openxmlformats.org/presentationml/2006/main">
  <p:tag name="AS_UNIQUEID" val="1545"/>
</p:tagLst>
</file>

<file path=ppt/tags/tag177.xml><?xml version="1.0" encoding="utf-8"?>
<p:tagLst xmlns:p="http://schemas.openxmlformats.org/presentationml/2006/main">
  <p:tag name="AS_UNIQUEID" val="1546"/>
</p:tagLst>
</file>

<file path=ppt/tags/tag178.xml><?xml version="1.0" encoding="utf-8"?>
<p:tagLst xmlns:p="http://schemas.openxmlformats.org/presentationml/2006/main">
  <p:tag name="AS_UNIQUEID" val="1547"/>
</p:tagLst>
</file>

<file path=ppt/tags/tag179.xml><?xml version="1.0" encoding="utf-8"?>
<p:tagLst xmlns:p="http://schemas.openxmlformats.org/presentationml/2006/main">
  <p:tag name="AS_UNIQUEID" val="1548"/>
</p:tagLst>
</file>

<file path=ppt/tags/tag18.xml><?xml version="1.0" encoding="utf-8"?>
<p:tagLst xmlns:p="http://schemas.openxmlformats.org/presentationml/2006/main">
  <p:tag name="AS_UNIQUEID" val="1401"/>
</p:tagLst>
</file>

<file path=ppt/tags/tag180.xml><?xml version="1.0" encoding="utf-8"?>
<p:tagLst xmlns:p="http://schemas.openxmlformats.org/presentationml/2006/main">
  <p:tag name="AS_UNIQUEID" val="1549"/>
</p:tagLst>
</file>

<file path=ppt/tags/tag181.xml><?xml version="1.0" encoding="utf-8"?>
<p:tagLst xmlns:p="http://schemas.openxmlformats.org/presentationml/2006/main">
  <p:tag name="AS_UNIQUEID" val="1550"/>
</p:tagLst>
</file>

<file path=ppt/tags/tag182.xml><?xml version="1.0" encoding="utf-8"?>
<p:tagLst xmlns:p="http://schemas.openxmlformats.org/presentationml/2006/main">
  <p:tag name="AS_UNIQUEID" val="1551"/>
</p:tagLst>
</file>

<file path=ppt/tags/tag183.xml><?xml version="1.0" encoding="utf-8"?>
<p:tagLst xmlns:p="http://schemas.openxmlformats.org/presentationml/2006/main">
  <p:tag name="AS_UNIQUEID" val="1552"/>
</p:tagLst>
</file>

<file path=ppt/tags/tag184.xml><?xml version="1.0" encoding="utf-8"?>
<p:tagLst xmlns:p="http://schemas.openxmlformats.org/presentationml/2006/main">
  <p:tag name="AS_UNIQUEID" val="1553"/>
</p:tagLst>
</file>

<file path=ppt/tags/tag185.xml><?xml version="1.0" encoding="utf-8"?>
<p:tagLst xmlns:p="http://schemas.openxmlformats.org/presentationml/2006/main">
  <p:tag name="AS_UNIQUEID" val="1554"/>
</p:tagLst>
</file>

<file path=ppt/tags/tag186.xml><?xml version="1.0" encoding="utf-8"?>
<p:tagLst xmlns:p="http://schemas.openxmlformats.org/presentationml/2006/main">
  <p:tag name="AS_UNIQUEID" val="1555"/>
</p:tagLst>
</file>

<file path=ppt/tags/tag187.xml><?xml version="1.0" encoding="utf-8"?>
<p:tagLst xmlns:p="http://schemas.openxmlformats.org/presentationml/2006/main">
  <p:tag name="AS_UNIQUEID" val="1556"/>
</p:tagLst>
</file>

<file path=ppt/tags/tag188.xml><?xml version="1.0" encoding="utf-8"?>
<p:tagLst xmlns:p="http://schemas.openxmlformats.org/presentationml/2006/main">
  <p:tag name="AS_UNIQUEID" val="1557"/>
</p:tagLst>
</file>

<file path=ppt/tags/tag189.xml><?xml version="1.0" encoding="utf-8"?>
<p:tagLst xmlns:p="http://schemas.openxmlformats.org/presentationml/2006/main">
  <p:tag name="AS_UNIQUEID" val="1558"/>
</p:tagLst>
</file>

<file path=ppt/tags/tag19.xml><?xml version="1.0" encoding="utf-8"?>
<p:tagLst xmlns:p="http://schemas.openxmlformats.org/presentationml/2006/main">
  <p:tag name="AS_UNIQUEID" val="1402"/>
</p:tagLst>
</file>

<file path=ppt/tags/tag190.xml><?xml version="1.0" encoding="utf-8"?>
<p:tagLst xmlns:p="http://schemas.openxmlformats.org/presentationml/2006/main">
  <p:tag name="AS_UNIQUEID" val="1559"/>
</p:tagLst>
</file>

<file path=ppt/tags/tag191.xml><?xml version="1.0" encoding="utf-8"?>
<p:tagLst xmlns:p="http://schemas.openxmlformats.org/presentationml/2006/main">
  <p:tag name="AS_UNIQUEID" val="1560"/>
</p:tagLst>
</file>

<file path=ppt/tags/tag192.xml><?xml version="1.0" encoding="utf-8"?>
<p:tagLst xmlns:p="http://schemas.openxmlformats.org/presentationml/2006/main">
  <p:tag name="AS_UNIQUEID" val="1561"/>
</p:tagLst>
</file>

<file path=ppt/tags/tag193.xml><?xml version="1.0" encoding="utf-8"?>
<p:tagLst xmlns:p="http://schemas.openxmlformats.org/presentationml/2006/main">
  <p:tag name="AS_UNIQUEID" val="1562"/>
</p:tagLst>
</file>

<file path=ppt/tags/tag194.xml><?xml version="1.0" encoding="utf-8"?>
<p:tagLst xmlns:p="http://schemas.openxmlformats.org/presentationml/2006/main">
  <p:tag name="AS_UNIQUEID" val="1563"/>
</p:tagLst>
</file>

<file path=ppt/tags/tag195.xml><?xml version="1.0" encoding="utf-8"?>
<p:tagLst xmlns:p="http://schemas.openxmlformats.org/presentationml/2006/main">
  <p:tag name="AS_UNIQUEID" val="1564"/>
</p:tagLst>
</file>

<file path=ppt/tags/tag196.xml><?xml version="1.0" encoding="utf-8"?>
<p:tagLst xmlns:p="http://schemas.openxmlformats.org/presentationml/2006/main">
  <p:tag name="AS_UNIQUEID" val="676"/>
  <p:tag name="KSO_WM_UNIT_PLACING_PICTURE_USER_VIEWPORT" val="{&quot;height&quot;:8107.499212598425,&quot;width&quot;:14502.500787401576}"/>
</p:tagLst>
</file>

<file path=ppt/tags/tag197.xml><?xml version="1.0" encoding="utf-8"?>
<p:tagLst xmlns:p="http://schemas.openxmlformats.org/presentationml/2006/main">
  <p:tag name="AS_UNIQUEID" val="1565"/>
</p:tagLst>
</file>

<file path=ppt/tags/tag198.xml><?xml version="1.0" encoding="utf-8"?>
<p:tagLst xmlns:p="http://schemas.openxmlformats.org/presentationml/2006/main">
  <p:tag name="AS_UNIQUEID" val="1566"/>
</p:tagLst>
</file>

<file path=ppt/tags/tag199.xml><?xml version="1.0" encoding="utf-8"?>
<p:tagLst xmlns:p="http://schemas.openxmlformats.org/presentationml/2006/main">
  <p:tag name="AS_UNIQUEID" val="1567"/>
</p:tagLst>
</file>

<file path=ppt/tags/tag2.xml><?xml version="1.0" encoding="utf-8"?>
<p:tagLst xmlns:p="http://schemas.openxmlformats.org/presentationml/2006/main">
  <p:tag name="AS_UNIQUEID" val="1385"/>
</p:tagLst>
</file>

<file path=ppt/tags/tag20.xml><?xml version="1.0" encoding="utf-8"?>
<p:tagLst xmlns:p="http://schemas.openxmlformats.org/presentationml/2006/main">
  <p:tag name="AS_UNIQUEID" val="1403"/>
</p:tagLst>
</file>

<file path=ppt/tags/tag200.xml><?xml version="1.0" encoding="utf-8"?>
<p:tagLst xmlns:p="http://schemas.openxmlformats.org/presentationml/2006/main">
  <p:tag name="AS_UNIQUEID" val="869"/>
</p:tagLst>
</file>

<file path=ppt/tags/tag201.xml><?xml version="1.0" encoding="utf-8"?>
<p:tagLst xmlns:p="http://schemas.openxmlformats.org/presentationml/2006/main">
  <p:tag name="AS_UNIQUEID" val="1161"/>
</p:tagLst>
</file>

<file path=ppt/tags/tag202.xml><?xml version="1.0" encoding="utf-8"?>
<p:tagLst xmlns:p="http://schemas.openxmlformats.org/presentationml/2006/main">
  <p:tag name="AS_UNIQUEID" val="1159"/>
</p:tagLst>
</file>

<file path=ppt/tags/tag203.xml><?xml version="1.0" encoding="utf-8"?>
<p:tagLst xmlns:p="http://schemas.openxmlformats.org/presentationml/2006/main">
  <p:tag name="AS_UNIQUEID" val="1157"/>
</p:tagLst>
</file>

<file path=ppt/tags/tag204.xml><?xml version="1.0" encoding="utf-8"?>
<p:tagLst xmlns:p="http://schemas.openxmlformats.org/presentationml/2006/main">
  <p:tag name="AS_UNIQUEID" val="1160"/>
</p:tagLst>
</file>

<file path=ppt/tags/tag205.xml><?xml version="1.0" encoding="utf-8"?>
<p:tagLst xmlns:p="http://schemas.openxmlformats.org/presentationml/2006/main">
  <p:tag name="AS_UNIQUEID" val="1158"/>
</p:tagLst>
</file>

<file path=ppt/tags/tag206.xml><?xml version="1.0" encoding="utf-8"?>
<p:tagLst xmlns:p="http://schemas.openxmlformats.org/presentationml/2006/main">
  <p:tag name="AS_UNIQUEID" val="1568"/>
</p:tagLst>
</file>

<file path=ppt/tags/tag207.xml><?xml version="1.0" encoding="utf-8"?>
<p:tagLst xmlns:p="http://schemas.openxmlformats.org/presentationml/2006/main">
  <p:tag name="AS_UNIQUEID" val="127"/>
</p:tagLst>
</file>

<file path=ppt/tags/tag208.xml><?xml version="1.0" encoding="utf-8"?>
<p:tagLst xmlns:p="http://schemas.openxmlformats.org/presentationml/2006/main">
  <p:tag name="AS_UNIQUEID" val="143"/>
</p:tagLst>
</file>

<file path=ppt/tags/tag209.xml><?xml version="1.0" encoding="utf-8"?>
<p:tagLst xmlns:p="http://schemas.openxmlformats.org/presentationml/2006/main">
  <p:tag name="AS_UNIQUEID" val="1569"/>
</p:tagLst>
</file>

<file path=ppt/tags/tag21.xml><?xml version="1.0" encoding="utf-8"?>
<p:tagLst xmlns:p="http://schemas.openxmlformats.org/presentationml/2006/main">
  <p:tag name="AS_UNIQUEID" val="1404"/>
</p:tagLst>
</file>

<file path=ppt/tags/tag210.xml><?xml version="1.0" encoding="utf-8"?>
<p:tagLst xmlns:p="http://schemas.openxmlformats.org/presentationml/2006/main">
  <p:tag name="AS_UNIQUEID" val="1301"/>
  <p:tag name="KSO_WM_UNIT_TABLE_BEAUTIFY" val="smartTable{947404d3-dd65-4ab0-be16-e9baaf858577}"/>
  <p:tag name="TABLE_ENDDRAG_ORIGIN_RECT" val="906*455"/>
  <p:tag name="TABLE_ENDDRAG_RECT" val="23*73*906*455"/>
</p:tagLst>
</file>

<file path=ppt/tags/tag211.xml><?xml version="1.0" encoding="utf-8"?>
<p:tagLst xmlns:p="http://schemas.openxmlformats.org/presentationml/2006/main">
  <p:tag name="AS_UNIQUEID" val="1570"/>
</p:tagLst>
</file>

<file path=ppt/tags/tag212.xml><?xml version="1.0" encoding="utf-8"?>
<p:tagLst xmlns:p="http://schemas.openxmlformats.org/presentationml/2006/main">
  <p:tag name="AS_UNIQUEID" val="1571"/>
</p:tagLst>
</file>

<file path=ppt/tags/tag213.xml><?xml version="1.0" encoding="utf-8"?>
<p:tagLst xmlns:p="http://schemas.openxmlformats.org/presentationml/2006/main">
  <p:tag name="AS_UNIQUEID" val="1572"/>
</p:tagLst>
</file>

<file path=ppt/tags/tag214.xml><?xml version="1.0" encoding="utf-8"?>
<p:tagLst xmlns:p="http://schemas.openxmlformats.org/presentationml/2006/main">
  <p:tag name="AS_UNIQUEID" val="186"/>
</p:tagLst>
</file>

<file path=ppt/tags/tag215.xml><?xml version="1.0" encoding="utf-8"?>
<p:tagLst xmlns:p="http://schemas.openxmlformats.org/presentationml/2006/main">
  <p:tag name="AS_UNIQUEID" val="961"/>
</p:tagLst>
</file>

<file path=ppt/tags/tag216.xml><?xml version="1.0" encoding="utf-8"?>
<p:tagLst xmlns:p="http://schemas.openxmlformats.org/presentationml/2006/main">
  <p:tag name="AS_UNIQUEID" val="1573"/>
</p:tagLst>
</file>

<file path=ppt/tags/tag217.xml><?xml version="1.0" encoding="utf-8"?>
<p:tagLst xmlns:p="http://schemas.openxmlformats.org/presentationml/2006/main">
  <p:tag name="AS_UNIQUEID" val="1574"/>
</p:tagLst>
</file>

<file path=ppt/tags/tag218.xml><?xml version="1.0" encoding="utf-8"?>
<p:tagLst xmlns:p="http://schemas.openxmlformats.org/presentationml/2006/main">
  <p:tag name="AS_UNIQUEID" val="1068"/>
</p:tagLst>
</file>

<file path=ppt/tags/tag219.xml><?xml version="1.0" encoding="utf-8"?>
<p:tagLst xmlns:p="http://schemas.openxmlformats.org/presentationml/2006/main">
  <p:tag name="AS_UNIQUEID" val="1069"/>
</p:tagLst>
</file>

<file path=ppt/tags/tag22.xml><?xml version="1.0" encoding="utf-8"?>
<p:tagLst xmlns:p="http://schemas.openxmlformats.org/presentationml/2006/main">
  <p:tag name="AS_UNIQUEID" val="1405"/>
</p:tagLst>
</file>

<file path=ppt/tags/tag220.xml><?xml version="1.0" encoding="utf-8"?>
<p:tagLst xmlns:p="http://schemas.openxmlformats.org/presentationml/2006/main">
  <p:tag name="AS_UNIQUEID" val="1575"/>
</p:tagLst>
</file>

<file path=ppt/tags/tag221.xml><?xml version="1.0" encoding="utf-8"?>
<p:tagLst xmlns:p="http://schemas.openxmlformats.org/presentationml/2006/main">
  <p:tag name="AS_UNIQUEID" val="782"/>
</p:tagLst>
</file>

<file path=ppt/tags/tag222.xml><?xml version="1.0" encoding="utf-8"?>
<p:tagLst xmlns:p="http://schemas.openxmlformats.org/presentationml/2006/main">
  <p:tag name="AS_UNIQUEID" val="783"/>
</p:tagLst>
</file>

<file path=ppt/tags/tag223.xml><?xml version="1.0" encoding="utf-8"?>
<p:tagLst xmlns:p="http://schemas.openxmlformats.org/presentationml/2006/main">
  <p:tag name="AS_UNIQUEID" val="1576"/>
</p:tagLst>
</file>

<file path=ppt/tags/tag224.xml><?xml version="1.0" encoding="utf-8"?>
<p:tagLst xmlns:p="http://schemas.openxmlformats.org/presentationml/2006/main">
  <p:tag name="AS_UNIQUEID" val="799"/>
</p:tagLst>
</file>

<file path=ppt/tags/tag225.xml><?xml version="1.0" encoding="utf-8"?>
<p:tagLst xmlns:p="http://schemas.openxmlformats.org/presentationml/2006/main">
  <p:tag name="AS_UNIQUEID" val="800"/>
  <p:tag name="KSO_WM_UNIT_PLACING_PICTURE_USER_VIEWPORT" val="{&quot;height&quot;:6287.8535433070865,&quot;width&quot;:9301.823622047244}"/>
</p:tagLst>
</file>

<file path=ppt/tags/tag226.xml><?xml version="1.0" encoding="utf-8"?>
<p:tagLst xmlns:p="http://schemas.openxmlformats.org/presentationml/2006/main">
  <p:tag name="AS_UNIQUEID" val="801"/>
</p:tagLst>
</file>

<file path=ppt/tags/tag22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28.xml><?xml version="1.0" encoding="utf-8"?>
<p:tagLst xmlns:p="http://schemas.openxmlformats.org/presentationml/2006/main">
  <p:tag name="AS_UNIQUEID" val="1577"/>
</p:tagLst>
</file>

<file path=ppt/tags/tag229.xml><?xml version="1.0" encoding="utf-8"?>
<p:tagLst xmlns:p="http://schemas.openxmlformats.org/presentationml/2006/main">
  <p:tag name="AS_UNIQUEID" val="808"/>
</p:tagLst>
</file>

<file path=ppt/tags/tag23.xml><?xml version="1.0" encoding="utf-8"?>
<p:tagLst xmlns:p="http://schemas.openxmlformats.org/presentationml/2006/main">
  <p:tag name="AS_UNIQUEID" val="1406"/>
</p:tagLst>
</file>

<file path=ppt/tags/tag230.xml><?xml version="1.0" encoding="utf-8"?>
<p:tagLst xmlns:p="http://schemas.openxmlformats.org/presentationml/2006/main">
  <p:tag name="AS_UNIQUEID" val="809"/>
</p:tagLst>
</file>

<file path=ppt/tags/tag231.xml><?xml version="1.0" encoding="utf-8"?>
<p:tagLst xmlns:p="http://schemas.openxmlformats.org/presentationml/2006/main">
  <p:tag name="AS_UNIQUEID" val="810"/>
</p:tagLst>
</file>

<file path=ppt/tags/tag23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33.xml><?xml version="1.0" encoding="utf-8"?>
<p:tagLst xmlns:p="http://schemas.openxmlformats.org/presentationml/2006/main">
  <p:tag name="AS_UNIQUEID" val="1578"/>
</p:tagLst>
</file>

<file path=ppt/tags/tag234.xml><?xml version="1.0" encoding="utf-8"?>
<p:tagLst xmlns:p="http://schemas.openxmlformats.org/presentationml/2006/main">
  <p:tag name="AS_UNIQUEID" val="812"/>
</p:tagLst>
</file>

<file path=ppt/tags/tag235.xml><?xml version="1.0" encoding="utf-8"?>
<p:tagLst xmlns:p="http://schemas.openxmlformats.org/presentationml/2006/main">
  <p:tag name="AS_UNIQUEID" val="813"/>
</p:tagLst>
</file>

<file path=ppt/tags/tag236.xml><?xml version="1.0" encoding="utf-8"?>
<p:tagLst xmlns:p="http://schemas.openxmlformats.org/presentationml/2006/main">
  <p:tag name="AS_UNIQUEID" val="814"/>
</p:tagLst>
</file>

<file path=ppt/tags/tag237.xml><?xml version="1.0" encoding="utf-8"?>
<p:tagLst xmlns:p="http://schemas.openxmlformats.org/presentationml/2006/main">
  <p:tag name="AS_UNIQUEID" val="815"/>
</p:tagLst>
</file>

<file path=ppt/tags/tag238.xml><?xml version="1.0" encoding="utf-8"?>
<p:tagLst xmlns:p="http://schemas.openxmlformats.org/presentationml/2006/main">
  <p:tag name="AS_UNIQUEID" val="816"/>
</p:tagLst>
</file>

<file path=ppt/tags/tag23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4.xml><?xml version="1.0" encoding="utf-8"?>
<p:tagLst xmlns:p="http://schemas.openxmlformats.org/presentationml/2006/main">
  <p:tag name="AS_UNIQUEID" val="1407"/>
</p:tagLst>
</file>

<file path=ppt/tags/tag240.xml><?xml version="1.0" encoding="utf-8"?>
<p:tagLst xmlns:p="http://schemas.openxmlformats.org/presentationml/2006/main">
  <p:tag name="AS_UNIQUEID" val="1579"/>
</p:tagLst>
</file>

<file path=ppt/tags/tag241.xml><?xml version="1.0" encoding="utf-8"?>
<p:tagLst xmlns:p="http://schemas.openxmlformats.org/presentationml/2006/main">
  <p:tag name="AS_UNIQUEID" val="1085"/>
</p:tagLst>
</file>

<file path=ppt/tags/tag242.xml><?xml version="1.0" encoding="utf-8"?>
<p:tagLst xmlns:p="http://schemas.openxmlformats.org/presentationml/2006/main">
  <p:tag name="AS_UNIQUEID" val="972"/>
</p:tagLst>
</file>

<file path=ppt/tags/tag243.xml><?xml version="1.0" encoding="utf-8"?>
<p:tagLst xmlns:p="http://schemas.openxmlformats.org/presentationml/2006/main">
  <p:tag name="AS_UNIQUEID" val="151"/>
</p:tagLst>
</file>

<file path=ppt/tags/tag244.xml><?xml version="1.0" encoding="utf-8"?>
<p:tagLst xmlns:p="http://schemas.openxmlformats.org/presentationml/2006/main">
  <p:tag name="AS_UNIQUEID" val="1580"/>
</p:tagLst>
</file>

<file path=ppt/tags/tag245.xml><?xml version="1.0" encoding="utf-8"?>
<p:tagLst xmlns:p="http://schemas.openxmlformats.org/presentationml/2006/main">
  <p:tag name="AS_UNIQUEID" val="10"/>
</p:tagLst>
</file>

<file path=ppt/tags/tag246.xml><?xml version="1.0" encoding="utf-8"?>
<p:tagLst xmlns:p="http://schemas.openxmlformats.org/presentationml/2006/main">
  <p:tag name="AS_UNIQUEID" val="1581"/>
</p:tagLst>
</file>

<file path=ppt/tags/tag247.xml><?xml version="1.0" encoding="utf-8"?>
<p:tagLst xmlns:p="http://schemas.openxmlformats.org/presentationml/2006/main">
  <p:tag name="AS_UNIQUEID" val="12"/>
</p:tagLst>
</file>

<file path=ppt/tags/tag248.xml><?xml version="1.0" encoding="utf-8"?>
<p:tagLst xmlns:p="http://schemas.openxmlformats.org/presentationml/2006/main">
  <p:tag name="AS_UNIQUEID" val="1582"/>
</p:tagLst>
</file>

<file path=ppt/tags/tag249.xml><?xml version="1.0" encoding="utf-8"?>
<p:tagLst xmlns:p="http://schemas.openxmlformats.org/presentationml/2006/main">
  <p:tag name="AS_UNIQUEID" val="14"/>
</p:tagLst>
</file>

<file path=ppt/tags/tag25.xml><?xml version="1.0" encoding="utf-8"?>
<p:tagLst xmlns:p="http://schemas.openxmlformats.org/presentationml/2006/main">
  <p:tag name="AS_UNIQUEID" val="1408"/>
</p:tagLst>
</file>

<file path=ppt/tags/tag250.xml><?xml version="1.0" encoding="utf-8"?>
<p:tagLst xmlns:p="http://schemas.openxmlformats.org/presentationml/2006/main">
  <p:tag name="AS_UNIQUEID" val="1583"/>
</p:tagLst>
</file>

<file path=ppt/tags/tag251.xml><?xml version="1.0" encoding="utf-8"?>
<p:tagLst xmlns:p="http://schemas.openxmlformats.org/presentationml/2006/main">
  <p:tag name="AS_UNIQUEID" val="16"/>
</p:tagLst>
</file>

<file path=ppt/tags/tag252.xml><?xml version="1.0" encoding="utf-8"?>
<p:tagLst xmlns:p="http://schemas.openxmlformats.org/presentationml/2006/main">
  <p:tag name="AS_UNIQUEID" val="1584"/>
</p:tagLst>
</file>

<file path=ppt/tags/tag253.xml><?xml version="1.0" encoding="utf-8"?>
<p:tagLst xmlns:p="http://schemas.openxmlformats.org/presentationml/2006/main">
  <p:tag name="AS_UNIQUEID" val="18"/>
</p:tagLst>
</file>

<file path=ppt/tags/tag254.xml><?xml version="1.0" encoding="utf-8"?>
<p:tagLst xmlns:p="http://schemas.openxmlformats.org/presentationml/2006/main">
  <p:tag name="AS_UNIQUEID" val="1585"/>
</p:tagLst>
</file>

<file path=ppt/tags/tag255.xml><?xml version="1.0" encoding="utf-8"?>
<p:tagLst xmlns:p="http://schemas.openxmlformats.org/presentationml/2006/main">
  <p:tag name="AS_UNIQUEID" val="20"/>
</p:tagLst>
</file>

<file path=ppt/tags/tag256.xml><?xml version="1.0" encoding="utf-8"?>
<p:tagLst xmlns:p="http://schemas.openxmlformats.org/presentationml/2006/main">
  <p:tag name="AS_UNIQUEID" val="1586"/>
</p:tagLst>
</file>

<file path=ppt/tags/tag257.xml><?xml version="1.0" encoding="utf-8"?>
<p:tagLst xmlns:p="http://schemas.openxmlformats.org/presentationml/2006/main">
  <p:tag name="AS_UNIQUEID" val="22"/>
  <p:tag name="KSO_WM_UNIT_PLACING_PICTURE_USER_VIEWPORT" val="{&quot;height&quot;:10796.311811023623,&quot;width&quot;:19193.445669291337}"/>
</p:tagLst>
</file>

<file path=ppt/tags/tag258.xml><?xml version="1.0" encoding="utf-8"?>
<p:tagLst xmlns:p="http://schemas.openxmlformats.org/presentationml/2006/main">
  <p:tag name="AS_UNIQUEID" val="1587"/>
</p:tagLst>
</file>

<file path=ppt/tags/tag259.xml><?xml version="1.0" encoding="utf-8"?>
<p:tagLst xmlns:p="http://schemas.openxmlformats.org/presentationml/2006/main">
  <p:tag name="AS_UNIQUEID" val="24"/>
</p:tagLst>
</file>

<file path=ppt/tags/tag26.xml><?xml version="1.0" encoding="utf-8"?>
<p:tagLst xmlns:p="http://schemas.openxmlformats.org/presentationml/2006/main">
  <p:tag name="AS_UNIQUEID" val="1409"/>
</p:tagLst>
</file>

<file path=ppt/tags/tag260.xml><?xml version="1.0" encoding="utf-8"?>
<p:tagLst xmlns:p="http://schemas.openxmlformats.org/presentationml/2006/main">
  <p:tag name="AS_UNIQUEID" val="1588"/>
</p:tagLst>
</file>

<file path=ppt/tags/tag261.xml><?xml version="1.0" encoding="utf-8"?>
<p:tagLst xmlns:p="http://schemas.openxmlformats.org/presentationml/2006/main">
  <p:tag name="AS_UNIQUEID" val="26"/>
</p:tagLst>
</file>

<file path=ppt/tags/tag262.xml><?xml version="1.0" encoding="utf-8"?>
<p:tagLst xmlns:p="http://schemas.openxmlformats.org/presentationml/2006/main">
  <p:tag name="AS_UNIQUEID" val="1589"/>
</p:tagLst>
</file>

<file path=ppt/tags/tag263.xml><?xml version="1.0" encoding="utf-8"?>
<p:tagLst xmlns:p="http://schemas.openxmlformats.org/presentationml/2006/main">
  <p:tag name="AS_UNIQUEID" val="30"/>
</p:tagLst>
</file>

<file path=ppt/tags/tag264.xml><?xml version="1.0" encoding="utf-8"?>
<p:tagLst xmlns:p="http://schemas.openxmlformats.org/presentationml/2006/main">
  <p:tag name="AS_UNIQUEID" val="1590"/>
</p:tagLst>
</file>

<file path=ppt/tags/tag265.xml><?xml version="1.0" encoding="utf-8"?>
<p:tagLst xmlns:p="http://schemas.openxmlformats.org/presentationml/2006/main">
  <p:tag name="AS_UNIQUEID" val="1591"/>
</p:tagLst>
</file>

<file path=ppt/tags/tag266.xml><?xml version="1.0" encoding="utf-8"?>
<p:tagLst xmlns:p="http://schemas.openxmlformats.org/presentationml/2006/main">
  <p:tag name="AS_UNIQUEID" val="1592"/>
</p:tagLst>
</file>

<file path=ppt/tags/tag267.xml><?xml version="1.0" encoding="utf-8"?>
<p:tagLst xmlns:p="http://schemas.openxmlformats.org/presentationml/2006/main">
  <p:tag name="AS_UNIQUEID" val="115"/>
</p:tagLst>
</file>

<file path=ppt/tags/tag268.xml><?xml version="1.0" encoding="utf-8"?>
<p:tagLst xmlns:p="http://schemas.openxmlformats.org/presentationml/2006/main">
  <p:tag name="AS_UNIQUEID" val="116"/>
</p:tagLst>
</file>

<file path=ppt/tags/tag269.xml><?xml version="1.0" encoding="utf-8"?>
<p:tagLst xmlns:p="http://schemas.openxmlformats.org/presentationml/2006/main">
  <p:tag name="AS_UNIQUEID" val="117"/>
</p:tagLst>
</file>

<file path=ppt/tags/tag27.xml><?xml version="1.0" encoding="utf-8"?>
<p:tagLst xmlns:p="http://schemas.openxmlformats.org/presentationml/2006/main">
  <p:tag name="AS_UNIQUEID" val="1410"/>
</p:tagLst>
</file>

<file path=ppt/tags/tag270.xml><?xml version="1.0" encoding="utf-8"?>
<p:tagLst xmlns:p="http://schemas.openxmlformats.org/presentationml/2006/main">
  <p:tag name="AS_UNIQUEID" val="11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271.xml><?xml version="1.0" encoding="utf-8"?>
<p:tagLst xmlns:p="http://schemas.openxmlformats.org/presentationml/2006/main">
  <p:tag name="AS_UNIQUEID" val="11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272.xml><?xml version="1.0" encoding="utf-8"?>
<p:tagLst xmlns:p="http://schemas.openxmlformats.org/presentationml/2006/main">
  <p:tag name="AS_UNIQUEID" val="12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273.xml><?xml version="1.0" encoding="utf-8"?>
<p:tagLst xmlns:p="http://schemas.openxmlformats.org/presentationml/2006/main">
  <p:tag name="AS_UNIQUEID" val="12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5"/>
  <p:tag name="KSO_WM_UNIT_INDEX" val="1_1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274.xml><?xml version="1.0" encoding="utf-8"?>
<p:tagLst xmlns:p="http://schemas.openxmlformats.org/presentationml/2006/main">
  <p:tag name="AS_UNIQUEID" val="12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1_1"/>
  <p:tag name="KSO_WM_UNIT_INDEX" val="1_1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275.xml><?xml version="1.0" encoding="utf-8"?>
<p:tagLst xmlns:p="http://schemas.openxmlformats.org/presentationml/2006/main">
  <p:tag name="AS_UNIQUEID" val="12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276.xml><?xml version="1.0" encoding="utf-8"?>
<p:tagLst xmlns:p="http://schemas.openxmlformats.org/presentationml/2006/main">
  <p:tag name="AS_UNIQUEID" val="12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277.xml><?xml version="1.0" encoding="utf-8"?>
<p:tagLst xmlns:p="http://schemas.openxmlformats.org/presentationml/2006/main">
  <p:tag name="AS_UNIQUEID" val="12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278.xml><?xml version="1.0" encoding="utf-8"?>
<p:tagLst xmlns:p="http://schemas.openxmlformats.org/presentationml/2006/main">
  <p:tag name="AS_UNIQUEID" val="12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279.xml><?xml version="1.0" encoding="utf-8"?>
<p:tagLst xmlns:p="http://schemas.openxmlformats.org/presentationml/2006/main">
  <p:tag name="AS_UNIQUEID" val="12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5"/>
  <p:tag name="KSO_WM_UNIT_INDEX" val="1_2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28.xml><?xml version="1.0" encoding="utf-8"?>
<p:tagLst xmlns:p="http://schemas.openxmlformats.org/presentationml/2006/main">
  <p:tag name="AS_UNIQUEID" val="1411"/>
</p:tagLst>
</file>

<file path=ppt/tags/tag280.xml><?xml version="1.0" encoding="utf-8"?>
<p:tagLst xmlns:p="http://schemas.openxmlformats.org/presentationml/2006/main">
  <p:tag name="AS_UNIQUEID" val="12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2_1"/>
  <p:tag name="KSO_WM_UNIT_INDEX" val="1_2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281.xml><?xml version="1.0" encoding="utf-8"?>
<p:tagLst xmlns:p="http://schemas.openxmlformats.org/presentationml/2006/main">
  <p:tag name="AS_UNIQUEID" val="12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282.xml><?xml version="1.0" encoding="utf-8"?>
<p:tagLst xmlns:p="http://schemas.openxmlformats.org/presentationml/2006/main">
  <p:tag name="AS_UNIQUEID" val="13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2"/>
  <p:tag name="KSO_WM_UNIT_INDEX" val="1_3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283.xml><?xml version="1.0" encoding="utf-8"?>
<p:tagLst xmlns:p="http://schemas.openxmlformats.org/presentationml/2006/main">
  <p:tag name="AS_UNIQUEID" val="13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3"/>
  <p:tag name="KSO_WM_UNIT_INDEX" val="1_3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284.xml><?xml version="1.0" encoding="utf-8"?>
<p:tagLst xmlns:p="http://schemas.openxmlformats.org/presentationml/2006/main">
  <p:tag name="AS_UNIQUEID" val="13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285.xml><?xml version="1.0" encoding="utf-8"?>
<p:tagLst xmlns:p="http://schemas.openxmlformats.org/presentationml/2006/main">
  <p:tag name="AS_UNIQUEID" val="13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5"/>
  <p:tag name="KSO_WM_UNIT_INDEX" val="1_3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286.xml><?xml version="1.0" encoding="utf-8"?>
<p:tagLst xmlns:p="http://schemas.openxmlformats.org/presentationml/2006/main">
  <p:tag name="AS_UNIQUEID" val="13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3_1"/>
  <p:tag name="KSO_WM_UNIT_INDEX" val="1_3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287.xml><?xml version="1.0" encoding="utf-8"?>
<p:tagLst xmlns:p="http://schemas.openxmlformats.org/presentationml/2006/main">
  <p:tag name="AS_UNIQUEID" val="13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288.xml><?xml version="1.0" encoding="utf-8"?>
<p:tagLst xmlns:p="http://schemas.openxmlformats.org/presentationml/2006/main">
  <p:tag name="AS_UNIQUEID" val="13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2"/>
  <p:tag name="KSO_WM_UNIT_INDEX" val="1_4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289.xml><?xml version="1.0" encoding="utf-8"?>
<p:tagLst xmlns:p="http://schemas.openxmlformats.org/presentationml/2006/main">
  <p:tag name="AS_UNIQUEID" val="13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3"/>
  <p:tag name="KSO_WM_UNIT_INDEX" val="1_4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29.xml><?xml version="1.0" encoding="utf-8"?>
<p:tagLst xmlns:p="http://schemas.openxmlformats.org/presentationml/2006/main">
  <p:tag name="AS_UNIQUEID" val="1412"/>
</p:tagLst>
</file>

<file path=ppt/tags/tag290.xml><?xml version="1.0" encoding="utf-8"?>
<p:tagLst xmlns:p="http://schemas.openxmlformats.org/presentationml/2006/main">
  <p:tag name="AS_UNIQUEID" val="13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4"/>
  <p:tag name="KSO_WM_UNIT_INDEX" val="1_4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291.xml><?xml version="1.0" encoding="utf-8"?>
<p:tagLst xmlns:p="http://schemas.openxmlformats.org/presentationml/2006/main">
  <p:tag name="AS_UNIQUEID" val="13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5"/>
  <p:tag name="KSO_WM_UNIT_INDEX" val="1_4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292.xml><?xml version="1.0" encoding="utf-8"?>
<p:tagLst xmlns:p="http://schemas.openxmlformats.org/presentationml/2006/main">
  <p:tag name="AS_UNIQUEID" val="14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4_1"/>
  <p:tag name="KSO_WM_UNIT_INDEX" val="1_4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293.xml><?xml version="1.0" encoding="utf-8"?>
<p:tagLst xmlns:p="http://schemas.openxmlformats.org/presentationml/2006/main">
  <p:tag name="AS_UNIQUEID" val="14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4_1"/>
  <p:tag name="KSO_WM_UNIT_INDEX" val="1_4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294.xml><?xml version="1.0" encoding="utf-8"?>
<p:tagLst xmlns:p="http://schemas.openxmlformats.org/presentationml/2006/main">
  <p:tag name="AS_UNIQUEID" val="14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2"/>
  <p:tag name="KSO_WM_UNIT_INDEX" val="1_5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295.xml><?xml version="1.0" encoding="utf-8"?>
<p:tagLst xmlns:p="http://schemas.openxmlformats.org/presentationml/2006/main">
  <p:tag name="AS_UNIQUEID" val="14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3"/>
  <p:tag name="KSO_WM_UNIT_INDEX" val="1_5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296.xml><?xml version="1.0" encoding="utf-8"?>
<p:tagLst xmlns:p="http://schemas.openxmlformats.org/presentationml/2006/main">
  <p:tag name="AS_UNIQUEID" val="14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4"/>
  <p:tag name="KSO_WM_UNIT_INDEX" val="1_5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297.xml><?xml version="1.0" encoding="utf-8"?>
<p:tagLst xmlns:p="http://schemas.openxmlformats.org/presentationml/2006/main">
  <p:tag name="AS_UNIQUEID" val="14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5"/>
  <p:tag name="KSO_WM_UNIT_INDEX" val="1_5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298.xml><?xml version="1.0" encoding="utf-8"?>
<p:tagLst xmlns:p="http://schemas.openxmlformats.org/presentationml/2006/main">
  <p:tag name="AS_UNIQUEID" val="14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5_1"/>
  <p:tag name="KSO_WM_UNIT_INDEX" val="1_5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299.xml><?xml version="1.0" encoding="utf-8"?>
<p:tagLst xmlns:p="http://schemas.openxmlformats.org/presentationml/2006/main">
  <p:tag name="AS_UNIQUEID" val="14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5_1"/>
  <p:tag name="KSO_WM_UNIT_INDEX" val="1_5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3.xml><?xml version="1.0" encoding="utf-8"?>
<p:tagLst xmlns:p="http://schemas.openxmlformats.org/presentationml/2006/main">
  <p:tag name="AS_UNIQUEID" val="1386"/>
</p:tagLst>
</file>

<file path=ppt/tags/tag30.xml><?xml version="1.0" encoding="utf-8"?>
<p:tagLst xmlns:p="http://schemas.openxmlformats.org/presentationml/2006/main">
  <p:tag name="AS_UNIQUEID" val="1413"/>
</p:tagLst>
</file>

<file path=ppt/tags/tag300.xml><?xml version="1.0" encoding="utf-8"?>
<p:tagLst xmlns:p="http://schemas.openxmlformats.org/presentationml/2006/main">
  <p:tag name="AS_UNIQUEID" val="14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2"/>
  <p:tag name="KSO_WM_UNIT_INDEX" val="1_6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301.xml><?xml version="1.0" encoding="utf-8"?>
<p:tagLst xmlns:p="http://schemas.openxmlformats.org/presentationml/2006/main">
  <p:tag name="AS_UNIQUEID" val="14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3"/>
  <p:tag name="KSO_WM_UNIT_INDEX" val="1_6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302.xml><?xml version="1.0" encoding="utf-8"?>
<p:tagLst xmlns:p="http://schemas.openxmlformats.org/presentationml/2006/main">
  <p:tag name="AS_UNIQUEID" val="15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4"/>
  <p:tag name="KSO_WM_UNIT_INDEX" val="1_6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303.xml><?xml version="1.0" encoding="utf-8"?>
<p:tagLst xmlns:p="http://schemas.openxmlformats.org/presentationml/2006/main">
  <p:tag name="AS_UNIQUEID" val="15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5"/>
  <p:tag name="KSO_WM_UNIT_INDEX" val="1_6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304.xml><?xml version="1.0" encoding="utf-8"?>
<p:tagLst xmlns:p="http://schemas.openxmlformats.org/presentationml/2006/main">
  <p:tag name="AS_UNIQUEID" val="15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6_1"/>
  <p:tag name="KSO_WM_UNIT_INDEX" val="1_6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305.xml><?xml version="1.0" encoding="utf-8"?>
<p:tagLst xmlns:p="http://schemas.openxmlformats.org/presentationml/2006/main">
  <p:tag name="AS_UNIQUEID" val="15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6_1"/>
  <p:tag name="KSO_WM_UNIT_INDEX" val="1_6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306.xml><?xml version="1.0" encoding="utf-8"?>
<p:tagLst xmlns:p="http://schemas.openxmlformats.org/presentationml/2006/main">
  <p:tag name="AS_UNIQUEID" val="15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2"/>
  <p:tag name="KSO_WM_UNIT_INDEX" val="1_7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307.xml><?xml version="1.0" encoding="utf-8"?>
<p:tagLst xmlns:p="http://schemas.openxmlformats.org/presentationml/2006/main">
  <p:tag name="AS_UNIQUEID" val="15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3"/>
  <p:tag name="KSO_WM_UNIT_INDEX" val="1_7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308.xml><?xml version="1.0" encoding="utf-8"?>
<p:tagLst xmlns:p="http://schemas.openxmlformats.org/presentationml/2006/main">
  <p:tag name="AS_UNIQUEID" val="15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4"/>
  <p:tag name="KSO_WM_UNIT_INDEX" val="1_7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309.xml><?xml version="1.0" encoding="utf-8"?>
<p:tagLst xmlns:p="http://schemas.openxmlformats.org/presentationml/2006/main">
  <p:tag name="AS_UNIQUEID" val="15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5"/>
  <p:tag name="KSO_WM_UNIT_INDEX" val="1_7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31.xml><?xml version="1.0" encoding="utf-8"?>
<p:tagLst xmlns:p="http://schemas.openxmlformats.org/presentationml/2006/main">
  <p:tag name="AS_UNIQUEID" val="1414"/>
</p:tagLst>
</file>

<file path=ppt/tags/tag310.xml><?xml version="1.0" encoding="utf-8"?>
<p:tagLst xmlns:p="http://schemas.openxmlformats.org/presentationml/2006/main">
  <p:tag name="AS_UNIQUEID" val="15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7_1"/>
  <p:tag name="KSO_WM_UNIT_INDEX" val="1_7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311.xml><?xml version="1.0" encoding="utf-8"?>
<p:tagLst xmlns:p="http://schemas.openxmlformats.org/presentationml/2006/main">
  <p:tag name="AS_UNIQUEID" val="15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7_1"/>
  <p:tag name="KSO_WM_UNIT_INDEX" val="1_7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312.xml><?xml version="1.0" encoding="utf-8"?>
<p:tagLst xmlns:p="http://schemas.openxmlformats.org/presentationml/2006/main">
  <p:tag name="AS_UNIQUEID" val="16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2"/>
  <p:tag name="KSO_WM_UNIT_INDEX" val="1_8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313.xml><?xml version="1.0" encoding="utf-8"?>
<p:tagLst xmlns:p="http://schemas.openxmlformats.org/presentationml/2006/main">
  <p:tag name="AS_UNIQUEID" val="16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3"/>
  <p:tag name="KSO_WM_UNIT_INDEX" val="1_8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314.xml><?xml version="1.0" encoding="utf-8"?>
<p:tagLst xmlns:p="http://schemas.openxmlformats.org/presentationml/2006/main">
  <p:tag name="AS_UNIQUEID" val="16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4"/>
  <p:tag name="KSO_WM_UNIT_INDEX" val="1_8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315.xml><?xml version="1.0" encoding="utf-8"?>
<p:tagLst xmlns:p="http://schemas.openxmlformats.org/presentationml/2006/main">
  <p:tag name="AS_UNIQUEID" val="16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5"/>
  <p:tag name="KSO_WM_UNIT_INDEX" val="1_8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316.xml><?xml version="1.0" encoding="utf-8"?>
<p:tagLst xmlns:p="http://schemas.openxmlformats.org/presentationml/2006/main">
  <p:tag name="AS_UNIQUEID" val="16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8_1"/>
  <p:tag name="KSO_WM_UNIT_INDEX" val="1_8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317.xml><?xml version="1.0" encoding="utf-8"?>
<p:tagLst xmlns:p="http://schemas.openxmlformats.org/presentationml/2006/main">
  <p:tag name="AS_UNIQUEID" val="16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8_1"/>
  <p:tag name="KSO_WM_UNIT_INDEX" val="1_8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318.xml><?xml version="1.0" encoding="utf-8"?>
<p:tagLst xmlns:p="http://schemas.openxmlformats.org/presentationml/2006/main">
  <p:tag name="AS_UNIQUEID" val="1593"/>
</p:tagLst>
</file>

<file path=ppt/tags/tag319.xml><?xml version="1.0" encoding="utf-8"?>
<p:tagLst xmlns:p="http://schemas.openxmlformats.org/presentationml/2006/main">
  <p:tag name="AS_UNIQUEID" val="1092"/>
</p:tagLst>
</file>

<file path=ppt/tags/tag32.xml><?xml version="1.0" encoding="utf-8"?>
<p:tagLst xmlns:p="http://schemas.openxmlformats.org/presentationml/2006/main">
  <p:tag name="AS_UNIQUEID" val="1415"/>
</p:tagLst>
</file>

<file path=ppt/tags/tag320.xml><?xml version="1.0" encoding="utf-8"?>
<p:tagLst xmlns:p="http://schemas.openxmlformats.org/presentationml/2006/main">
  <p:tag name="AS_UNIQUEID" val="1093"/>
</p:tagLst>
</file>

<file path=ppt/tags/tag321.xml><?xml version="1.0" encoding="utf-8"?>
<p:tagLst xmlns:p="http://schemas.openxmlformats.org/presentationml/2006/main">
  <p:tag name="AS_UNIQUEID" val="1094"/>
</p:tagLst>
</file>

<file path=ppt/tags/tag322.xml><?xml version="1.0" encoding="utf-8"?>
<p:tagLst xmlns:p="http://schemas.openxmlformats.org/presentationml/2006/main">
  <p:tag name="AS_UNIQUEID" val="1594"/>
</p:tagLst>
</file>

<file path=ppt/tags/tag323.xml><?xml version="1.0" encoding="utf-8"?>
<p:tagLst xmlns:p="http://schemas.openxmlformats.org/presentationml/2006/main">
  <p:tag name="AS_UNIQUEID" val="1096"/>
</p:tagLst>
</file>

<file path=ppt/tags/tag324.xml><?xml version="1.0" encoding="utf-8"?>
<p:tagLst xmlns:p="http://schemas.openxmlformats.org/presentationml/2006/main">
  <p:tag name="AS_UNIQUEID" val="1097"/>
</p:tagLst>
</file>

<file path=ppt/tags/tag325.xml><?xml version="1.0" encoding="utf-8"?>
<p:tagLst xmlns:p="http://schemas.openxmlformats.org/presentationml/2006/main">
  <p:tag name="AS_UNIQUEID" val="1595"/>
</p:tagLst>
</file>

<file path=ppt/tags/tag326.xml><?xml version="1.0" encoding="utf-8"?>
<p:tagLst xmlns:p="http://schemas.openxmlformats.org/presentationml/2006/main">
  <p:tag name="AS_UNIQUEID" val="985"/>
</p:tagLst>
</file>

<file path=ppt/tags/tag327.xml><?xml version="1.0" encoding="utf-8"?>
<p:tagLst xmlns:p="http://schemas.openxmlformats.org/presentationml/2006/main">
  <p:tag name="AS_UNIQUEID" val="986"/>
</p:tagLst>
</file>

<file path=ppt/tags/tag328.xml><?xml version="1.0" encoding="utf-8"?>
<p:tagLst xmlns:p="http://schemas.openxmlformats.org/presentationml/2006/main">
  <p:tag name="AS_UNIQUEID" val="987"/>
</p:tagLst>
</file>

<file path=ppt/tags/tag329.xml><?xml version="1.0" encoding="utf-8"?>
<p:tagLst xmlns:p="http://schemas.openxmlformats.org/presentationml/2006/main">
  <p:tag name="AS_UNIQUEID" val="1596"/>
</p:tagLst>
</file>

<file path=ppt/tags/tag33.xml><?xml version="1.0" encoding="utf-8"?>
<p:tagLst xmlns:p="http://schemas.openxmlformats.org/presentationml/2006/main">
  <p:tag name="AS_UNIQUEID" val="1416"/>
</p:tagLst>
</file>

<file path=ppt/tags/tag330.xml><?xml version="1.0" encoding="utf-8"?>
<p:tagLst xmlns:p="http://schemas.openxmlformats.org/presentationml/2006/main">
  <p:tag name="AS_UNIQUEID" val="991"/>
</p:tagLst>
</file>

<file path=ppt/tags/tag331.xml><?xml version="1.0" encoding="utf-8"?>
<p:tagLst xmlns:p="http://schemas.openxmlformats.org/presentationml/2006/main">
  <p:tag name="AS_UNIQUEID" val="992"/>
</p:tagLst>
</file>

<file path=ppt/tags/tag332.xml><?xml version="1.0" encoding="utf-8"?>
<p:tagLst xmlns:p="http://schemas.openxmlformats.org/presentationml/2006/main">
  <p:tag name="AS_UNIQUEID" val="819"/>
</p:tagLst>
</file>

<file path=ppt/tags/tag333.xml><?xml version="1.0" encoding="utf-8"?>
<p:tagLst xmlns:p="http://schemas.openxmlformats.org/presentationml/2006/main">
  <p:tag name="AS_UNIQUEID" val="818"/>
</p:tagLst>
</file>

<file path=ppt/tags/tag33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35.xml><?xml version="1.0" encoding="utf-8"?>
<p:tagLst xmlns:p="http://schemas.openxmlformats.org/presentationml/2006/main">
  <p:tag name="AS_UNIQUEID" val="1597"/>
</p:tagLst>
</file>

<file path=ppt/tags/tag336.xml><?xml version="1.0" encoding="utf-8"?>
<p:tagLst xmlns:p="http://schemas.openxmlformats.org/presentationml/2006/main">
  <p:tag name="AS_UNIQUEID" val="994"/>
</p:tagLst>
</file>

<file path=ppt/tags/tag337.xml><?xml version="1.0" encoding="utf-8"?>
<p:tagLst xmlns:p="http://schemas.openxmlformats.org/presentationml/2006/main">
  <p:tag name="AS_UNIQUEID" val="995"/>
</p:tagLst>
</file>

<file path=ppt/tags/tag338.xml><?xml version="1.0" encoding="utf-8"?>
<p:tagLst xmlns:p="http://schemas.openxmlformats.org/presentationml/2006/main">
  <p:tag name="AS_UNIQUEID" val="996"/>
</p:tagLst>
</file>

<file path=ppt/tags/tag339.xml><?xml version="1.0" encoding="utf-8"?>
<p:tagLst xmlns:p="http://schemas.openxmlformats.org/presentationml/2006/main">
  <p:tag name="AS_UNIQUEID" val="1598"/>
</p:tagLst>
</file>

<file path=ppt/tags/tag34.xml><?xml version="1.0" encoding="utf-8"?>
<p:tagLst xmlns:p="http://schemas.openxmlformats.org/presentationml/2006/main">
  <p:tag name="AS_UNIQUEID" val="1417"/>
</p:tagLst>
</file>

<file path=ppt/tags/tag340.xml><?xml version="1.0" encoding="utf-8"?>
<p:tagLst xmlns:p="http://schemas.openxmlformats.org/presentationml/2006/main">
  <p:tag name="AS_UNIQUEID" val="1000"/>
</p:tagLst>
</file>

<file path=ppt/tags/tag341.xml><?xml version="1.0" encoding="utf-8"?>
<p:tagLst xmlns:p="http://schemas.openxmlformats.org/presentationml/2006/main">
  <p:tag name="AS_UNIQUEID" val="1001"/>
</p:tagLst>
</file>

<file path=ppt/tags/tag34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43.xml><?xml version="1.0" encoding="utf-8"?>
<p:tagLst xmlns:p="http://schemas.openxmlformats.org/presentationml/2006/main">
  <p:tag name="AS_UNIQUEID" val="1599"/>
</p:tagLst>
</file>

<file path=ppt/tags/tag344.xml><?xml version="1.0" encoding="utf-8"?>
<p:tagLst xmlns:p="http://schemas.openxmlformats.org/presentationml/2006/main">
  <p:tag name="AS_UNIQUEID" val="1012"/>
</p:tagLst>
</file>

<file path=ppt/tags/tag345.xml><?xml version="1.0" encoding="utf-8"?>
<p:tagLst xmlns:p="http://schemas.openxmlformats.org/presentationml/2006/main">
  <p:tag name="AS_UNIQUEID" val="1013"/>
</p:tagLst>
</file>

<file path=ppt/tags/tag346.xml><?xml version="1.0" encoding="utf-8"?>
<p:tagLst xmlns:p="http://schemas.openxmlformats.org/presentationml/2006/main">
  <p:tag name="AS_UNIQUEID" val="1014"/>
</p:tagLst>
</file>

<file path=ppt/tags/tag347.xml><?xml version="1.0" encoding="utf-8"?>
<p:tagLst xmlns:p="http://schemas.openxmlformats.org/presentationml/2006/main">
  <p:tag name="AS_UNIQUEID" val="1600"/>
</p:tagLst>
</file>

<file path=ppt/tags/tag348.xml><?xml version="1.0" encoding="utf-8"?>
<p:tagLst xmlns:p="http://schemas.openxmlformats.org/presentationml/2006/main">
  <p:tag name="AS_UNIQUEID" val="1018"/>
</p:tagLst>
</file>

<file path=ppt/tags/tag349.xml><?xml version="1.0" encoding="utf-8"?>
<p:tagLst xmlns:p="http://schemas.openxmlformats.org/presentationml/2006/main">
  <p:tag name="AS_UNIQUEID" val="1019"/>
</p:tagLst>
</file>

<file path=ppt/tags/tag35.xml><?xml version="1.0" encoding="utf-8"?>
<p:tagLst xmlns:p="http://schemas.openxmlformats.org/presentationml/2006/main">
  <p:tag name="AS_UNIQUEID" val="1418"/>
</p:tagLst>
</file>

<file path=ppt/tags/tag35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51.xml><?xml version="1.0" encoding="utf-8"?>
<p:tagLst xmlns:p="http://schemas.openxmlformats.org/presentationml/2006/main">
  <p:tag name="AS_UNIQUEID" val="1601"/>
</p:tagLst>
</file>

<file path=ppt/tags/tag352.xml><?xml version="1.0" encoding="utf-8"?>
<p:tagLst xmlns:p="http://schemas.openxmlformats.org/presentationml/2006/main">
  <p:tag name="AS_UNIQUEID" val="1021"/>
</p:tagLst>
</file>

<file path=ppt/tags/tag353.xml><?xml version="1.0" encoding="utf-8"?>
<p:tagLst xmlns:p="http://schemas.openxmlformats.org/presentationml/2006/main">
  <p:tag name="AS_UNIQUEID" val="1022"/>
</p:tagLst>
</file>

<file path=ppt/tags/tag354.xml><?xml version="1.0" encoding="utf-8"?>
<p:tagLst xmlns:p="http://schemas.openxmlformats.org/presentationml/2006/main">
  <p:tag name="AS_UNIQUEID" val="1023"/>
</p:tagLst>
</file>

<file path=ppt/tags/tag355.xml><?xml version="1.0" encoding="utf-8"?>
<p:tagLst xmlns:p="http://schemas.openxmlformats.org/presentationml/2006/main">
  <p:tag name="AS_UNIQUEID" val="1602"/>
</p:tagLst>
</file>

<file path=ppt/tags/tag356.xml><?xml version="1.0" encoding="utf-8"?>
<p:tagLst xmlns:p="http://schemas.openxmlformats.org/presentationml/2006/main">
  <p:tag name="AS_UNIQUEID" val="1027"/>
</p:tagLst>
</file>

<file path=ppt/tags/tag357.xml><?xml version="1.0" encoding="utf-8"?>
<p:tagLst xmlns:p="http://schemas.openxmlformats.org/presentationml/2006/main">
  <p:tag name="AS_UNIQUEID" val="1028"/>
</p:tagLst>
</file>

<file path=ppt/tags/tag358.xml><?xml version="1.0" encoding="utf-8"?>
<p:tagLst xmlns:p="http://schemas.openxmlformats.org/presentationml/2006/main">
  <p:tag name="AS_UNIQUEID" val="1029"/>
</p:tagLst>
</file>

<file path=ppt/tags/tag359.xml><?xml version="1.0" encoding="utf-8"?>
<p:tagLst xmlns:p="http://schemas.openxmlformats.org/presentationml/2006/main">
  <p:tag name="AS_UNIQUEID" val="1108"/>
</p:tagLst>
</file>

<file path=ppt/tags/tag36.xml><?xml version="1.0" encoding="utf-8"?>
<p:tagLst xmlns:p="http://schemas.openxmlformats.org/presentationml/2006/main">
  <p:tag name="AS_UNIQUEID" val="1419"/>
</p:tagLst>
</file>

<file path=ppt/tags/tag36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61.xml><?xml version="1.0" encoding="utf-8"?>
<p:tagLst xmlns:p="http://schemas.openxmlformats.org/presentationml/2006/main">
  <p:tag name="AS_UNIQUEID" val="1603"/>
</p:tagLst>
</file>

<file path=ppt/tags/tag362.xml><?xml version="1.0" encoding="utf-8"?>
<p:tagLst xmlns:p="http://schemas.openxmlformats.org/presentationml/2006/main">
  <p:tag name="AS_UNIQUEID" val="913"/>
</p:tagLst>
</file>

<file path=ppt/tags/tag363.xml><?xml version="1.0" encoding="utf-8"?>
<p:tagLst xmlns:p="http://schemas.openxmlformats.org/presentationml/2006/main">
  <p:tag name="AS_UNIQUEID" val="914"/>
</p:tagLst>
</file>

<file path=ppt/tags/tag364.xml><?xml version="1.0" encoding="utf-8"?>
<p:tagLst xmlns:p="http://schemas.openxmlformats.org/presentationml/2006/main">
  <p:tag name="AS_UNIQUEID" val="1604"/>
</p:tagLst>
</file>

<file path=ppt/tags/tag365.xml><?xml version="1.0" encoding="utf-8"?>
<p:tagLst xmlns:p="http://schemas.openxmlformats.org/presentationml/2006/main">
  <p:tag name="AS_UNIQUEID" val="916"/>
</p:tagLst>
</file>

<file path=ppt/tags/tag366.xml><?xml version="1.0" encoding="utf-8"?>
<p:tagLst xmlns:p="http://schemas.openxmlformats.org/presentationml/2006/main">
  <p:tag name="AS_UNIQUEID" val="917"/>
</p:tagLst>
</file>

<file path=ppt/tags/tag367.xml><?xml version="1.0" encoding="utf-8"?>
<p:tagLst xmlns:p="http://schemas.openxmlformats.org/presentationml/2006/main">
  <p:tag name="AS_UNIQUEID" val="1605"/>
</p:tagLst>
</file>

<file path=ppt/tags/tag368.xml><?xml version="1.0" encoding="utf-8"?>
<p:tagLst xmlns:p="http://schemas.openxmlformats.org/presentationml/2006/main">
  <p:tag name="AS_UNIQUEID" val="925"/>
</p:tagLst>
</file>

<file path=ppt/tags/tag369.xml><?xml version="1.0" encoding="utf-8"?>
<p:tagLst xmlns:p="http://schemas.openxmlformats.org/presentationml/2006/main">
  <p:tag name="AS_UNIQUEID" val="926"/>
</p:tagLst>
</file>

<file path=ppt/tags/tag37.xml><?xml version="1.0" encoding="utf-8"?>
<p:tagLst xmlns:p="http://schemas.openxmlformats.org/presentationml/2006/main">
  <p:tag name="AS_UNIQUEID" val="1420"/>
</p:tagLst>
</file>

<file path=ppt/tags/tag370.xml><?xml version="1.0" encoding="utf-8"?>
<p:tagLst xmlns:p="http://schemas.openxmlformats.org/presentationml/2006/main">
  <p:tag name="AS_UNIQUEID" val="1606"/>
</p:tagLst>
</file>

<file path=ppt/tags/tag371.xml><?xml version="1.0" encoding="utf-8"?>
<p:tagLst xmlns:p="http://schemas.openxmlformats.org/presentationml/2006/main">
  <p:tag name="AS_UNIQUEID" val="922"/>
</p:tagLst>
</file>

<file path=ppt/tags/tag372.xml><?xml version="1.0" encoding="utf-8"?>
<p:tagLst xmlns:p="http://schemas.openxmlformats.org/presentationml/2006/main">
  <p:tag name="AS_UNIQUEID" val="923"/>
</p:tagLst>
</file>

<file path=ppt/tags/tag373.xml><?xml version="1.0" encoding="utf-8"?>
<p:tagLst xmlns:p="http://schemas.openxmlformats.org/presentationml/2006/main">
  <p:tag name="AS_UNIQUEID" val="1607"/>
</p:tagLst>
</file>

<file path=ppt/tags/tag374.xml><?xml version="1.0" encoding="utf-8"?>
<p:tagLst xmlns:p="http://schemas.openxmlformats.org/presentationml/2006/main">
  <p:tag name="AS_UNIQUEID" val="60"/>
</p:tagLst>
</file>

<file path=ppt/tags/tag375.xml><?xml version="1.0" encoding="utf-8"?>
<p:tagLst xmlns:p="http://schemas.openxmlformats.org/presentationml/2006/main">
  <p:tag name="AS_UNIQUEID" val="1608"/>
</p:tagLst>
</file>

<file path=ppt/tags/tag376.xml><?xml version="1.0" encoding="utf-8"?>
<p:tagLst xmlns:p="http://schemas.openxmlformats.org/presentationml/2006/main">
  <p:tag name="AS_UNIQUEID" val="62"/>
</p:tagLst>
</file>

<file path=ppt/tags/tag377.xml><?xml version="1.0" encoding="utf-8"?>
<p:tagLst xmlns:p="http://schemas.openxmlformats.org/presentationml/2006/main">
  <p:tag name="AS_UNIQUEID" val="1609"/>
</p:tagLst>
</file>

<file path=ppt/tags/tag378.xml><?xml version="1.0" encoding="utf-8"?>
<p:tagLst xmlns:p="http://schemas.openxmlformats.org/presentationml/2006/main">
  <p:tag name="AS_UNIQUEID" val="64"/>
</p:tagLst>
</file>

<file path=ppt/tags/tag379.xml><?xml version="1.0" encoding="utf-8"?>
<p:tagLst xmlns:p="http://schemas.openxmlformats.org/presentationml/2006/main">
  <p:tag name="AS_UNIQUEID" val="1610"/>
</p:tagLst>
</file>

<file path=ppt/tags/tag38.xml><?xml version="1.0" encoding="utf-8"?>
<p:tagLst xmlns:p="http://schemas.openxmlformats.org/presentationml/2006/main">
  <p:tag name="AS_UNIQUEID" val="1421"/>
</p:tagLst>
</file>

<file path=ppt/tags/tag380.xml><?xml version="1.0" encoding="utf-8"?>
<p:tagLst xmlns:p="http://schemas.openxmlformats.org/presentationml/2006/main">
  <p:tag name="AS_UNIQUEID" val="66"/>
</p:tagLst>
</file>

<file path=ppt/tags/tag381.xml><?xml version="1.0" encoding="utf-8"?>
<p:tagLst xmlns:p="http://schemas.openxmlformats.org/presentationml/2006/main">
  <p:tag name="AS_UNIQUEID" val="1611"/>
</p:tagLst>
</file>

<file path=ppt/tags/tag382.xml><?xml version="1.0" encoding="utf-8"?>
<p:tagLst xmlns:p="http://schemas.openxmlformats.org/presentationml/2006/main">
  <p:tag name="AS_UNIQUEID" val="68"/>
</p:tagLst>
</file>

<file path=ppt/tags/tag383.xml><?xml version="1.0" encoding="utf-8"?>
<p:tagLst xmlns:p="http://schemas.openxmlformats.org/presentationml/2006/main">
  <p:tag name="AS_UNIQUEID" val="1612"/>
</p:tagLst>
</file>

<file path=ppt/tags/tag384.xml><?xml version="1.0" encoding="utf-8"?>
<p:tagLst xmlns:p="http://schemas.openxmlformats.org/presentationml/2006/main">
  <p:tag name="AS_UNIQUEID" val="70"/>
</p:tagLst>
</file>

<file path=ppt/tags/tag385.xml><?xml version="1.0" encoding="utf-8"?>
<p:tagLst xmlns:p="http://schemas.openxmlformats.org/presentationml/2006/main">
  <p:tag name="AS_UNIQUEID" val="1613"/>
</p:tagLst>
</file>

<file path=ppt/tags/tag386.xml><?xml version="1.0" encoding="utf-8"?>
<p:tagLst xmlns:p="http://schemas.openxmlformats.org/presentationml/2006/main">
  <p:tag name="AS_UNIQUEID" val="72"/>
</p:tagLst>
</file>

<file path=ppt/tags/tag387.xml><?xml version="1.0" encoding="utf-8"?>
<p:tagLst xmlns:p="http://schemas.openxmlformats.org/presentationml/2006/main">
  <p:tag name="AS_UNIQUEID" val="1614"/>
</p:tagLst>
</file>

<file path=ppt/tags/tag388.xml><?xml version="1.0" encoding="utf-8"?>
<p:tagLst xmlns:p="http://schemas.openxmlformats.org/presentationml/2006/main">
  <p:tag name="AS_UNIQUEID" val="88"/>
</p:tagLst>
</file>

<file path=ppt/tags/tag389.xml><?xml version="1.0" encoding="utf-8"?>
<p:tagLst xmlns:p="http://schemas.openxmlformats.org/presentationml/2006/main">
  <p:tag name="AS_UNIQUEID" val="1615"/>
</p:tagLst>
</file>

<file path=ppt/tags/tag39.xml><?xml version="1.0" encoding="utf-8"?>
<p:tagLst xmlns:p="http://schemas.openxmlformats.org/presentationml/2006/main">
  <p:tag name="AS_UNIQUEID" val="1422"/>
</p:tagLst>
</file>

<file path=ppt/tags/tag390.xml><?xml version="1.0" encoding="utf-8"?>
<p:tagLst xmlns:p="http://schemas.openxmlformats.org/presentationml/2006/main">
  <p:tag name="AS_UNIQUEID" val="90"/>
</p:tagLst>
</file>

<file path=ppt/tags/tag391.xml><?xml version="1.0" encoding="utf-8"?>
<p:tagLst xmlns:p="http://schemas.openxmlformats.org/presentationml/2006/main">
  <p:tag name="AS_UNIQUEID" val="1616"/>
</p:tagLst>
</file>

<file path=ppt/tags/tag392.xml><?xml version="1.0" encoding="utf-8"?>
<p:tagLst xmlns:p="http://schemas.openxmlformats.org/presentationml/2006/main">
  <p:tag name="AS_UNIQUEID" val="92"/>
</p:tagLst>
</file>

<file path=ppt/tags/tag393.xml><?xml version="1.0" encoding="utf-8"?>
<p:tagLst xmlns:p="http://schemas.openxmlformats.org/presentationml/2006/main">
  <p:tag name="AS_UNIQUEID" val="1617"/>
</p:tagLst>
</file>

<file path=ppt/tags/tag394.xml><?xml version="1.0" encoding="utf-8"?>
<p:tagLst xmlns:p="http://schemas.openxmlformats.org/presentationml/2006/main">
  <p:tag name="AS_UNIQUEID" val="94"/>
</p:tagLst>
</file>

<file path=ppt/tags/tag395.xml><?xml version="1.0" encoding="utf-8"?>
<p:tagLst xmlns:p="http://schemas.openxmlformats.org/presentationml/2006/main">
  <p:tag name="AS_UNIQUEID" val="1618"/>
</p:tagLst>
</file>

<file path=ppt/tags/tag396.xml><?xml version="1.0" encoding="utf-8"?>
<p:tagLst xmlns:p="http://schemas.openxmlformats.org/presentationml/2006/main">
  <p:tag name="AS_UNIQUEID" val="947"/>
</p:tagLst>
</file>

<file path=ppt/tags/tag397.xml><?xml version="1.0" encoding="utf-8"?>
<p:tagLst xmlns:p="http://schemas.openxmlformats.org/presentationml/2006/main">
  <p:tag name="AS_UNIQUEID" val="948"/>
</p:tagLst>
</file>

<file path=ppt/tags/tag398.xml><?xml version="1.0" encoding="utf-8"?>
<p:tagLst xmlns:p="http://schemas.openxmlformats.org/presentationml/2006/main">
  <p:tag name="AS_UNIQUEID" val="548"/>
</p:tagLst>
</file>

<file path=ppt/tags/tag399.xml><?xml version="1.0" encoding="utf-8"?>
<p:tagLst xmlns:p="http://schemas.openxmlformats.org/presentationml/2006/main">
  <p:tag name="AS_UNIQUEID" val="546"/>
</p:tagLst>
</file>

<file path=ppt/tags/tag4.xml><?xml version="1.0" encoding="utf-8"?>
<p:tagLst xmlns:p="http://schemas.openxmlformats.org/presentationml/2006/main">
  <p:tag name="AS_UNIQUEID" val="1387"/>
</p:tagLst>
</file>

<file path=ppt/tags/tag40.xml><?xml version="1.0" encoding="utf-8"?>
<p:tagLst xmlns:p="http://schemas.openxmlformats.org/presentationml/2006/main">
  <p:tag name="AS_UNIQUEID" val="1423"/>
</p:tagLst>
</file>

<file path=ppt/tags/tag400.xml><?xml version="1.0" encoding="utf-8"?>
<p:tagLst xmlns:p="http://schemas.openxmlformats.org/presentationml/2006/main">
  <p:tag name="AS_UNIQUEID" val="1619"/>
</p:tagLst>
</file>

<file path=ppt/tags/tag401.xml><?xml version="1.0" encoding="utf-8"?>
<p:tagLst xmlns:p="http://schemas.openxmlformats.org/presentationml/2006/main">
  <p:tag name="AS_UNIQUEID" val="553"/>
  <p:tag name="KSO_WM_FULL_TEXT_BEAUTIFY_COPY_ID" val="237569"/>
</p:tagLst>
</file>

<file path=ppt/tags/tag402.xml><?xml version="1.0" encoding="utf-8"?>
<p:tagLst xmlns:p="http://schemas.openxmlformats.org/presentationml/2006/main">
  <p:tag name="AS_UNIQUEID" val="554"/>
  <p:tag name="KSO_WM_FULL_TEXT_BEAUTIFY_COPY_ID" val="72"/>
</p:tagLst>
</file>

<file path=ppt/tags/tag403.xml><?xml version="1.0" encoding="utf-8"?>
<p:tagLst xmlns:p="http://schemas.openxmlformats.org/presentationml/2006/main">
  <p:tag name="AS_UNIQUEID" val="555"/>
</p:tagLst>
</file>

<file path=ppt/tags/tag404.xml><?xml version="1.0" encoding="utf-8"?>
<p:tagLst xmlns:p="http://schemas.openxmlformats.org/presentationml/2006/main">
  <p:tag name="AS_UNIQUEID" val="556"/>
</p:tagLst>
</file>

<file path=ppt/tags/tag405.xml><?xml version="1.0" encoding="utf-8"?>
<p:tagLst xmlns:p="http://schemas.openxmlformats.org/presentationml/2006/main">
  <p:tag name="KSO_WM_TEMPLATE_CATEGORY" val=""/>
  <p:tag name="KSO_WM_TEMPLATE_INDEX" val="20177090"/>
</p:tagLst>
</file>

<file path=ppt/tags/tag406.xml><?xml version="1.0" encoding="utf-8"?>
<p:tagLst xmlns:p="http://schemas.openxmlformats.org/presentationml/2006/main">
  <p:tag name="AS_UNIQUEID" val="1620"/>
</p:tagLst>
</file>

<file path=ppt/tags/tag407.xml><?xml version="1.0" encoding="utf-8"?>
<p:tagLst xmlns:p="http://schemas.openxmlformats.org/presentationml/2006/main">
  <p:tag name="AS_UNIQUEID" val="1377"/>
</p:tagLst>
</file>

<file path=ppt/tags/tag408.xml><?xml version="1.0" encoding="utf-8"?>
<p:tagLst xmlns:p="http://schemas.openxmlformats.org/presentationml/2006/main">
  <p:tag name="AS_UNIQUEID" val="1621"/>
</p:tagLst>
</file>

<file path=ppt/tags/tag409.xml><?xml version="1.0" encoding="utf-8"?>
<p:tagLst xmlns:p="http://schemas.openxmlformats.org/presentationml/2006/main">
  <p:tag name="AS_UNIQUEID" val="1379"/>
</p:tagLst>
</file>

<file path=ppt/tags/tag41.xml><?xml version="1.0" encoding="utf-8"?>
<p:tagLst xmlns:p="http://schemas.openxmlformats.org/presentationml/2006/main">
  <p:tag name="AS_UNIQUEID" val="1424"/>
</p:tagLst>
</file>

<file path=ppt/tags/tag410.xml><?xml version="1.0" encoding="utf-8"?>
<p:tagLst xmlns:p="http://schemas.openxmlformats.org/presentationml/2006/main">
  <p:tag name="AS_UNIQUEID" val="1383"/>
</p:tagLst>
</file>

<file path=ppt/tags/tag411.xml><?xml version="1.0" encoding="utf-8"?>
<p:tagLst xmlns:p="http://schemas.openxmlformats.org/presentationml/2006/main">
  <p:tag name="AS_UNIQUEID" val="1622"/>
</p:tagLst>
</file>

<file path=ppt/tags/tag412.xml><?xml version="1.0" encoding="utf-8"?>
<p:tagLst xmlns:p="http://schemas.openxmlformats.org/presentationml/2006/main">
  <p:tag name="AS_UNIQUEID" val="1623"/>
</p:tagLst>
</file>

<file path=ppt/tags/tag413.xml><?xml version="1.0" encoding="utf-8"?>
<p:tagLst xmlns:p="http://schemas.openxmlformats.org/presentationml/2006/main">
  <p:tag name="AS_UNIQUEID" val="1624"/>
</p:tagLst>
</file>

<file path=ppt/tags/tag414.xml><?xml version="1.0" encoding="utf-8"?>
<p:tagLst xmlns:p="http://schemas.openxmlformats.org/presentationml/2006/main">
  <p:tag name="AS_UNIQUEID" val="1625"/>
</p:tagLst>
</file>

<file path=ppt/tags/tag415.xml><?xml version="1.0" encoding="utf-8"?>
<p:tagLst xmlns:p="http://schemas.openxmlformats.org/presentationml/2006/main">
  <p:tag name="AS_UNIQUEID" val="1626"/>
</p:tagLst>
</file>

<file path=ppt/tags/tag416.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YzViYTA2MTY2OGMyZGM2NGFkMjk2MjdjYWFlNDUzNTUifQ=="/>
  <p:tag name="KSO_WPP_MARK_KEY" val="0caa2373-e3cf-4045-8bd8-c8b52351e797"/>
</p:tagLst>
</file>

<file path=ppt/tags/tag42.xml><?xml version="1.0" encoding="utf-8"?>
<p:tagLst xmlns:p="http://schemas.openxmlformats.org/presentationml/2006/main">
  <p:tag name="AS_UNIQUEID" val="1425"/>
</p:tagLst>
</file>

<file path=ppt/tags/tag43.xml><?xml version="1.0" encoding="utf-8"?>
<p:tagLst xmlns:p="http://schemas.openxmlformats.org/presentationml/2006/main">
  <p:tag name="AS_UNIQUEID" val="1426"/>
</p:tagLst>
</file>

<file path=ppt/tags/tag44.xml><?xml version="1.0" encoding="utf-8"?>
<p:tagLst xmlns:p="http://schemas.openxmlformats.org/presentationml/2006/main">
  <p:tag name="AS_UNIQUEID" val="1427"/>
</p:tagLst>
</file>

<file path=ppt/tags/tag45.xml><?xml version="1.0" encoding="utf-8"?>
<p:tagLst xmlns:p="http://schemas.openxmlformats.org/presentationml/2006/main">
  <p:tag name="AS_UNIQUEID" val="1428"/>
</p:tagLst>
</file>

<file path=ppt/tags/tag46.xml><?xml version="1.0" encoding="utf-8"?>
<p:tagLst xmlns:p="http://schemas.openxmlformats.org/presentationml/2006/main">
  <p:tag name="AS_UNIQUEID" val="1429"/>
</p:tagLst>
</file>

<file path=ppt/tags/tag47.xml><?xml version="1.0" encoding="utf-8"?>
<p:tagLst xmlns:p="http://schemas.openxmlformats.org/presentationml/2006/main">
  <p:tag name="AS_UNIQUEID" val="1430"/>
</p:tagLst>
</file>

<file path=ppt/tags/tag48.xml><?xml version="1.0" encoding="utf-8"?>
<p:tagLst xmlns:p="http://schemas.openxmlformats.org/presentationml/2006/main">
  <p:tag name="AS_UNIQUEID" val="1431"/>
</p:tagLst>
</file>

<file path=ppt/tags/tag49.xml><?xml version="1.0" encoding="utf-8"?>
<p:tagLst xmlns:p="http://schemas.openxmlformats.org/presentationml/2006/main">
  <p:tag name="AS_UNIQUEID" val="1432"/>
</p:tagLst>
</file>

<file path=ppt/tags/tag5.xml><?xml version="1.0" encoding="utf-8"?>
<p:tagLst xmlns:p="http://schemas.openxmlformats.org/presentationml/2006/main">
  <p:tag name="AS_UNIQUEID" val="1388"/>
</p:tagLst>
</file>

<file path=ppt/tags/tag50.xml><?xml version="1.0" encoding="utf-8"?>
<p:tagLst xmlns:p="http://schemas.openxmlformats.org/presentationml/2006/main">
  <p:tag name="AS_UNIQUEID" val="1433"/>
</p:tagLst>
</file>

<file path=ppt/tags/tag51.xml><?xml version="1.0" encoding="utf-8"?>
<p:tagLst xmlns:p="http://schemas.openxmlformats.org/presentationml/2006/main">
  <p:tag name="AS_UNIQUEID" val="1434"/>
</p:tagLst>
</file>

<file path=ppt/tags/tag52.xml><?xml version="1.0" encoding="utf-8"?>
<p:tagLst xmlns:p="http://schemas.openxmlformats.org/presentationml/2006/main">
  <p:tag name="AS_UNIQUEID" val="1435"/>
</p:tagLst>
</file>

<file path=ppt/tags/tag53.xml><?xml version="1.0" encoding="utf-8"?>
<p:tagLst xmlns:p="http://schemas.openxmlformats.org/presentationml/2006/main">
  <p:tag name="AS_UNIQUEID" val="1436"/>
</p:tagLst>
</file>

<file path=ppt/tags/tag54.xml><?xml version="1.0" encoding="utf-8"?>
<p:tagLst xmlns:p="http://schemas.openxmlformats.org/presentationml/2006/main">
  <p:tag name="AS_UNIQUEID" val="1437"/>
</p:tagLst>
</file>

<file path=ppt/tags/tag55.xml><?xml version="1.0" encoding="utf-8"?>
<p:tagLst xmlns:p="http://schemas.openxmlformats.org/presentationml/2006/main">
  <p:tag name="AS_UNIQUEID" val="1438"/>
</p:tagLst>
</file>

<file path=ppt/tags/tag56.xml><?xml version="1.0" encoding="utf-8"?>
<p:tagLst xmlns:p="http://schemas.openxmlformats.org/presentationml/2006/main">
  <p:tag name="AS_UNIQUEID" val="1439"/>
</p:tagLst>
</file>

<file path=ppt/tags/tag57.xml><?xml version="1.0" encoding="utf-8"?>
<p:tagLst xmlns:p="http://schemas.openxmlformats.org/presentationml/2006/main">
  <p:tag name="AS_UNIQUEID" val="1440"/>
</p:tagLst>
</file>

<file path=ppt/tags/tag58.xml><?xml version="1.0" encoding="utf-8"?>
<p:tagLst xmlns:p="http://schemas.openxmlformats.org/presentationml/2006/main">
  <p:tag name="AS_UNIQUEID" val="1441"/>
</p:tagLst>
</file>

<file path=ppt/tags/tag59.xml><?xml version="1.0" encoding="utf-8"?>
<p:tagLst xmlns:p="http://schemas.openxmlformats.org/presentationml/2006/main">
  <p:tag name="AS_UNIQUEID" val="1442"/>
</p:tagLst>
</file>

<file path=ppt/tags/tag6.xml><?xml version="1.0" encoding="utf-8"?>
<p:tagLst xmlns:p="http://schemas.openxmlformats.org/presentationml/2006/main">
  <p:tag name="AS_UNIQUEID" val="1389"/>
</p:tagLst>
</file>

<file path=ppt/tags/tag60.xml><?xml version="1.0" encoding="utf-8"?>
<p:tagLst xmlns:p="http://schemas.openxmlformats.org/presentationml/2006/main">
  <p:tag name="AS_UNIQUEID" val="1443"/>
</p:tagLst>
</file>

<file path=ppt/tags/tag61.xml><?xml version="1.0" encoding="utf-8"?>
<p:tagLst xmlns:p="http://schemas.openxmlformats.org/presentationml/2006/main">
  <p:tag name="AS_UNIQUEID" val="1444"/>
</p:tagLst>
</file>

<file path=ppt/tags/tag62.xml><?xml version="1.0" encoding="utf-8"?>
<p:tagLst xmlns:p="http://schemas.openxmlformats.org/presentationml/2006/main">
  <p:tag name="AS_UNIQUEID" val="1445"/>
</p:tagLst>
</file>

<file path=ppt/tags/tag63.xml><?xml version="1.0" encoding="utf-8"?>
<p:tagLst xmlns:p="http://schemas.openxmlformats.org/presentationml/2006/main">
  <p:tag name="AS_UNIQUEID" val="1446"/>
</p:tagLst>
</file>

<file path=ppt/tags/tag64.xml><?xml version="1.0" encoding="utf-8"?>
<p:tagLst xmlns:p="http://schemas.openxmlformats.org/presentationml/2006/main">
  <p:tag name="AS_UNIQUEID" val="1447"/>
</p:tagLst>
</file>

<file path=ppt/tags/tag65.xml><?xml version="1.0" encoding="utf-8"?>
<p:tagLst xmlns:p="http://schemas.openxmlformats.org/presentationml/2006/main">
  <p:tag name="AS_UNIQUEID" val="1448"/>
</p:tagLst>
</file>

<file path=ppt/tags/tag66.xml><?xml version="1.0" encoding="utf-8"?>
<p:tagLst xmlns:p="http://schemas.openxmlformats.org/presentationml/2006/main">
  <p:tag name="AS_UNIQUEID" val="1449"/>
</p:tagLst>
</file>

<file path=ppt/tags/tag67.xml><?xml version="1.0" encoding="utf-8"?>
<p:tagLst xmlns:p="http://schemas.openxmlformats.org/presentationml/2006/main">
  <p:tag name="AS_UNIQUEID" val="1450"/>
</p:tagLst>
</file>

<file path=ppt/tags/tag68.xml><?xml version="1.0" encoding="utf-8"?>
<p:tagLst xmlns:p="http://schemas.openxmlformats.org/presentationml/2006/main">
  <p:tag name="AS_UNIQUEID" val="1451"/>
</p:tagLst>
</file>

<file path=ppt/tags/tag69.xml><?xml version="1.0" encoding="utf-8"?>
<p:tagLst xmlns:p="http://schemas.openxmlformats.org/presentationml/2006/main">
  <p:tag name="AS_UNIQUEID" val="1452"/>
</p:tagLst>
</file>

<file path=ppt/tags/tag7.xml><?xml version="1.0" encoding="utf-8"?>
<p:tagLst xmlns:p="http://schemas.openxmlformats.org/presentationml/2006/main">
  <p:tag name="AS_UNIQUEID" val="1390"/>
</p:tagLst>
</file>

<file path=ppt/tags/tag70.xml><?xml version="1.0" encoding="utf-8"?>
<p:tagLst xmlns:p="http://schemas.openxmlformats.org/presentationml/2006/main">
  <p:tag name="AS_UNIQUEID" val="1453"/>
</p:tagLst>
</file>

<file path=ppt/tags/tag71.xml><?xml version="1.0" encoding="utf-8"?>
<p:tagLst xmlns:p="http://schemas.openxmlformats.org/presentationml/2006/main">
  <p:tag name="AS_UNIQUEID" val="1454"/>
</p:tagLst>
</file>

<file path=ppt/tags/tag72.xml><?xml version="1.0" encoding="utf-8"?>
<p:tagLst xmlns:p="http://schemas.openxmlformats.org/presentationml/2006/main">
  <p:tag name="AS_UNIQUEID" val="1455"/>
</p:tagLst>
</file>

<file path=ppt/tags/tag73.xml><?xml version="1.0" encoding="utf-8"?>
<p:tagLst xmlns:p="http://schemas.openxmlformats.org/presentationml/2006/main">
  <p:tag name="AS_UNIQUEID" val="1456"/>
</p:tagLst>
</file>

<file path=ppt/tags/tag74.xml><?xml version="1.0" encoding="utf-8"?>
<p:tagLst xmlns:p="http://schemas.openxmlformats.org/presentationml/2006/main">
  <p:tag name="AS_UNIQUEID" val="1457"/>
</p:tagLst>
</file>

<file path=ppt/tags/tag75.xml><?xml version="1.0" encoding="utf-8"?>
<p:tagLst xmlns:p="http://schemas.openxmlformats.org/presentationml/2006/main">
  <p:tag name="AS_UNIQUEID" val="1458"/>
</p:tagLst>
</file>

<file path=ppt/tags/tag76.xml><?xml version="1.0" encoding="utf-8"?>
<p:tagLst xmlns:p="http://schemas.openxmlformats.org/presentationml/2006/main">
  <p:tag name="AS_UNIQUEID" val="1459"/>
</p:tagLst>
</file>

<file path=ppt/tags/tag77.xml><?xml version="1.0" encoding="utf-8"?>
<p:tagLst xmlns:p="http://schemas.openxmlformats.org/presentationml/2006/main">
  <p:tag name="AS_UNIQUEID" val="1460"/>
</p:tagLst>
</file>

<file path=ppt/tags/tag78.xml><?xml version="1.0" encoding="utf-8"?>
<p:tagLst xmlns:p="http://schemas.openxmlformats.org/presentationml/2006/main">
  <p:tag name="AS_UNIQUEID" val="1461"/>
</p:tagLst>
</file>

<file path=ppt/tags/tag79.xml><?xml version="1.0" encoding="utf-8"?>
<p:tagLst xmlns:p="http://schemas.openxmlformats.org/presentationml/2006/main">
  <p:tag name="AS_UNIQUEID" val="1462"/>
</p:tagLst>
</file>

<file path=ppt/tags/tag8.xml><?xml version="1.0" encoding="utf-8"?>
<p:tagLst xmlns:p="http://schemas.openxmlformats.org/presentationml/2006/main">
  <p:tag name="AS_UNIQUEID" val="1391"/>
</p:tagLst>
</file>

<file path=ppt/tags/tag80.xml><?xml version="1.0" encoding="utf-8"?>
<p:tagLst xmlns:p="http://schemas.openxmlformats.org/presentationml/2006/main">
  <p:tag name="AS_UNIQUEID" val="1463"/>
</p:tagLst>
</file>

<file path=ppt/tags/tag81.xml><?xml version="1.0" encoding="utf-8"?>
<p:tagLst xmlns:p="http://schemas.openxmlformats.org/presentationml/2006/main">
  <p:tag name="AS_UNIQUEID" val="1464"/>
</p:tagLst>
</file>

<file path=ppt/tags/tag82.xml><?xml version="1.0" encoding="utf-8"?>
<p:tagLst xmlns:p="http://schemas.openxmlformats.org/presentationml/2006/main">
  <p:tag name="AS_UNIQUEID" val="1465"/>
</p:tagLst>
</file>

<file path=ppt/tags/tag83.xml><?xml version="1.0" encoding="utf-8"?>
<p:tagLst xmlns:p="http://schemas.openxmlformats.org/presentationml/2006/main">
  <p:tag name="AS_UNIQUEID" val="1466"/>
</p:tagLst>
</file>

<file path=ppt/tags/tag84.xml><?xml version="1.0" encoding="utf-8"?>
<p:tagLst xmlns:p="http://schemas.openxmlformats.org/presentationml/2006/main">
  <p:tag name="AS_UNIQUEID" val="1467"/>
</p:tagLst>
</file>

<file path=ppt/tags/tag85.xml><?xml version="1.0" encoding="utf-8"?>
<p:tagLst xmlns:p="http://schemas.openxmlformats.org/presentationml/2006/main">
  <p:tag name="AS_UNIQUEID" val="1468"/>
</p:tagLst>
</file>

<file path=ppt/tags/tag86.xml><?xml version="1.0" encoding="utf-8"?>
<p:tagLst xmlns:p="http://schemas.openxmlformats.org/presentationml/2006/main">
  <p:tag name="AS_UNIQUEID" val="1469"/>
</p:tagLst>
</file>

<file path=ppt/tags/tag87.xml><?xml version="1.0" encoding="utf-8"?>
<p:tagLst xmlns:p="http://schemas.openxmlformats.org/presentationml/2006/main">
  <p:tag name="AS_UNIQUEID" val="1470"/>
</p:tagLst>
</file>

<file path=ppt/tags/tag88.xml><?xml version="1.0" encoding="utf-8"?>
<p:tagLst xmlns:p="http://schemas.openxmlformats.org/presentationml/2006/main">
  <p:tag name="AS_UNIQUEID" val="1471"/>
</p:tagLst>
</file>

<file path=ppt/tags/tag89.xml><?xml version="1.0" encoding="utf-8"?>
<p:tagLst xmlns:p="http://schemas.openxmlformats.org/presentationml/2006/main">
  <p:tag name="AS_UNIQUEID" val="1472"/>
</p:tagLst>
</file>

<file path=ppt/tags/tag9.xml><?xml version="1.0" encoding="utf-8"?>
<p:tagLst xmlns:p="http://schemas.openxmlformats.org/presentationml/2006/main">
  <p:tag name="AS_UNIQUEID" val="1392"/>
</p:tagLst>
</file>

<file path=ppt/tags/tag90.xml><?xml version="1.0" encoding="utf-8"?>
<p:tagLst xmlns:p="http://schemas.openxmlformats.org/presentationml/2006/main">
  <p:tag name="AS_UNIQUEID" val="1473"/>
</p:tagLst>
</file>

<file path=ppt/tags/tag91.xml><?xml version="1.0" encoding="utf-8"?>
<p:tagLst xmlns:p="http://schemas.openxmlformats.org/presentationml/2006/main">
  <p:tag name="AS_UNIQUEID" val="1474"/>
</p:tagLst>
</file>

<file path=ppt/tags/tag92.xml><?xml version="1.0" encoding="utf-8"?>
<p:tagLst xmlns:p="http://schemas.openxmlformats.org/presentationml/2006/main">
  <p:tag name="AS_UNIQUEID" val="1475"/>
</p:tagLst>
</file>

<file path=ppt/tags/tag93.xml><?xml version="1.0" encoding="utf-8"?>
<p:tagLst xmlns:p="http://schemas.openxmlformats.org/presentationml/2006/main">
  <p:tag name="AS_UNIQUEID" val="1476"/>
</p:tagLst>
</file>

<file path=ppt/tags/tag94.xml><?xml version="1.0" encoding="utf-8"?>
<p:tagLst xmlns:p="http://schemas.openxmlformats.org/presentationml/2006/main">
  <p:tag name="AS_UNIQUEID" val="1477"/>
</p:tagLst>
</file>

<file path=ppt/tags/tag95.xml><?xml version="1.0" encoding="utf-8"?>
<p:tagLst xmlns:p="http://schemas.openxmlformats.org/presentationml/2006/main">
  <p:tag name="AS_UNIQUEID" val="1478"/>
</p:tagLst>
</file>

<file path=ppt/tags/tag96.xml><?xml version="1.0" encoding="utf-8"?>
<p:tagLst xmlns:p="http://schemas.openxmlformats.org/presentationml/2006/main">
  <p:tag name="AS_UNIQUEID" val="1479"/>
</p:tagLst>
</file>

<file path=ppt/tags/tag97.xml><?xml version="1.0" encoding="utf-8"?>
<p:tagLst xmlns:p="http://schemas.openxmlformats.org/presentationml/2006/main">
  <p:tag name="AS_UNIQUEID" val="1480"/>
</p:tagLst>
</file>

<file path=ppt/tags/tag98.xml><?xml version="1.0" encoding="utf-8"?>
<p:tagLst xmlns:p="http://schemas.openxmlformats.org/presentationml/2006/main">
  <p:tag name="AS_UNIQUEID" val="1481"/>
</p:tagLst>
</file>

<file path=ppt/tags/tag99.xml><?xml version="1.0" encoding="utf-8"?>
<p:tagLst xmlns:p="http://schemas.openxmlformats.org/presentationml/2006/main">
  <p:tag name="AS_UNIQUEID" val="148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49</Slides>
  <Notes>5</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49</vt:i4>
      </vt:variant>
    </vt:vector>
  </HeadingPairs>
  <TitlesOfParts>
    <vt:vector baseType="lpstr" size="70">
      <vt:lpstr>Arial</vt:lpstr>
      <vt:lpstr>等线 Light</vt:lpstr>
      <vt:lpstr>等线</vt:lpstr>
      <vt:lpstr>微软雅黑</vt:lpstr>
      <vt:lpstr>宋体</vt:lpstr>
      <vt:lpstr>Calibri Light</vt:lpstr>
      <vt:lpstr>Calibri</vt:lpstr>
      <vt:lpstr>腾祥范笑歌楷书简繁合集</vt:lpstr>
      <vt:lpstr>华文楷体</vt:lpstr>
      <vt:lpstr>微软雅黑 Light</vt:lpstr>
      <vt:lpstr>华文中宋</vt:lpstr>
      <vt:lpstr>Wingdings</vt:lpstr>
      <vt:lpstr>楷体</vt:lpstr>
      <vt:lpstr>Times New Roman</vt:lpstr>
      <vt:lpstr>方正中等线简体</vt:lpstr>
      <vt:lpstr>Courier New</vt:lpstr>
      <vt:lpstr>方正粗黑宋简体</vt:lpstr>
      <vt:lpstr>Montserrat Black</vt:lpstr>
      <vt:lpstr>黑体</vt:lpstr>
      <vt:lpstr>华文行楷</vt:lpstr>
      <vt:lpstr>Office 主题​​</vt:lpstr>
      <vt:lpstr>PowerPoint Presentation</vt:lpstr>
      <vt:lpstr>语言建构与运用：了解报道具有典型意义的新闻事件的通讯。思维发展与提升：学习运用综合叙述的方式，概述大量的人和事，使文章兼具宏阔和深刻之美的写法，审美鉴赏与创造：鉴赏通过大量富有诗意、饱含深情的语句表达观点和情感的写法，体会荡气回肠、打动人心的力量。文化传承与理解：学习抗疫精神，凝聚磅礴力量，助引精神成长。</vt:lpstr>
      <vt:lpstr>PowerPoint Presentation</vt:lpstr>
      <vt:lpstr>PowerPoint Presentation</vt:lpstr>
      <vt:lpstr>PowerPoint Presentation</vt:lpstr>
      <vt:lpstr>PowerPoint Presentation</vt:lpstr>
      <vt:lpstr>PowerPoint Presentation</vt:lpstr>
      <vt:lpstr>PowerPoint Presentation</vt:lpstr>
      <vt:lpstr>一方有难，八方支援</vt:lpstr>
      <vt:lpstr>方舱医院</vt:lpstr>
      <vt:lpstr>火神山医院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4月7日开启了灯光照明的武汉黄鹤楼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新闻（综合报道）·长文短讲写法借鉴·素材运用</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2022-07-29T16:25:00.818</cp:lastPrinted>
  <dcterms:created xsi:type="dcterms:W3CDTF">2022-07-29T16:25:00Z</dcterms:created>
  <dcterms:modified xsi:type="dcterms:W3CDTF">2022-07-29T08:25:04Z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